
<file path=[Content_Types].xml><?xml version="1.0" encoding="utf-8"?>
<Types xmlns="http://schemas.openxmlformats.org/package/2006/content-types">
  <Default Extension="jpeg" ContentType="image/jpeg"/>
  <Default Extension="xlsx" ContentType="application/vnd.openxmlformats-officedocument.spreadsheetml.sheet"/>
  <Default Extension="wdp" ContentType="image/vnd.ms-photo"/>
  <Default Extension="png" ContentType="image/png"/>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charts/chart1.xml" ContentType="application/vnd.openxmlformats-officedocument.drawingml.chart+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sldIdLst>
    <p:sldId id="319" r:id="rId3"/>
    <p:sldId id="321" r:id="rId5"/>
    <p:sldId id="322" r:id="rId6"/>
    <p:sldId id="305" r:id="rId7"/>
    <p:sldId id="311" r:id="rId8"/>
    <p:sldId id="303" r:id="rId9"/>
    <p:sldId id="277" r:id="rId10"/>
    <p:sldId id="332" r:id="rId11"/>
    <p:sldId id="297" r:id="rId12"/>
    <p:sldId id="329" r:id="rId13"/>
    <p:sldId id="304" r:id="rId14"/>
    <p:sldId id="269" r:id="rId15"/>
    <p:sldId id="272" r:id="rId16"/>
    <p:sldId id="279" r:id="rId17"/>
    <p:sldId id="317" r:id="rId18"/>
    <p:sldId id="330" r:id="rId19"/>
    <p:sldId id="278" r:id="rId20"/>
    <p:sldId id="333" r:id="rId21"/>
    <p:sldId id="275" r:id="rId22"/>
    <p:sldId id="314" r:id="rId23"/>
    <p:sldId id="306" r:id="rId24"/>
    <p:sldId id="331" r:id="rId25"/>
    <p:sldId id="271" r:id="rId26"/>
    <p:sldId id="266" r:id="rId27"/>
    <p:sldId id="282" r:id="rId28"/>
    <p:sldId id="296" r:id="rId29"/>
    <p:sldId id="284" r:id="rId30"/>
    <p:sldId id="334" r:id="rId31"/>
  </p:sldIdLst>
  <p:sldSz cx="9144000" cy="5143500" type="screen16x9"/>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0B0F0"/>
    <a:srgbClr val="7030A0"/>
    <a:srgbClr val="000000"/>
    <a:srgbClr val="B848BB"/>
    <a:srgbClr val="6600CC"/>
    <a:srgbClr val="D9D9D9"/>
    <a:srgbClr val="EAEAEA"/>
    <a:srgbClr val="FFFFFF"/>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4304" autoAdjust="0"/>
    <p:restoredTop sz="94660"/>
  </p:normalViewPr>
  <p:slideViewPr>
    <p:cSldViewPr>
      <p:cViewPr varScale="1">
        <p:scale>
          <a:sx n="145" d="100"/>
          <a:sy n="145" d="100"/>
        </p:scale>
        <p:origin x="702" y="138"/>
      </p:cViewPr>
      <p:guideLst>
        <p:guide orient="horz" pos="1620"/>
        <p:guide pos="2880"/>
      </p:guideLst>
    </p:cSldViewPr>
  </p:slideViewPr>
  <p:notesTextViewPr>
    <p:cViewPr>
      <p:scale>
        <a:sx n="1" d="1"/>
        <a:sy n="1" d="1"/>
      </p:scale>
      <p:origin x="0" y="0"/>
    </p:cViewPr>
  </p:notesTextViewPr>
  <p:sorterViewPr>
    <p:cViewPr varScale="1">
      <p:scale>
        <a:sx n="1" d="1"/>
        <a:sy n="1" d="1"/>
      </p:scale>
      <p:origin x="0" y="0"/>
    </p:cViewPr>
  </p:sorter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4" Type="http://schemas.openxmlformats.org/officeDocument/2006/relationships/tableStyles" Target="tableStyles.xml"/><Relationship Id="rId33" Type="http://schemas.openxmlformats.org/officeDocument/2006/relationships/viewProps" Target="viewProps.xml"/><Relationship Id="rId32" Type="http://schemas.openxmlformats.org/officeDocument/2006/relationships/presProps" Target="presProps.xml"/><Relationship Id="rId31" Type="http://schemas.openxmlformats.org/officeDocument/2006/relationships/slide" Target="slides/slide28.xml"/><Relationship Id="rId30" Type="http://schemas.openxmlformats.org/officeDocument/2006/relationships/slide" Target="slides/slide27.xml"/><Relationship Id="rId3" Type="http://schemas.openxmlformats.org/officeDocument/2006/relationships/slide" Target="slides/slide1.xml"/><Relationship Id="rId29" Type="http://schemas.openxmlformats.org/officeDocument/2006/relationships/slide" Target="slides/slide26.xml"/><Relationship Id="rId28" Type="http://schemas.openxmlformats.org/officeDocument/2006/relationships/slide" Target="slides/slide25.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charts/_rels/chart1.xml.rels><?xml version="1.0" encoding="UTF-8" standalone="yes"?>
<Relationships xmlns="http://schemas.openxmlformats.org/package/2006/relationships"><Relationship Id="rId1" Type="http://schemas.openxmlformats.org/officeDocument/2006/relationships/package" Target="../embeddings/Workbook1.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areaChart>
        <c:grouping val="standard"/>
        <c:varyColors val="0"/>
        <c:ser>
          <c:idx val="0"/>
          <c:order val="0"/>
          <c:tx>
            <c:strRef>
              <c:f>Sheet1!$B$1</c:f>
              <c:strCache>
                <c:ptCount val="1"/>
                <c:pt idx="0">
                  <c:v>系列 1</c:v>
                </c:pt>
              </c:strCache>
            </c:strRef>
          </c:tx>
          <c:spPr>
            <a:solidFill>
              <a:schemeClr val="accent5">
                <a:lumMod val="75000"/>
              </a:schemeClr>
            </a:solidFill>
            <a:ln>
              <a:noFill/>
            </a:ln>
            <a:effectLst/>
          </c:spPr>
          <c:dLbls>
            <c:delete val="1"/>
          </c:dLbls>
          <c:cat>
            <c:numRef>
              <c:f>Sheet1!$A$2:$A$6</c:f>
              <c:numCache>
                <c:formatCode>yyyy/m/d</c:formatCode>
                <c:ptCount val="5"/>
                <c:pt idx="0" c:formatCode="yyyy/m/d">
                  <c:v>40913</c:v>
                </c:pt>
                <c:pt idx="1" c:formatCode="yyyy/m/d">
                  <c:v>40914</c:v>
                </c:pt>
                <c:pt idx="2" c:formatCode="yyyy/m/d">
                  <c:v>40915</c:v>
                </c:pt>
                <c:pt idx="3" c:formatCode="yyyy/m/d">
                  <c:v>40916</c:v>
                </c:pt>
                <c:pt idx="4" c:formatCode="yyyy/m/d">
                  <c:v>40917</c:v>
                </c:pt>
              </c:numCache>
            </c:numRef>
          </c:cat>
          <c:val>
            <c:numRef>
              <c:f>Sheet1!$B$2:$B$6</c:f>
              <c:numCache>
                <c:formatCode>General</c:formatCode>
                <c:ptCount val="5"/>
                <c:pt idx="0">
                  <c:v>32</c:v>
                </c:pt>
                <c:pt idx="1">
                  <c:v>32</c:v>
                </c:pt>
                <c:pt idx="2">
                  <c:v>28</c:v>
                </c:pt>
                <c:pt idx="3">
                  <c:v>12</c:v>
                </c:pt>
                <c:pt idx="4">
                  <c:v>15</c:v>
                </c:pt>
              </c:numCache>
            </c:numRef>
          </c:val>
        </c:ser>
        <c:ser>
          <c:idx val="1"/>
          <c:order val="1"/>
          <c:tx>
            <c:strRef>
              <c:f>Sheet1!$C$1</c:f>
              <c:strCache>
                <c:ptCount val="1"/>
                <c:pt idx="0">
                  <c:v>系列 2</c:v>
                </c:pt>
              </c:strCache>
            </c:strRef>
          </c:tx>
          <c:spPr>
            <a:solidFill>
              <a:schemeClr val="accent5">
                <a:lumMod val="50000"/>
              </a:schemeClr>
            </a:solidFill>
            <a:ln>
              <a:noFill/>
            </a:ln>
            <a:effectLst/>
          </c:spPr>
          <c:dLbls>
            <c:delete val="1"/>
          </c:dLbls>
          <c:cat>
            <c:numRef>
              <c:f>Sheet1!$A$2:$A$6</c:f>
              <c:numCache>
                <c:formatCode>yyyy/m/d</c:formatCode>
                <c:ptCount val="5"/>
                <c:pt idx="0" c:formatCode="yyyy/m/d">
                  <c:v>40913</c:v>
                </c:pt>
                <c:pt idx="1" c:formatCode="yyyy/m/d">
                  <c:v>40914</c:v>
                </c:pt>
                <c:pt idx="2" c:formatCode="yyyy/m/d">
                  <c:v>40915</c:v>
                </c:pt>
                <c:pt idx="3" c:formatCode="yyyy/m/d">
                  <c:v>40916</c:v>
                </c:pt>
                <c:pt idx="4" c:formatCode="yyyy/m/d">
                  <c:v>40917</c:v>
                </c:pt>
              </c:numCache>
            </c:numRef>
          </c:cat>
          <c:val>
            <c:numRef>
              <c:f>Sheet1!$C$2:$C$6</c:f>
              <c:numCache>
                <c:formatCode>General</c:formatCode>
                <c:ptCount val="5"/>
                <c:pt idx="0">
                  <c:v>12</c:v>
                </c:pt>
                <c:pt idx="1">
                  <c:v>12</c:v>
                </c:pt>
                <c:pt idx="2">
                  <c:v>12</c:v>
                </c:pt>
                <c:pt idx="3">
                  <c:v>21</c:v>
                </c:pt>
                <c:pt idx="4">
                  <c:v>28</c:v>
                </c:pt>
              </c:numCache>
            </c:numRef>
          </c:val>
        </c:ser>
        <c:dLbls>
          <c:showLegendKey val="0"/>
          <c:showVal val="0"/>
          <c:showCatName val="0"/>
          <c:showSerName val="0"/>
          <c:showPercent val="0"/>
          <c:showBubbleSize val="0"/>
        </c:dLbls>
        <c:axId val="530922208"/>
        <c:axId val="530922992"/>
      </c:areaChart>
      <c:dateAx>
        <c:axId val="530922208"/>
        <c:scaling>
          <c:orientation val="minMax"/>
        </c:scaling>
        <c:delete val="1"/>
        <c:axPos val="b"/>
        <c:majorGridlines>
          <c:spPr>
            <a:ln w="9525" cap="flat" cmpd="sng" algn="ctr">
              <a:solidFill>
                <a:schemeClr val="tx1">
                  <a:lumMod val="15000"/>
                  <a:lumOff val="85000"/>
                </a:schemeClr>
              </a:solidFill>
              <a:prstDash val="solid"/>
              <a:round/>
            </a:ln>
            <a:effectLst/>
          </c:spPr>
        </c:majorGridlines>
        <c:numFmt formatCode="m/d/yyyy" sourceLinked="1"/>
        <c:majorTickMark val="out"/>
        <c:minorTickMark val="none"/>
        <c:tickLblPos val="nextTo"/>
        <c:txPr>
          <a:bodyPr rot="-60000000" spcFirstLastPara="0" vertOverflow="ellipsis" vert="horz" wrap="square" anchor="ctr" anchorCtr="1"/>
          <a:lstStyle/>
          <a:p>
            <a:pPr>
              <a:defRPr lang="zh-CN" sz="1000" b="0" i="0" u="none" strike="noStrike" kern="1200" baseline="0">
                <a:solidFill>
                  <a:schemeClr val="tx1"/>
                </a:solidFill>
                <a:latin typeface="+mn-lt"/>
                <a:ea typeface="+mn-ea"/>
                <a:cs typeface="+mn-cs"/>
              </a:defRPr>
            </a:pPr>
          </a:p>
        </c:txPr>
        <c:crossAx val="530922992"/>
        <c:crosses val="autoZero"/>
        <c:auto val="1"/>
        <c:lblOffset val="100"/>
        <c:baseTimeUnit val="days"/>
      </c:dateAx>
      <c:valAx>
        <c:axId val="530922992"/>
        <c:scaling>
          <c:orientation val="minMax"/>
        </c:scaling>
        <c:delete val="0"/>
        <c:axPos val="l"/>
        <c:majorGridlines>
          <c:spPr>
            <a:ln w="9525" cap="flat" cmpd="sng" algn="ctr">
              <a:solidFill>
                <a:schemeClr val="tx1">
                  <a:lumMod val="15000"/>
                  <a:lumOff val="85000"/>
                </a:schemeClr>
              </a:solidFill>
              <a:prstDash val="solid"/>
              <a:round/>
            </a:ln>
            <a:effectLst/>
          </c:spPr>
        </c:majorGridlines>
        <c:numFmt formatCode="General" sourceLinked="1"/>
        <c:majorTickMark val="none"/>
        <c:minorTickMark val="none"/>
        <c:tickLblPos val="nextTo"/>
        <c:spPr>
          <a:noFill/>
          <a:ln w="9525" cap="flat" cmpd="sng" algn="ctr">
            <a:noFill/>
            <a:prstDash val="solid"/>
            <a:round/>
          </a:ln>
          <a:effectLst/>
        </c:spPr>
        <c:txPr>
          <a:bodyPr rot="-60000000" spcFirstLastPara="1" vertOverflow="ellipsis" vert="horz" wrap="square" anchor="ctr" anchorCtr="1"/>
          <a:lstStyle/>
          <a:p>
            <a:pPr>
              <a:defRPr lang="zh-CN" sz="1195" b="0" i="0" u="none" strike="noStrike" kern="1200" baseline="0">
                <a:solidFill>
                  <a:schemeClr val="tx1">
                    <a:lumMod val="65000"/>
                    <a:lumOff val="35000"/>
                  </a:schemeClr>
                </a:solidFill>
                <a:latin typeface="+mn-lt"/>
                <a:ea typeface="+mn-ea"/>
                <a:cs typeface="+mn-cs"/>
              </a:defRPr>
            </a:pPr>
          </a:p>
        </c:txPr>
        <c:crossAx val="530922208"/>
        <c:crosses val="autoZero"/>
        <c:crossBetween val="midCat"/>
      </c:valAx>
      <c:spPr>
        <a:noFill/>
        <a:ln>
          <a:noFill/>
        </a:ln>
        <a:effectLst/>
      </c:spPr>
    </c:plotArea>
    <c:plotVisOnly val="1"/>
    <c:dispBlanksAs val="zero"/>
    <c:showDLblsOverMax val="0"/>
  </c:chart>
  <c:spPr>
    <a:noFill/>
    <a:ln>
      <a:noFill/>
    </a:ln>
    <a:effectLst/>
  </c:spPr>
  <c:txPr>
    <a:bodyPr/>
    <a:lstStyle/>
    <a:p>
      <a:pPr>
        <a:defRPr lang="zh-CN"/>
      </a:pPr>
    </a:p>
  </c:txPr>
  <c:externalData r:id="rId1">
    <c:autoUpdate val="0"/>
  </c:externalData>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9B252F7E-ACFE-46A6-BA8C-287E27A2B766}"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5E21E417-C83A-4B6D-9A25-BAFA5B611E33}"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_rels/notesSlide2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2.xml"/></Relationships>
</file>

<file path=ppt/notesSlides/_rels/notesSlide2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_rels/notesSlide2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4.xml"/></Relationships>
</file>

<file path=ppt/notesSlides/_rels/notesSlide2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5.xml"/></Relationships>
</file>

<file path=ppt/notesSlides/_rels/notesSlide2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6.xml"/></Relationships>
</file>

<file path=ppt/notesSlides/_rels/notesSlide2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7.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1426" name="Rectangle 2"/>
          <p:cNvSpPr>
            <a:spLocks noGrp="1" noRot="1" noChangeAspect="1" noChangeArrowheads="1" noTextEdit="1"/>
          </p:cNvSpPr>
          <p:nvPr>
            <p:ph type="sldImg"/>
          </p:nvPr>
        </p:nvSpPr>
        <p:spPr/>
      </p:sp>
      <p:sp>
        <p:nvSpPr>
          <p:cNvPr id="231427" name="Rectangle 3"/>
          <p:cNvSpPr>
            <a:spLocks noGrp="1" noChangeArrowheads="1"/>
          </p:cNvSpPr>
          <p:nvPr>
            <p:ph type="body" idx="1"/>
          </p:nvPr>
        </p:nvSpPr>
        <p:spPr>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mtClean="0">
              <a:latin typeface="Arial" panose="020B0604020202020204" pitchFamily="34" charset="0"/>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2450" name="Rectangle 2"/>
          <p:cNvSpPr>
            <a:spLocks noGrp="1" noRot="1" noChangeAspect="1" noChangeArrowheads="1" noTextEdit="1"/>
          </p:cNvSpPr>
          <p:nvPr>
            <p:ph type="sldImg"/>
          </p:nvPr>
        </p:nvSpPr>
        <p:spPr/>
      </p:sp>
      <p:sp>
        <p:nvSpPr>
          <p:cNvPr id="232451" name="Rectangle 3"/>
          <p:cNvSpPr>
            <a:spLocks noGrp="1" noChangeArrowheads="1"/>
          </p:cNvSpPr>
          <p:nvPr>
            <p:ph type="body" idx="1"/>
          </p:nvPr>
        </p:nvSpPr>
        <p:spPr>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mtClean="0">
              <a:latin typeface="Arial" panose="020B0604020202020204" pitchFamily="34" charset="0"/>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2450" name="Rectangle 2"/>
          <p:cNvSpPr>
            <a:spLocks noGrp="1" noRot="1" noChangeAspect="1" noChangeArrowheads="1" noTextEdit="1"/>
          </p:cNvSpPr>
          <p:nvPr>
            <p:ph type="sldImg"/>
          </p:nvPr>
        </p:nvSpPr>
        <p:spPr/>
      </p:sp>
      <p:sp>
        <p:nvSpPr>
          <p:cNvPr id="232451" name="Rectangle 3"/>
          <p:cNvSpPr>
            <a:spLocks noGrp="1" noChangeArrowheads="1"/>
          </p:cNvSpPr>
          <p:nvPr>
            <p:ph type="body" idx="1"/>
          </p:nvPr>
        </p:nvSpPr>
        <p:spPr>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mtClean="0">
              <a:latin typeface="Arial" panose="020B0604020202020204" pitchFamily="34" charset="0"/>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2450" name="Rectangle 2"/>
          <p:cNvSpPr>
            <a:spLocks noGrp="1" noRot="1" noChangeAspect="1" noChangeArrowheads="1" noTextEdit="1"/>
          </p:cNvSpPr>
          <p:nvPr>
            <p:ph type="sldImg"/>
          </p:nvPr>
        </p:nvSpPr>
        <p:spPr/>
      </p:sp>
      <p:sp>
        <p:nvSpPr>
          <p:cNvPr id="232451" name="Rectangle 3"/>
          <p:cNvSpPr>
            <a:spLocks noGrp="1" noChangeArrowheads="1"/>
          </p:cNvSpPr>
          <p:nvPr>
            <p:ph type="body" idx="1"/>
          </p:nvPr>
        </p:nvSpPr>
        <p:spPr>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mtClean="0">
              <a:latin typeface="Arial" panose="020B0604020202020204" pitchFamily="34" charset="0"/>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2450" name="Rectangle 2"/>
          <p:cNvSpPr>
            <a:spLocks noGrp="1" noRot="1" noChangeAspect="1" noChangeArrowheads="1" noTextEdit="1"/>
          </p:cNvSpPr>
          <p:nvPr>
            <p:ph type="sldImg"/>
          </p:nvPr>
        </p:nvSpPr>
        <p:spPr/>
      </p:sp>
      <p:sp>
        <p:nvSpPr>
          <p:cNvPr id="232451" name="Rectangle 3"/>
          <p:cNvSpPr>
            <a:spLocks noGrp="1" noChangeArrowheads="1"/>
          </p:cNvSpPr>
          <p:nvPr>
            <p:ph type="body" idx="1"/>
          </p:nvPr>
        </p:nvSpPr>
        <p:spPr>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endParaRPr lang="zh-CN" altLang="en-US" smtClean="0">
              <a:latin typeface="Arial" panose="020B0604020202020204" pitchFamily="34" charset="0"/>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E21E417-C83A-4B6D-9A25-BAFA5B611E33}"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7819"/>
            <a:ext cx="7772400" cy="1102519"/>
          </a:xfrm>
          <a:prstGeom prst="rect">
            <a:avLst/>
          </a:prstGeom>
        </p:spPr>
        <p:txBody>
          <a:body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371600" y="2914650"/>
            <a:ext cx="6400800" cy="1314450"/>
          </a:xfrm>
          <a:prstGeom prst="rect">
            <a:avLst/>
          </a:prstGeo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a:xfrm>
            <a:off x="457200" y="1200151"/>
            <a:ext cx="8229600" cy="3394472"/>
          </a:xfrm>
          <a:prstGeom prst="rect">
            <a:avLst/>
          </a:prstGeo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5176"/>
            <a:ext cx="7772400" cy="1021556"/>
          </a:xfrm>
          <a:prstGeom prst="rect">
            <a:avLst/>
          </a:prstGeom>
        </p:spPr>
        <p:txBody>
          <a:bodyPr anchor="t"/>
          <a:lstStyle>
            <a:lvl1pPr algn="l">
              <a:defRPr sz="4000" b="1" cap="all"/>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722313" y="2180035"/>
            <a:ext cx="7772400" cy="1125140"/>
          </a:xfrm>
          <a:prstGeom prst="rect">
            <a:avLst/>
          </a:prstGeo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smtClean="0"/>
              <a:t>单击此处编辑母版文本样式</a:t>
            </a:r>
            <a:endParaRPr lang="zh-CN" altLang="en-US" smtClean="0"/>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457200" y="900113"/>
            <a:ext cx="4038600" cy="2545556"/>
          </a:xfrm>
          <a:prstGeom prst="rect">
            <a:avLst/>
          </a:prstGeo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内容占位符 3"/>
          <p:cNvSpPr>
            <a:spLocks noGrp="1"/>
          </p:cNvSpPr>
          <p:nvPr>
            <p:ph sz="half" idx="2"/>
          </p:nvPr>
        </p:nvSpPr>
        <p:spPr>
          <a:xfrm>
            <a:off x="4648200" y="900113"/>
            <a:ext cx="4038600" cy="2545556"/>
          </a:xfrm>
          <a:prstGeom prst="rect">
            <a:avLst/>
          </a:prstGeo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lvl1pPr>
              <a:defRPr/>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151335"/>
            <a:ext cx="4040188" cy="479822"/>
          </a:xfrm>
          <a:prstGeom prst="rect">
            <a:avLst/>
          </a:prstGeo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4" name="内容占位符 3"/>
          <p:cNvSpPr>
            <a:spLocks noGrp="1"/>
          </p:cNvSpPr>
          <p:nvPr>
            <p:ph sz="half" idx="2"/>
          </p:nvPr>
        </p:nvSpPr>
        <p:spPr>
          <a:xfrm>
            <a:off x="457200" y="1631156"/>
            <a:ext cx="4040188" cy="2963466"/>
          </a:xfrm>
          <a:prstGeom prst="rect">
            <a:avLst/>
          </a:prstGeo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文本占位符 4"/>
          <p:cNvSpPr>
            <a:spLocks noGrp="1"/>
          </p:cNvSpPr>
          <p:nvPr>
            <p:ph type="body" sz="quarter" idx="3"/>
          </p:nvPr>
        </p:nvSpPr>
        <p:spPr>
          <a:xfrm>
            <a:off x="4645026" y="1151335"/>
            <a:ext cx="4041775" cy="479822"/>
          </a:xfrm>
          <a:prstGeom prst="rect">
            <a:avLst/>
          </a:prstGeo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6" name="内容占位符 5"/>
          <p:cNvSpPr>
            <a:spLocks noGrp="1"/>
          </p:cNvSpPr>
          <p:nvPr>
            <p:ph sz="quarter" idx="4"/>
          </p:nvPr>
        </p:nvSpPr>
        <p:spPr>
          <a:xfrm>
            <a:off x="4645026" y="1631156"/>
            <a:ext cx="4041775" cy="2963466"/>
          </a:xfrm>
          <a:prstGeom prst="rect">
            <a:avLst/>
          </a:prstGeo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7" name="日期占位符 6"/>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8" name="页脚占位符 7"/>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9" name="灯片编号占位符 8"/>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4" name="页脚占位符 3"/>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5" name="灯片编号占位符 4"/>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3" name="页脚占位符 2"/>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4" name="灯片编号占位符 3"/>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787"/>
            <a:ext cx="3008313" cy="871538"/>
          </a:xfrm>
          <a:prstGeom prst="rect">
            <a:avLst/>
          </a:prstGeom>
        </p:spPr>
        <p:txBody>
          <a:bodyPr anchor="b"/>
          <a:lstStyle>
            <a:lvl1pPr algn="l">
              <a:defRPr sz="2000" b="1"/>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3575050" y="204788"/>
            <a:ext cx="5111750" cy="4389835"/>
          </a:xfrm>
          <a:prstGeom prst="rect">
            <a:avLst/>
          </a:prstGeo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文本占位符 3"/>
          <p:cNvSpPr>
            <a:spLocks noGrp="1"/>
          </p:cNvSpPr>
          <p:nvPr>
            <p:ph type="body" sz="half" idx="2"/>
          </p:nvPr>
        </p:nvSpPr>
        <p:spPr>
          <a:xfrm>
            <a:off x="457201" y="1076326"/>
            <a:ext cx="3008313" cy="3518297"/>
          </a:xfrm>
          <a:prstGeom prst="rect">
            <a:avLst/>
          </a:prstGeo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0450"/>
            <a:ext cx="5486400" cy="425054"/>
          </a:xfrm>
          <a:prstGeom prst="rect">
            <a:avLst/>
          </a:prstGeom>
        </p:spPr>
        <p:txBody>
          <a:bodyPr anchor="b"/>
          <a:lstStyle>
            <a:lvl1pPr algn="l">
              <a:defRPr sz="2000" b="1"/>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1792288" y="459581"/>
            <a:ext cx="5486400" cy="3086100"/>
          </a:xfrm>
          <a:prstGeom prst="rect">
            <a:avLst/>
          </a:prstGeo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5503"/>
            <a:ext cx="5486400" cy="603647"/>
          </a:xfrm>
          <a:prstGeom prst="rect">
            <a:avLst/>
          </a:prstGeo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6" name="页脚占位符 5"/>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7" name="灯片编号占位符 6"/>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a:xfrm>
            <a:off x="457200" y="205978"/>
            <a:ext cx="8229600" cy="857250"/>
          </a:xfrm>
          <a:prstGeom prst="rect">
            <a:avLst/>
          </a:prstGeom>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200151"/>
            <a:ext cx="8229600" cy="3394472"/>
          </a:xfrm>
          <a:prstGeom prst="rect">
            <a:avLst/>
          </a:prstGeo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54781"/>
            <a:ext cx="2057400" cy="3290888"/>
          </a:xfrm>
          <a:prstGeom prst="rect">
            <a:avLst/>
          </a:prstGeo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54781"/>
            <a:ext cx="6019800" cy="3290888"/>
          </a:xfrm>
          <a:prstGeom prst="rect">
            <a:avLst/>
          </a:prstGeo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a:xfrm>
            <a:off x="457200" y="4767263"/>
            <a:ext cx="2133600" cy="273844"/>
          </a:xfrm>
          <a:prstGeom prst="rect">
            <a:avLst/>
          </a:prstGeom>
        </p:spPr>
        <p:txBody>
          <a:bodyPr/>
          <a:lstStyle/>
          <a:p>
            <a:fld id="{55563384-8962-4160-B5AC-C4DA0432581E}" type="datetimeFigureOut">
              <a:rPr lang="zh-CN" altLang="en-US" smtClean="0"/>
            </a:fld>
            <a:endParaRPr lang="zh-CN" altLang="en-US"/>
          </a:p>
        </p:txBody>
      </p:sp>
      <p:sp>
        <p:nvSpPr>
          <p:cNvPr id="5" name="页脚占位符 4"/>
          <p:cNvSpPr>
            <a:spLocks noGrp="1"/>
          </p:cNvSpPr>
          <p:nvPr>
            <p:ph type="ftr" sz="quarter" idx="11"/>
          </p:nvPr>
        </p:nvSpPr>
        <p:spPr>
          <a:xfrm>
            <a:off x="3124200" y="4767263"/>
            <a:ext cx="2895600" cy="273844"/>
          </a:xfrm>
          <a:prstGeom prst="rect">
            <a:avLst/>
          </a:prstGeom>
        </p:spPr>
        <p:txBody>
          <a:bodyPr/>
          <a:lstStyle/>
          <a:p>
            <a:endParaRPr lang="zh-CN" altLang="en-US"/>
          </a:p>
        </p:txBody>
      </p:sp>
      <p:sp>
        <p:nvSpPr>
          <p:cNvPr id="6" name="灯片编号占位符 5"/>
          <p:cNvSpPr>
            <a:spLocks noGrp="1"/>
          </p:cNvSpPr>
          <p:nvPr>
            <p:ph type="sldNum" sz="quarter" idx="12"/>
          </p:nvPr>
        </p:nvSpPr>
        <p:spPr>
          <a:xfrm>
            <a:off x="6553200" y="4767263"/>
            <a:ext cx="2133600" cy="273844"/>
          </a:xfrm>
          <a:prstGeom prst="rect">
            <a:avLst/>
          </a:prstGeom>
        </p:spPr>
        <p:txBody>
          <a:bodyPr/>
          <a:lstStyle/>
          <a:p>
            <a:fld id="{8B85553B-6CDC-4B38-8AD9-91BEBBFD07CE}"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4" Type="http://schemas.openxmlformats.org/officeDocument/2006/relationships/theme" Target="../theme/theme1.xml"/><Relationship Id="rId13" Type="http://schemas.openxmlformats.org/officeDocument/2006/relationships/image" Target="../media/image2.png"/><Relationship Id="rId12" Type="http://schemas.openxmlformats.org/officeDocument/2006/relationships/image" Target="../media/image1.jpeg"/><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bg1">
            <a:lumMod val="95000"/>
          </a:schemeClr>
        </a:solidFill>
        <a:effectLst/>
      </p:bgPr>
    </p:bg>
    <p:spTree>
      <p:nvGrpSpPr>
        <p:cNvPr id="1" name=""/>
        <p:cNvGrpSpPr/>
        <p:nvPr/>
      </p:nvGrpSpPr>
      <p:grpSpPr>
        <a:xfrm>
          <a:off x="0" y="0"/>
          <a:ext cx="0" cy="0"/>
          <a:chOff x="0" y="0"/>
          <a:chExt cx="0" cy="0"/>
        </a:xfrm>
      </p:grpSpPr>
      <p:pic>
        <p:nvPicPr>
          <p:cNvPr id="7" name="图片 6"/>
          <p:cNvPicPr>
            <a:picLocks noChangeAspect="1"/>
          </p:cNvPicPr>
          <p:nvPr userDrawn="1"/>
        </p:nvPicPr>
        <p:blipFill rotWithShape="1">
          <a:blip r:embed="rId12">
            <a:extLst>
              <a:ext uri="{28A0092B-C50C-407E-A947-70E740481C1C}">
                <a14:useLocalDpi xmlns:a14="http://schemas.microsoft.com/office/drawing/2010/main" val="0"/>
              </a:ext>
            </a:extLst>
          </a:blip>
          <a:srcRect l="30358" t="399" r="13343" b="-399"/>
          <a:stretch>
            <a:fillRect/>
          </a:stretch>
        </p:blipFill>
        <p:spPr>
          <a:xfrm>
            <a:off x="-1612" y="0"/>
            <a:ext cx="9145612" cy="5141088"/>
          </a:xfrm>
          <a:prstGeom prst="rect">
            <a:avLst/>
          </a:prstGeom>
        </p:spPr>
      </p:pic>
      <p:sp>
        <p:nvSpPr>
          <p:cNvPr id="8" name="标题层"/>
          <p:cNvSpPr txBox="1"/>
          <p:nvPr userDrawn="1"/>
        </p:nvSpPr>
        <p:spPr bwMode="auto">
          <a:xfrm>
            <a:off x="611560" y="306085"/>
            <a:ext cx="2266221" cy="369332"/>
          </a:xfrm>
          <a:prstGeom prst="rect">
            <a:avLst/>
          </a:prstGeom>
          <a:noFill/>
          <a:effectLst/>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defRPr/>
            </a:pPr>
            <a:r>
              <a:rPr lang="zh-CN" altLang="en-US" sz="1800" b="1" kern="0" dirty="0" smtClean="0">
                <a:solidFill>
                  <a:schemeClr val="accent5">
                    <a:lumMod val="75000"/>
                  </a:schemeClr>
                </a:solidFill>
                <a:latin typeface="微软雅黑" panose="020B0503020204020204" pitchFamily="34" charset="-122"/>
                <a:ea typeface="微软雅黑" panose="020B0503020204020204" pitchFamily="34" charset="-122"/>
              </a:rPr>
              <a:t>添加标题文字内容</a:t>
            </a:r>
            <a:endParaRPr kumimoji="0" lang="zh-CN" altLang="en-US" sz="1800" b="1" i="0" u="none" strike="noStrike" kern="0" cap="none" spc="0" normalizeH="0" baseline="0" noProof="0" dirty="0">
              <a:ln>
                <a:noFill/>
              </a:ln>
              <a:solidFill>
                <a:schemeClr val="accent5">
                  <a:lumMod val="75000"/>
                </a:schemeClr>
              </a:solidFill>
              <a:effectLst/>
              <a:uLnTx/>
              <a:uFillTx/>
              <a:latin typeface="微软雅黑" panose="020B0503020204020204" pitchFamily="34" charset="-122"/>
              <a:ea typeface="微软雅黑" panose="020B0503020204020204" pitchFamily="34" charset="-122"/>
            </a:endParaRPr>
          </a:p>
        </p:txBody>
      </p:sp>
      <p:pic>
        <p:nvPicPr>
          <p:cNvPr id="9" name="图片 8"/>
          <p:cNvPicPr>
            <a:picLocks noChangeAspect="1"/>
          </p:cNvPicPr>
          <p:nvPr userDrawn="1"/>
        </p:nvPicPr>
        <p:blipFill rotWithShape="1">
          <a:blip r:embed="rId13" cstate="print">
            <a:extLst>
              <a:ext uri="{28A0092B-C50C-407E-A947-70E740481C1C}">
                <a14:useLocalDpi xmlns:a14="http://schemas.microsoft.com/office/drawing/2010/main" val="0"/>
              </a:ext>
            </a:extLst>
          </a:blip>
          <a:srcRect l="6428" t="14194" r="15562" b="13193"/>
          <a:stretch>
            <a:fillRect/>
          </a:stretch>
        </p:blipFill>
        <p:spPr>
          <a:xfrm>
            <a:off x="107504" y="152611"/>
            <a:ext cx="576064" cy="553584"/>
          </a:xfrm>
          <a:prstGeom prst="rect">
            <a:avLst/>
          </a:prstGeom>
        </p:spPr>
      </p:pic>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52500" fill="hold" grpId="0" nodeType="with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400" fill="hold"/>
                                        <p:tgtEl>
                                          <p:spTgt spid="8"/>
                                        </p:tgtEl>
                                        <p:attrNameLst>
                                          <p:attrName>ppt_x</p:attrName>
                                        </p:attrNameLst>
                                      </p:cBhvr>
                                      <p:tavLst>
                                        <p:tav tm="0">
                                          <p:val>
                                            <p:strVal val="1+#ppt_w/2"/>
                                          </p:val>
                                        </p:tav>
                                        <p:tav tm="100000">
                                          <p:val>
                                            <p:strVal val="#ppt_x"/>
                                          </p:val>
                                        </p:tav>
                                      </p:tavLst>
                                    </p:anim>
                                    <p:anim calcmode="lin" valueType="num">
                                      <p:cBhvr additive="base">
                                        <p:cTn id="8" dur="400" fill="hold"/>
                                        <p:tgtEl>
                                          <p:spTgt spid="8"/>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Lst>
  </p:timing>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anose="020B0604020202020204"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8" Type="http://schemas.openxmlformats.org/officeDocument/2006/relationships/notesSlide" Target="../notesSlides/notesSlide1.xml"/><Relationship Id="rId7" Type="http://schemas.openxmlformats.org/officeDocument/2006/relationships/slideLayout" Target="../slideLayouts/slideLayout2.xml"/><Relationship Id="rId6" Type="http://schemas.openxmlformats.org/officeDocument/2006/relationships/tags" Target="../tags/tag1.xml"/><Relationship Id="rId5" Type="http://schemas.openxmlformats.org/officeDocument/2006/relationships/image" Target="../media/image4.png"/><Relationship Id="rId4" Type="http://schemas.openxmlformats.org/officeDocument/2006/relationships/image" Target="../media/image3.png"/><Relationship Id="rId3" Type="http://schemas.microsoft.com/office/2007/relationships/media" Target="../media/media1.mp3"/><Relationship Id="rId2" Type="http://schemas.openxmlformats.org/officeDocument/2006/relationships/audio" Target="NULL" TargetMode="External"/><Relationship Id="rId1" Type="http://schemas.openxmlformats.org/officeDocument/2006/relationships/image" Target="../media/image1.jpeg"/></Relationships>
</file>

<file path=ppt/slides/_rels/slide2.xml.rels><?xml version="1.0" encoding="UTF-8" standalone="yes"?>
<Relationships xmlns="http://schemas.openxmlformats.org/package/2006/relationships"><Relationship Id="rId5" Type="http://schemas.openxmlformats.org/officeDocument/2006/relationships/notesSlide" Target="../notesSlides/notesSlide2.xml"/><Relationship Id="rId4" Type="http://schemas.openxmlformats.org/officeDocument/2006/relationships/slideLayout" Target="../slideLayouts/slideLayout2.xml"/><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image" Target="../media/image1.jpeg"/></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2.xml"/><Relationship Id="rId1" Type="http://schemas.openxmlformats.org/officeDocument/2006/relationships/image" Target="../media/image6.png"/></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4.xml"/><Relationship Id="rId2" Type="http://schemas.openxmlformats.org/officeDocument/2006/relationships/slideLayout" Target="../slideLayouts/slideLayout2.xml"/><Relationship Id="rId1" Type="http://schemas.openxmlformats.org/officeDocument/2006/relationships/image" Target="../media/image7.jpeg"/></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2.xml"/></Relationships>
</file>

<file path=ppt/slides/_rels/slide6.xml.rels><?xml version="1.0" encoding="UTF-8" standalone="yes"?>
<Relationships xmlns="http://schemas.openxmlformats.org/package/2006/relationships"><Relationship Id="rId3" Type="http://schemas.openxmlformats.org/officeDocument/2006/relationships/notesSlide" Target="../notesSlides/notesSlide6.xml"/><Relationship Id="rId2" Type="http://schemas.openxmlformats.org/officeDocument/2006/relationships/slideLayout" Target="../slideLayouts/slideLayout1.xml"/><Relationship Id="rId1" Type="http://schemas.openxmlformats.org/officeDocument/2006/relationships/image" Target="../media/image7.jpeg"/></Relationships>
</file>

<file path=ppt/slides/_rels/slide7.xml.rels><?xml version="1.0" encoding="UTF-8" standalone="yes"?>
<Relationships xmlns="http://schemas.openxmlformats.org/package/2006/relationships"><Relationship Id="rId3" Type="http://schemas.openxmlformats.org/officeDocument/2006/relationships/notesSlide" Target="../notesSlides/notesSlide7.xml"/><Relationship Id="rId2" Type="http://schemas.openxmlformats.org/officeDocument/2006/relationships/slideLayout" Target="../slideLayouts/slideLayout2.xml"/><Relationship Id="rId1" Type="http://schemas.openxmlformats.org/officeDocument/2006/relationships/image" Target="../media/image8.jpe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3" Type="http://schemas.openxmlformats.org/officeDocument/2006/relationships/notesSlide" Target="../notesSlides/notesSlide9.xml"/><Relationship Id="rId2" Type="http://schemas.openxmlformats.org/officeDocument/2006/relationships/slideLayout" Target="../slideLayouts/slideLayout2.xml"/><Relationship Id="rId1" Type="http://schemas.openxmlformats.org/officeDocument/2006/relationships/image" Target="../media/image6.png"/></Relationships>
</file>

<file path=ppt/slides/_rels/slide11.xml.rels><?xml version="1.0" encoding="UTF-8" standalone="yes"?>
<Relationships xmlns="http://schemas.openxmlformats.org/package/2006/relationships"><Relationship Id="rId3" Type="http://schemas.openxmlformats.org/officeDocument/2006/relationships/notesSlide" Target="../notesSlides/notesSlide10.xml"/><Relationship Id="rId2" Type="http://schemas.openxmlformats.org/officeDocument/2006/relationships/slideLayout" Target="../slideLayouts/slideLayout2.xml"/><Relationship Id="rId1" Type="http://schemas.openxmlformats.org/officeDocument/2006/relationships/image" Target="../media/image9.png"/></Relationships>
</file>

<file path=ppt/slides/_rels/slide12.xml.rels><?xml version="1.0" encoding="UTF-8" standalone="yes"?>
<Relationships xmlns="http://schemas.openxmlformats.org/package/2006/relationships"><Relationship Id="rId4" Type="http://schemas.openxmlformats.org/officeDocument/2006/relationships/notesSlide" Target="../notesSlides/notesSlide11.xml"/><Relationship Id="rId3" Type="http://schemas.openxmlformats.org/officeDocument/2006/relationships/slideLayout" Target="../slideLayouts/slideLayout2.xml"/><Relationship Id="rId2" Type="http://schemas.openxmlformats.org/officeDocument/2006/relationships/image" Target="../media/image8.jpeg"/><Relationship Id="rId1" Type="http://schemas.openxmlformats.org/officeDocument/2006/relationships/image" Target="../media/image10.png"/></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5" Type="http://schemas.openxmlformats.org/officeDocument/2006/relationships/notesSlide" Target="../notesSlides/notesSlide13.xml"/><Relationship Id="rId4" Type="http://schemas.openxmlformats.org/officeDocument/2006/relationships/slideLayout" Target="../slideLayouts/slideLayout2.xml"/><Relationship Id="rId3" Type="http://schemas.openxmlformats.org/officeDocument/2006/relationships/image" Target="../media/image13.jpeg"/><Relationship Id="rId2" Type="http://schemas.openxmlformats.org/officeDocument/2006/relationships/image" Target="../media/image12.png"/><Relationship Id="rId1" Type="http://schemas.openxmlformats.org/officeDocument/2006/relationships/image" Target="../media/image11.png"/></Relationships>
</file>

<file path=ppt/slides/_rels/slide15.xml.rels><?xml version="1.0" encoding="UTF-8" standalone="yes"?>
<Relationships xmlns="http://schemas.openxmlformats.org/package/2006/relationships"><Relationship Id="rId3" Type="http://schemas.openxmlformats.org/officeDocument/2006/relationships/notesSlide" Target="../notesSlides/notesSlide14.xml"/><Relationship Id="rId2" Type="http://schemas.openxmlformats.org/officeDocument/2006/relationships/slideLayout" Target="../slideLayouts/slideLayout2.xml"/><Relationship Id="rId1" Type="http://schemas.openxmlformats.org/officeDocument/2006/relationships/image" Target="../media/image14.jpeg"/></Relationships>
</file>

<file path=ppt/slides/_rels/slide16.xml.rels><?xml version="1.0" encoding="UTF-8" standalone="yes"?>
<Relationships xmlns="http://schemas.openxmlformats.org/package/2006/relationships"><Relationship Id="rId3" Type="http://schemas.openxmlformats.org/officeDocument/2006/relationships/notesSlide" Target="../notesSlides/notesSlide15.xml"/><Relationship Id="rId2" Type="http://schemas.openxmlformats.org/officeDocument/2006/relationships/slideLayout" Target="../slideLayouts/slideLayout2.xml"/><Relationship Id="rId1" Type="http://schemas.openxmlformats.org/officeDocument/2006/relationships/image" Target="../media/image6.png"/></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2.xml"/></Relationships>
</file>

<file path=ppt/slides/_rels/slide18.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3.jpeg"/></Relationships>
</file>

<file path=ppt/slides/_rels/slide19.xml.rels><?xml version="1.0" encoding="UTF-8" standalone="yes"?>
<Relationships xmlns="http://schemas.openxmlformats.org/package/2006/relationships"><Relationship Id="rId7" Type="http://schemas.openxmlformats.org/officeDocument/2006/relationships/notesSlide" Target="../notesSlides/notesSlide17.xml"/><Relationship Id="rId6" Type="http://schemas.openxmlformats.org/officeDocument/2006/relationships/slideLayout" Target="../slideLayouts/slideLayout2.xml"/><Relationship Id="rId5" Type="http://schemas.openxmlformats.org/officeDocument/2006/relationships/image" Target="../media/image17.png"/><Relationship Id="rId4" Type="http://schemas.microsoft.com/office/2007/relationships/hdphoto" Target="../media/hdphoto2.wdp"/><Relationship Id="rId3" Type="http://schemas.openxmlformats.org/officeDocument/2006/relationships/image" Target="../media/image16.jpeg"/><Relationship Id="rId2" Type="http://schemas.microsoft.com/office/2007/relationships/hdphoto" Target="../media/hdphoto1.wdp"/><Relationship Id="rId1" Type="http://schemas.openxmlformats.org/officeDocument/2006/relationships/image" Target="../media/image15.jpeg"/></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2.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2.xml.rels><?xml version="1.0" encoding="UTF-8" standalone="yes"?>
<Relationships xmlns="http://schemas.openxmlformats.org/package/2006/relationships"><Relationship Id="rId3" Type="http://schemas.openxmlformats.org/officeDocument/2006/relationships/notesSlide" Target="../notesSlides/notesSlide20.xml"/><Relationship Id="rId2" Type="http://schemas.openxmlformats.org/officeDocument/2006/relationships/slideLayout" Target="../slideLayouts/slideLayout2.xml"/><Relationship Id="rId1" Type="http://schemas.openxmlformats.org/officeDocument/2006/relationships/image" Target="../media/image6.png"/></Relationships>
</file>

<file path=ppt/slides/_rels/slide23.xml.rels><?xml version="1.0" encoding="UTF-8" standalone="yes"?>
<Relationships xmlns="http://schemas.openxmlformats.org/package/2006/relationships"><Relationship Id="rId5" Type="http://schemas.openxmlformats.org/officeDocument/2006/relationships/notesSlide" Target="../notesSlides/notesSlide21.xml"/><Relationship Id="rId4" Type="http://schemas.openxmlformats.org/officeDocument/2006/relationships/slideLayout" Target="../slideLayouts/slideLayout2.xml"/><Relationship Id="rId3" Type="http://schemas.openxmlformats.org/officeDocument/2006/relationships/image" Target="../media/image13.jpeg"/><Relationship Id="rId2" Type="http://schemas.openxmlformats.org/officeDocument/2006/relationships/image" Target="../media/image19.jpeg"/><Relationship Id="rId1" Type="http://schemas.openxmlformats.org/officeDocument/2006/relationships/image" Target="../media/image18.jpeg"/></Relationships>
</file>

<file path=ppt/slides/_rels/slide24.xml.rels><?xml version="1.0" encoding="UTF-8" standalone="yes"?>
<Relationships xmlns="http://schemas.openxmlformats.org/package/2006/relationships"><Relationship Id="rId5" Type="http://schemas.openxmlformats.org/officeDocument/2006/relationships/notesSlide" Target="../notesSlides/notesSlide22.xml"/><Relationship Id="rId4" Type="http://schemas.openxmlformats.org/officeDocument/2006/relationships/slideLayout" Target="../slideLayouts/slideLayout2.xml"/><Relationship Id="rId3" Type="http://schemas.openxmlformats.org/officeDocument/2006/relationships/image" Target="../media/image22.png"/><Relationship Id="rId2" Type="http://schemas.openxmlformats.org/officeDocument/2006/relationships/image" Target="../media/image21.png"/><Relationship Id="rId1" Type="http://schemas.openxmlformats.org/officeDocument/2006/relationships/image" Target="../media/image20.png"/></Relationships>
</file>

<file path=ppt/slides/_rels/slide25.xml.rels><?xml version="1.0" encoding="UTF-8" standalone="yes"?>
<Relationships xmlns="http://schemas.openxmlformats.org/package/2006/relationships"><Relationship Id="rId3" Type="http://schemas.openxmlformats.org/officeDocument/2006/relationships/notesSlide" Target="../notesSlides/notesSlide23.xml"/><Relationship Id="rId2" Type="http://schemas.openxmlformats.org/officeDocument/2006/relationships/slideLayout" Target="../slideLayouts/slideLayout2.xml"/><Relationship Id="rId1" Type="http://schemas.openxmlformats.org/officeDocument/2006/relationships/chart" Target="../charts/chart1.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2.xml"/></Relationships>
</file>

<file path=ppt/slides/_rels/slide27.xml.rels><?xml version="1.0" encoding="UTF-8" standalone="yes"?>
<Relationships xmlns="http://schemas.openxmlformats.org/package/2006/relationships"><Relationship Id="rId2" Type="http://schemas.openxmlformats.org/officeDocument/2006/relationships/notesSlide" Target="../notesSlides/notesSlide25.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4.png"/><Relationship Id="rId1" Type="http://schemas.openxmlformats.org/officeDocument/2006/relationships/image" Target="../media/image1.jpeg"/></Relationships>
</file>

<file path=ppt/slides/slide1.xml><?xml version="1.0" encoding="utf-8"?>
<p:sld xmlns:a="http://schemas.openxmlformats.org/drawingml/2006/main" xmlns:r="http://schemas.openxmlformats.org/officeDocument/2006/relationships" xmlns:p="http://schemas.openxmlformats.org/presentationml/2006/main">
  <p:cSld>
    <p:bg>
      <p:bgPr>
        <a:solidFill>
          <a:schemeClr val="bg1">
            <a:lumMod val="85000"/>
          </a:schemeClr>
        </a:solidFill>
        <a:effectLst/>
      </p:bgPr>
    </p:bg>
    <p:spTree>
      <p:nvGrpSpPr>
        <p:cNvPr id="1" name=""/>
        <p:cNvGrpSpPr/>
        <p:nvPr/>
      </p:nvGrpSpPr>
      <p:grpSpPr>
        <a:xfrm>
          <a:off x="0" y="0"/>
          <a:ext cx="0" cy="0"/>
          <a:chOff x="0" y="0"/>
          <a:chExt cx="0" cy="0"/>
        </a:xfrm>
      </p:grpSpPr>
      <p:pic>
        <p:nvPicPr>
          <p:cNvPr id="3" name="图片 2"/>
          <p:cNvPicPr>
            <a:picLocks noChangeAspect="1"/>
          </p:cNvPicPr>
          <p:nvPr/>
        </p:nvPicPr>
        <p:blipFill rotWithShape="1">
          <a:blip r:embed="rId1">
            <a:extLst>
              <a:ext uri="{28A0092B-C50C-407E-A947-70E740481C1C}">
                <a14:useLocalDpi xmlns:a14="http://schemas.microsoft.com/office/drawing/2010/main" val="0"/>
              </a:ext>
            </a:extLst>
          </a:blip>
          <a:srcRect r="43700"/>
          <a:stretch>
            <a:fillRect/>
          </a:stretch>
        </p:blipFill>
        <p:spPr>
          <a:xfrm>
            <a:off x="-1612" y="0"/>
            <a:ext cx="9145612" cy="5141088"/>
          </a:xfrm>
          <a:prstGeom prst="rect">
            <a:avLst/>
          </a:prstGeom>
        </p:spPr>
      </p:pic>
      <p:pic>
        <p:nvPicPr>
          <p:cNvPr id="20" name="欢快背景音乐 天天向上">
            <a:hlinkClick r:id="" action="ppaction://media"/>
          </p:cNvPr>
          <p:cNvPicPr>
            <a:picLocks noChangeAspect="1"/>
          </p:cNvPicPr>
          <p:nvPr>
            <a:audioFile r:link="rId2"/>
            <p:extLst>
              <p:ext uri="{DAA4B4D4-6D71-4841-9C94-3DE7FCFB9230}">
                <p14:media xmlns:p14="http://schemas.microsoft.com/office/powerpoint/2010/main" r:embed="rId3">
                  <p14:trim st="2495.646240"/>
                </p14:media>
              </p:ext>
            </p:extLst>
          </p:nvPr>
        </p:nvPicPr>
        <p:blipFill>
          <a:blip r:embed="rId4"/>
          <a:stretch>
            <a:fillRect/>
          </a:stretch>
        </p:blipFill>
        <p:spPr>
          <a:xfrm>
            <a:off x="66666" y="-1028650"/>
            <a:ext cx="457200" cy="457200"/>
          </a:xfrm>
          <a:prstGeom prst="rect">
            <a:avLst/>
          </a:prstGeom>
        </p:spPr>
      </p:pic>
      <p:sp>
        <p:nvSpPr>
          <p:cNvPr id="5" name="圆角矩形 4"/>
          <p:cNvSpPr/>
          <p:nvPr/>
        </p:nvSpPr>
        <p:spPr>
          <a:xfrm>
            <a:off x="5436096" y="771550"/>
            <a:ext cx="1354538" cy="1152127"/>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sp>
        <p:nvSpPr>
          <p:cNvPr id="6" name="TextBox 5"/>
          <p:cNvSpPr txBox="1"/>
          <p:nvPr/>
        </p:nvSpPr>
        <p:spPr>
          <a:xfrm>
            <a:off x="3968577" y="2041856"/>
            <a:ext cx="4698723" cy="769441"/>
          </a:xfrm>
          <a:prstGeom prst="rect">
            <a:avLst/>
          </a:prstGeom>
          <a:noFill/>
        </p:spPr>
        <p:txBody>
          <a:bodyPr wrap="none" rtlCol="0">
            <a:spAutoFit/>
          </a:bodyPr>
          <a:lstStyle/>
          <a:p>
            <a:pPr algn="ctr"/>
            <a:r>
              <a:rPr lang="zh-CN" altLang="en-US"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医院手术工作汇报</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cxnSp>
        <p:nvCxnSpPr>
          <p:cNvPr id="8" name="直接连接符 7"/>
          <p:cNvCxnSpPr/>
          <p:nvPr/>
        </p:nvCxnSpPr>
        <p:spPr>
          <a:xfrm>
            <a:off x="4005570" y="2797978"/>
            <a:ext cx="4661730" cy="0"/>
          </a:xfrm>
          <a:prstGeom prst="line">
            <a:avLst/>
          </a:prstGeom>
          <a:ln w="38100">
            <a:solidFill>
              <a:schemeClr val="accent5">
                <a:lumMod val="50000"/>
              </a:schemeClr>
            </a:solidFill>
          </a:ln>
        </p:spPr>
        <p:style>
          <a:lnRef idx="1">
            <a:schemeClr val="accent1"/>
          </a:lnRef>
          <a:fillRef idx="0">
            <a:schemeClr val="accent1"/>
          </a:fillRef>
          <a:effectRef idx="0">
            <a:schemeClr val="accent1"/>
          </a:effectRef>
          <a:fontRef idx="minor">
            <a:schemeClr val="tx1"/>
          </a:fontRef>
        </p:style>
      </p:cxnSp>
      <p:sp>
        <p:nvSpPr>
          <p:cNvPr id="15" name="TextBox 14"/>
          <p:cNvSpPr txBox="1"/>
          <p:nvPr/>
        </p:nvSpPr>
        <p:spPr>
          <a:xfrm>
            <a:off x="4151556" y="2824616"/>
            <a:ext cx="4421402" cy="584775"/>
          </a:xfrm>
          <a:prstGeom prst="rect">
            <a:avLst/>
          </a:prstGeom>
          <a:noFill/>
        </p:spPr>
        <p:txBody>
          <a:bodyPr wrap="none" rtlCol="0">
            <a:spAutoFit/>
          </a:bodyPr>
          <a:lstStyle/>
          <a:p>
            <a:pPr algn="ctr"/>
            <a:r>
              <a:rPr lang="en-US" altLang="zh-CN" sz="3200" dirty="0">
                <a:latin typeface="Andalus" panose="02020603050405020304" pitchFamily="18" charset="-78"/>
                <a:ea typeface="方正剪纸简体" panose="03000509000000000000" pitchFamily="65" charset="-122"/>
                <a:cs typeface="Andalus" panose="02020603050405020304" pitchFamily="18" charset="-78"/>
              </a:rPr>
              <a:t>Hospital operation report</a:t>
            </a:r>
            <a:endParaRPr lang="zh-CN" altLang="en-US" sz="3200" dirty="0">
              <a:latin typeface="Andalus" panose="02020603050405020304" pitchFamily="18" charset="-78"/>
              <a:ea typeface="方正剪纸简体" panose="03000509000000000000" pitchFamily="65" charset="-122"/>
              <a:cs typeface="Andalus" panose="02020603050405020304" pitchFamily="18" charset="-78"/>
            </a:endParaRPr>
          </a:p>
        </p:txBody>
      </p:sp>
      <p:sp>
        <p:nvSpPr>
          <p:cNvPr id="14" name="TextBox 13"/>
          <p:cNvSpPr txBox="1"/>
          <p:nvPr/>
        </p:nvSpPr>
        <p:spPr>
          <a:xfrm>
            <a:off x="5421348" y="1099452"/>
            <a:ext cx="1369286" cy="584775"/>
          </a:xfrm>
          <a:prstGeom prst="rect">
            <a:avLst/>
          </a:prstGeom>
          <a:noFill/>
        </p:spPr>
        <p:txBody>
          <a:bodyPr wrap="none" rtlCol="0">
            <a:spAutoFit/>
          </a:bodyPr>
          <a:lstStyle/>
          <a:p>
            <a:pPr algn="ctr"/>
            <a:r>
              <a:rPr lang="en-US" altLang="zh-CN" sz="3200" dirty="0" smtClean="0">
                <a:solidFill>
                  <a:schemeClr val="tx1">
                    <a:lumMod val="65000"/>
                    <a:lumOff val="35000"/>
                  </a:schemeClr>
                </a:solidFill>
                <a:latin typeface="方正大黑简体" pitchFamily="2" charset="-122"/>
                <a:ea typeface="方正大黑简体" pitchFamily="2" charset="-122"/>
              </a:rPr>
              <a:t>LOGO</a:t>
            </a:r>
            <a:endParaRPr lang="zh-CN" altLang="en-US" sz="3200" dirty="0">
              <a:solidFill>
                <a:schemeClr val="tx1">
                  <a:lumMod val="65000"/>
                  <a:lumOff val="35000"/>
                </a:schemeClr>
              </a:solidFill>
              <a:latin typeface="方正大黑简体" pitchFamily="2" charset="-122"/>
              <a:ea typeface="方正大黑简体" pitchFamily="2" charset="-122"/>
            </a:endParaRPr>
          </a:p>
        </p:txBody>
      </p:sp>
      <p:pic>
        <p:nvPicPr>
          <p:cNvPr id="2" name="图片 1"/>
          <p:cNvPicPr>
            <a:picLocks noChangeAspect="1"/>
          </p:cNvPicPr>
          <p:nvPr/>
        </p:nvPicPr>
        <p:blipFill rotWithShape="1">
          <a:blip r:embed="rId5">
            <a:extLst>
              <a:ext uri="{28A0092B-C50C-407E-A947-70E740481C1C}">
                <a14:useLocalDpi xmlns:a14="http://schemas.microsoft.com/office/drawing/2010/main" val="0"/>
              </a:ext>
            </a:extLst>
          </a:blip>
          <a:srcRect l="6428" t="14194" r="15562" b="13193"/>
          <a:stretch>
            <a:fillRect/>
          </a:stretch>
        </p:blipFill>
        <p:spPr>
          <a:xfrm>
            <a:off x="395536" y="2643758"/>
            <a:ext cx="2598744" cy="2497330"/>
          </a:xfrm>
          <a:prstGeom prst="rect">
            <a:avLst/>
          </a:prstGeom>
        </p:spPr>
      </p:pic>
    </p:spTree>
    <p:custDataLst>
      <p:tags r:id="rId6"/>
    </p:custDataLst>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0"/>
                                  </p:stCondLst>
                                  <p:childTnLst>
                                    <p:cmd type="call" cmd="playFrom(0.0)">
                                      <p:cBhvr>
                                        <p:cTn id="6" dur="1" fill="hold"/>
                                        <p:tgtEl>
                                          <p:spTgt spid="20"/>
                                        </p:tgtEl>
                                      </p:cBhvr>
                                    </p:cmd>
                                  </p:childTnLst>
                                </p:cTn>
                              </p:par>
                              <p:par>
                                <p:cTn id="7" presetID="31" presetClass="entr" presetSubtype="0" fill="hold" grpId="0" nodeType="withEffect">
                                  <p:stCondLst>
                                    <p:cond delay="0"/>
                                  </p:stCondLst>
                                  <p:childTnLst>
                                    <p:set>
                                      <p:cBhvr>
                                        <p:cTn id="8" dur="1" fill="hold">
                                          <p:stCondLst>
                                            <p:cond delay="0"/>
                                          </p:stCondLst>
                                        </p:cTn>
                                        <p:tgtEl>
                                          <p:spTgt spid="5"/>
                                        </p:tgtEl>
                                        <p:attrNameLst>
                                          <p:attrName>style.visibility</p:attrName>
                                        </p:attrNameLst>
                                      </p:cBhvr>
                                      <p:to>
                                        <p:strVal val="visible"/>
                                      </p:to>
                                    </p:set>
                                    <p:anim calcmode="lin" valueType="num">
                                      <p:cBhvr>
                                        <p:cTn id="9" dur="1000" fill="hold"/>
                                        <p:tgtEl>
                                          <p:spTgt spid="5"/>
                                        </p:tgtEl>
                                        <p:attrNameLst>
                                          <p:attrName>ppt_w</p:attrName>
                                        </p:attrNameLst>
                                      </p:cBhvr>
                                      <p:tavLst>
                                        <p:tav tm="0">
                                          <p:val>
                                            <p:fltVal val="0"/>
                                          </p:val>
                                        </p:tav>
                                        <p:tav tm="100000">
                                          <p:val>
                                            <p:strVal val="#ppt_w"/>
                                          </p:val>
                                        </p:tav>
                                      </p:tavLst>
                                    </p:anim>
                                    <p:anim calcmode="lin" valueType="num">
                                      <p:cBhvr>
                                        <p:cTn id="10" dur="1000" fill="hold"/>
                                        <p:tgtEl>
                                          <p:spTgt spid="5"/>
                                        </p:tgtEl>
                                        <p:attrNameLst>
                                          <p:attrName>ppt_h</p:attrName>
                                        </p:attrNameLst>
                                      </p:cBhvr>
                                      <p:tavLst>
                                        <p:tav tm="0">
                                          <p:val>
                                            <p:fltVal val="0"/>
                                          </p:val>
                                        </p:tav>
                                        <p:tav tm="100000">
                                          <p:val>
                                            <p:strVal val="#ppt_h"/>
                                          </p:val>
                                        </p:tav>
                                      </p:tavLst>
                                    </p:anim>
                                    <p:anim calcmode="lin" valueType="num">
                                      <p:cBhvr>
                                        <p:cTn id="11" dur="1000" fill="hold"/>
                                        <p:tgtEl>
                                          <p:spTgt spid="5"/>
                                        </p:tgtEl>
                                        <p:attrNameLst>
                                          <p:attrName>style.rotation</p:attrName>
                                        </p:attrNameLst>
                                      </p:cBhvr>
                                      <p:tavLst>
                                        <p:tav tm="0">
                                          <p:val>
                                            <p:fltVal val="90"/>
                                          </p:val>
                                        </p:tav>
                                        <p:tav tm="100000">
                                          <p:val>
                                            <p:fltVal val="0"/>
                                          </p:val>
                                        </p:tav>
                                      </p:tavLst>
                                    </p:anim>
                                    <p:animEffect transition="in" filter="fade">
                                      <p:cBhvr>
                                        <p:cTn id="12" dur="1000"/>
                                        <p:tgtEl>
                                          <p:spTgt spid="5"/>
                                        </p:tgtEl>
                                      </p:cBhvr>
                                    </p:animEffect>
                                  </p:childTnLst>
                                </p:cTn>
                              </p:par>
                            </p:childTnLst>
                          </p:cTn>
                        </p:par>
                        <p:par>
                          <p:cTn id="13" fill="hold">
                            <p:stCondLst>
                              <p:cond delay="0"/>
                            </p:stCondLst>
                            <p:childTnLst>
                              <p:par>
                                <p:cTn id="14" presetID="16" presetClass="entr" presetSubtype="21" fill="hold" grpId="0" nodeType="afterEffect">
                                  <p:stCondLst>
                                    <p:cond delay="0"/>
                                  </p:stCondLst>
                                  <p:childTnLst>
                                    <p:set>
                                      <p:cBhvr>
                                        <p:cTn id="15" dur="1" fill="hold">
                                          <p:stCondLst>
                                            <p:cond delay="0"/>
                                          </p:stCondLst>
                                        </p:cTn>
                                        <p:tgtEl>
                                          <p:spTgt spid="14"/>
                                        </p:tgtEl>
                                        <p:attrNameLst>
                                          <p:attrName>style.visibility</p:attrName>
                                        </p:attrNameLst>
                                      </p:cBhvr>
                                      <p:to>
                                        <p:strVal val="visible"/>
                                      </p:to>
                                    </p:set>
                                    <p:animEffect transition="in" filter="barn(inVertical)">
                                      <p:cBhvr>
                                        <p:cTn id="16" dur="500"/>
                                        <p:tgtEl>
                                          <p:spTgt spid="14"/>
                                        </p:tgtEl>
                                      </p:cBhvr>
                                    </p:animEffect>
                                  </p:childTnLst>
                                </p:cTn>
                              </p:par>
                            </p:childTnLst>
                          </p:cTn>
                        </p:par>
                        <p:par>
                          <p:cTn id="17" fill="hold">
                            <p:stCondLst>
                              <p:cond delay="500"/>
                            </p:stCondLst>
                            <p:childTnLst>
                              <p:par>
                                <p:cTn id="18" presetID="2" presetClass="entr" presetSubtype="2" fill="hold" grpId="0" nodeType="afterEffect">
                                  <p:stCondLst>
                                    <p:cond delay="0"/>
                                  </p:stCondLst>
                                  <p:iterate type="lt">
                                    <p:tmPct val="10000"/>
                                  </p:iterate>
                                  <p:childTnLst>
                                    <p:set>
                                      <p:cBhvr>
                                        <p:cTn id="19" dur="1" fill="hold">
                                          <p:stCondLst>
                                            <p:cond delay="0"/>
                                          </p:stCondLst>
                                        </p:cTn>
                                        <p:tgtEl>
                                          <p:spTgt spid="6"/>
                                        </p:tgtEl>
                                        <p:attrNameLst>
                                          <p:attrName>style.visibility</p:attrName>
                                        </p:attrNameLst>
                                      </p:cBhvr>
                                      <p:to>
                                        <p:strVal val="visible"/>
                                      </p:to>
                                    </p:set>
                                    <p:anim calcmode="lin" valueType="num">
                                      <p:cBhvr additive="base">
                                        <p:cTn id="20" dur="500" fill="hold"/>
                                        <p:tgtEl>
                                          <p:spTgt spid="6"/>
                                        </p:tgtEl>
                                        <p:attrNameLst>
                                          <p:attrName>ppt_x</p:attrName>
                                        </p:attrNameLst>
                                      </p:cBhvr>
                                      <p:tavLst>
                                        <p:tav tm="0">
                                          <p:val>
                                            <p:strVal val="1+#ppt_w/2"/>
                                          </p:val>
                                        </p:tav>
                                        <p:tav tm="100000">
                                          <p:val>
                                            <p:strVal val="#ppt_x"/>
                                          </p:val>
                                        </p:tav>
                                      </p:tavLst>
                                    </p:anim>
                                    <p:anim calcmode="lin" valueType="num">
                                      <p:cBhvr additive="base">
                                        <p:cTn id="21" dur="500" fill="hold"/>
                                        <p:tgtEl>
                                          <p:spTgt spid="6"/>
                                        </p:tgtEl>
                                        <p:attrNameLst>
                                          <p:attrName>ppt_y</p:attrName>
                                        </p:attrNameLst>
                                      </p:cBhvr>
                                      <p:tavLst>
                                        <p:tav tm="0">
                                          <p:val>
                                            <p:strVal val="#ppt_y"/>
                                          </p:val>
                                        </p:tav>
                                        <p:tav tm="100000">
                                          <p:val>
                                            <p:strVal val="#ppt_y"/>
                                          </p:val>
                                        </p:tav>
                                      </p:tavLst>
                                    </p:anim>
                                  </p:childTnLst>
                                </p:cTn>
                              </p:par>
                            </p:childTnLst>
                          </p:cTn>
                        </p:par>
                        <p:par>
                          <p:cTn id="22" fill="hold">
                            <p:stCondLst>
                              <p:cond delay="2349"/>
                            </p:stCondLst>
                            <p:childTnLst>
                              <p:par>
                                <p:cTn id="23" presetID="6" presetClass="entr" presetSubtype="16" fill="hold" nodeType="afterEffect">
                                  <p:stCondLst>
                                    <p:cond delay="0"/>
                                  </p:stCondLst>
                                  <p:childTnLst>
                                    <p:set>
                                      <p:cBhvr>
                                        <p:cTn id="24" dur="1" fill="hold">
                                          <p:stCondLst>
                                            <p:cond delay="0"/>
                                          </p:stCondLst>
                                        </p:cTn>
                                        <p:tgtEl>
                                          <p:spTgt spid="8"/>
                                        </p:tgtEl>
                                        <p:attrNameLst>
                                          <p:attrName>style.visibility</p:attrName>
                                        </p:attrNameLst>
                                      </p:cBhvr>
                                      <p:to>
                                        <p:strVal val="visible"/>
                                      </p:to>
                                    </p:set>
                                    <p:animEffect transition="in" filter="circle(in)">
                                      <p:cBhvr>
                                        <p:cTn id="25" dur="2000"/>
                                        <p:tgtEl>
                                          <p:spTgt spid="8"/>
                                        </p:tgtEl>
                                      </p:cBhvr>
                                    </p:animEffect>
                                  </p:childTnLst>
                                </p:cTn>
                              </p:par>
                            </p:childTnLst>
                          </p:cTn>
                        </p:par>
                        <p:par>
                          <p:cTn id="26" fill="hold">
                            <p:stCondLst>
                              <p:cond delay="4349"/>
                            </p:stCondLst>
                            <p:childTnLst>
                              <p:par>
                                <p:cTn id="27" presetID="10" presetClass="entr" presetSubtype="0" fill="hold" grpId="0" nodeType="afterEffect">
                                  <p:stCondLst>
                                    <p:cond delay="0"/>
                                  </p:stCondLst>
                                  <p:iterate type="lt">
                                    <p:tmPct val="10000"/>
                                  </p:iterate>
                                  <p:childTnLst>
                                    <p:set>
                                      <p:cBhvr>
                                        <p:cTn id="28" dur="1" fill="hold">
                                          <p:stCondLst>
                                            <p:cond delay="0"/>
                                          </p:stCondLst>
                                        </p:cTn>
                                        <p:tgtEl>
                                          <p:spTgt spid="15"/>
                                        </p:tgtEl>
                                        <p:attrNameLst>
                                          <p:attrName>style.visibility</p:attrName>
                                        </p:attrNameLst>
                                      </p:cBhvr>
                                      <p:to>
                                        <p:strVal val="visible"/>
                                      </p:to>
                                    </p:set>
                                    <p:animEffect transition="in" filter="fade">
                                      <p:cBhvr>
                                        <p:cTn id="29"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30" repeatCount="indefinite" fill="hold" display="0">
                  <p:stCondLst>
                    <p:cond delay="indefinite"/>
                  </p:stCondLst>
                  <p:endCondLst>
                    <p:cond evt="onStopAudio" delay="0">
                      <p:tgtEl>
                        <p:sldTgt/>
                      </p:tgtEl>
                    </p:cond>
                  </p:endCondLst>
                </p:cTn>
                <p:tgtEl>
                  <p:spTgt spid="20"/>
                </p:tgtEl>
              </p:cMediaNode>
            </p:audio>
          </p:childTnLst>
        </p:cTn>
      </p:par>
    </p:tnLst>
    <p:bldLst>
      <p:bldP spid="5" grpId="0" animBg="1"/>
      <p:bldP spid="6" grpId="0"/>
      <p:bldP spid="15" grpId="0"/>
      <p:bldP spid="14"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0" name="图片 29"/>
          <p:cNvPicPr>
            <a:picLocks noChangeAspect="1"/>
          </p:cNvPicPr>
          <p:nvPr/>
        </p:nvPicPr>
        <p:blipFill rotWithShape="1">
          <a:blip r:embed="rId1">
            <a:extLst>
              <a:ext uri="{28A0092B-C50C-407E-A947-70E740481C1C}">
                <a14:useLocalDpi xmlns:a14="http://schemas.microsoft.com/office/drawing/2010/main" val="0"/>
              </a:ext>
            </a:extLst>
          </a:blip>
          <a:srcRect r="43700"/>
          <a:stretch>
            <a:fillRect/>
          </a:stretch>
        </p:blipFill>
        <p:spPr>
          <a:xfrm>
            <a:off x="-1612" y="0"/>
            <a:ext cx="9145612" cy="5141088"/>
          </a:xfrm>
          <a:prstGeom prst="rect">
            <a:avLst/>
          </a:prstGeom>
        </p:spPr>
      </p:pic>
      <p:sp>
        <p:nvSpPr>
          <p:cNvPr id="229379" name="Rectangle 3"/>
          <p:cNvSpPr>
            <a:spLocks noChangeArrowheads="1"/>
          </p:cNvSpPr>
          <p:nvPr/>
        </p:nvSpPr>
        <p:spPr bwMode="gray">
          <a:xfrm>
            <a:off x="11882" y="444157"/>
            <a:ext cx="1297695" cy="539298"/>
          </a:xfrm>
          <a:prstGeom prst="rect">
            <a:avLst/>
          </a:prstGeom>
          <a:solidFill>
            <a:schemeClr val="accent5">
              <a:lumMod val="50000"/>
            </a:schemeClr>
          </a:solidFill>
          <a:ln>
            <a:noFill/>
          </a:ln>
          <a:effectLst/>
        </p:spPr>
        <p:txBody>
          <a:bodyPr wrap="none" lIns="72563" tIns="36282" rIns="72563" bIns="36282" anchor="ctr"/>
          <a:lstStyle/>
          <a:p>
            <a:endParaRPr lang="zh-CN" altLang="en-US"/>
          </a:p>
        </p:txBody>
      </p:sp>
      <p:sp>
        <p:nvSpPr>
          <p:cNvPr id="229380" name="Text Box 4" descr="2"/>
          <p:cNvSpPr txBox="1">
            <a:spLocks noChangeArrowheads="1"/>
          </p:cNvSpPr>
          <p:nvPr/>
        </p:nvSpPr>
        <p:spPr bwMode="gray">
          <a:xfrm>
            <a:off x="1375187" y="283402"/>
            <a:ext cx="1980488" cy="646276"/>
          </a:xfrm>
          <a:prstGeom prst="rect">
            <a:avLst/>
          </a:prstGeom>
          <a:noFill/>
          <a:ln>
            <a:noFill/>
          </a:ln>
          <a:effectLst>
            <a:prstShdw prst="shdw17" dist="17961" dir="2700000">
              <a:srgbClr val="FFFFFF">
                <a:gamma/>
                <a:shade val="60000"/>
                <a:invGamma/>
              </a:srgbClr>
            </a:prstShdw>
          </a:effectLst>
          <a:extLst>
            <a:ext uri="{909E8E84-426E-40DD-AFC4-6F175D3DCCD1}">
              <a14:hiddenFill xmlns:a14="http://schemas.microsoft.com/office/drawing/2010/main">
                <a:blipFill dpi="0" rotWithShape="1">
                  <a:blip/>
                  <a:srcRect/>
                  <a:stretch>
                    <a:fillRect/>
                  </a:stretch>
                </a:blipFill>
              </a14:hiddenFill>
            </a:ext>
            <a:ext uri="{91240B29-F687-4F45-9708-019B960494DF}">
              <a14:hiddenLine xmlns:a14="http://schemas.microsoft.com/office/drawing/2010/main" w="9525">
                <a:solidFill>
                  <a:schemeClr val="tx1"/>
                </a:solidFill>
                <a:miter lim="800000"/>
                <a:headEnd/>
                <a:tailEnd/>
              </a14:hiddenLine>
            </a:ext>
          </a:extLst>
        </p:spPr>
        <p:txBody>
          <a:bodyPr wrap="square" lIns="91387" tIns="45693" rIns="91387" bIns="45693">
            <a:spAutoFit/>
          </a:bodyPr>
          <a:lstStyle>
            <a:lvl1pPr defTabSz="575945" eaLnBrk="0" hangingPunct="0">
              <a:defRPr>
                <a:solidFill>
                  <a:schemeClr val="tx1"/>
                </a:solidFill>
                <a:latin typeface="Arial" panose="020B0604020202020204" pitchFamily="34" charset="0"/>
              </a:defRPr>
            </a:lvl1pPr>
            <a:lvl2pPr marL="576580" defTabSz="575945" eaLnBrk="0" hangingPunct="0">
              <a:defRPr>
                <a:solidFill>
                  <a:schemeClr val="tx1"/>
                </a:solidFill>
                <a:latin typeface="Arial" panose="020B0604020202020204" pitchFamily="34" charset="0"/>
              </a:defRPr>
            </a:lvl2pPr>
            <a:lvl3pPr marL="1151255" defTabSz="575945" eaLnBrk="0" hangingPunct="0">
              <a:defRPr>
                <a:solidFill>
                  <a:schemeClr val="tx1"/>
                </a:solidFill>
                <a:latin typeface="Arial" panose="020B0604020202020204" pitchFamily="34" charset="0"/>
              </a:defRPr>
            </a:lvl3pPr>
            <a:lvl4pPr marL="1727200" defTabSz="575945" eaLnBrk="0" hangingPunct="0">
              <a:defRPr>
                <a:solidFill>
                  <a:schemeClr val="tx1"/>
                </a:solidFill>
                <a:latin typeface="Arial" panose="020B0604020202020204" pitchFamily="34" charset="0"/>
              </a:defRPr>
            </a:lvl4pPr>
            <a:lvl5pPr marL="2303780" defTabSz="575945" eaLnBrk="0" hangingPunct="0">
              <a:defRPr>
                <a:solidFill>
                  <a:schemeClr val="tx1"/>
                </a:solidFill>
                <a:latin typeface="Arial" panose="020B0604020202020204" pitchFamily="34" charset="0"/>
              </a:defRPr>
            </a:lvl5pPr>
            <a:lvl6pPr marL="2760980" algn="ctr" defTabSz="575945" eaLnBrk="0" fontAlgn="base" hangingPunct="0">
              <a:spcBef>
                <a:spcPct val="0"/>
              </a:spcBef>
              <a:spcAft>
                <a:spcPct val="0"/>
              </a:spcAft>
              <a:defRPr>
                <a:solidFill>
                  <a:schemeClr val="tx1"/>
                </a:solidFill>
                <a:latin typeface="Arial" panose="020B0604020202020204" pitchFamily="34" charset="0"/>
              </a:defRPr>
            </a:lvl6pPr>
            <a:lvl7pPr marL="3218180" algn="ctr" defTabSz="575945" eaLnBrk="0" fontAlgn="base" hangingPunct="0">
              <a:spcBef>
                <a:spcPct val="0"/>
              </a:spcBef>
              <a:spcAft>
                <a:spcPct val="0"/>
              </a:spcAft>
              <a:defRPr>
                <a:solidFill>
                  <a:schemeClr val="tx1"/>
                </a:solidFill>
                <a:latin typeface="Arial" panose="020B0604020202020204" pitchFamily="34" charset="0"/>
              </a:defRPr>
            </a:lvl7pPr>
            <a:lvl8pPr marL="3675380" algn="ctr" defTabSz="575945" eaLnBrk="0" fontAlgn="base" hangingPunct="0">
              <a:spcBef>
                <a:spcPct val="0"/>
              </a:spcBef>
              <a:spcAft>
                <a:spcPct val="0"/>
              </a:spcAft>
              <a:defRPr>
                <a:solidFill>
                  <a:schemeClr val="tx1"/>
                </a:solidFill>
                <a:latin typeface="Arial" panose="020B0604020202020204" pitchFamily="34" charset="0"/>
              </a:defRPr>
            </a:lvl8pPr>
            <a:lvl9pPr marL="4132580" algn="ctr" defTabSz="575945" eaLnBrk="0" fontAlgn="base" hangingPunct="0">
              <a:spcBef>
                <a:spcPct val="0"/>
              </a:spcBef>
              <a:spcAft>
                <a:spcPct val="0"/>
              </a:spcAft>
              <a:defRPr>
                <a:solidFill>
                  <a:schemeClr val="tx1"/>
                </a:solidFill>
                <a:latin typeface="Arial" panose="020B0604020202020204" pitchFamily="34" charset="0"/>
              </a:defRPr>
            </a:lvl9pPr>
          </a:lstStyle>
          <a:p>
            <a:pPr algn="just"/>
            <a:r>
              <a:rPr lang="zh-CN" altLang="en-US" sz="3600" b="1" dirty="0">
                <a:solidFill>
                  <a:schemeClr val="accent5">
                    <a:lumMod val="75000"/>
                  </a:schemeClr>
                </a:solidFill>
                <a:latin typeface="微软雅黑" panose="020B0503020204020204" pitchFamily="34" charset="-122"/>
                <a:ea typeface="微软雅黑" panose="020B0503020204020204" pitchFamily="34" charset="-122"/>
              </a:rPr>
              <a:t>目  录</a:t>
            </a:r>
            <a:endParaRPr lang="en-US" altLang="zh-CN" sz="3600" b="1" dirty="0">
              <a:solidFill>
                <a:schemeClr val="accent5">
                  <a:lumMod val="75000"/>
                </a:schemeClr>
              </a:solidFill>
              <a:latin typeface="微软雅黑" panose="020B0503020204020204" pitchFamily="34" charset="-122"/>
              <a:ea typeface="微软雅黑" panose="020B0503020204020204" pitchFamily="34" charset="-122"/>
            </a:endParaRPr>
          </a:p>
        </p:txBody>
      </p:sp>
      <p:sp>
        <p:nvSpPr>
          <p:cNvPr id="229381" name="Text Box 5"/>
          <p:cNvSpPr txBox="1">
            <a:spLocks noChangeArrowheads="1"/>
          </p:cNvSpPr>
          <p:nvPr/>
        </p:nvSpPr>
        <p:spPr bwMode="gray">
          <a:xfrm>
            <a:off x="1375187" y="752918"/>
            <a:ext cx="1450135" cy="400055"/>
          </a:xfrm>
          <a:prstGeom prst="rect">
            <a:avLst/>
          </a:prstGeom>
          <a:noFill/>
          <a:ln>
            <a:noFill/>
          </a:ln>
          <a:effectLst>
            <a:prstShdw prst="shdw17" dist="17961" dir="2700000">
              <a:srgbClr val="FFFFFF">
                <a:gamma/>
                <a:shade val="60000"/>
                <a:invGamma/>
              </a:srgbClr>
            </a:prstShdw>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chemeClr val="tx1"/>
                </a:solidFill>
                <a:miter lim="800000"/>
                <a:headEnd/>
                <a:tailEnd/>
              </a14:hiddenLine>
            </a:ext>
          </a:extLst>
        </p:spPr>
        <p:txBody>
          <a:bodyPr wrap="square" lIns="91387" tIns="45693" rIns="91387" bIns="45693">
            <a:spAutoFit/>
          </a:bodyPr>
          <a:lstStyle>
            <a:lvl1pPr defTabSz="575945" eaLnBrk="0" hangingPunct="0">
              <a:defRPr>
                <a:solidFill>
                  <a:schemeClr val="tx1"/>
                </a:solidFill>
                <a:latin typeface="Arial" panose="020B0604020202020204" pitchFamily="34" charset="0"/>
              </a:defRPr>
            </a:lvl1pPr>
            <a:lvl2pPr marL="576580" defTabSz="575945" eaLnBrk="0" hangingPunct="0">
              <a:defRPr>
                <a:solidFill>
                  <a:schemeClr val="tx1"/>
                </a:solidFill>
                <a:latin typeface="Arial" panose="020B0604020202020204" pitchFamily="34" charset="0"/>
              </a:defRPr>
            </a:lvl2pPr>
            <a:lvl3pPr marL="1151255" defTabSz="575945" eaLnBrk="0" hangingPunct="0">
              <a:defRPr>
                <a:solidFill>
                  <a:schemeClr val="tx1"/>
                </a:solidFill>
                <a:latin typeface="Arial" panose="020B0604020202020204" pitchFamily="34" charset="0"/>
              </a:defRPr>
            </a:lvl3pPr>
            <a:lvl4pPr marL="1727200" defTabSz="575945" eaLnBrk="0" hangingPunct="0">
              <a:defRPr>
                <a:solidFill>
                  <a:schemeClr val="tx1"/>
                </a:solidFill>
                <a:latin typeface="Arial" panose="020B0604020202020204" pitchFamily="34" charset="0"/>
              </a:defRPr>
            </a:lvl4pPr>
            <a:lvl5pPr marL="2303780" defTabSz="575945" eaLnBrk="0" hangingPunct="0">
              <a:defRPr>
                <a:solidFill>
                  <a:schemeClr val="tx1"/>
                </a:solidFill>
                <a:latin typeface="Arial" panose="020B0604020202020204" pitchFamily="34" charset="0"/>
              </a:defRPr>
            </a:lvl5pPr>
            <a:lvl6pPr marL="2760980" algn="ctr" defTabSz="575945" eaLnBrk="0" fontAlgn="base" hangingPunct="0">
              <a:spcBef>
                <a:spcPct val="0"/>
              </a:spcBef>
              <a:spcAft>
                <a:spcPct val="0"/>
              </a:spcAft>
              <a:defRPr>
                <a:solidFill>
                  <a:schemeClr val="tx1"/>
                </a:solidFill>
                <a:latin typeface="Arial" panose="020B0604020202020204" pitchFamily="34" charset="0"/>
              </a:defRPr>
            </a:lvl6pPr>
            <a:lvl7pPr marL="3218180" algn="ctr" defTabSz="575945" eaLnBrk="0" fontAlgn="base" hangingPunct="0">
              <a:spcBef>
                <a:spcPct val="0"/>
              </a:spcBef>
              <a:spcAft>
                <a:spcPct val="0"/>
              </a:spcAft>
              <a:defRPr>
                <a:solidFill>
                  <a:schemeClr val="tx1"/>
                </a:solidFill>
                <a:latin typeface="Arial" panose="020B0604020202020204" pitchFamily="34" charset="0"/>
              </a:defRPr>
            </a:lvl7pPr>
            <a:lvl8pPr marL="3675380" algn="ctr" defTabSz="575945" eaLnBrk="0" fontAlgn="base" hangingPunct="0">
              <a:spcBef>
                <a:spcPct val="0"/>
              </a:spcBef>
              <a:spcAft>
                <a:spcPct val="0"/>
              </a:spcAft>
              <a:defRPr>
                <a:solidFill>
                  <a:schemeClr val="tx1"/>
                </a:solidFill>
                <a:latin typeface="Arial" panose="020B0604020202020204" pitchFamily="34" charset="0"/>
              </a:defRPr>
            </a:lvl8pPr>
            <a:lvl9pPr marL="4132580" algn="ctr" defTabSz="575945" eaLnBrk="0" fontAlgn="base" hangingPunct="0">
              <a:spcBef>
                <a:spcPct val="0"/>
              </a:spcBef>
              <a:spcAft>
                <a:spcPct val="0"/>
              </a:spcAft>
              <a:defRPr>
                <a:solidFill>
                  <a:schemeClr val="tx1"/>
                </a:solidFill>
                <a:latin typeface="Arial" panose="020B0604020202020204" pitchFamily="34" charset="0"/>
              </a:defRPr>
            </a:lvl9pPr>
          </a:lstStyle>
          <a:p>
            <a:r>
              <a:rPr lang="en-US" altLang="zh-CN" sz="2000" dirty="0">
                <a:solidFill>
                  <a:schemeClr val="accent5">
                    <a:lumMod val="75000"/>
                  </a:schemeClr>
                </a:solidFill>
                <a:latin typeface="Broadway" panose="04040905080B02020502" pitchFamily="82" charset="0"/>
                <a:ea typeface="Kozuka Mincho Pro H" pitchFamily="18" charset="-128"/>
              </a:rPr>
              <a:t>contents</a:t>
            </a:r>
            <a:endParaRPr lang="en-US" altLang="zh-CN" sz="2000" dirty="0">
              <a:solidFill>
                <a:schemeClr val="accent5">
                  <a:lumMod val="75000"/>
                </a:schemeClr>
              </a:solidFill>
              <a:latin typeface="Broadway" panose="04040905080B02020502" pitchFamily="82" charset="0"/>
              <a:ea typeface="Kozuka Mincho Pro H" pitchFamily="18" charset="-128"/>
            </a:endParaRPr>
          </a:p>
        </p:txBody>
      </p:sp>
      <p:sp>
        <p:nvSpPr>
          <p:cNvPr id="229382" name="AutoShape 6"/>
          <p:cNvSpPr>
            <a:spLocks noChangeArrowheads="1"/>
          </p:cNvSpPr>
          <p:nvPr/>
        </p:nvSpPr>
        <p:spPr bwMode="auto">
          <a:xfrm>
            <a:off x="2898349" y="538857"/>
            <a:ext cx="304884" cy="380534"/>
          </a:xfrm>
          <a:prstGeom prst="chevron">
            <a:avLst>
              <a:gd name="adj" fmla="val 56250"/>
            </a:avLst>
          </a:prstGeom>
          <a:solidFill>
            <a:schemeClr val="accent5">
              <a:lumMod val="50000"/>
            </a:schemeClr>
          </a:solidFill>
          <a:ln>
            <a:noFill/>
          </a:ln>
          <a:effectLst/>
        </p:spPr>
        <p:txBody>
          <a:bodyPr wrap="none" lIns="72563" tIns="36282" rIns="72563" bIns="36282" anchor="ctr"/>
          <a:lstStyle/>
          <a:p>
            <a:endParaRPr lang="zh-CN" altLang="en-US"/>
          </a:p>
        </p:txBody>
      </p:sp>
      <p:sp>
        <p:nvSpPr>
          <p:cNvPr id="229383" name="AutoShape 7"/>
          <p:cNvSpPr>
            <a:spLocks noChangeArrowheads="1"/>
          </p:cNvSpPr>
          <p:nvPr/>
        </p:nvSpPr>
        <p:spPr bwMode="auto">
          <a:xfrm>
            <a:off x="3203233" y="538857"/>
            <a:ext cx="304884" cy="380534"/>
          </a:xfrm>
          <a:prstGeom prst="chevron">
            <a:avLst>
              <a:gd name="adj" fmla="val 56250"/>
            </a:avLst>
          </a:prstGeom>
          <a:solidFill>
            <a:schemeClr val="accent5">
              <a:lumMod val="50000"/>
            </a:schemeClr>
          </a:solidFill>
          <a:ln>
            <a:noFill/>
          </a:ln>
          <a:effectLst/>
        </p:spPr>
        <p:txBody>
          <a:bodyPr wrap="none" lIns="72563" tIns="36282" rIns="72563" bIns="36282" anchor="ctr"/>
          <a:lstStyle/>
          <a:p>
            <a:endParaRPr lang="zh-CN" altLang="en-US"/>
          </a:p>
        </p:txBody>
      </p:sp>
      <p:sp>
        <p:nvSpPr>
          <p:cNvPr id="12" name="标题层"/>
          <p:cNvSpPr txBox="1"/>
          <p:nvPr/>
        </p:nvSpPr>
        <p:spPr bwMode="auto">
          <a:xfrm>
            <a:off x="3229873" y="1355349"/>
            <a:ext cx="599460" cy="523220"/>
          </a:xfrm>
          <a:prstGeom prst="rect">
            <a:avLst/>
          </a:prstGeom>
          <a:noFill/>
          <a:effectLst/>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800" b="0" i="0" u="none" strike="noStrike" kern="0" cap="none" spc="0" normalizeH="0" baseline="0" noProof="0" dirty="0" smtClean="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rPr>
              <a:t>01</a:t>
            </a:r>
            <a:endParaRPr kumimoji="0" lang="zh-CN" altLang="en-US" sz="2800" b="0" i="0" u="none" strike="noStrike" kern="0" cap="none" spc="0" normalizeH="0" baseline="0" noProof="0" dirty="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endParaRPr>
          </a:p>
        </p:txBody>
      </p:sp>
      <p:cxnSp>
        <p:nvCxnSpPr>
          <p:cNvPr id="13" name="直接连接符 12"/>
          <p:cNvCxnSpPr/>
          <p:nvPr/>
        </p:nvCxnSpPr>
        <p:spPr>
          <a:xfrm>
            <a:off x="3889188" y="1408288"/>
            <a:ext cx="0" cy="417343"/>
          </a:xfrm>
          <a:prstGeom prst="line">
            <a:avLst/>
          </a:prstGeom>
          <a:noFill/>
          <a:ln w="9525" cap="flat" cmpd="sng" algn="ctr">
            <a:solidFill>
              <a:sysClr val="windowText" lastClr="000000">
                <a:lumMod val="65000"/>
                <a:lumOff val="35000"/>
              </a:sysClr>
            </a:solidFill>
            <a:prstDash val="solid"/>
          </a:ln>
          <a:effectLst/>
        </p:spPr>
      </p:cxnSp>
      <p:sp>
        <p:nvSpPr>
          <p:cNvPr id="14" name="标题层"/>
          <p:cNvSpPr txBox="1"/>
          <p:nvPr/>
        </p:nvSpPr>
        <p:spPr bwMode="auto">
          <a:xfrm>
            <a:off x="3957643" y="1419622"/>
            <a:ext cx="4024758" cy="400110"/>
          </a:xfrm>
          <a:prstGeom prst="rect">
            <a:avLst/>
          </a:prstGeom>
          <a:noFill/>
          <a:effectLst/>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defRPr/>
            </a:pPr>
            <a:r>
              <a:rPr lang="zh-CN" altLang="en-US" sz="2000" b="1" kern="0" dirty="0" smtClean="0">
                <a:solidFill>
                  <a:schemeClr val="tx1">
                    <a:lumMod val="75000"/>
                    <a:lumOff val="25000"/>
                  </a:schemeClr>
                </a:solidFill>
                <a:latin typeface="微软雅黑" panose="020B0503020204020204" pitchFamily="34" charset="-122"/>
                <a:ea typeface="微软雅黑" panose="020B0503020204020204" pitchFamily="34" charset="-122"/>
              </a:rPr>
              <a:t>添加标题文字内容</a:t>
            </a:r>
            <a:endParaRPr kumimoji="0" lang="zh-CN" altLang="en-US" sz="2000" b="1" i="0" u="none" strike="noStrike" kern="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endParaRPr>
          </a:p>
        </p:txBody>
      </p:sp>
      <p:cxnSp>
        <p:nvCxnSpPr>
          <p:cNvPr id="15" name="直接连接符 14"/>
          <p:cNvCxnSpPr/>
          <p:nvPr/>
        </p:nvCxnSpPr>
        <p:spPr>
          <a:xfrm>
            <a:off x="6254209" y="1616959"/>
            <a:ext cx="1427044" cy="0"/>
          </a:xfrm>
          <a:prstGeom prst="line">
            <a:avLst/>
          </a:prstGeom>
          <a:noFill/>
          <a:ln w="9525" cap="flat" cmpd="sng" algn="ctr">
            <a:solidFill>
              <a:sysClr val="windowText" lastClr="000000">
                <a:lumMod val="65000"/>
                <a:lumOff val="35000"/>
              </a:sysClr>
            </a:solidFill>
            <a:prstDash val="dash"/>
            <a:tailEnd type="oval"/>
          </a:ln>
          <a:effectLst/>
        </p:spPr>
      </p:cxnSp>
      <p:sp>
        <p:nvSpPr>
          <p:cNvPr id="16" name="标题层"/>
          <p:cNvSpPr txBox="1"/>
          <p:nvPr/>
        </p:nvSpPr>
        <p:spPr bwMode="auto">
          <a:xfrm>
            <a:off x="3229873" y="1887798"/>
            <a:ext cx="599460" cy="523220"/>
          </a:xfrm>
          <a:prstGeom prst="rect">
            <a:avLst/>
          </a:prstGeom>
          <a:noFill/>
          <a:effectLst/>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800" b="0" i="0" u="none" strike="noStrike" kern="0" cap="none" spc="0" normalizeH="0" baseline="0" noProof="0" dirty="0" smtClean="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rPr>
              <a:t>02</a:t>
            </a:r>
            <a:endParaRPr kumimoji="0" lang="zh-CN" altLang="en-US" sz="2800" b="0" i="0" u="none" strike="noStrike" kern="0" cap="none" spc="0" normalizeH="0" baseline="0" noProof="0" dirty="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endParaRPr>
          </a:p>
        </p:txBody>
      </p:sp>
      <p:cxnSp>
        <p:nvCxnSpPr>
          <p:cNvPr id="17" name="直接连接符 16"/>
          <p:cNvCxnSpPr/>
          <p:nvPr/>
        </p:nvCxnSpPr>
        <p:spPr>
          <a:xfrm>
            <a:off x="3889188" y="1940737"/>
            <a:ext cx="0" cy="417343"/>
          </a:xfrm>
          <a:prstGeom prst="line">
            <a:avLst/>
          </a:prstGeom>
          <a:noFill/>
          <a:ln w="9525" cap="flat" cmpd="sng" algn="ctr">
            <a:solidFill>
              <a:sysClr val="windowText" lastClr="000000">
                <a:lumMod val="65000"/>
                <a:lumOff val="35000"/>
              </a:sysClr>
            </a:solidFill>
            <a:prstDash val="solid"/>
          </a:ln>
          <a:effectLst/>
        </p:spPr>
      </p:cxnSp>
      <p:sp>
        <p:nvSpPr>
          <p:cNvPr id="18" name="标题层"/>
          <p:cNvSpPr txBox="1"/>
          <p:nvPr/>
        </p:nvSpPr>
        <p:spPr bwMode="auto">
          <a:xfrm>
            <a:off x="3957643" y="1923678"/>
            <a:ext cx="3734853" cy="400110"/>
          </a:xfrm>
          <a:prstGeom prst="rect">
            <a:avLst/>
          </a:prstGeom>
          <a:noFill/>
          <a:effectLst/>
        </p:spPr>
        <p:txBody>
          <a:bodyPr wrap="square">
            <a:spAutoFit/>
          </a:bodyPr>
          <a:lstStyle>
            <a:defPPr>
              <a:defRPr lang="zh-CN"/>
            </a:defPPr>
            <a:lvl1pPr marR="0" lvl="0" indent="0" fontAlgn="auto">
              <a:lnSpc>
                <a:spcPct val="100000"/>
              </a:lnSpc>
              <a:spcBef>
                <a:spcPts val="0"/>
              </a:spcBef>
              <a:spcAft>
                <a:spcPts val="0"/>
              </a:spcAft>
              <a:buClrTx/>
              <a:buSzTx/>
              <a:buFontTx/>
              <a:buNone/>
              <a:defRPr kumimoji="0" sz="2000" b="1" i="0" u="none" strike="noStrike" kern="0" cap="none" spc="0" normalizeH="0" baseline="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defRPr>
            </a:lvl1pPr>
          </a:lstStyle>
          <a:p>
            <a:pPr lvl="0">
              <a:defRPr/>
            </a:pPr>
            <a:r>
              <a:rPr lang="zh-CN" altLang="en-US" dirty="0"/>
              <a:t>添加标题文字内容</a:t>
            </a:r>
            <a:endParaRPr lang="zh-CN" altLang="en-US" dirty="0"/>
          </a:p>
        </p:txBody>
      </p:sp>
      <p:cxnSp>
        <p:nvCxnSpPr>
          <p:cNvPr id="19" name="直接连接符 18"/>
          <p:cNvCxnSpPr/>
          <p:nvPr/>
        </p:nvCxnSpPr>
        <p:spPr>
          <a:xfrm>
            <a:off x="6254209" y="2123733"/>
            <a:ext cx="1438287" cy="25675"/>
          </a:xfrm>
          <a:prstGeom prst="line">
            <a:avLst/>
          </a:prstGeom>
          <a:noFill/>
          <a:ln w="9525" cap="flat" cmpd="sng" algn="ctr">
            <a:solidFill>
              <a:sysClr val="windowText" lastClr="000000">
                <a:lumMod val="65000"/>
                <a:lumOff val="35000"/>
              </a:sysClr>
            </a:solidFill>
            <a:prstDash val="dash"/>
            <a:tailEnd type="oval"/>
          </a:ln>
          <a:effectLst/>
        </p:spPr>
      </p:cxnSp>
      <p:sp>
        <p:nvSpPr>
          <p:cNvPr id="20" name="标题层"/>
          <p:cNvSpPr txBox="1"/>
          <p:nvPr/>
        </p:nvSpPr>
        <p:spPr bwMode="auto">
          <a:xfrm>
            <a:off x="3229873" y="2420247"/>
            <a:ext cx="599460" cy="523220"/>
          </a:xfrm>
          <a:prstGeom prst="rect">
            <a:avLst/>
          </a:prstGeom>
          <a:noFill/>
          <a:effectLst/>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800" b="0" i="0" u="none" strike="noStrike" kern="0" cap="none" spc="0" normalizeH="0" baseline="0" noProof="0" dirty="0" smtClean="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rPr>
              <a:t>03</a:t>
            </a:r>
            <a:endParaRPr kumimoji="0" lang="zh-CN" altLang="en-US" sz="2800" b="0" i="0" u="none" strike="noStrike" kern="0" cap="none" spc="0" normalizeH="0" baseline="0" noProof="0" dirty="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endParaRPr>
          </a:p>
        </p:txBody>
      </p:sp>
      <p:cxnSp>
        <p:nvCxnSpPr>
          <p:cNvPr id="21" name="直接连接符 20"/>
          <p:cNvCxnSpPr/>
          <p:nvPr/>
        </p:nvCxnSpPr>
        <p:spPr>
          <a:xfrm>
            <a:off x="3889188" y="2473186"/>
            <a:ext cx="0" cy="417343"/>
          </a:xfrm>
          <a:prstGeom prst="line">
            <a:avLst/>
          </a:prstGeom>
          <a:noFill/>
          <a:ln w="9525" cap="flat" cmpd="sng" algn="ctr">
            <a:solidFill>
              <a:sysClr val="windowText" lastClr="000000">
                <a:lumMod val="65000"/>
                <a:lumOff val="35000"/>
              </a:sysClr>
            </a:solidFill>
            <a:prstDash val="solid"/>
          </a:ln>
          <a:effectLst/>
        </p:spPr>
      </p:cxnSp>
      <p:sp>
        <p:nvSpPr>
          <p:cNvPr id="22" name="标题层"/>
          <p:cNvSpPr txBox="1"/>
          <p:nvPr/>
        </p:nvSpPr>
        <p:spPr bwMode="auto">
          <a:xfrm>
            <a:off x="3957643" y="2467804"/>
            <a:ext cx="2520189" cy="400110"/>
          </a:xfrm>
          <a:prstGeom prst="rect">
            <a:avLst/>
          </a:prstGeom>
          <a:noFill/>
          <a:effectLst/>
        </p:spPr>
        <p:txBody>
          <a:bodyPr wrap="square">
            <a:spAutoFit/>
          </a:bodyPr>
          <a:lstStyle>
            <a:defPPr>
              <a:defRPr lang="zh-CN"/>
            </a:defPPr>
            <a:lvl1pPr marR="0" lvl="0" indent="0" fontAlgn="auto">
              <a:lnSpc>
                <a:spcPct val="100000"/>
              </a:lnSpc>
              <a:spcBef>
                <a:spcPts val="0"/>
              </a:spcBef>
              <a:spcAft>
                <a:spcPts val="0"/>
              </a:spcAft>
              <a:buClrTx/>
              <a:buSzTx/>
              <a:buFontTx/>
              <a:buNone/>
              <a:defRPr kumimoji="0" sz="2000" b="1" i="0" u="none" strike="noStrike" kern="0" cap="none" spc="0" normalizeH="0" baseline="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defRPr>
            </a:lvl1pPr>
          </a:lstStyle>
          <a:p>
            <a:pPr lvl="0">
              <a:defRPr/>
            </a:pPr>
            <a:r>
              <a:rPr lang="zh-CN" altLang="en-US" dirty="0"/>
              <a:t>添加标题文字内容</a:t>
            </a:r>
            <a:endParaRPr lang="zh-CN" altLang="en-US" dirty="0"/>
          </a:p>
        </p:txBody>
      </p:sp>
      <p:cxnSp>
        <p:nvCxnSpPr>
          <p:cNvPr id="23" name="直接连接符 22"/>
          <p:cNvCxnSpPr/>
          <p:nvPr/>
        </p:nvCxnSpPr>
        <p:spPr>
          <a:xfrm>
            <a:off x="6254209" y="2681857"/>
            <a:ext cx="1438287" cy="0"/>
          </a:xfrm>
          <a:prstGeom prst="line">
            <a:avLst/>
          </a:prstGeom>
          <a:noFill/>
          <a:ln w="9525" cap="flat" cmpd="sng" algn="ctr">
            <a:solidFill>
              <a:sysClr val="windowText" lastClr="000000">
                <a:lumMod val="65000"/>
                <a:lumOff val="35000"/>
              </a:sysClr>
            </a:solidFill>
            <a:prstDash val="dash"/>
            <a:tailEnd type="oval"/>
          </a:ln>
          <a:effectLst/>
        </p:spPr>
      </p:cxnSp>
      <p:sp>
        <p:nvSpPr>
          <p:cNvPr id="24" name="标题层"/>
          <p:cNvSpPr txBox="1"/>
          <p:nvPr/>
        </p:nvSpPr>
        <p:spPr bwMode="auto">
          <a:xfrm>
            <a:off x="3229873" y="2952696"/>
            <a:ext cx="599460" cy="523220"/>
          </a:xfrm>
          <a:prstGeom prst="rect">
            <a:avLst/>
          </a:prstGeom>
          <a:noFill/>
          <a:effectLst/>
        </p:spPr>
        <p:txBody>
          <a:bodyPr wrap="square">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800" b="0" i="0" u="none" strike="noStrike" kern="0" cap="none" spc="0" normalizeH="0" baseline="0" noProof="0" dirty="0" smtClean="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rPr>
              <a:t>04</a:t>
            </a:r>
            <a:endParaRPr kumimoji="0" lang="zh-CN" altLang="en-US" sz="2800" b="0" i="0" u="none" strike="noStrike" kern="0" cap="none" spc="0" normalizeH="0" baseline="0" noProof="0" dirty="0">
              <a:ln>
                <a:noFill/>
              </a:ln>
              <a:solidFill>
                <a:schemeClr val="tx1">
                  <a:lumMod val="75000"/>
                  <a:lumOff val="25000"/>
                </a:schemeClr>
              </a:solidFill>
              <a:effectLst/>
              <a:uLnTx/>
              <a:uFillTx/>
              <a:latin typeface="Impact" panose="020B0806030902050204" pitchFamily="34" charset="0"/>
              <a:ea typeface="微软雅黑" panose="020B0503020204020204" pitchFamily="34" charset="-122"/>
              <a:cs typeface="Arial" panose="020B0604020202020204" pitchFamily="34" charset="0"/>
            </a:endParaRPr>
          </a:p>
        </p:txBody>
      </p:sp>
      <p:cxnSp>
        <p:nvCxnSpPr>
          <p:cNvPr id="25" name="直接连接符 24"/>
          <p:cNvCxnSpPr/>
          <p:nvPr/>
        </p:nvCxnSpPr>
        <p:spPr>
          <a:xfrm>
            <a:off x="3889188" y="3005635"/>
            <a:ext cx="0" cy="417343"/>
          </a:xfrm>
          <a:prstGeom prst="line">
            <a:avLst/>
          </a:prstGeom>
          <a:noFill/>
          <a:ln w="9525" cap="flat" cmpd="sng" algn="ctr">
            <a:solidFill>
              <a:sysClr val="windowText" lastClr="000000">
                <a:lumMod val="65000"/>
                <a:lumOff val="35000"/>
              </a:sysClr>
            </a:solidFill>
            <a:prstDash val="solid"/>
          </a:ln>
          <a:effectLst/>
        </p:spPr>
      </p:cxnSp>
      <p:sp>
        <p:nvSpPr>
          <p:cNvPr id="26" name="标题层"/>
          <p:cNvSpPr txBox="1"/>
          <p:nvPr/>
        </p:nvSpPr>
        <p:spPr bwMode="auto">
          <a:xfrm>
            <a:off x="3957643" y="2971860"/>
            <a:ext cx="2520189" cy="400110"/>
          </a:xfrm>
          <a:prstGeom prst="rect">
            <a:avLst/>
          </a:prstGeom>
          <a:noFill/>
          <a:effectLst/>
        </p:spPr>
        <p:txBody>
          <a:bodyPr wrap="square">
            <a:spAutoFit/>
          </a:bodyPr>
          <a:lstStyle>
            <a:defPPr>
              <a:defRPr lang="zh-CN"/>
            </a:defPPr>
            <a:lvl1pPr marR="0" lvl="0" indent="0" fontAlgn="auto">
              <a:lnSpc>
                <a:spcPct val="100000"/>
              </a:lnSpc>
              <a:spcBef>
                <a:spcPts val="0"/>
              </a:spcBef>
              <a:spcAft>
                <a:spcPts val="0"/>
              </a:spcAft>
              <a:buClrTx/>
              <a:buSzTx/>
              <a:buFontTx/>
              <a:buNone/>
              <a:defRPr kumimoji="0" sz="2000" b="1" i="0" u="none" strike="noStrike" kern="0" cap="none" spc="0" normalizeH="0" baseline="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defRPr>
            </a:lvl1pPr>
          </a:lstStyle>
          <a:p>
            <a:pPr lvl="0">
              <a:defRPr/>
            </a:pPr>
            <a:r>
              <a:rPr lang="zh-CN" altLang="en-US" dirty="0"/>
              <a:t>添加标题文字内容</a:t>
            </a:r>
            <a:endParaRPr lang="zh-CN" altLang="en-US" dirty="0"/>
          </a:p>
        </p:txBody>
      </p:sp>
      <p:cxnSp>
        <p:nvCxnSpPr>
          <p:cNvPr id="27" name="直接连接符 26"/>
          <p:cNvCxnSpPr/>
          <p:nvPr/>
        </p:nvCxnSpPr>
        <p:spPr>
          <a:xfrm>
            <a:off x="6254209" y="3214306"/>
            <a:ext cx="1438287" cy="0"/>
          </a:xfrm>
          <a:prstGeom prst="line">
            <a:avLst/>
          </a:prstGeom>
          <a:noFill/>
          <a:ln w="9525" cap="flat" cmpd="sng" algn="ctr">
            <a:solidFill>
              <a:sysClr val="windowText" lastClr="000000">
                <a:lumMod val="65000"/>
                <a:lumOff val="35000"/>
              </a:sysClr>
            </a:solidFill>
            <a:prstDash val="dash"/>
            <a:tailEnd type="oval"/>
          </a:ln>
          <a:effectLst/>
        </p:spPr>
      </p:cxnSp>
      <p:pic>
        <p:nvPicPr>
          <p:cNvPr id="28" name="图片 27"/>
          <p:cNvPicPr>
            <a:picLocks noChangeAspect="1"/>
          </p:cNvPicPr>
          <p:nvPr/>
        </p:nvPicPr>
        <p:blipFill rotWithShape="1">
          <a:blip r:embed="rId2">
            <a:extLst>
              <a:ext uri="{28A0092B-C50C-407E-A947-70E740481C1C}">
                <a14:useLocalDpi xmlns:a14="http://schemas.microsoft.com/office/drawing/2010/main" val="0"/>
              </a:ext>
            </a:extLst>
          </a:blip>
          <a:srcRect l="6428" t="14194" r="15562" b="13193"/>
          <a:stretch>
            <a:fillRect/>
          </a:stretch>
        </p:blipFill>
        <p:spPr>
          <a:xfrm>
            <a:off x="7308304" y="3553610"/>
            <a:ext cx="1654453" cy="1589890"/>
          </a:xfrm>
          <a:prstGeom prst="rect">
            <a:avLst/>
          </a:prstGeom>
        </p:spPr>
      </p:pic>
      <p:pic>
        <p:nvPicPr>
          <p:cNvPr id="29" name="图片 28"/>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616913" y="1491409"/>
            <a:ext cx="2267521" cy="2380896"/>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grpId="0" nodeType="afterEffect">
                                  <p:stCondLst>
                                    <p:cond delay="0"/>
                                  </p:stCondLst>
                                  <p:childTnLst>
                                    <p:set>
                                      <p:cBhvr>
                                        <p:cTn id="6" dur="1" fill="hold">
                                          <p:stCondLst>
                                            <p:cond delay="0"/>
                                          </p:stCondLst>
                                        </p:cTn>
                                        <p:tgtEl>
                                          <p:spTgt spid="229379"/>
                                        </p:tgtEl>
                                        <p:attrNameLst>
                                          <p:attrName>style.visibility</p:attrName>
                                        </p:attrNameLst>
                                      </p:cBhvr>
                                      <p:to>
                                        <p:strVal val="visible"/>
                                      </p:to>
                                    </p:set>
                                    <p:animEffect transition="in" filter="fade">
                                      <p:cBhvr>
                                        <p:cTn id="7" dur="1000"/>
                                        <p:tgtEl>
                                          <p:spTgt spid="229379"/>
                                        </p:tgtEl>
                                      </p:cBhvr>
                                    </p:animEffect>
                                    <p:anim calcmode="lin" valueType="num">
                                      <p:cBhvr>
                                        <p:cTn id="8" dur="1000" fill="hold"/>
                                        <p:tgtEl>
                                          <p:spTgt spid="229379"/>
                                        </p:tgtEl>
                                        <p:attrNameLst>
                                          <p:attrName>ppt_x</p:attrName>
                                        </p:attrNameLst>
                                      </p:cBhvr>
                                      <p:tavLst>
                                        <p:tav tm="0">
                                          <p:val>
                                            <p:strVal val="#ppt_x"/>
                                          </p:val>
                                        </p:tav>
                                        <p:tav tm="100000">
                                          <p:val>
                                            <p:strVal val="#ppt_x"/>
                                          </p:val>
                                        </p:tav>
                                      </p:tavLst>
                                    </p:anim>
                                    <p:anim calcmode="lin" valueType="num">
                                      <p:cBhvr>
                                        <p:cTn id="9" dur="1000" fill="hold"/>
                                        <p:tgtEl>
                                          <p:spTgt spid="229379"/>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12" presetClass="entr" presetSubtype="8" fill="hold" grpId="0" nodeType="afterEffect">
                                  <p:stCondLst>
                                    <p:cond delay="0"/>
                                  </p:stCondLst>
                                  <p:childTnLst>
                                    <p:set>
                                      <p:cBhvr>
                                        <p:cTn id="12" dur="1" fill="hold">
                                          <p:stCondLst>
                                            <p:cond delay="0"/>
                                          </p:stCondLst>
                                        </p:cTn>
                                        <p:tgtEl>
                                          <p:spTgt spid="229380"/>
                                        </p:tgtEl>
                                        <p:attrNameLst>
                                          <p:attrName>style.visibility</p:attrName>
                                        </p:attrNameLst>
                                      </p:cBhvr>
                                      <p:to>
                                        <p:strVal val="visible"/>
                                      </p:to>
                                    </p:set>
                                    <p:animEffect transition="in" filter="slide(fromLeft)">
                                      <p:cBhvr>
                                        <p:cTn id="13" dur="500"/>
                                        <p:tgtEl>
                                          <p:spTgt spid="229380"/>
                                        </p:tgtEl>
                                      </p:cBhvr>
                                    </p:animEffect>
                                  </p:childTnLst>
                                </p:cTn>
                              </p:par>
                            </p:childTnLst>
                          </p:cTn>
                        </p:par>
                        <p:par>
                          <p:cTn id="14" fill="hold">
                            <p:stCondLst>
                              <p:cond delay="1500"/>
                            </p:stCondLst>
                            <p:childTnLst>
                              <p:par>
                                <p:cTn id="15" presetID="56" presetClass="entr" presetSubtype="0" fill="hold" grpId="0" nodeType="afterEffect">
                                  <p:stCondLst>
                                    <p:cond delay="0"/>
                                  </p:stCondLst>
                                  <p:iterate type="lt">
                                    <p:tmPct val="10000"/>
                                  </p:iterate>
                                  <p:childTnLst>
                                    <p:set>
                                      <p:cBhvr>
                                        <p:cTn id="16" dur="1" fill="hold">
                                          <p:stCondLst>
                                            <p:cond delay="0"/>
                                          </p:stCondLst>
                                        </p:cTn>
                                        <p:tgtEl>
                                          <p:spTgt spid="229381"/>
                                        </p:tgtEl>
                                        <p:attrNameLst>
                                          <p:attrName>style.visibility</p:attrName>
                                        </p:attrNameLst>
                                      </p:cBhvr>
                                      <p:to>
                                        <p:strVal val="visible"/>
                                      </p:to>
                                    </p:set>
                                    <p:anim by="(-#ppt_w*2)" calcmode="lin" valueType="num">
                                      <p:cBhvr rctx="PPT">
                                        <p:cTn id="17" dur="250" autoRev="1" fill="hold">
                                          <p:stCondLst>
                                            <p:cond delay="0"/>
                                          </p:stCondLst>
                                        </p:cTn>
                                        <p:tgtEl>
                                          <p:spTgt spid="229381"/>
                                        </p:tgtEl>
                                        <p:attrNameLst>
                                          <p:attrName>ppt_w</p:attrName>
                                        </p:attrNameLst>
                                      </p:cBhvr>
                                    </p:anim>
                                    <p:anim by="(#ppt_w*0.50)" calcmode="lin" valueType="num">
                                      <p:cBhvr>
                                        <p:cTn id="18" dur="250" decel="50000" autoRev="1" fill="hold">
                                          <p:stCondLst>
                                            <p:cond delay="0"/>
                                          </p:stCondLst>
                                        </p:cTn>
                                        <p:tgtEl>
                                          <p:spTgt spid="229381"/>
                                        </p:tgtEl>
                                        <p:attrNameLst>
                                          <p:attrName>ppt_x</p:attrName>
                                        </p:attrNameLst>
                                      </p:cBhvr>
                                    </p:anim>
                                    <p:anim from="(-#ppt_h/2)" to="(#ppt_y)" calcmode="lin" valueType="num">
                                      <p:cBhvr>
                                        <p:cTn id="19" dur="500" fill="hold">
                                          <p:stCondLst>
                                            <p:cond delay="0"/>
                                          </p:stCondLst>
                                        </p:cTn>
                                        <p:tgtEl>
                                          <p:spTgt spid="229381"/>
                                        </p:tgtEl>
                                        <p:attrNameLst>
                                          <p:attrName>ppt_y</p:attrName>
                                        </p:attrNameLst>
                                      </p:cBhvr>
                                    </p:anim>
                                    <p:animRot by="21600000">
                                      <p:cBhvr>
                                        <p:cTn id="20" dur="500" fill="hold">
                                          <p:stCondLst>
                                            <p:cond delay="0"/>
                                          </p:stCondLst>
                                        </p:cTn>
                                        <p:tgtEl>
                                          <p:spTgt spid="229381"/>
                                        </p:tgtEl>
                                        <p:attrNameLst>
                                          <p:attrName>r</p:attrName>
                                        </p:attrNameLst>
                                      </p:cBhvr>
                                    </p:animRot>
                                  </p:childTnLst>
                                </p:cTn>
                              </p:par>
                            </p:childTnLst>
                          </p:cTn>
                        </p:par>
                        <p:par>
                          <p:cTn id="21" fill="hold">
                            <p:stCondLst>
                              <p:cond delay="2349"/>
                            </p:stCondLst>
                            <p:childTnLst>
                              <p:par>
                                <p:cTn id="22" presetID="2" presetClass="entr" presetSubtype="8" fill="hold" grpId="0" nodeType="afterEffect">
                                  <p:stCondLst>
                                    <p:cond delay="0"/>
                                  </p:stCondLst>
                                  <p:childTnLst>
                                    <p:set>
                                      <p:cBhvr>
                                        <p:cTn id="23" dur="1" fill="hold">
                                          <p:stCondLst>
                                            <p:cond delay="0"/>
                                          </p:stCondLst>
                                        </p:cTn>
                                        <p:tgtEl>
                                          <p:spTgt spid="229383"/>
                                        </p:tgtEl>
                                        <p:attrNameLst>
                                          <p:attrName>style.visibility</p:attrName>
                                        </p:attrNameLst>
                                      </p:cBhvr>
                                      <p:to>
                                        <p:strVal val="visible"/>
                                      </p:to>
                                    </p:set>
                                    <p:anim calcmode="lin" valueType="num">
                                      <p:cBhvr additive="base">
                                        <p:cTn id="24" dur="500" fill="hold"/>
                                        <p:tgtEl>
                                          <p:spTgt spid="229383"/>
                                        </p:tgtEl>
                                        <p:attrNameLst>
                                          <p:attrName>ppt_x</p:attrName>
                                        </p:attrNameLst>
                                      </p:cBhvr>
                                      <p:tavLst>
                                        <p:tav tm="0">
                                          <p:val>
                                            <p:strVal val="0-#ppt_w/2"/>
                                          </p:val>
                                        </p:tav>
                                        <p:tav tm="100000">
                                          <p:val>
                                            <p:strVal val="#ppt_x"/>
                                          </p:val>
                                        </p:tav>
                                      </p:tavLst>
                                    </p:anim>
                                    <p:anim calcmode="lin" valueType="num">
                                      <p:cBhvr additive="base">
                                        <p:cTn id="25" dur="500" fill="hold"/>
                                        <p:tgtEl>
                                          <p:spTgt spid="229383"/>
                                        </p:tgtEl>
                                        <p:attrNameLst>
                                          <p:attrName>ppt_y</p:attrName>
                                        </p:attrNameLst>
                                      </p:cBhvr>
                                      <p:tavLst>
                                        <p:tav tm="0">
                                          <p:val>
                                            <p:strVal val="#ppt_y"/>
                                          </p:val>
                                        </p:tav>
                                        <p:tav tm="100000">
                                          <p:val>
                                            <p:strVal val="#ppt_y"/>
                                          </p:val>
                                        </p:tav>
                                      </p:tavLst>
                                    </p:anim>
                                  </p:childTnLst>
                                </p:cTn>
                              </p:par>
                              <p:par>
                                <p:cTn id="26" presetID="2" presetClass="entr" presetSubtype="8" fill="hold" grpId="0" nodeType="withEffect">
                                  <p:stCondLst>
                                    <p:cond delay="400"/>
                                  </p:stCondLst>
                                  <p:childTnLst>
                                    <p:set>
                                      <p:cBhvr>
                                        <p:cTn id="27" dur="1" fill="hold">
                                          <p:stCondLst>
                                            <p:cond delay="0"/>
                                          </p:stCondLst>
                                        </p:cTn>
                                        <p:tgtEl>
                                          <p:spTgt spid="229382"/>
                                        </p:tgtEl>
                                        <p:attrNameLst>
                                          <p:attrName>style.visibility</p:attrName>
                                        </p:attrNameLst>
                                      </p:cBhvr>
                                      <p:to>
                                        <p:strVal val="visible"/>
                                      </p:to>
                                    </p:set>
                                    <p:anim calcmode="lin" valueType="num">
                                      <p:cBhvr additive="base">
                                        <p:cTn id="28" dur="500" fill="hold"/>
                                        <p:tgtEl>
                                          <p:spTgt spid="229382"/>
                                        </p:tgtEl>
                                        <p:attrNameLst>
                                          <p:attrName>ppt_x</p:attrName>
                                        </p:attrNameLst>
                                      </p:cBhvr>
                                      <p:tavLst>
                                        <p:tav tm="0">
                                          <p:val>
                                            <p:strVal val="0-#ppt_w/2"/>
                                          </p:val>
                                        </p:tav>
                                        <p:tav tm="100000">
                                          <p:val>
                                            <p:strVal val="#ppt_x"/>
                                          </p:val>
                                        </p:tav>
                                      </p:tavLst>
                                    </p:anim>
                                    <p:anim calcmode="lin" valueType="num">
                                      <p:cBhvr additive="base">
                                        <p:cTn id="29" dur="500" fill="hold"/>
                                        <p:tgtEl>
                                          <p:spTgt spid="229382"/>
                                        </p:tgtEl>
                                        <p:attrNameLst>
                                          <p:attrName>ppt_y</p:attrName>
                                        </p:attrNameLst>
                                      </p:cBhvr>
                                      <p:tavLst>
                                        <p:tav tm="0">
                                          <p:val>
                                            <p:strVal val="#ppt_y"/>
                                          </p:val>
                                        </p:tav>
                                        <p:tav tm="100000">
                                          <p:val>
                                            <p:strVal val="#ppt_y"/>
                                          </p:val>
                                        </p:tav>
                                      </p:tavLst>
                                    </p:anim>
                                  </p:childTnLst>
                                </p:cTn>
                              </p:par>
                            </p:childTnLst>
                          </p:cTn>
                        </p:par>
                        <p:par>
                          <p:cTn id="30" fill="hold">
                            <p:stCondLst>
                              <p:cond delay="2849"/>
                            </p:stCondLst>
                            <p:childTnLst>
                              <p:par>
                                <p:cTn id="31" presetID="47" presetClass="entr" presetSubtype="0" fill="hold" nodeType="afterEffect">
                                  <p:stCondLst>
                                    <p:cond delay="0"/>
                                  </p:stCondLst>
                                  <p:childTnLst>
                                    <p:set>
                                      <p:cBhvr>
                                        <p:cTn id="32" dur="1" fill="hold">
                                          <p:stCondLst>
                                            <p:cond delay="0"/>
                                          </p:stCondLst>
                                        </p:cTn>
                                        <p:tgtEl>
                                          <p:spTgt spid="13"/>
                                        </p:tgtEl>
                                        <p:attrNameLst>
                                          <p:attrName>style.visibility</p:attrName>
                                        </p:attrNameLst>
                                      </p:cBhvr>
                                      <p:to>
                                        <p:strVal val="visible"/>
                                      </p:to>
                                    </p:set>
                                    <p:animEffect transition="in" filter="fade">
                                      <p:cBhvr>
                                        <p:cTn id="33" dur="600"/>
                                        <p:tgtEl>
                                          <p:spTgt spid="13"/>
                                        </p:tgtEl>
                                      </p:cBhvr>
                                    </p:animEffect>
                                    <p:anim calcmode="lin" valueType="num">
                                      <p:cBhvr>
                                        <p:cTn id="34" dur="600" fill="hold"/>
                                        <p:tgtEl>
                                          <p:spTgt spid="13"/>
                                        </p:tgtEl>
                                        <p:attrNameLst>
                                          <p:attrName>ppt_x</p:attrName>
                                        </p:attrNameLst>
                                      </p:cBhvr>
                                      <p:tavLst>
                                        <p:tav tm="0">
                                          <p:val>
                                            <p:strVal val="#ppt_x"/>
                                          </p:val>
                                        </p:tav>
                                        <p:tav tm="100000">
                                          <p:val>
                                            <p:strVal val="#ppt_x"/>
                                          </p:val>
                                        </p:tav>
                                      </p:tavLst>
                                    </p:anim>
                                    <p:anim calcmode="lin" valueType="num">
                                      <p:cBhvr>
                                        <p:cTn id="35" dur="600" fill="hold"/>
                                        <p:tgtEl>
                                          <p:spTgt spid="13"/>
                                        </p:tgtEl>
                                        <p:attrNameLst>
                                          <p:attrName>ppt_y</p:attrName>
                                        </p:attrNameLst>
                                      </p:cBhvr>
                                      <p:tavLst>
                                        <p:tav tm="0">
                                          <p:val>
                                            <p:strVal val="#ppt_y-.1"/>
                                          </p:val>
                                        </p:tav>
                                        <p:tav tm="100000">
                                          <p:val>
                                            <p:strVal val="#ppt_y"/>
                                          </p:val>
                                        </p:tav>
                                      </p:tavLst>
                                    </p:anim>
                                  </p:childTnLst>
                                </p:cTn>
                              </p:par>
                            </p:childTnLst>
                          </p:cTn>
                        </p:par>
                        <p:par>
                          <p:cTn id="36" fill="hold">
                            <p:stCondLst>
                              <p:cond delay="3849"/>
                            </p:stCondLst>
                            <p:childTnLst>
                              <p:par>
                                <p:cTn id="37" presetID="2" presetClass="entr" presetSubtype="8" decel="52500" fill="hold" grpId="0" nodeType="afterEffect">
                                  <p:stCondLst>
                                    <p:cond delay="0"/>
                                  </p:stCondLst>
                                  <p:childTnLst>
                                    <p:set>
                                      <p:cBhvr>
                                        <p:cTn id="38" dur="1" fill="hold">
                                          <p:stCondLst>
                                            <p:cond delay="0"/>
                                          </p:stCondLst>
                                        </p:cTn>
                                        <p:tgtEl>
                                          <p:spTgt spid="12"/>
                                        </p:tgtEl>
                                        <p:attrNameLst>
                                          <p:attrName>style.visibility</p:attrName>
                                        </p:attrNameLst>
                                      </p:cBhvr>
                                      <p:to>
                                        <p:strVal val="visible"/>
                                      </p:to>
                                    </p:set>
                                    <p:anim calcmode="lin" valueType="num">
                                      <p:cBhvr additive="base">
                                        <p:cTn id="39" dur="400" fill="hold"/>
                                        <p:tgtEl>
                                          <p:spTgt spid="12"/>
                                        </p:tgtEl>
                                        <p:attrNameLst>
                                          <p:attrName>ppt_x</p:attrName>
                                        </p:attrNameLst>
                                      </p:cBhvr>
                                      <p:tavLst>
                                        <p:tav tm="0">
                                          <p:val>
                                            <p:strVal val="0-#ppt_w/2"/>
                                          </p:val>
                                        </p:tav>
                                        <p:tav tm="100000">
                                          <p:val>
                                            <p:strVal val="#ppt_x"/>
                                          </p:val>
                                        </p:tav>
                                      </p:tavLst>
                                    </p:anim>
                                    <p:anim calcmode="lin" valueType="num">
                                      <p:cBhvr additive="base">
                                        <p:cTn id="40" dur="400" fill="hold"/>
                                        <p:tgtEl>
                                          <p:spTgt spid="12"/>
                                        </p:tgtEl>
                                        <p:attrNameLst>
                                          <p:attrName>ppt_y</p:attrName>
                                        </p:attrNameLst>
                                      </p:cBhvr>
                                      <p:tavLst>
                                        <p:tav tm="0">
                                          <p:val>
                                            <p:strVal val="#ppt_y"/>
                                          </p:val>
                                        </p:tav>
                                        <p:tav tm="100000">
                                          <p:val>
                                            <p:strVal val="#ppt_y"/>
                                          </p:val>
                                        </p:tav>
                                      </p:tavLst>
                                    </p:anim>
                                  </p:childTnLst>
                                </p:cTn>
                              </p:par>
                              <p:par>
                                <p:cTn id="41" presetID="2" presetClass="entr" presetSubtype="2" decel="52500" fill="hold" grpId="0" nodeType="withEffect">
                                  <p:stCondLst>
                                    <p:cond delay="0"/>
                                  </p:stCondLst>
                                  <p:childTnLst>
                                    <p:set>
                                      <p:cBhvr>
                                        <p:cTn id="42" dur="1" fill="hold">
                                          <p:stCondLst>
                                            <p:cond delay="0"/>
                                          </p:stCondLst>
                                        </p:cTn>
                                        <p:tgtEl>
                                          <p:spTgt spid="14"/>
                                        </p:tgtEl>
                                        <p:attrNameLst>
                                          <p:attrName>style.visibility</p:attrName>
                                        </p:attrNameLst>
                                      </p:cBhvr>
                                      <p:to>
                                        <p:strVal val="visible"/>
                                      </p:to>
                                    </p:set>
                                    <p:anim calcmode="lin" valueType="num">
                                      <p:cBhvr additive="base">
                                        <p:cTn id="43" dur="400" fill="hold"/>
                                        <p:tgtEl>
                                          <p:spTgt spid="14"/>
                                        </p:tgtEl>
                                        <p:attrNameLst>
                                          <p:attrName>ppt_x</p:attrName>
                                        </p:attrNameLst>
                                      </p:cBhvr>
                                      <p:tavLst>
                                        <p:tav tm="0">
                                          <p:val>
                                            <p:strVal val="1+#ppt_w/2"/>
                                          </p:val>
                                        </p:tav>
                                        <p:tav tm="100000">
                                          <p:val>
                                            <p:strVal val="#ppt_x"/>
                                          </p:val>
                                        </p:tav>
                                      </p:tavLst>
                                    </p:anim>
                                    <p:anim calcmode="lin" valueType="num">
                                      <p:cBhvr additive="base">
                                        <p:cTn id="44" dur="400" fill="hold"/>
                                        <p:tgtEl>
                                          <p:spTgt spid="14"/>
                                        </p:tgtEl>
                                        <p:attrNameLst>
                                          <p:attrName>ppt_y</p:attrName>
                                        </p:attrNameLst>
                                      </p:cBhvr>
                                      <p:tavLst>
                                        <p:tav tm="0">
                                          <p:val>
                                            <p:strVal val="#ppt_y"/>
                                          </p:val>
                                        </p:tav>
                                        <p:tav tm="100000">
                                          <p:val>
                                            <p:strVal val="#ppt_y"/>
                                          </p:val>
                                        </p:tav>
                                      </p:tavLst>
                                    </p:anim>
                                  </p:childTnLst>
                                </p:cTn>
                              </p:par>
                            </p:childTnLst>
                          </p:cTn>
                        </p:par>
                        <p:par>
                          <p:cTn id="45" fill="hold">
                            <p:stCondLst>
                              <p:cond delay="4349"/>
                            </p:stCondLst>
                            <p:childTnLst>
                              <p:par>
                                <p:cTn id="46" presetID="22" presetClass="entr" presetSubtype="8" fill="hold" nodeType="afterEffect">
                                  <p:stCondLst>
                                    <p:cond delay="0"/>
                                  </p:stCondLst>
                                  <p:childTnLst>
                                    <p:set>
                                      <p:cBhvr>
                                        <p:cTn id="47" dur="1" fill="hold">
                                          <p:stCondLst>
                                            <p:cond delay="0"/>
                                          </p:stCondLst>
                                        </p:cTn>
                                        <p:tgtEl>
                                          <p:spTgt spid="15"/>
                                        </p:tgtEl>
                                        <p:attrNameLst>
                                          <p:attrName>style.visibility</p:attrName>
                                        </p:attrNameLst>
                                      </p:cBhvr>
                                      <p:to>
                                        <p:strVal val="visible"/>
                                      </p:to>
                                    </p:set>
                                    <p:animEffect transition="in" filter="wipe(left)">
                                      <p:cBhvr>
                                        <p:cTn id="48" dur="500"/>
                                        <p:tgtEl>
                                          <p:spTgt spid="15"/>
                                        </p:tgtEl>
                                      </p:cBhvr>
                                    </p:animEffect>
                                  </p:childTnLst>
                                </p:cTn>
                              </p:par>
                            </p:childTnLst>
                          </p:cTn>
                        </p:par>
                        <p:par>
                          <p:cTn id="49" fill="hold">
                            <p:stCondLst>
                              <p:cond delay="4849"/>
                            </p:stCondLst>
                            <p:childTnLst>
                              <p:par>
                                <p:cTn id="50" presetID="47" presetClass="entr" presetSubtype="0" fill="hold" nodeType="afterEffect">
                                  <p:stCondLst>
                                    <p:cond delay="0"/>
                                  </p:stCondLst>
                                  <p:childTnLst>
                                    <p:set>
                                      <p:cBhvr>
                                        <p:cTn id="51" dur="1" fill="hold">
                                          <p:stCondLst>
                                            <p:cond delay="0"/>
                                          </p:stCondLst>
                                        </p:cTn>
                                        <p:tgtEl>
                                          <p:spTgt spid="17"/>
                                        </p:tgtEl>
                                        <p:attrNameLst>
                                          <p:attrName>style.visibility</p:attrName>
                                        </p:attrNameLst>
                                      </p:cBhvr>
                                      <p:to>
                                        <p:strVal val="visible"/>
                                      </p:to>
                                    </p:set>
                                    <p:animEffect transition="in" filter="fade">
                                      <p:cBhvr>
                                        <p:cTn id="52" dur="600"/>
                                        <p:tgtEl>
                                          <p:spTgt spid="17"/>
                                        </p:tgtEl>
                                      </p:cBhvr>
                                    </p:animEffect>
                                    <p:anim calcmode="lin" valueType="num">
                                      <p:cBhvr>
                                        <p:cTn id="53" dur="600" fill="hold"/>
                                        <p:tgtEl>
                                          <p:spTgt spid="17"/>
                                        </p:tgtEl>
                                        <p:attrNameLst>
                                          <p:attrName>ppt_x</p:attrName>
                                        </p:attrNameLst>
                                      </p:cBhvr>
                                      <p:tavLst>
                                        <p:tav tm="0">
                                          <p:val>
                                            <p:strVal val="#ppt_x"/>
                                          </p:val>
                                        </p:tav>
                                        <p:tav tm="100000">
                                          <p:val>
                                            <p:strVal val="#ppt_x"/>
                                          </p:val>
                                        </p:tav>
                                      </p:tavLst>
                                    </p:anim>
                                    <p:anim calcmode="lin" valueType="num">
                                      <p:cBhvr>
                                        <p:cTn id="54" dur="600" fill="hold"/>
                                        <p:tgtEl>
                                          <p:spTgt spid="17"/>
                                        </p:tgtEl>
                                        <p:attrNameLst>
                                          <p:attrName>ppt_y</p:attrName>
                                        </p:attrNameLst>
                                      </p:cBhvr>
                                      <p:tavLst>
                                        <p:tav tm="0">
                                          <p:val>
                                            <p:strVal val="#ppt_y-.1"/>
                                          </p:val>
                                        </p:tav>
                                        <p:tav tm="100000">
                                          <p:val>
                                            <p:strVal val="#ppt_y"/>
                                          </p:val>
                                        </p:tav>
                                      </p:tavLst>
                                    </p:anim>
                                  </p:childTnLst>
                                </p:cTn>
                              </p:par>
                            </p:childTnLst>
                          </p:cTn>
                        </p:par>
                        <p:par>
                          <p:cTn id="55" fill="hold">
                            <p:stCondLst>
                              <p:cond delay="5849"/>
                            </p:stCondLst>
                            <p:childTnLst>
                              <p:par>
                                <p:cTn id="56" presetID="2" presetClass="entr" presetSubtype="8" decel="52500" fill="hold" grpId="0" nodeType="afterEffect">
                                  <p:stCondLst>
                                    <p:cond delay="0"/>
                                  </p:stCondLst>
                                  <p:childTnLst>
                                    <p:set>
                                      <p:cBhvr>
                                        <p:cTn id="57" dur="1" fill="hold">
                                          <p:stCondLst>
                                            <p:cond delay="0"/>
                                          </p:stCondLst>
                                        </p:cTn>
                                        <p:tgtEl>
                                          <p:spTgt spid="16"/>
                                        </p:tgtEl>
                                        <p:attrNameLst>
                                          <p:attrName>style.visibility</p:attrName>
                                        </p:attrNameLst>
                                      </p:cBhvr>
                                      <p:to>
                                        <p:strVal val="visible"/>
                                      </p:to>
                                    </p:set>
                                    <p:anim calcmode="lin" valueType="num">
                                      <p:cBhvr additive="base">
                                        <p:cTn id="58" dur="400" fill="hold"/>
                                        <p:tgtEl>
                                          <p:spTgt spid="16"/>
                                        </p:tgtEl>
                                        <p:attrNameLst>
                                          <p:attrName>ppt_x</p:attrName>
                                        </p:attrNameLst>
                                      </p:cBhvr>
                                      <p:tavLst>
                                        <p:tav tm="0">
                                          <p:val>
                                            <p:strVal val="0-#ppt_w/2"/>
                                          </p:val>
                                        </p:tav>
                                        <p:tav tm="100000">
                                          <p:val>
                                            <p:strVal val="#ppt_x"/>
                                          </p:val>
                                        </p:tav>
                                      </p:tavLst>
                                    </p:anim>
                                    <p:anim calcmode="lin" valueType="num">
                                      <p:cBhvr additive="base">
                                        <p:cTn id="59" dur="400" fill="hold"/>
                                        <p:tgtEl>
                                          <p:spTgt spid="16"/>
                                        </p:tgtEl>
                                        <p:attrNameLst>
                                          <p:attrName>ppt_y</p:attrName>
                                        </p:attrNameLst>
                                      </p:cBhvr>
                                      <p:tavLst>
                                        <p:tav tm="0">
                                          <p:val>
                                            <p:strVal val="#ppt_y"/>
                                          </p:val>
                                        </p:tav>
                                        <p:tav tm="100000">
                                          <p:val>
                                            <p:strVal val="#ppt_y"/>
                                          </p:val>
                                        </p:tav>
                                      </p:tavLst>
                                    </p:anim>
                                  </p:childTnLst>
                                </p:cTn>
                              </p:par>
                              <p:par>
                                <p:cTn id="60" presetID="2" presetClass="entr" presetSubtype="2" decel="52500" fill="hold" grpId="0" nodeType="withEffect">
                                  <p:stCondLst>
                                    <p:cond delay="0"/>
                                  </p:stCondLst>
                                  <p:childTnLst>
                                    <p:set>
                                      <p:cBhvr>
                                        <p:cTn id="61" dur="1" fill="hold">
                                          <p:stCondLst>
                                            <p:cond delay="0"/>
                                          </p:stCondLst>
                                        </p:cTn>
                                        <p:tgtEl>
                                          <p:spTgt spid="18"/>
                                        </p:tgtEl>
                                        <p:attrNameLst>
                                          <p:attrName>style.visibility</p:attrName>
                                        </p:attrNameLst>
                                      </p:cBhvr>
                                      <p:to>
                                        <p:strVal val="visible"/>
                                      </p:to>
                                    </p:set>
                                    <p:anim calcmode="lin" valueType="num">
                                      <p:cBhvr additive="base">
                                        <p:cTn id="62" dur="400" fill="hold"/>
                                        <p:tgtEl>
                                          <p:spTgt spid="18"/>
                                        </p:tgtEl>
                                        <p:attrNameLst>
                                          <p:attrName>ppt_x</p:attrName>
                                        </p:attrNameLst>
                                      </p:cBhvr>
                                      <p:tavLst>
                                        <p:tav tm="0">
                                          <p:val>
                                            <p:strVal val="1+#ppt_w/2"/>
                                          </p:val>
                                        </p:tav>
                                        <p:tav tm="100000">
                                          <p:val>
                                            <p:strVal val="#ppt_x"/>
                                          </p:val>
                                        </p:tav>
                                      </p:tavLst>
                                    </p:anim>
                                    <p:anim calcmode="lin" valueType="num">
                                      <p:cBhvr additive="base">
                                        <p:cTn id="63" dur="400" fill="hold"/>
                                        <p:tgtEl>
                                          <p:spTgt spid="18"/>
                                        </p:tgtEl>
                                        <p:attrNameLst>
                                          <p:attrName>ppt_y</p:attrName>
                                        </p:attrNameLst>
                                      </p:cBhvr>
                                      <p:tavLst>
                                        <p:tav tm="0">
                                          <p:val>
                                            <p:strVal val="#ppt_y"/>
                                          </p:val>
                                        </p:tav>
                                        <p:tav tm="100000">
                                          <p:val>
                                            <p:strVal val="#ppt_y"/>
                                          </p:val>
                                        </p:tav>
                                      </p:tavLst>
                                    </p:anim>
                                  </p:childTnLst>
                                </p:cTn>
                              </p:par>
                            </p:childTnLst>
                          </p:cTn>
                        </p:par>
                        <p:par>
                          <p:cTn id="64" fill="hold">
                            <p:stCondLst>
                              <p:cond delay="6349"/>
                            </p:stCondLst>
                            <p:childTnLst>
                              <p:par>
                                <p:cTn id="65" presetID="22" presetClass="entr" presetSubtype="8" fill="hold" nodeType="afterEffect">
                                  <p:stCondLst>
                                    <p:cond delay="0"/>
                                  </p:stCondLst>
                                  <p:childTnLst>
                                    <p:set>
                                      <p:cBhvr>
                                        <p:cTn id="66" dur="1" fill="hold">
                                          <p:stCondLst>
                                            <p:cond delay="0"/>
                                          </p:stCondLst>
                                        </p:cTn>
                                        <p:tgtEl>
                                          <p:spTgt spid="19"/>
                                        </p:tgtEl>
                                        <p:attrNameLst>
                                          <p:attrName>style.visibility</p:attrName>
                                        </p:attrNameLst>
                                      </p:cBhvr>
                                      <p:to>
                                        <p:strVal val="visible"/>
                                      </p:to>
                                    </p:set>
                                    <p:animEffect transition="in" filter="wipe(left)">
                                      <p:cBhvr>
                                        <p:cTn id="67" dur="500"/>
                                        <p:tgtEl>
                                          <p:spTgt spid="19"/>
                                        </p:tgtEl>
                                      </p:cBhvr>
                                    </p:animEffect>
                                  </p:childTnLst>
                                </p:cTn>
                              </p:par>
                            </p:childTnLst>
                          </p:cTn>
                        </p:par>
                        <p:par>
                          <p:cTn id="68" fill="hold">
                            <p:stCondLst>
                              <p:cond delay="6849"/>
                            </p:stCondLst>
                            <p:childTnLst>
                              <p:par>
                                <p:cTn id="69" presetID="47" presetClass="entr" presetSubtype="0" fill="hold" nodeType="afterEffect">
                                  <p:stCondLst>
                                    <p:cond delay="0"/>
                                  </p:stCondLst>
                                  <p:childTnLst>
                                    <p:set>
                                      <p:cBhvr>
                                        <p:cTn id="70" dur="1" fill="hold">
                                          <p:stCondLst>
                                            <p:cond delay="0"/>
                                          </p:stCondLst>
                                        </p:cTn>
                                        <p:tgtEl>
                                          <p:spTgt spid="21"/>
                                        </p:tgtEl>
                                        <p:attrNameLst>
                                          <p:attrName>style.visibility</p:attrName>
                                        </p:attrNameLst>
                                      </p:cBhvr>
                                      <p:to>
                                        <p:strVal val="visible"/>
                                      </p:to>
                                    </p:set>
                                    <p:animEffect transition="in" filter="fade">
                                      <p:cBhvr>
                                        <p:cTn id="71" dur="600"/>
                                        <p:tgtEl>
                                          <p:spTgt spid="21"/>
                                        </p:tgtEl>
                                      </p:cBhvr>
                                    </p:animEffect>
                                    <p:anim calcmode="lin" valueType="num">
                                      <p:cBhvr>
                                        <p:cTn id="72" dur="600" fill="hold"/>
                                        <p:tgtEl>
                                          <p:spTgt spid="21"/>
                                        </p:tgtEl>
                                        <p:attrNameLst>
                                          <p:attrName>ppt_x</p:attrName>
                                        </p:attrNameLst>
                                      </p:cBhvr>
                                      <p:tavLst>
                                        <p:tav tm="0">
                                          <p:val>
                                            <p:strVal val="#ppt_x"/>
                                          </p:val>
                                        </p:tav>
                                        <p:tav tm="100000">
                                          <p:val>
                                            <p:strVal val="#ppt_x"/>
                                          </p:val>
                                        </p:tav>
                                      </p:tavLst>
                                    </p:anim>
                                    <p:anim calcmode="lin" valueType="num">
                                      <p:cBhvr>
                                        <p:cTn id="73" dur="600" fill="hold"/>
                                        <p:tgtEl>
                                          <p:spTgt spid="21"/>
                                        </p:tgtEl>
                                        <p:attrNameLst>
                                          <p:attrName>ppt_y</p:attrName>
                                        </p:attrNameLst>
                                      </p:cBhvr>
                                      <p:tavLst>
                                        <p:tav tm="0">
                                          <p:val>
                                            <p:strVal val="#ppt_y-.1"/>
                                          </p:val>
                                        </p:tav>
                                        <p:tav tm="100000">
                                          <p:val>
                                            <p:strVal val="#ppt_y"/>
                                          </p:val>
                                        </p:tav>
                                      </p:tavLst>
                                    </p:anim>
                                  </p:childTnLst>
                                </p:cTn>
                              </p:par>
                            </p:childTnLst>
                          </p:cTn>
                        </p:par>
                        <p:par>
                          <p:cTn id="74" fill="hold">
                            <p:stCondLst>
                              <p:cond delay="7849"/>
                            </p:stCondLst>
                            <p:childTnLst>
                              <p:par>
                                <p:cTn id="75" presetID="2" presetClass="entr" presetSubtype="8" decel="52500" fill="hold" grpId="0" nodeType="afterEffect">
                                  <p:stCondLst>
                                    <p:cond delay="0"/>
                                  </p:stCondLst>
                                  <p:childTnLst>
                                    <p:set>
                                      <p:cBhvr>
                                        <p:cTn id="76" dur="1" fill="hold">
                                          <p:stCondLst>
                                            <p:cond delay="0"/>
                                          </p:stCondLst>
                                        </p:cTn>
                                        <p:tgtEl>
                                          <p:spTgt spid="20"/>
                                        </p:tgtEl>
                                        <p:attrNameLst>
                                          <p:attrName>style.visibility</p:attrName>
                                        </p:attrNameLst>
                                      </p:cBhvr>
                                      <p:to>
                                        <p:strVal val="visible"/>
                                      </p:to>
                                    </p:set>
                                    <p:anim calcmode="lin" valueType="num">
                                      <p:cBhvr additive="base">
                                        <p:cTn id="77" dur="400" fill="hold"/>
                                        <p:tgtEl>
                                          <p:spTgt spid="20"/>
                                        </p:tgtEl>
                                        <p:attrNameLst>
                                          <p:attrName>ppt_x</p:attrName>
                                        </p:attrNameLst>
                                      </p:cBhvr>
                                      <p:tavLst>
                                        <p:tav tm="0">
                                          <p:val>
                                            <p:strVal val="0-#ppt_w/2"/>
                                          </p:val>
                                        </p:tav>
                                        <p:tav tm="100000">
                                          <p:val>
                                            <p:strVal val="#ppt_x"/>
                                          </p:val>
                                        </p:tav>
                                      </p:tavLst>
                                    </p:anim>
                                    <p:anim calcmode="lin" valueType="num">
                                      <p:cBhvr additive="base">
                                        <p:cTn id="78" dur="400" fill="hold"/>
                                        <p:tgtEl>
                                          <p:spTgt spid="20"/>
                                        </p:tgtEl>
                                        <p:attrNameLst>
                                          <p:attrName>ppt_y</p:attrName>
                                        </p:attrNameLst>
                                      </p:cBhvr>
                                      <p:tavLst>
                                        <p:tav tm="0">
                                          <p:val>
                                            <p:strVal val="#ppt_y"/>
                                          </p:val>
                                        </p:tav>
                                        <p:tav tm="100000">
                                          <p:val>
                                            <p:strVal val="#ppt_y"/>
                                          </p:val>
                                        </p:tav>
                                      </p:tavLst>
                                    </p:anim>
                                  </p:childTnLst>
                                </p:cTn>
                              </p:par>
                              <p:par>
                                <p:cTn id="79" presetID="2" presetClass="entr" presetSubtype="2" decel="52500" fill="hold" grpId="0" nodeType="withEffect">
                                  <p:stCondLst>
                                    <p:cond delay="0"/>
                                  </p:stCondLst>
                                  <p:childTnLst>
                                    <p:set>
                                      <p:cBhvr>
                                        <p:cTn id="80" dur="1" fill="hold">
                                          <p:stCondLst>
                                            <p:cond delay="0"/>
                                          </p:stCondLst>
                                        </p:cTn>
                                        <p:tgtEl>
                                          <p:spTgt spid="22"/>
                                        </p:tgtEl>
                                        <p:attrNameLst>
                                          <p:attrName>style.visibility</p:attrName>
                                        </p:attrNameLst>
                                      </p:cBhvr>
                                      <p:to>
                                        <p:strVal val="visible"/>
                                      </p:to>
                                    </p:set>
                                    <p:anim calcmode="lin" valueType="num">
                                      <p:cBhvr additive="base">
                                        <p:cTn id="81" dur="400" fill="hold"/>
                                        <p:tgtEl>
                                          <p:spTgt spid="22"/>
                                        </p:tgtEl>
                                        <p:attrNameLst>
                                          <p:attrName>ppt_x</p:attrName>
                                        </p:attrNameLst>
                                      </p:cBhvr>
                                      <p:tavLst>
                                        <p:tav tm="0">
                                          <p:val>
                                            <p:strVal val="1+#ppt_w/2"/>
                                          </p:val>
                                        </p:tav>
                                        <p:tav tm="100000">
                                          <p:val>
                                            <p:strVal val="#ppt_x"/>
                                          </p:val>
                                        </p:tav>
                                      </p:tavLst>
                                    </p:anim>
                                    <p:anim calcmode="lin" valueType="num">
                                      <p:cBhvr additive="base">
                                        <p:cTn id="82" dur="400" fill="hold"/>
                                        <p:tgtEl>
                                          <p:spTgt spid="22"/>
                                        </p:tgtEl>
                                        <p:attrNameLst>
                                          <p:attrName>ppt_y</p:attrName>
                                        </p:attrNameLst>
                                      </p:cBhvr>
                                      <p:tavLst>
                                        <p:tav tm="0">
                                          <p:val>
                                            <p:strVal val="#ppt_y"/>
                                          </p:val>
                                        </p:tav>
                                        <p:tav tm="100000">
                                          <p:val>
                                            <p:strVal val="#ppt_y"/>
                                          </p:val>
                                        </p:tav>
                                      </p:tavLst>
                                    </p:anim>
                                  </p:childTnLst>
                                </p:cTn>
                              </p:par>
                            </p:childTnLst>
                          </p:cTn>
                        </p:par>
                        <p:par>
                          <p:cTn id="83" fill="hold">
                            <p:stCondLst>
                              <p:cond delay="8349"/>
                            </p:stCondLst>
                            <p:childTnLst>
                              <p:par>
                                <p:cTn id="84" presetID="22" presetClass="entr" presetSubtype="8" fill="hold" nodeType="afterEffect">
                                  <p:stCondLst>
                                    <p:cond delay="0"/>
                                  </p:stCondLst>
                                  <p:childTnLst>
                                    <p:set>
                                      <p:cBhvr>
                                        <p:cTn id="85" dur="1" fill="hold">
                                          <p:stCondLst>
                                            <p:cond delay="0"/>
                                          </p:stCondLst>
                                        </p:cTn>
                                        <p:tgtEl>
                                          <p:spTgt spid="23"/>
                                        </p:tgtEl>
                                        <p:attrNameLst>
                                          <p:attrName>style.visibility</p:attrName>
                                        </p:attrNameLst>
                                      </p:cBhvr>
                                      <p:to>
                                        <p:strVal val="visible"/>
                                      </p:to>
                                    </p:set>
                                    <p:animEffect transition="in" filter="wipe(left)">
                                      <p:cBhvr>
                                        <p:cTn id="86" dur="500"/>
                                        <p:tgtEl>
                                          <p:spTgt spid="23"/>
                                        </p:tgtEl>
                                      </p:cBhvr>
                                    </p:animEffect>
                                  </p:childTnLst>
                                </p:cTn>
                              </p:par>
                            </p:childTnLst>
                          </p:cTn>
                        </p:par>
                        <p:par>
                          <p:cTn id="87" fill="hold">
                            <p:stCondLst>
                              <p:cond delay="8849"/>
                            </p:stCondLst>
                            <p:childTnLst>
                              <p:par>
                                <p:cTn id="88" presetID="47" presetClass="entr" presetSubtype="0" fill="hold" nodeType="afterEffect">
                                  <p:stCondLst>
                                    <p:cond delay="0"/>
                                  </p:stCondLst>
                                  <p:childTnLst>
                                    <p:set>
                                      <p:cBhvr>
                                        <p:cTn id="89" dur="1" fill="hold">
                                          <p:stCondLst>
                                            <p:cond delay="0"/>
                                          </p:stCondLst>
                                        </p:cTn>
                                        <p:tgtEl>
                                          <p:spTgt spid="25"/>
                                        </p:tgtEl>
                                        <p:attrNameLst>
                                          <p:attrName>style.visibility</p:attrName>
                                        </p:attrNameLst>
                                      </p:cBhvr>
                                      <p:to>
                                        <p:strVal val="visible"/>
                                      </p:to>
                                    </p:set>
                                    <p:animEffect transition="in" filter="fade">
                                      <p:cBhvr>
                                        <p:cTn id="90" dur="600"/>
                                        <p:tgtEl>
                                          <p:spTgt spid="25"/>
                                        </p:tgtEl>
                                      </p:cBhvr>
                                    </p:animEffect>
                                    <p:anim calcmode="lin" valueType="num">
                                      <p:cBhvr>
                                        <p:cTn id="91" dur="600" fill="hold"/>
                                        <p:tgtEl>
                                          <p:spTgt spid="25"/>
                                        </p:tgtEl>
                                        <p:attrNameLst>
                                          <p:attrName>ppt_x</p:attrName>
                                        </p:attrNameLst>
                                      </p:cBhvr>
                                      <p:tavLst>
                                        <p:tav tm="0">
                                          <p:val>
                                            <p:strVal val="#ppt_x"/>
                                          </p:val>
                                        </p:tav>
                                        <p:tav tm="100000">
                                          <p:val>
                                            <p:strVal val="#ppt_x"/>
                                          </p:val>
                                        </p:tav>
                                      </p:tavLst>
                                    </p:anim>
                                    <p:anim calcmode="lin" valueType="num">
                                      <p:cBhvr>
                                        <p:cTn id="92" dur="600" fill="hold"/>
                                        <p:tgtEl>
                                          <p:spTgt spid="25"/>
                                        </p:tgtEl>
                                        <p:attrNameLst>
                                          <p:attrName>ppt_y</p:attrName>
                                        </p:attrNameLst>
                                      </p:cBhvr>
                                      <p:tavLst>
                                        <p:tav tm="0">
                                          <p:val>
                                            <p:strVal val="#ppt_y-.1"/>
                                          </p:val>
                                        </p:tav>
                                        <p:tav tm="100000">
                                          <p:val>
                                            <p:strVal val="#ppt_y"/>
                                          </p:val>
                                        </p:tav>
                                      </p:tavLst>
                                    </p:anim>
                                  </p:childTnLst>
                                </p:cTn>
                              </p:par>
                            </p:childTnLst>
                          </p:cTn>
                        </p:par>
                        <p:par>
                          <p:cTn id="93" fill="hold">
                            <p:stCondLst>
                              <p:cond delay="9849"/>
                            </p:stCondLst>
                            <p:childTnLst>
                              <p:par>
                                <p:cTn id="94" presetID="2" presetClass="entr" presetSubtype="8" decel="52500" fill="hold" grpId="0" nodeType="afterEffect">
                                  <p:stCondLst>
                                    <p:cond delay="0"/>
                                  </p:stCondLst>
                                  <p:childTnLst>
                                    <p:set>
                                      <p:cBhvr>
                                        <p:cTn id="95" dur="1" fill="hold">
                                          <p:stCondLst>
                                            <p:cond delay="0"/>
                                          </p:stCondLst>
                                        </p:cTn>
                                        <p:tgtEl>
                                          <p:spTgt spid="24"/>
                                        </p:tgtEl>
                                        <p:attrNameLst>
                                          <p:attrName>style.visibility</p:attrName>
                                        </p:attrNameLst>
                                      </p:cBhvr>
                                      <p:to>
                                        <p:strVal val="visible"/>
                                      </p:to>
                                    </p:set>
                                    <p:anim calcmode="lin" valueType="num">
                                      <p:cBhvr additive="base">
                                        <p:cTn id="96" dur="400" fill="hold"/>
                                        <p:tgtEl>
                                          <p:spTgt spid="24"/>
                                        </p:tgtEl>
                                        <p:attrNameLst>
                                          <p:attrName>ppt_x</p:attrName>
                                        </p:attrNameLst>
                                      </p:cBhvr>
                                      <p:tavLst>
                                        <p:tav tm="0">
                                          <p:val>
                                            <p:strVal val="0-#ppt_w/2"/>
                                          </p:val>
                                        </p:tav>
                                        <p:tav tm="100000">
                                          <p:val>
                                            <p:strVal val="#ppt_x"/>
                                          </p:val>
                                        </p:tav>
                                      </p:tavLst>
                                    </p:anim>
                                    <p:anim calcmode="lin" valueType="num">
                                      <p:cBhvr additive="base">
                                        <p:cTn id="97" dur="400" fill="hold"/>
                                        <p:tgtEl>
                                          <p:spTgt spid="24"/>
                                        </p:tgtEl>
                                        <p:attrNameLst>
                                          <p:attrName>ppt_y</p:attrName>
                                        </p:attrNameLst>
                                      </p:cBhvr>
                                      <p:tavLst>
                                        <p:tav tm="0">
                                          <p:val>
                                            <p:strVal val="#ppt_y"/>
                                          </p:val>
                                        </p:tav>
                                        <p:tav tm="100000">
                                          <p:val>
                                            <p:strVal val="#ppt_y"/>
                                          </p:val>
                                        </p:tav>
                                      </p:tavLst>
                                    </p:anim>
                                  </p:childTnLst>
                                </p:cTn>
                              </p:par>
                              <p:par>
                                <p:cTn id="98" presetID="2" presetClass="entr" presetSubtype="2" decel="52500" fill="hold" grpId="0" nodeType="withEffect">
                                  <p:stCondLst>
                                    <p:cond delay="0"/>
                                  </p:stCondLst>
                                  <p:childTnLst>
                                    <p:set>
                                      <p:cBhvr>
                                        <p:cTn id="99" dur="1" fill="hold">
                                          <p:stCondLst>
                                            <p:cond delay="0"/>
                                          </p:stCondLst>
                                        </p:cTn>
                                        <p:tgtEl>
                                          <p:spTgt spid="26"/>
                                        </p:tgtEl>
                                        <p:attrNameLst>
                                          <p:attrName>style.visibility</p:attrName>
                                        </p:attrNameLst>
                                      </p:cBhvr>
                                      <p:to>
                                        <p:strVal val="visible"/>
                                      </p:to>
                                    </p:set>
                                    <p:anim calcmode="lin" valueType="num">
                                      <p:cBhvr additive="base">
                                        <p:cTn id="100" dur="400" fill="hold"/>
                                        <p:tgtEl>
                                          <p:spTgt spid="26"/>
                                        </p:tgtEl>
                                        <p:attrNameLst>
                                          <p:attrName>ppt_x</p:attrName>
                                        </p:attrNameLst>
                                      </p:cBhvr>
                                      <p:tavLst>
                                        <p:tav tm="0">
                                          <p:val>
                                            <p:strVal val="1+#ppt_w/2"/>
                                          </p:val>
                                        </p:tav>
                                        <p:tav tm="100000">
                                          <p:val>
                                            <p:strVal val="#ppt_x"/>
                                          </p:val>
                                        </p:tav>
                                      </p:tavLst>
                                    </p:anim>
                                    <p:anim calcmode="lin" valueType="num">
                                      <p:cBhvr additive="base">
                                        <p:cTn id="101" dur="400" fill="hold"/>
                                        <p:tgtEl>
                                          <p:spTgt spid="26"/>
                                        </p:tgtEl>
                                        <p:attrNameLst>
                                          <p:attrName>ppt_y</p:attrName>
                                        </p:attrNameLst>
                                      </p:cBhvr>
                                      <p:tavLst>
                                        <p:tav tm="0">
                                          <p:val>
                                            <p:strVal val="#ppt_y"/>
                                          </p:val>
                                        </p:tav>
                                        <p:tav tm="100000">
                                          <p:val>
                                            <p:strVal val="#ppt_y"/>
                                          </p:val>
                                        </p:tav>
                                      </p:tavLst>
                                    </p:anim>
                                  </p:childTnLst>
                                </p:cTn>
                              </p:par>
                            </p:childTnLst>
                          </p:cTn>
                        </p:par>
                        <p:par>
                          <p:cTn id="102" fill="hold">
                            <p:stCondLst>
                              <p:cond delay="10349"/>
                            </p:stCondLst>
                            <p:childTnLst>
                              <p:par>
                                <p:cTn id="103" presetID="22" presetClass="entr" presetSubtype="8" fill="hold" nodeType="afterEffect">
                                  <p:stCondLst>
                                    <p:cond delay="0"/>
                                  </p:stCondLst>
                                  <p:childTnLst>
                                    <p:set>
                                      <p:cBhvr>
                                        <p:cTn id="104" dur="1" fill="hold">
                                          <p:stCondLst>
                                            <p:cond delay="0"/>
                                          </p:stCondLst>
                                        </p:cTn>
                                        <p:tgtEl>
                                          <p:spTgt spid="27"/>
                                        </p:tgtEl>
                                        <p:attrNameLst>
                                          <p:attrName>style.visibility</p:attrName>
                                        </p:attrNameLst>
                                      </p:cBhvr>
                                      <p:to>
                                        <p:strVal val="visible"/>
                                      </p:to>
                                    </p:set>
                                    <p:animEffect transition="in" filter="wipe(left)">
                                      <p:cBhvr>
                                        <p:cTn id="105" dur="500"/>
                                        <p:tgtEl>
                                          <p:spTgt spid="27"/>
                                        </p:tgtEl>
                                      </p:cBhvr>
                                    </p:animEffect>
                                  </p:childTnLst>
                                </p:cTn>
                              </p:par>
                            </p:childTnLst>
                          </p:cTn>
                        </p:par>
                        <p:par>
                          <p:cTn id="106" fill="hold">
                            <p:stCondLst>
                              <p:cond delay="10849"/>
                            </p:stCondLst>
                            <p:childTnLst>
                              <p:par>
                                <p:cTn id="107" presetID="22" presetClass="entr" presetSubtype="2" fill="hold" nodeType="afterEffect">
                                  <p:stCondLst>
                                    <p:cond delay="0"/>
                                  </p:stCondLst>
                                  <p:childTnLst>
                                    <p:set>
                                      <p:cBhvr>
                                        <p:cTn id="108" dur="1" fill="hold">
                                          <p:stCondLst>
                                            <p:cond delay="0"/>
                                          </p:stCondLst>
                                        </p:cTn>
                                        <p:tgtEl>
                                          <p:spTgt spid="29"/>
                                        </p:tgtEl>
                                        <p:attrNameLst>
                                          <p:attrName>style.visibility</p:attrName>
                                        </p:attrNameLst>
                                      </p:cBhvr>
                                      <p:to>
                                        <p:strVal val="visible"/>
                                      </p:to>
                                    </p:set>
                                    <p:animEffect transition="in" filter="wipe(right)">
                                      <p:cBhvr>
                                        <p:cTn id="109"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9379" grpId="0" animBg="1"/>
      <p:bldP spid="229380" grpId="0"/>
      <p:bldP spid="229381" grpId="0"/>
      <p:bldP spid="229382" grpId="0" animBg="1"/>
      <p:bldP spid="229383" grpId="0" animBg="1"/>
      <p:bldP spid="12" grpId="0"/>
      <p:bldP spid="14" grpId="0"/>
      <p:bldP spid="16" grpId="0"/>
      <p:bldP spid="18" grpId="0"/>
      <p:bldP spid="20" grpId="0"/>
      <p:bldP spid="22" grpId="0"/>
      <p:bldP spid="24" grpId="0"/>
      <p:bldP spid="26"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五边形 18"/>
          <p:cNvSpPr/>
          <p:nvPr/>
        </p:nvSpPr>
        <p:spPr>
          <a:xfrm>
            <a:off x="0" y="2571750"/>
            <a:ext cx="4499992" cy="779508"/>
          </a:xfrm>
          <a:prstGeom prst="homePlate">
            <a:avLst>
              <a:gd name="adj" fmla="val 30537"/>
            </a:avLst>
          </a:prstGeom>
          <a:solidFill>
            <a:schemeClr val="accent5">
              <a:lumMod val="50000"/>
            </a:schemeClr>
          </a:solidFill>
          <a:ln w="19050">
            <a:solidFill>
              <a:srgbClr val="AEB3BB"/>
            </a:solidFill>
          </a:ln>
          <a:effectLst>
            <a:outerShdw blurRad="1016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16" name="圆角矩形 15"/>
          <p:cNvSpPr/>
          <p:nvPr/>
        </p:nvSpPr>
        <p:spPr>
          <a:xfrm>
            <a:off x="1259632" y="1347614"/>
            <a:ext cx="2592288" cy="2204918"/>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pic>
        <p:nvPicPr>
          <p:cNvPr id="17" name="图片 16"/>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622348" y="1469974"/>
            <a:ext cx="1866855" cy="1960197"/>
          </a:xfrm>
          <a:prstGeom prst="rect">
            <a:avLst/>
          </a:prstGeom>
        </p:spPr>
      </p:pic>
      <p:sp>
        <p:nvSpPr>
          <p:cNvPr id="21" name="矩形 15"/>
          <p:cNvSpPr/>
          <p:nvPr/>
        </p:nvSpPr>
        <p:spPr>
          <a:xfrm>
            <a:off x="5047861" y="1469974"/>
            <a:ext cx="4104456" cy="2445743"/>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altLang="zh-CN" sz="1400" b="1" dirty="0" smtClean="0">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400" b="1" dirty="0">
              <a:latin typeface="微软雅黑" panose="020B0503020204020204" pitchFamily="34" charset="-122"/>
              <a:ea typeface="微软雅黑" panose="020B0503020204020204" pitchFamily="34" charset="-122"/>
              <a:sym typeface="Arial" panose="020B0604020202020204" pitchFamily="34" charset="0"/>
            </a:endParaRPr>
          </a:p>
          <a:p>
            <a:r>
              <a:rPr lang="zh-CN" altLang="en-US" sz="1400" b="1" dirty="0" smtClean="0">
                <a:latin typeface="微软雅黑" panose="020B0503020204020204" pitchFamily="34" charset="-122"/>
                <a:ea typeface="微软雅黑" panose="020B0503020204020204" pitchFamily="34" charset="-122"/>
                <a:sym typeface="Arial" panose="020B0604020202020204" pitchFamily="34" charset="0"/>
              </a:rPr>
              <a:t>         </a:t>
            </a:r>
            <a:endParaRPr lang="zh-CN" altLang="en-US" sz="1400" b="1" dirty="0">
              <a:latin typeface="微软雅黑" panose="020B0503020204020204" pitchFamily="34" charset="-122"/>
              <a:ea typeface="微软雅黑" panose="020B0503020204020204" pitchFamily="34" charset="-122"/>
              <a:sym typeface="Arial" panose="020B0604020202020204" pitchFamily="34" charset="0"/>
            </a:endParaRPr>
          </a:p>
          <a:p>
            <a:endParaRPr lang="zh-CN" altLang="en-US" sz="1400" dirty="0"/>
          </a:p>
        </p:txBody>
      </p:sp>
      <p:sp>
        <p:nvSpPr>
          <p:cNvPr id="22" name="TextBox 5"/>
          <p:cNvSpPr txBox="1"/>
          <p:nvPr/>
        </p:nvSpPr>
        <p:spPr>
          <a:xfrm>
            <a:off x="5784574" y="1930069"/>
            <a:ext cx="2412840" cy="769441"/>
          </a:xfrm>
          <a:prstGeom prst="rect">
            <a:avLst/>
          </a:prstGeom>
          <a:noFill/>
        </p:spPr>
        <p:txBody>
          <a:bodyPr wrap="none" rtlCol="0">
            <a:spAutoFit/>
          </a:bodyPr>
          <a:lstStyle/>
          <a:p>
            <a:pPr algn="ctr"/>
            <a:r>
              <a:rPr lang="en-US" altLang="zh-CN"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PART 01</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sp>
        <p:nvSpPr>
          <p:cNvPr id="23" name="TextBox 14"/>
          <p:cNvSpPr txBox="1"/>
          <p:nvPr/>
        </p:nvSpPr>
        <p:spPr>
          <a:xfrm>
            <a:off x="5667555" y="2692845"/>
            <a:ext cx="2646878" cy="584775"/>
          </a:xfrm>
          <a:prstGeom prst="rect">
            <a:avLst/>
          </a:prstGeom>
          <a:noFill/>
        </p:spPr>
        <p:txBody>
          <a:bodyPr wrap="none" rtlCol="0">
            <a:spAutoFit/>
          </a:bodyPr>
          <a:lstStyle/>
          <a:p>
            <a:pPr algn="ctr"/>
            <a:r>
              <a:rPr lang="zh-CN" altLang="en-US" sz="3200" dirty="0" smtClean="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rPr>
              <a:t>标题文字内容</a:t>
            </a:r>
            <a:endParaRPr lang="zh-CN" altLang="en-US" sz="3200" dirty="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endParaRPr>
          </a:p>
        </p:txBody>
      </p:sp>
      <p:sp>
        <p:nvSpPr>
          <p:cNvPr id="24" name="矩形 23"/>
          <p:cNvSpPr/>
          <p:nvPr/>
        </p:nvSpPr>
        <p:spPr>
          <a:xfrm>
            <a:off x="5857122" y="3223490"/>
            <a:ext cx="2267744" cy="422744"/>
          </a:xfrm>
          <a:prstGeom prst="rect">
            <a:avLst/>
          </a:prstGeom>
        </p:spPr>
        <p:txBody>
          <a:bodyPr wrap="square">
            <a:spAutoFit/>
          </a:bodyPr>
          <a:lstStyle/>
          <a:p>
            <a:pPr>
              <a:lnSpc>
                <a:spcPct val="125000"/>
              </a:lnSpc>
            </a:pPr>
            <a:r>
              <a:rPr lang="zh-CN" altLang="en-US" sz="900" dirty="0" smtClean="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14:presetBounceEnd="53000">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14:bounceEnd="53000">
                                          <p:cBhvr additive="base">
                                            <p:cTn id="36" dur="300" fill="hold"/>
                                            <p:tgtEl>
                                              <p:spTgt spid="24"/>
                                            </p:tgtEl>
                                            <p:attrNameLst>
                                              <p:attrName>ppt_x</p:attrName>
                                            </p:attrNameLst>
                                          </p:cBhvr>
                                          <p:tavLst>
                                            <p:tav tm="0">
                                              <p:val>
                                                <p:strVal val="1+#ppt_w/2"/>
                                              </p:val>
                                            </p:tav>
                                            <p:tav tm="100000">
                                              <p:val>
                                                <p:strVal val="#ppt_x"/>
                                              </p:val>
                                            </p:tav>
                                          </p:tavLst>
                                        </p:anim>
                                        <p:anim calcmode="lin" valueType="num" p14:bounceEnd="53000">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cBhvr additive="base">
                                            <p:cTn id="36" dur="300" fill="hold"/>
                                            <p:tgtEl>
                                              <p:spTgt spid="24"/>
                                            </p:tgtEl>
                                            <p:attrNameLst>
                                              <p:attrName>ppt_x</p:attrName>
                                            </p:attrNameLst>
                                          </p:cBhvr>
                                          <p:tavLst>
                                            <p:tav tm="0">
                                              <p:val>
                                                <p:strVal val="1+#ppt_w/2"/>
                                              </p:val>
                                            </p:tav>
                                            <p:tav tm="100000">
                                              <p:val>
                                                <p:strVal val="#ppt_x"/>
                                              </p:val>
                                            </p:tav>
                                          </p:tavLst>
                                        </p:anim>
                                        <p:anim calcmode="lin" valueType="num">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15" name="矩形 14"/>
          <p:cNvSpPr/>
          <p:nvPr/>
        </p:nvSpPr>
        <p:spPr>
          <a:xfrm flipH="1">
            <a:off x="3131840" y="853826"/>
            <a:ext cx="6012160" cy="3734147"/>
          </a:xfrm>
          <a:custGeom>
            <a:avLst/>
            <a:gdLst>
              <a:gd name="connsiteX0" fmla="*/ 0 w 6012160"/>
              <a:gd name="connsiteY0" fmla="*/ 0 h 3600400"/>
              <a:gd name="connsiteX1" fmla="*/ 6012160 w 6012160"/>
              <a:gd name="connsiteY1" fmla="*/ 0 h 3600400"/>
              <a:gd name="connsiteX2" fmla="*/ 6012160 w 6012160"/>
              <a:gd name="connsiteY2" fmla="*/ 3600400 h 3600400"/>
              <a:gd name="connsiteX3" fmla="*/ 0 w 6012160"/>
              <a:gd name="connsiteY3" fmla="*/ 3600400 h 3600400"/>
              <a:gd name="connsiteX4" fmla="*/ 0 w 6012160"/>
              <a:gd name="connsiteY4" fmla="*/ 0 h 3600400"/>
              <a:gd name="connsiteX0-1" fmla="*/ 0 w 6012160"/>
              <a:gd name="connsiteY0-2" fmla="*/ 0 h 3600400"/>
              <a:gd name="connsiteX1-3" fmla="*/ 6012160 w 6012160"/>
              <a:gd name="connsiteY1-4" fmla="*/ 0 h 3600400"/>
              <a:gd name="connsiteX2-5" fmla="*/ 6012160 w 6012160"/>
              <a:gd name="connsiteY2-6" fmla="*/ 3600400 h 3600400"/>
              <a:gd name="connsiteX3-7" fmla="*/ 5505450 w 6012160"/>
              <a:gd name="connsiteY3-8" fmla="*/ 3594323 h 3600400"/>
              <a:gd name="connsiteX4-9" fmla="*/ 0 w 6012160"/>
              <a:gd name="connsiteY4-10" fmla="*/ 3600400 h 3600400"/>
              <a:gd name="connsiteX5" fmla="*/ 0 w 6012160"/>
              <a:gd name="connsiteY5" fmla="*/ 0 h 3600400"/>
              <a:gd name="connsiteX0-11" fmla="*/ 0 w 6012160"/>
              <a:gd name="connsiteY0-12" fmla="*/ 0 h 3600400"/>
              <a:gd name="connsiteX1-13" fmla="*/ 6012160 w 6012160"/>
              <a:gd name="connsiteY1-14" fmla="*/ 0 h 3600400"/>
              <a:gd name="connsiteX2-15" fmla="*/ 5505450 w 6012160"/>
              <a:gd name="connsiteY2-16" fmla="*/ 3594323 h 3600400"/>
              <a:gd name="connsiteX3-17" fmla="*/ 0 w 6012160"/>
              <a:gd name="connsiteY3-18" fmla="*/ 3600400 h 3600400"/>
              <a:gd name="connsiteX4-19" fmla="*/ 0 w 6012160"/>
              <a:gd name="connsiteY4-20" fmla="*/ 0 h 3600400"/>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6012160" h="3600400">
                <a:moveTo>
                  <a:pt x="0" y="0"/>
                </a:moveTo>
                <a:lnTo>
                  <a:pt x="6012160" y="0"/>
                </a:lnTo>
                <a:lnTo>
                  <a:pt x="5505450" y="3594323"/>
                </a:lnTo>
                <a:lnTo>
                  <a:pt x="0" y="3600400"/>
                </a:lnTo>
                <a:lnTo>
                  <a:pt x="0" y="0"/>
                </a:lnTo>
                <a:close/>
              </a:path>
            </a:pathLst>
          </a:custGeom>
          <a:blipFill dpi="0" rotWithShape="1">
            <a:blip r:embed="rId1"/>
            <a:srcRect/>
            <a:stretch>
              <a:fillRect b="-20000"/>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矩形 15"/>
          <p:cNvSpPr/>
          <p:nvPr/>
        </p:nvSpPr>
        <p:spPr>
          <a:xfrm flipH="1">
            <a:off x="0" y="1323975"/>
            <a:ext cx="3995936" cy="2687935"/>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altLang="zh-CN" sz="1400" b="1" dirty="0" smtClean="0">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400" b="1" dirty="0">
              <a:latin typeface="微软雅黑" panose="020B0503020204020204" pitchFamily="34" charset="-122"/>
              <a:ea typeface="微软雅黑" panose="020B0503020204020204" pitchFamily="34" charset="-122"/>
              <a:sym typeface="Arial" panose="020B0604020202020204" pitchFamily="34" charset="0"/>
            </a:endParaRPr>
          </a:p>
          <a:p>
            <a:r>
              <a:rPr lang="zh-CN" altLang="en-US" sz="1400" b="1" dirty="0" smtClean="0">
                <a:latin typeface="微软雅黑" panose="020B0503020204020204" pitchFamily="34" charset="-122"/>
                <a:ea typeface="微软雅黑" panose="020B0503020204020204" pitchFamily="34" charset="-122"/>
                <a:sym typeface="Arial" panose="020B0604020202020204" pitchFamily="34" charset="0"/>
              </a:rPr>
              <a:t>         </a:t>
            </a:r>
            <a:endParaRPr lang="zh-CN" altLang="en-US" sz="1400" b="1" dirty="0">
              <a:latin typeface="微软雅黑" panose="020B0503020204020204" pitchFamily="34" charset="-122"/>
              <a:ea typeface="微软雅黑" panose="020B0503020204020204" pitchFamily="34" charset="-122"/>
              <a:sym typeface="Arial" panose="020B0604020202020204" pitchFamily="34" charset="0"/>
            </a:endParaRPr>
          </a:p>
          <a:p>
            <a:endParaRPr lang="zh-CN" altLang="en-US" sz="1400" dirty="0"/>
          </a:p>
        </p:txBody>
      </p:sp>
      <p:sp>
        <p:nvSpPr>
          <p:cNvPr id="30" name="矩形 29"/>
          <p:cNvSpPr/>
          <p:nvPr/>
        </p:nvSpPr>
        <p:spPr>
          <a:xfrm>
            <a:off x="611560" y="1861952"/>
            <a:ext cx="2267744" cy="1611980"/>
          </a:xfrm>
          <a:prstGeom prst="rect">
            <a:avLst/>
          </a:prstGeom>
        </p:spPr>
        <p:txBody>
          <a:bodyPr wrap="square">
            <a:spAutoFit/>
          </a:bodyPr>
          <a:lstStyle/>
          <a:p>
            <a:pPr>
              <a:lnSpc>
                <a:spcPct val="125000"/>
              </a:lnSpc>
            </a:pPr>
            <a:r>
              <a:rPr lang="zh-CN" altLang="en-US" sz="1600" b="1"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wipe(right)">
                                          <p:cBhvr>
                                            <p:cTn id="7" dur="500"/>
                                            <p:tgtEl>
                                              <p:spTgt spid="15"/>
                                            </p:tgtEl>
                                          </p:cBhvr>
                                        </p:animEffect>
                                      </p:childTnLst>
                                    </p:cTn>
                                  </p:par>
                                </p:childTnLst>
                              </p:cTn>
                            </p:par>
                            <p:par>
                              <p:cTn id="8" fill="hold">
                                <p:stCondLst>
                                  <p:cond delay="500"/>
                                </p:stCondLst>
                                <p:childTnLst>
                                  <p:par>
                                    <p:cTn id="9" presetID="2" presetClass="entr" presetSubtype="2" fill="hold" grpId="0" nodeType="afterEffect" p14:presetBounceEnd="53000">
                                      <p:stCondLst>
                                        <p:cond delay="0"/>
                                      </p:stCondLst>
                                      <p:childTnLst>
                                        <p:set>
                                          <p:cBhvr>
                                            <p:cTn id="10" dur="1" fill="hold">
                                              <p:stCondLst>
                                                <p:cond delay="0"/>
                                              </p:stCondLst>
                                            </p:cTn>
                                            <p:tgtEl>
                                              <p:spTgt spid="30"/>
                                            </p:tgtEl>
                                            <p:attrNameLst>
                                              <p:attrName>style.visibility</p:attrName>
                                            </p:attrNameLst>
                                          </p:cBhvr>
                                          <p:to>
                                            <p:strVal val="visible"/>
                                          </p:to>
                                        </p:set>
                                        <p:anim calcmode="lin" valueType="num" p14:bounceEnd="53000">
                                          <p:cBhvr additive="base">
                                            <p:cTn id="11" dur="300" fill="hold"/>
                                            <p:tgtEl>
                                              <p:spTgt spid="30"/>
                                            </p:tgtEl>
                                            <p:attrNameLst>
                                              <p:attrName>ppt_x</p:attrName>
                                            </p:attrNameLst>
                                          </p:cBhvr>
                                          <p:tavLst>
                                            <p:tav tm="0">
                                              <p:val>
                                                <p:strVal val="1+#ppt_w/2"/>
                                              </p:val>
                                            </p:tav>
                                            <p:tav tm="100000">
                                              <p:val>
                                                <p:strVal val="#ppt_x"/>
                                              </p:val>
                                            </p:tav>
                                          </p:tavLst>
                                        </p:anim>
                                        <p:anim calcmode="lin" valueType="num" p14:bounceEnd="53000">
                                          <p:cBhvr additive="base">
                                            <p:cTn id="12" dur="300" fill="hold"/>
                                            <p:tgtEl>
                                              <p:spTgt spid="30"/>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30"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wipe(right)">
                                          <p:cBhvr>
                                            <p:cTn id="7" dur="500"/>
                                            <p:tgtEl>
                                              <p:spTgt spid="15"/>
                                            </p:tgtEl>
                                          </p:cBhvr>
                                        </p:animEffect>
                                      </p:childTnLst>
                                    </p:cTn>
                                  </p:par>
                                </p:childTnLst>
                              </p:cTn>
                            </p:par>
                            <p:par>
                              <p:cTn id="8" fill="hold">
                                <p:stCondLst>
                                  <p:cond delay="500"/>
                                </p:stCondLst>
                                <p:childTnLst>
                                  <p:par>
                                    <p:cTn id="9" presetID="2" presetClass="entr" presetSubtype="2" fill="hold" grpId="0" nodeType="afterEffect">
                                      <p:stCondLst>
                                        <p:cond delay="0"/>
                                      </p:stCondLst>
                                      <p:childTnLst>
                                        <p:set>
                                          <p:cBhvr>
                                            <p:cTn id="10" dur="1" fill="hold">
                                              <p:stCondLst>
                                                <p:cond delay="0"/>
                                              </p:stCondLst>
                                            </p:cTn>
                                            <p:tgtEl>
                                              <p:spTgt spid="30"/>
                                            </p:tgtEl>
                                            <p:attrNameLst>
                                              <p:attrName>style.visibility</p:attrName>
                                            </p:attrNameLst>
                                          </p:cBhvr>
                                          <p:to>
                                            <p:strVal val="visible"/>
                                          </p:to>
                                        </p:set>
                                        <p:anim calcmode="lin" valueType="num">
                                          <p:cBhvr additive="base">
                                            <p:cTn id="11" dur="300" fill="hold"/>
                                            <p:tgtEl>
                                              <p:spTgt spid="30"/>
                                            </p:tgtEl>
                                            <p:attrNameLst>
                                              <p:attrName>ppt_x</p:attrName>
                                            </p:attrNameLst>
                                          </p:cBhvr>
                                          <p:tavLst>
                                            <p:tav tm="0">
                                              <p:val>
                                                <p:strVal val="1+#ppt_w/2"/>
                                              </p:val>
                                            </p:tav>
                                            <p:tav tm="100000">
                                              <p:val>
                                                <p:strVal val="#ppt_x"/>
                                              </p:val>
                                            </p:tav>
                                          </p:tavLst>
                                        </p:anim>
                                        <p:anim calcmode="lin" valueType="num">
                                          <p:cBhvr additive="base">
                                            <p:cTn id="12" dur="300" fill="hold"/>
                                            <p:tgtEl>
                                              <p:spTgt spid="30"/>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30" grpId="0"/>
        </p:bldLst>
      </p:timing>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Freeform 5"/>
          <p:cNvSpPr/>
          <p:nvPr/>
        </p:nvSpPr>
        <p:spPr bwMode="auto">
          <a:xfrm>
            <a:off x="4629257" y="3145612"/>
            <a:ext cx="1535431" cy="1997888"/>
          </a:xfrm>
          <a:custGeom>
            <a:avLst/>
            <a:gdLst>
              <a:gd name="T0" fmla="*/ 489 w 979"/>
              <a:gd name="T1" fmla="*/ 0 h 1375"/>
              <a:gd name="T2" fmla="*/ 735 w 979"/>
              <a:gd name="T3" fmla="*/ 688 h 1375"/>
              <a:gd name="T4" fmla="*/ 979 w 979"/>
              <a:gd name="T5" fmla="*/ 1375 h 1375"/>
              <a:gd name="T6" fmla="*/ 489 w 979"/>
              <a:gd name="T7" fmla="*/ 1375 h 1375"/>
              <a:gd name="T8" fmla="*/ 0 w 979"/>
              <a:gd name="T9" fmla="*/ 1375 h 1375"/>
              <a:gd name="T10" fmla="*/ 245 w 979"/>
              <a:gd name="T11" fmla="*/ 688 h 1375"/>
              <a:gd name="T12" fmla="*/ 489 w 979"/>
              <a:gd name="T13" fmla="*/ 0 h 1375"/>
            </a:gdLst>
            <a:ahLst/>
            <a:cxnLst>
              <a:cxn ang="0">
                <a:pos x="T0" y="T1"/>
              </a:cxn>
              <a:cxn ang="0">
                <a:pos x="T2" y="T3"/>
              </a:cxn>
              <a:cxn ang="0">
                <a:pos x="T4" y="T5"/>
              </a:cxn>
              <a:cxn ang="0">
                <a:pos x="T6" y="T7"/>
              </a:cxn>
              <a:cxn ang="0">
                <a:pos x="T8" y="T9"/>
              </a:cxn>
              <a:cxn ang="0">
                <a:pos x="T10" y="T11"/>
              </a:cxn>
              <a:cxn ang="0">
                <a:pos x="T12" y="T13"/>
              </a:cxn>
            </a:cxnLst>
            <a:rect l="0" t="0" r="r" b="b"/>
            <a:pathLst>
              <a:path w="979" h="1375">
                <a:moveTo>
                  <a:pt x="489" y="0"/>
                </a:moveTo>
                <a:lnTo>
                  <a:pt x="735" y="688"/>
                </a:lnTo>
                <a:lnTo>
                  <a:pt x="979" y="1375"/>
                </a:lnTo>
                <a:lnTo>
                  <a:pt x="489" y="1375"/>
                </a:lnTo>
                <a:lnTo>
                  <a:pt x="0" y="1375"/>
                </a:lnTo>
                <a:lnTo>
                  <a:pt x="245" y="688"/>
                </a:lnTo>
                <a:lnTo>
                  <a:pt x="489" y="0"/>
                </a:lnTo>
                <a:close/>
              </a:path>
            </a:pathLst>
          </a:custGeom>
          <a:solidFill>
            <a:schemeClr val="accent5">
              <a:lumMod val="50000"/>
            </a:schemeClr>
          </a:solidFill>
          <a:ln>
            <a:noFill/>
          </a:ln>
        </p:spPr>
        <p:txBody>
          <a:bodyPr vert="horz" wrap="square" lIns="91123" tIns="45561" rIns="91123" bIns="45561" numCol="1" anchor="t" anchorCtr="0" compatLnSpc="1"/>
          <a:lstStyle/>
          <a:p>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3" name="Freeform 6"/>
          <p:cNvSpPr/>
          <p:nvPr/>
        </p:nvSpPr>
        <p:spPr bwMode="auto">
          <a:xfrm>
            <a:off x="3327516" y="4191780"/>
            <a:ext cx="1540135" cy="951721"/>
          </a:xfrm>
          <a:custGeom>
            <a:avLst/>
            <a:gdLst>
              <a:gd name="T0" fmla="*/ 491 w 982"/>
              <a:gd name="T1" fmla="*/ 0 h 655"/>
              <a:gd name="T2" fmla="*/ 735 w 982"/>
              <a:gd name="T3" fmla="*/ 326 h 655"/>
              <a:gd name="T4" fmla="*/ 982 w 982"/>
              <a:gd name="T5" fmla="*/ 655 h 655"/>
              <a:gd name="T6" fmla="*/ 491 w 982"/>
              <a:gd name="T7" fmla="*/ 655 h 655"/>
              <a:gd name="T8" fmla="*/ 0 w 982"/>
              <a:gd name="T9" fmla="*/ 655 h 655"/>
              <a:gd name="T10" fmla="*/ 247 w 982"/>
              <a:gd name="T11" fmla="*/ 326 h 655"/>
              <a:gd name="T12" fmla="*/ 491 w 982"/>
              <a:gd name="T13" fmla="*/ 0 h 655"/>
            </a:gdLst>
            <a:ahLst/>
            <a:cxnLst>
              <a:cxn ang="0">
                <a:pos x="T0" y="T1"/>
              </a:cxn>
              <a:cxn ang="0">
                <a:pos x="T2" y="T3"/>
              </a:cxn>
              <a:cxn ang="0">
                <a:pos x="T4" y="T5"/>
              </a:cxn>
              <a:cxn ang="0">
                <a:pos x="T6" y="T7"/>
              </a:cxn>
              <a:cxn ang="0">
                <a:pos x="T8" y="T9"/>
              </a:cxn>
              <a:cxn ang="0">
                <a:pos x="T10" y="T11"/>
              </a:cxn>
              <a:cxn ang="0">
                <a:pos x="T12" y="T13"/>
              </a:cxn>
            </a:cxnLst>
            <a:rect l="0" t="0" r="r" b="b"/>
            <a:pathLst>
              <a:path w="982" h="655">
                <a:moveTo>
                  <a:pt x="491" y="0"/>
                </a:moveTo>
                <a:lnTo>
                  <a:pt x="735" y="326"/>
                </a:lnTo>
                <a:lnTo>
                  <a:pt x="982" y="655"/>
                </a:lnTo>
                <a:lnTo>
                  <a:pt x="491" y="655"/>
                </a:lnTo>
                <a:lnTo>
                  <a:pt x="0" y="655"/>
                </a:lnTo>
                <a:lnTo>
                  <a:pt x="247" y="326"/>
                </a:lnTo>
                <a:lnTo>
                  <a:pt x="491" y="0"/>
                </a:lnTo>
                <a:close/>
              </a:path>
            </a:pathLst>
          </a:custGeom>
          <a:solidFill>
            <a:schemeClr val="accent5">
              <a:lumMod val="50000"/>
            </a:schemeClr>
          </a:solidFill>
          <a:ln>
            <a:noFill/>
          </a:ln>
        </p:spPr>
        <p:txBody>
          <a:bodyPr vert="horz" wrap="square" lIns="91123" tIns="45561" rIns="91123" bIns="45561" numCol="1" anchor="t" anchorCtr="0" compatLnSpc="1"/>
          <a:lstStyle/>
          <a:p>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4" name="Freeform 7"/>
          <p:cNvSpPr/>
          <p:nvPr/>
        </p:nvSpPr>
        <p:spPr bwMode="auto">
          <a:xfrm>
            <a:off x="2077528" y="4889225"/>
            <a:ext cx="1538567" cy="254277"/>
          </a:xfrm>
          <a:custGeom>
            <a:avLst/>
            <a:gdLst>
              <a:gd name="T0" fmla="*/ 491 w 981"/>
              <a:gd name="T1" fmla="*/ 0 h 175"/>
              <a:gd name="T2" fmla="*/ 735 w 981"/>
              <a:gd name="T3" fmla="*/ 86 h 175"/>
              <a:gd name="T4" fmla="*/ 981 w 981"/>
              <a:gd name="T5" fmla="*/ 175 h 175"/>
              <a:gd name="T6" fmla="*/ 491 w 981"/>
              <a:gd name="T7" fmla="*/ 175 h 175"/>
              <a:gd name="T8" fmla="*/ 0 w 981"/>
              <a:gd name="T9" fmla="*/ 175 h 175"/>
              <a:gd name="T10" fmla="*/ 246 w 981"/>
              <a:gd name="T11" fmla="*/ 86 h 175"/>
              <a:gd name="T12" fmla="*/ 491 w 981"/>
              <a:gd name="T13" fmla="*/ 0 h 175"/>
            </a:gdLst>
            <a:ahLst/>
            <a:cxnLst>
              <a:cxn ang="0">
                <a:pos x="T0" y="T1"/>
              </a:cxn>
              <a:cxn ang="0">
                <a:pos x="T2" y="T3"/>
              </a:cxn>
              <a:cxn ang="0">
                <a:pos x="T4" y="T5"/>
              </a:cxn>
              <a:cxn ang="0">
                <a:pos x="T6" y="T7"/>
              </a:cxn>
              <a:cxn ang="0">
                <a:pos x="T8" y="T9"/>
              </a:cxn>
              <a:cxn ang="0">
                <a:pos x="T10" y="T11"/>
              </a:cxn>
              <a:cxn ang="0">
                <a:pos x="T12" y="T13"/>
              </a:cxn>
            </a:cxnLst>
            <a:rect l="0" t="0" r="r" b="b"/>
            <a:pathLst>
              <a:path w="981" h="175">
                <a:moveTo>
                  <a:pt x="491" y="0"/>
                </a:moveTo>
                <a:lnTo>
                  <a:pt x="735" y="86"/>
                </a:lnTo>
                <a:lnTo>
                  <a:pt x="981" y="175"/>
                </a:lnTo>
                <a:lnTo>
                  <a:pt x="491" y="175"/>
                </a:lnTo>
                <a:lnTo>
                  <a:pt x="0" y="175"/>
                </a:lnTo>
                <a:lnTo>
                  <a:pt x="246" y="86"/>
                </a:lnTo>
                <a:lnTo>
                  <a:pt x="491" y="0"/>
                </a:lnTo>
                <a:close/>
              </a:path>
            </a:pathLst>
          </a:custGeom>
          <a:solidFill>
            <a:schemeClr val="accent5">
              <a:lumMod val="50000"/>
            </a:schemeClr>
          </a:solidFill>
          <a:ln>
            <a:noFill/>
          </a:ln>
        </p:spPr>
        <p:txBody>
          <a:bodyPr vert="horz" wrap="square" lIns="91123" tIns="45561" rIns="91123" bIns="45561" numCol="1" anchor="t" anchorCtr="0" compatLnSpc="1"/>
          <a:lstStyle/>
          <a:p>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5" name="Freeform 8"/>
          <p:cNvSpPr/>
          <p:nvPr/>
        </p:nvSpPr>
        <p:spPr bwMode="auto">
          <a:xfrm>
            <a:off x="5927864" y="1993380"/>
            <a:ext cx="1535431" cy="3150120"/>
          </a:xfrm>
          <a:custGeom>
            <a:avLst/>
            <a:gdLst>
              <a:gd name="T0" fmla="*/ 491 w 979"/>
              <a:gd name="T1" fmla="*/ 0 h 2168"/>
              <a:gd name="T2" fmla="*/ 735 w 979"/>
              <a:gd name="T3" fmla="*/ 1083 h 2168"/>
              <a:gd name="T4" fmla="*/ 979 w 979"/>
              <a:gd name="T5" fmla="*/ 2168 h 2168"/>
              <a:gd name="T6" fmla="*/ 491 w 979"/>
              <a:gd name="T7" fmla="*/ 2168 h 2168"/>
              <a:gd name="T8" fmla="*/ 0 w 979"/>
              <a:gd name="T9" fmla="*/ 2168 h 2168"/>
              <a:gd name="T10" fmla="*/ 244 w 979"/>
              <a:gd name="T11" fmla="*/ 1083 h 2168"/>
              <a:gd name="T12" fmla="*/ 491 w 979"/>
              <a:gd name="T13" fmla="*/ 0 h 2168"/>
            </a:gdLst>
            <a:ahLst/>
            <a:cxnLst>
              <a:cxn ang="0">
                <a:pos x="T0" y="T1"/>
              </a:cxn>
              <a:cxn ang="0">
                <a:pos x="T2" y="T3"/>
              </a:cxn>
              <a:cxn ang="0">
                <a:pos x="T4" y="T5"/>
              </a:cxn>
              <a:cxn ang="0">
                <a:pos x="T6" y="T7"/>
              </a:cxn>
              <a:cxn ang="0">
                <a:pos x="T8" y="T9"/>
              </a:cxn>
              <a:cxn ang="0">
                <a:pos x="T10" y="T11"/>
              </a:cxn>
              <a:cxn ang="0">
                <a:pos x="T12" y="T13"/>
              </a:cxn>
            </a:cxnLst>
            <a:rect l="0" t="0" r="r" b="b"/>
            <a:pathLst>
              <a:path w="979" h="2168">
                <a:moveTo>
                  <a:pt x="491" y="0"/>
                </a:moveTo>
                <a:lnTo>
                  <a:pt x="735" y="1083"/>
                </a:lnTo>
                <a:lnTo>
                  <a:pt x="979" y="2168"/>
                </a:lnTo>
                <a:lnTo>
                  <a:pt x="491" y="2168"/>
                </a:lnTo>
                <a:lnTo>
                  <a:pt x="0" y="2168"/>
                </a:lnTo>
                <a:lnTo>
                  <a:pt x="244" y="1083"/>
                </a:lnTo>
                <a:lnTo>
                  <a:pt x="491" y="0"/>
                </a:lnTo>
                <a:close/>
              </a:path>
            </a:pathLst>
          </a:custGeom>
          <a:solidFill>
            <a:schemeClr val="accent5">
              <a:lumMod val="50000"/>
            </a:schemeClr>
          </a:solidFill>
          <a:ln>
            <a:noFill/>
          </a:ln>
        </p:spPr>
        <p:txBody>
          <a:bodyPr vert="horz" wrap="square" lIns="91123" tIns="45561" rIns="91123" bIns="45561" numCol="1" anchor="t" anchorCtr="0" compatLnSpc="1"/>
          <a:lstStyle/>
          <a:p>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6" name="Freeform 9"/>
          <p:cNvSpPr/>
          <p:nvPr/>
        </p:nvSpPr>
        <p:spPr bwMode="auto">
          <a:xfrm>
            <a:off x="7226472" y="3680321"/>
            <a:ext cx="1538567" cy="1463180"/>
          </a:xfrm>
          <a:custGeom>
            <a:avLst/>
            <a:gdLst>
              <a:gd name="T0" fmla="*/ 490 w 981"/>
              <a:gd name="T1" fmla="*/ 0 h 1007"/>
              <a:gd name="T2" fmla="*/ 735 w 981"/>
              <a:gd name="T3" fmla="*/ 503 h 1007"/>
              <a:gd name="T4" fmla="*/ 981 w 981"/>
              <a:gd name="T5" fmla="*/ 1007 h 1007"/>
              <a:gd name="T6" fmla="*/ 490 w 981"/>
              <a:gd name="T7" fmla="*/ 1007 h 1007"/>
              <a:gd name="T8" fmla="*/ 0 w 981"/>
              <a:gd name="T9" fmla="*/ 1007 h 1007"/>
              <a:gd name="T10" fmla="*/ 246 w 981"/>
              <a:gd name="T11" fmla="*/ 503 h 1007"/>
              <a:gd name="T12" fmla="*/ 490 w 981"/>
              <a:gd name="T13" fmla="*/ 0 h 1007"/>
            </a:gdLst>
            <a:ahLst/>
            <a:cxnLst>
              <a:cxn ang="0">
                <a:pos x="T0" y="T1"/>
              </a:cxn>
              <a:cxn ang="0">
                <a:pos x="T2" y="T3"/>
              </a:cxn>
              <a:cxn ang="0">
                <a:pos x="T4" y="T5"/>
              </a:cxn>
              <a:cxn ang="0">
                <a:pos x="T6" y="T7"/>
              </a:cxn>
              <a:cxn ang="0">
                <a:pos x="T8" y="T9"/>
              </a:cxn>
              <a:cxn ang="0">
                <a:pos x="T10" y="T11"/>
              </a:cxn>
              <a:cxn ang="0">
                <a:pos x="T12" y="T13"/>
              </a:cxn>
            </a:cxnLst>
            <a:rect l="0" t="0" r="r" b="b"/>
            <a:pathLst>
              <a:path w="981" h="1007">
                <a:moveTo>
                  <a:pt x="490" y="0"/>
                </a:moveTo>
                <a:lnTo>
                  <a:pt x="735" y="503"/>
                </a:lnTo>
                <a:lnTo>
                  <a:pt x="981" y="1007"/>
                </a:lnTo>
                <a:lnTo>
                  <a:pt x="490" y="1007"/>
                </a:lnTo>
                <a:lnTo>
                  <a:pt x="0" y="1007"/>
                </a:lnTo>
                <a:lnTo>
                  <a:pt x="246" y="503"/>
                </a:lnTo>
                <a:lnTo>
                  <a:pt x="490" y="0"/>
                </a:lnTo>
                <a:close/>
              </a:path>
            </a:pathLst>
          </a:custGeom>
          <a:solidFill>
            <a:schemeClr val="accent5">
              <a:lumMod val="50000"/>
            </a:schemeClr>
          </a:solidFill>
          <a:ln>
            <a:noFill/>
          </a:ln>
        </p:spPr>
        <p:txBody>
          <a:bodyPr vert="horz" wrap="square" lIns="91123" tIns="45561" rIns="91123" bIns="45561" numCol="1" anchor="t" anchorCtr="0" compatLnSpc="1"/>
          <a:lstStyle/>
          <a:p>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10" name="TextBox 9"/>
          <p:cNvSpPr txBox="1"/>
          <p:nvPr/>
        </p:nvSpPr>
        <p:spPr>
          <a:xfrm>
            <a:off x="6453406" y="1711449"/>
            <a:ext cx="577156" cy="294280"/>
          </a:xfrm>
          <a:prstGeom prst="rect">
            <a:avLst/>
          </a:prstGeom>
          <a:noFill/>
        </p:spPr>
        <p:txBody>
          <a:bodyPr wrap="square" lIns="78074" tIns="39037" rIns="78074" bIns="39037" rtlCol="0">
            <a:spAutoFit/>
          </a:bodyPr>
          <a:lstStyle/>
          <a:p>
            <a:r>
              <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rPr>
              <a:t>95%</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 name="TextBox 10"/>
          <p:cNvSpPr txBox="1"/>
          <p:nvPr/>
        </p:nvSpPr>
        <p:spPr>
          <a:xfrm>
            <a:off x="5192192" y="2862828"/>
            <a:ext cx="577156" cy="294280"/>
          </a:xfrm>
          <a:prstGeom prst="rect">
            <a:avLst/>
          </a:prstGeom>
          <a:noFill/>
        </p:spPr>
        <p:txBody>
          <a:bodyPr wrap="square" lIns="78074" tIns="39037" rIns="78074" bIns="39037" rtlCol="0">
            <a:spAutoFit/>
          </a:bodyPr>
          <a:lstStyle/>
          <a:p>
            <a:r>
              <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rPr>
              <a:t>68%</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 name="TextBox 11"/>
          <p:cNvSpPr txBox="1"/>
          <p:nvPr/>
        </p:nvSpPr>
        <p:spPr>
          <a:xfrm>
            <a:off x="7717247" y="3359906"/>
            <a:ext cx="577156" cy="294280"/>
          </a:xfrm>
          <a:prstGeom prst="rect">
            <a:avLst/>
          </a:prstGeom>
          <a:noFill/>
        </p:spPr>
        <p:txBody>
          <a:bodyPr wrap="square" lIns="78074" tIns="39037" rIns="78074" bIns="39037" rtlCol="0">
            <a:spAutoFit/>
          </a:bodyPr>
          <a:lstStyle/>
          <a:p>
            <a:r>
              <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rPr>
              <a:t>51%</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 name="TextBox 12"/>
          <p:cNvSpPr txBox="1"/>
          <p:nvPr/>
        </p:nvSpPr>
        <p:spPr>
          <a:xfrm>
            <a:off x="3815193" y="3862625"/>
            <a:ext cx="577156" cy="294280"/>
          </a:xfrm>
          <a:prstGeom prst="rect">
            <a:avLst/>
          </a:prstGeom>
          <a:noFill/>
        </p:spPr>
        <p:txBody>
          <a:bodyPr wrap="square" lIns="78074" tIns="39037" rIns="78074" bIns="39037" rtlCol="0">
            <a:spAutoFit/>
          </a:bodyPr>
          <a:lstStyle/>
          <a:p>
            <a:r>
              <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rPr>
              <a:t>39%</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 name="TextBox 13"/>
          <p:cNvSpPr txBox="1"/>
          <p:nvPr/>
        </p:nvSpPr>
        <p:spPr>
          <a:xfrm>
            <a:off x="2558230" y="4438277"/>
            <a:ext cx="577156" cy="294280"/>
          </a:xfrm>
          <a:prstGeom prst="rect">
            <a:avLst/>
          </a:prstGeom>
          <a:noFill/>
        </p:spPr>
        <p:txBody>
          <a:bodyPr wrap="square" lIns="78074" tIns="39037" rIns="78074" bIns="39037" rtlCol="0">
            <a:spAutoFit/>
          </a:bodyPr>
          <a:lstStyle/>
          <a:p>
            <a:r>
              <a:rPr lang="en-US" altLang="zh-CN" sz="1400" dirty="0">
                <a:solidFill>
                  <a:schemeClr val="tx1">
                    <a:lumMod val="75000"/>
                    <a:lumOff val="25000"/>
                  </a:schemeClr>
                </a:solidFill>
                <a:latin typeface="微软雅黑" panose="020B0503020204020204" pitchFamily="34" charset="-122"/>
                <a:ea typeface="微软雅黑" panose="020B0503020204020204" pitchFamily="34" charset="-122"/>
              </a:rPr>
              <a:t>24%</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1" name="矩形 20"/>
          <p:cNvSpPr/>
          <p:nvPr/>
        </p:nvSpPr>
        <p:spPr>
          <a:xfrm>
            <a:off x="870346" y="3157108"/>
            <a:ext cx="2267744" cy="746358"/>
          </a:xfrm>
          <a:prstGeom prst="rect">
            <a:avLst/>
          </a:prstGeom>
        </p:spPr>
        <p:txBody>
          <a:bodyPr wrap="square">
            <a:spAutoFit/>
          </a:bodyPr>
          <a:lstStyle/>
          <a:p>
            <a:pPr>
              <a:lnSpc>
                <a:spcPct val="125000"/>
              </a:lnSpc>
            </a:pPr>
            <a:r>
              <a:rPr lang="zh-CN" altLang="en-US" sz="160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2" name="矩形 21"/>
          <p:cNvSpPr/>
          <p:nvPr/>
        </p:nvSpPr>
        <p:spPr>
          <a:xfrm>
            <a:off x="3227387" y="1858589"/>
            <a:ext cx="2267744" cy="746358"/>
          </a:xfrm>
          <a:prstGeom prst="rect">
            <a:avLst/>
          </a:prstGeom>
        </p:spPr>
        <p:txBody>
          <a:bodyPr wrap="square">
            <a:spAutoFit/>
          </a:bodyPr>
          <a:lstStyle/>
          <a:p>
            <a:pPr>
              <a:lnSpc>
                <a:spcPct val="125000"/>
              </a:lnSpc>
            </a:pPr>
            <a:r>
              <a:rPr lang="zh-CN" altLang="en-US" sz="160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3"/>
                                            </p:tgtEl>
                                            <p:attrNameLst>
                                              <p:attrName>style.visibility</p:attrName>
                                            </p:attrNameLst>
                                          </p:cBhvr>
                                          <p:to>
                                            <p:strVal val="visible"/>
                                          </p:to>
                                        </p:set>
                                        <p:animEffect transition="in" filter="wipe(down)">
                                          <p:cBhvr>
                                            <p:cTn id="10" dur="500"/>
                                            <p:tgtEl>
                                              <p:spTgt spid="3"/>
                                            </p:tgtEl>
                                          </p:cBhvr>
                                        </p:animEffect>
                                      </p:childTnLst>
                                    </p:cTn>
                                  </p:par>
                                  <p:par>
                                    <p:cTn id="11" presetID="22" presetClass="entr" presetSubtype="4" fill="hold" grpId="0" nodeType="withEffect">
                                      <p:stCondLst>
                                        <p:cond delay="500"/>
                                      </p:stCondLst>
                                      <p:childTnLst>
                                        <p:set>
                                          <p:cBhvr>
                                            <p:cTn id="12" dur="1" fill="hold">
                                              <p:stCondLst>
                                                <p:cond delay="0"/>
                                              </p:stCondLst>
                                            </p:cTn>
                                            <p:tgtEl>
                                              <p:spTgt spid="2"/>
                                            </p:tgtEl>
                                            <p:attrNameLst>
                                              <p:attrName>style.visibility</p:attrName>
                                            </p:attrNameLst>
                                          </p:cBhvr>
                                          <p:to>
                                            <p:strVal val="visible"/>
                                          </p:to>
                                        </p:set>
                                        <p:animEffect transition="in" filter="wipe(down)">
                                          <p:cBhvr>
                                            <p:cTn id="13" dur="500"/>
                                            <p:tgtEl>
                                              <p:spTgt spid="2"/>
                                            </p:tgtEl>
                                          </p:cBhvr>
                                        </p:animEffect>
                                      </p:childTnLst>
                                    </p:cTn>
                                  </p:par>
                                  <p:par>
                                    <p:cTn id="14" presetID="22" presetClass="entr" presetSubtype="4" fill="hold" grpId="0" nodeType="withEffect">
                                      <p:stCondLst>
                                        <p:cond delay="750"/>
                                      </p:stCondLst>
                                      <p:childTnLst>
                                        <p:set>
                                          <p:cBhvr>
                                            <p:cTn id="15" dur="1" fill="hold">
                                              <p:stCondLst>
                                                <p:cond delay="0"/>
                                              </p:stCondLst>
                                            </p:cTn>
                                            <p:tgtEl>
                                              <p:spTgt spid="5"/>
                                            </p:tgtEl>
                                            <p:attrNameLst>
                                              <p:attrName>style.visibility</p:attrName>
                                            </p:attrNameLst>
                                          </p:cBhvr>
                                          <p:to>
                                            <p:strVal val="visible"/>
                                          </p:to>
                                        </p:set>
                                        <p:animEffect transition="in" filter="wipe(down)">
                                          <p:cBhvr>
                                            <p:cTn id="16" dur="500"/>
                                            <p:tgtEl>
                                              <p:spTgt spid="5"/>
                                            </p:tgtEl>
                                          </p:cBhvr>
                                        </p:animEffect>
                                      </p:childTnLst>
                                    </p:cTn>
                                  </p:par>
                                  <p:par>
                                    <p:cTn id="17" presetID="22" presetClass="entr" presetSubtype="4" fill="hold" grpId="0" nodeType="withEffect">
                                      <p:stCondLst>
                                        <p:cond delay="1000"/>
                                      </p:stCondLst>
                                      <p:childTnLst>
                                        <p:set>
                                          <p:cBhvr>
                                            <p:cTn id="18" dur="1" fill="hold">
                                              <p:stCondLst>
                                                <p:cond delay="0"/>
                                              </p:stCondLst>
                                            </p:cTn>
                                            <p:tgtEl>
                                              <p:spTgt spid="6"/>
                                            </p:tgtEl>
                                            <p:attrNameLst>
                                              <p:attrName>style.visibility</p:attrName>
                                            </p:attrNameLst>
                                          </p:cBhvr>
                                          <p:to>
                                            <p:strVal val="visible"/>
                                          </p:to>
                                        </p:set>
                                        <p:animEffect transition="in" filter="wipe(down)">
                                          <p:cBhvr>
                                            <p:cTn id="19" dur="500"/>
                                            <p:tgtEl>
                                              <p:spTgt spid="6"/>
                                            </p:tgtEl>
                                          </p:cBhvr>
                                        </p:animEffect>
                                      </p:childTnLst>
                                    </p:cTn>
                                  </p:par>
                                </p:childTnLst>
                              </p:cTn>
                            </p:par>
                            <p:par>
                              <p:cTn id="20" fill="hold">
                                <p:stCondLst>
                                  <p:cond delay="500"/>
                                </p:stCondLst>
                                <p:childTnLst>
                                  <p:par>
                                    <p:cTn id="21" presetID="53" presetClass="entr" presetSubtype="16" fill="hold" grpId="0" nodeType="afterEffect">
                                      <p:stCondLst>
                                        <p:cond delay="0"/>
                                      </p:stCondLst>
                                      <p:childTnLst>
                                        <p:set>
                                          <p:cBhvr>
                                            <p:cTn id="22" dur="1" fill="hold">
                                              <p:stCondLst>
                                                <p:cond delay="0"/>
                                              </p:stCondLst>
                                            </p:cTn>
                                            <p:tgtEl>
                                              <p:spTgt spid="14"/>
                                            </p:tgtEl>
                                            <p:attrNameLst>
                                              <p:attrName>style.visibility</p:attrName>
                                            </p:attrNameLst>
                                          </p:cBhvr>
                                          <p:to>
                                            <p:strVal val="visible"/>
                                          </p:to>
                                        </p:set>
                                        <p:anim calcmode="lin" valueType="num">
                                          <p:cBhvr>
                                            <p:cTn id="23" dur="500" fill="hold"/>
                                            <p:tgtEl>
                                              <p:spTgt spid="14"/>
                                            </p:tgtEl>
                                            <p:attrNameLst>
                                              <p:attrName>ppt_w</p:attrName>
                                            </p:attrNameLst>
                                          </p:cBhvr>
                                          <p:tavLst>
                                            <p:tav tm="0">
                                              <p:val>
                                                <p:fltVal val="0"/>
                                              </p:val>
                                            </p:tav>
                                            <p:tav tm="100000">
                                              <p:val>
                                                <p:strVal val="#ppt_w"/>
                                              </p:val>
                                            </p:tav>
                                          </p:tavLst>
                                        </p:anim>
                                        <p:anim calcmode="lin" valueType="num">
                                          <p:cBhvr>
                                            <p:cTn id="24" dur="500" fill="hold"/>
                                            <p:tgtEl>
                                              <p:spTgt spid="14"/>
                                            </p:tgtEl>
                                            <p:attrNameLst>
                                              <p:attrName>ppt_h</p:attrName>
                                            </p:attrNameLst>
                                          </p:cBhvr>
                                          <p:tavLst>
                                            <p:tav tm="0">
                                              <p:val>
                                                <p:fltVal val="0"/>
                                              </p:val>
                                            </p:tav>
                                            <p:tav tm="100000">
                                              <p:val>
                                                <p:strVal val="#ppt_h"/>
                                              </p:val>
                                            </p:tav>
                                          </p:tavLst>
                                        </p:anim>
                                        <p:animEffect transition="in" filter="fade">
                                          <p:cBhvr>
                                            <p:cTn id="25" dur="500"/>
                                            <p:tgtEl>
                                              <p:spTgt spid="14"/>
                                            </p:tgtEl>
                                          </p:cBhvr>
                                        </p:animEffect>
                                      </p:childTnLst>
                                    </p:cTn>
                                  </p:par>
                                </p:childTnLst>
                              </p:cTn>
                            </p:par>
                            <p:par>
                              <p:cTn id="26" fill="hold">
                                <p:stCondLst>
                                  <p:cond delay="1000"/>
                                </p:stCondLst>
                                <p:childTnLst>
                                  <p:par>
                                    <p:cTn id="27" presetID="53" presetClass="entr" presetSubtype="16" fill="hold" grpId="0" nodeType="afterEffect">
                                      <p:stCondLst>
                                        <p:cond delay="0"/>
                                      </p:stCondLst>
                                      <p:childTnLst>
                                        <p:set>
                                          <p:cBhvr>
                                            <p:cTn id="28" dur="1" fill="hold">
                                              <p:stCondLst>
                                                <p:cond delay="0"/>
                                              </p:stCondLst>
                                            </p:cTn>
                                            <p:tgtEl>
                                              <p:spTgt spid="13"/>
                                            </p:tgtEl>
                                            <p:attrNameLst>
                                              <p:attrName>style.visibility</p:attrName>
                                            </p:attrNameLst>
                                          </p:cBhvr>
                                          <p:to>
                                            <p:strVal val="visible"/>
                                          </p:to>
                                        </p:set>
                                        <p:anim calcmode="lin" valueType="num">
                                          <p:cBhvr>
                                            <p:cTn id="29" dur="500" fill="hold"/>
                                            <p:tgtEl>
                                              <p:spTgt spid="13"/>
                                            </p:tgtEl>
                                            <p:attrNameLst>
                                              <p:attrName>ppt_w</p:attrName>
                                            </p:attrNameLst>
                                          </p:cBhvr>
                                          <p:tavLst>
                                            <p:tav tm="0">
                                              <p:val>
                                                <p:fltVal val="0"/>
                                              </p:val>
                                            </p:tav>
                                            <p:tav tm="100000">
                                              <p:val>
                                                <p:strVal val="#ppt_w"/>
                                              </p:val>
                                            </p:tav>
                                          </p:tavLst>
                                        </p:anim>
                                        <p:anim calcmode="lin" valueType="num">
                                          <p:cBhvr>
                                            <p:cTn id="30" dur="500" fill="hold"/>
                                            <p:tgtEl>
                                              <p:spTgt spid="13"/>
                                            </p:tgtEl>
                                            <p:attrNameLst>
                                              <p:attrName>ppt_h</p:attrName>
                                            </p:attrNameLst>
                                          </p:cBhvr>
                                          <p:tavLst>
                                            <p:tav tm="0">
                                              <p:val>
                                                <p:fltVal val="0"/>
                                              </p:val>
                                            </p:tav>
                                            <p:tav tm="100000">
                                              <p:val>
                                                <p:strVal val="#ppt_h"/>
                                              </p:val>
                                            </p:tav>
                                          </p:tavLst>
                                        </p:anim>
                                        <p:animEffect transition="in" filter="fade">
                                          <p:cBhvr>
                                            <p:cTn id="31" dur="500"/>
                                            <p:tgtEl>
                                              <p:spTgt spid="13"/>
                                            </p:tgtEl>
                                          </p:cBhvr>
                                        </p:animEffect>
                                      </p:childTnLst>
                                    </p:cTn>
                                  </p:par>
                                </p:childTnLst>
                              </p:cTn>
                            </p:par>
                            <p:par>
                              <p:cTn id="32" fill="hold">
                                <p:stCondLst>
                                  <p:cond delay="1500"/>
                                </p:stCondLst>
                                <p:childTnLst>
                                  <p:par>
                                    <p:cTn id="33" presetID="53" presetClass="entr" presetSubtype="16" fill="hold" grpId="0" nodeType="afterEffect">
                                      <p:stCondLst>
                                        <p:cond delay="0"/>
                                      </p:stCondLst>
                                      <p:childTnLst>
                                        <p:set>
                                          <p:cBhvr>
                                            <p:cTn id="34" dur="1" fill="hold">
                                              <p:stCondLst>
                                                <p:cond delay="0"/>
                                              </p:stCondLst>
                                            </p:cTn>
                                            <p:tgtEl>
                                              <p:spTgt spid="11"/>
                                            </p:tgtEl>
                                            <p:attrNameLst>
                                              <p:attrName>style.visibility</p:attrName>
                                            </p:attrNameLst>
                                          </p:cBhvr>
                                          <p:to>
                                            <p:strVal val="visible"/>
                                          </p:to>
                                        </p:set>
                                        <p:anim calcmode="lin" valueType="num">
                                          <p:cBhvr>
                                            <p:cTn id="35" dur="500" fill="hold"/>
                                            <p:tgtEl>
                                              <p:spTgt spid="11"/>
                                            </p:tgtEl>
                                            <p:attrNameLst>
                                              <p:attrName>ppt_w</p:attrName>
                                            </p:attrNameLst>
                                          </p:cBhvr>
                                          <p:tavLst>
                                            <p:tav tm="0">
                                              <p:val>
                                                <p:fltVal val="0"/>
                                              </p:val>
                                            </p:tav>
                                            <p:tav tm="100000">
                                              <p:val>
                                                <p:strVal val="#ppt_w"/>
                                              </p:val>
                                            </p:tav>
                                          </p:tavLst>
                                        </p:anim>
                                        <p:anim calcmode="lin" valueType="num">
                                          <p:cBhvr>
                                            <p:cTn id="36" dur="500" fill="hold"/>
                                            <p:tgtEl>
                                              <p:spTgt spid="11"/>
                                            </p:tgtEl>
                                            <p:attrNameLst>
                                              <p:attrName>ppt_h</p:attrName>
                                            </p:attrNameLst>
                                          </p:cBhvr>
                                          <p:tavLst>
                                            <p:tav tm="0">
                                              <p:val>
                                                <p:fltVal val="0"/>
                                              </p:val>
                                            </p:tav>
                                            <p:tav tm="100000">
                                              <p:val>
                                                <p:strVal val="#ppt_h"/>
                                              </p:val>
                                            </p:tav>
                                          </p:tavLst>
                                        </p:anim>
                                        <p:animEffect transition="in" filter="fade">
                                          <p:cBhvr>
                                            <p:cTn id="37" dur="500"/>
                                            <p:tgtEl>
                                              <p:spTgt spid="11"/>
                                            </p:tgtEl>
                                          </p:cBhvr>
                                        </p:animEffect>
                                      </p:childTnLst>
                                    </p:cTn>
                                  </p:par>
                                </p:childTnLst>
                              </p:cTn>
                            </p:par>
                            <p:par>
                              <p:cTn id="38" fill="hold">
                                <p:stCondLst>
                                  <p:cond delay="2000"/>
                                </p:stCondLst>
                                <p:childTnLst>
                                  <p:par>
                                    <p:cTn id="39" presetID="53" presetClass="entr" presetSubtype="16" fill="hold" grpId="0" nodeType="afterEffect">
                                      <p:stCondLst>
                                        <p:cond delay="0"/>
                                      </p:stCondLst>
                                      <p:childTnLst>
                                        <p:set>
                                          <p:cBhvr>
                                            <p:cTn id="40" dur="1" fill="hold">
                                              <p:stCondLst>
                                                <p:cond delay="0"/>
                                              </p:stCondLst>
                                            </p:cTn>
                                            <p:tgtEl>
                                              <p:spTgt spid="10"/>
                                            </p:tgtEl>
                                            <p:attrNameLst>
                                              <p:attrName>style.visibility</p:attrName>
                                            </p:attrNameLst>
                                          </p:cBhvr>
                                          <p:to>
                                            <p:strVal val="visible"/>
                                          </p:to>
                                        </p:set>
                                        <p:anim calcmode="lin" valueType="num">
                                          <p:cBhvr>
                                            <p:cTn id="41" dur="500" fill="hold"/>
                                            <p:tgtEl>
                                              <p:spTgt spid="10"/>
                                            </p:tgtEl>
                                            <p:attrNameLst>
                                              <p:attrName>ppt_w</p:attrName>
                                            </p:attrNameLst>
                                          </p:cBhvr>
                                          <p:tavLst>
                                            <p:tav tm="0">
                                              <p:val>
                                                <p:fltVal val="0"/>
                                              </p:val>
                                            </p:tav>
                                            <p:tav tm="100000">
                                              <p:val>
                                                <p:strVal val="#ppt_w"/>
                                              </p:val>
                                            </p:tav>
                                          </p:tavLst>
                                        </p:anim>
                                        <p:anim calcmode="lin" valueType="num">
                                          <p:cBhvr>
                                            <p:cTn id="42" dur="500" fill="hold"/>
                                            <p:tgtEl>
                                              <p:spTgt spid="10"/>
                                            </p:tgtEl>
                                            <p:attrNameLst>
                                              <p:attrName>ppt_h</p:attrName>
                                            </p:attrNameLst>
                                          </p:cBhvr>
                                          <p:tavLst>
                                            <p:tav tm="0">
                                              <p:val>
                                                <p:fltVal val="0"/>
                                              </p:val>
                                            </p:tav>
                                            <p:tav tm="100000">
                                              <p:val>
                                                <p:strVal val="#ppt_h"/>
                                              </p:val>
                                            </p:tav>
                                          </p:tavLst>
                                        </p:anim>
                                        <p:animEffect transition="in" filter="fade">
                                          <p:cBhvr>
                                            <p:cTn id="43" dur="500"/>
                                            <p:tgtEl>
                                              <p:spTgt spid="10"/>
                                            </p:tgtEl>
                                          </p:cBhvr>
                                        </p:animEffect>
                                      </p:childTnLst>
                                    </p:cTn>
                                  </p:par>
                                </p:childTnLst>
                              </p:cTn>
                            </p:par>
                            <p:par>
                              <p:cTn id="44" fill="hold">
                                <p:stCondLst>
                                  <p:cond delay="2500"/>
                                </p:stCondLst>
                                <p:childTnLst>
                                  <p:par>
                                    <p:cTn id="45" presetID="53" presetClass="entr" presetSubtype="16" fill="hold" grpId="0" nodeType="afterEffect">
                                      <p:stCondLst>
                                        <p:cond delay="0"/>
                                      </p:stCondLst>
                                      <p:childTnLst>
                                        <p:set>
                                          <p:cBhvr>
                                            <p:cTn id="46" dur="1" fill="hold">
                                              <p:stCondLst>
                                                <p:cond delay="0"/>
                                              </p:stCondLst>
                                            </p:cTn>
                                            <p:tgtEl>
                                              <p:spTgt spid="12"/>
                                            </p:tgtEl>
                                            <p:attrNameLst>
                                              <p:attrName>style.visibility</p:attrName>
                                            </p:attrNameLst>
                                          </p:cBhvr>
                                          <p:to>
                                            <p:strVal val="visible"/>
                                          </p:to>
                                        </p:set>
                                        <p:anim calcmode="lin" valueType="num">
                                          <p:cBhvr>
                                            <p:cTn id="47" dur="500" fill="hold"/>
                                            <p:tgtEl>
                                              <p:spTgt spid="12"/>
                                            </p:tgtEl>
                                            <p:attrNameLst>
                                              <p:attrName>ppt_w</p:attrName>
                                            </p:attrNameLst>
                                          </p:cBhvr>
                                          <p:tavLst>
                                            <p:tav tm="0">
                                              <p:val>
                                                <p:fltVal val="0"/>
                                              </p:val>
                                            </p:tav>
                                            <p:tav tm="100000">
                                              <p:val>
                                                <p:strVal val="#ppt_w"/>
                                              </p:val>
                                            </p:tav>
                                          </p:tavLst>
                                        </p:anim>
                                        <p:anim calcmode="lin" valueType="num">
                                          <p:cBhvr>
                                            <p:cTn id="48" dur="500" fill="hold"/>
                                            <p:tgtEl>
                                              <p:spTgt spid="12"/>
                                            </p:tgtEl>
                                            <p:attrNameLst>
                                              <p:attrName>ppt_h</p:attrName>
                                            </p:attrNameLst>
                                          </p:cBhvr>
                                          <p:tavLst>
                                            <p:tav tm="0">
                                              <p:val>
                                                <p:fltVal val="0"/>
                                              </p:val>
                                            </p:tav>
                                            <p:tav tm="100000">
                                              <p:val>
                                                <p:strVal val="#ppt_h"/>
                                              </p:val>
                                            </p:tav>
                                          </p:tavLst>
                                        </p:anim>
                                        <p:animEffect transition="in" filter="fade">
                                          <p:cBhvr>
                                            <p:cTn id="49" dur="500"/>
                                            <p:tgtEl>
                                              <p:spTgt spid="12"/>
                                            </p:tgtEl>
                                          </p:cBhvr>
                                        </p:animEffect>
                                      </p:childTnLst>
                                    </p:cTn>
                                  </p:par>
                                </p:childTnLst>
                              </p:cTn>
                            </p:par>
                            <p:par>
                              <p:cTn id="50" fill="hold">
                                <p:stCondLst>
                                  <p:cond delay="3000"/>
                                </p:stCondLst>
                                <p:childTnLst>
                                  <p:par>
                                    <p:cTn id="51" presetID="2" presetClass="entr" presetSubtype="2" fill="hold" grpId="0" nodeType="afterEffect" p14:presetBounceEnd="53000">
                                      <p:stCondLst>
                                        <p:cond delay="0"/>
                                      </p:stCondLst>
                                      <p:childTnLst>
                                        <p:set>
                                          <p:cBhvr>
                                            <p:cTn id="52" dur="1" fill="hold">
                                              <p:stCondLst>
                                                <p:cond delay="0"/>
                                              </p:stCondLst>
                                            </p:cTn>
                                            <p:tgtEl>
                                              <p:spTgt spid="21"/>
                                            </p:tgtEl>
                                            <p:attrNameLst>
                                              <p:attrName>style.visibility</p:attrName>
                                            </p:attrNameLst>
                                          </p:cBhvr>
                                          <p:to>
                                            <p:strVal val="visible"/>
                                          </p:to>
                                        </p:set>
                                        <p:anim calcmode="lin" valueType="num" p14:bounceEnd="53000">
                                          <p:cBhvr additive="base">
                                            <p:cTn id="53" dur="300" fill="hold"/>
                                            <p:tgtEl>
                                              <p:spTgt spid="21"/>
                                            </p:tgtEl>
                                            <p:attrNameLst>
                                              <p:attrName>ppt_x</p:attrName>
                                            </p:attrNameLst>
                                          </p:cBhvr>
                                          <p:tavLst>
                                            <p:tav tm="0">
                                              <p:val>
                                                <p:strVal val="1+#ppt_w/2"/>
                                              </p:val>
                                            </p:tav>
                                            <p:tav tm="100000">
                                              <p:val>
                                                <p:strVal val="#ppt_x"/>
                                              </p:val>
                                            </p:tav>
                                          </p:tavLst>
                                        </p:anim>
                                        <p:anim calcmode="lin" valueType="num" p14:bounceEnd="53000">
                                          <p:cBhvr additive="base">
                                            <p:cTn id="54" dur="300" fill="hold"/>
                                            <p:tgtEl>
                                              <p:spTgt spid="21"/>
                                            </p:tgtEl>
                                            <p:attrNameLst>
                                              <p:attrName>ppt_y</p:attrName>
                                            </p:attrNameLst>
                                          </p:cBhvr>
                                          <p:tavLst>
                                            <p:tav tm="0">
                                              <p:val>
                                                <p:strVal val="#ppt_y"/>
                                              </p:val>
                                            </p:tav>
                                            <p:tav tm="100000">
                                              <p:val>
                                                <p:strVal val="#ppt_y"/>
                                              </p:val>
                                            </p:tav>
                                          </p:tavLst>
                                        </p:anim>
                                      </p:childTnLst>
                                    </p:cTn>
                                  </p:par>
                                </p:childTnLst>
                              </p:cTn>
                            </p:par>
                            <p:par>
                              <p:cTn id="55" fill="hold">
                                <p:stCondLst>
                                  <p:cond delay="3500"/>
                                </p:stCondLst>
                                <p:childTnLst>
                                  <p:par>
                                    <p:cTn id="56" presetID="2" presetClass="entr" presetSubtype="2" fill="hold" grpId="0" nodeType="afterEffect" p14:presetBounceEnd="53000">
                                      <p:stCondLst>
                                        <p:cond delay="0"/>
                                      </p:stCondLst>
                                      <p:childTnLst>
                                        <p:set>
                                          <p:cBhvr>
                                            <p:cTn id="57" dur="1" fill="hold">
                                              <p:stCondLst>
                                                <p:cond delay="0"/>
                                              </p:stCondLst>
                                            </p:cTn>
                                            <p:tgtEl>
                                              <p:spTgt spid="22"/>
                                            </p:tgtEl>
                                            <p:attrNameLst>
                                              <p:attrName>style.visibility</p:attrName>
                                            </p:attrNameLst>
                                          </p:cBhvr>
                                          <p:to>
                                            <p:strVal val="visible"/>
                                          </p:to>
                                        </p:set>
                                        <p:anim calcmode="lin" valueType="num" p14:bounceEnd="53000">
                                          <p:cBhvr additive="base">
                                            <p:cTn id="58" dur="300" fill="hold"/>
                                            <p:tgtEl>
                                              <p:spTgt spid="22"/>
                                            </p:tgtEl>
                                            <p:attrNameLst>
                                              <p:attrName>ppt_x</p:attrName>
                                            </p:attrNameLst>
                                          </p:cBhvr>
                                          <p:tavLst>
                                            <p:tav tm="0">
                                              <p:val>
                                                <p:strVal val="1+#ppt_w/2"/>
                                              </p:val>
                                            </p:tav>
                                            <p:tav tm="100000">
                                              <p:val>
                                                <p:strVal val="#ppt_x"/>
                                              </p:val>
                                            </p:tav>
                                          </p:tavLst>
                                        </p:anim>
                                        <p:anim calcmode="lin" valueType="num" p14:bounceEnd="53000">
                                          <p:cBhvr additive="base">
                                            <p:cTn id="59" dur="300" fill="hold"/>
                                            <p:tgtEl>
                                              <p:spTgt spid="2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10" grpId="0"/>
          <p:bldP spid="11" grpId="0"/>
          <p:bldP spid="12" grpId="0"/>
          <p:bldP spid="13" grpId="0"/>
          <p:bldP spid="14" grpId="0"/>
          <p:bldP spid="21" grpId="0"/>
          <p:bldP spid="22"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3"/>
                                            </p:tgtEl>
                                            <p:attrNameLst>
                                              <p:attrName>style.visibility</p:attrName>
                                            </p:attrNameLst>
                                          </p:cBhvr>
                                          <p:to>
                                            <p:strVal val="visible"/>
                                          </p:to>
                                        </p:set>
                                        <p:animEffect transition="in" filter="wipe(down)">
                                          <p:cBhvr>
                                            <p:cTn id="10" dur="500"/>
                                            <p:tgtEl>
                                              <p:spTgt spid="3"/>
                                            </p:tgtEl>
                                          </p:cBhvr>
                                        </p:animEffect>
                                      </p:childTnLst>
                                    </p:cTn>
                                  </p:par>
                                  <p:par>
                                    <p:cTn id="11" presetID="22" presetClass="entr" presetSubtype="4" fill="hold" grpId="0" nodeType="withEffect">
                                      <p:stCondLst>
                                        <p:cond delay="500"/>
                                      </p:stCondLst>
                                      <p:childTnLst>
                                        <p:set>
                                          <p:cBhvr>
                                            <p:cTn id="12" dur="1" fill="hold">
                                              <p:stCondLst>
                                                <p:cond delay="0"/>
                                              </p:stCondLst>
                                            </p:cTn>
                                            <p:tgtEl>
                                              <p:spTgt spid="2"/>
                                            </p:tgtEl>
                                            <p:attrNameLst>
                                              <p:attrName>style.visibility</p:attrName>
                                            </p:attrNameLst>
                                          </p:cBhvr>
                                          <p:to>
                                            <p:strVal val="visible"/>
                                          </p:to>
                                        </p:set>
                                        <p:animEffect transition="in" filter="wipe(down)">
                                          <p:cBhvr>
                                            <p:cTn id="13" dur="500"/>
                                            <p:tgtEl>
                                              <p:spTgt spid="2"/>
                                            </p:tgtEl>
                                          </p:cBhvr>
                                        </p:animEffect>
                                      </p:childTnLst>
                                    </p:cTn>
                                  </p:par>
                                  <p:par>
                                    <p:cTn id="14" presetID="22" presetClass="entr" presetSubtype="4" fill="hold" grpId="0" nodeType="withEffect">
                                      <p:stCondLst>
                                        <p:cond delay="750"/>
                                      </p:stCondLst>
                                      <p:childTnLst>
                                        <p:set>
                                          <p:cBhvr>
                                            <p:cTn id="15" dur="1" fill="hold">
                                              <p:stCondLst>
                                                <p:cond delay="0"/>
                                              </p:stCondLst>
                                            </p:cTn>
                                            <p:tgtEl>
                                              <p:spTgt spid="5"/>
                                            </p:tgtEl>
                                            <p:attrNameLst>
                                              <p:attrName>style.visibility</p:attrName>
                                            </p:attrNameLst>
                                          </p:cBhvr>
                                          <p:to>
                                            <p:strVal val="visible"/>
                                          </p:to>
                                        </p:set>
                                        <p:animEffect transition="in" filter="wipe(down)">
                                          <p:cBhvr>
                                            <p:cTn id="16" dur="500"/>
                                            <p:tgtEl>
                                              <p:spTgt spid="5"/>
                                            </p:tgtEl>
                                          </p:cBhvr>
                                        </p:animEffect>
                                      </p:childTnLst>
                                    </p:cTn>
                                  </p:par>
                                  <p:par>
                                    <p:cTn id="17" presetID="22" presetClass="entr" presetSubtype="4" fill="hold" grpId="0" nodeType="withEffect">
                                      <p:stCondLst>
                                        <p:cond delay="1000"/>
                                      </p:stCondLst>
                                      <p:childTnLst>
                                        <p:set>
                                          <p:cBhvr>
                                            <p:cTn id="18" dur="1" fill="hold">
                                              <p:stCondLst>
                                                <p:cond delay="0"/>
                                              </p:stCondLst>
                                            </p:cTn>
                                            <p:tgtEl>
                                              <p:spTgt spid="6"/>
                                            </p:tgtEl>
                                            <p:attrNameLst>
                                              <p:attrName>style.visibility</p:attrName>
                                            </p:attrNameLst>
                                          </p:cBhvr>
                                          <p:to>
                                            <p:strVal val="visible"/>
                                          </p:to>
                                        </p:set>
                                        <p:animEffect transition="in" filter="wipe(down)">
                                          <p:cBhvr>
                                            <p:cTn id="19" dur="500"/>
                                            <p:tgtEl>
                                              <p:spTgt spid="6"/>
                                            </p:tgtEl>
                                          </p:cBhvr>
                                        </p:animEffect>
                                      </p:childTnLst>
                                    </p:cTn>
                                  </p:par>
                                </p:childTnLst>
                              </p:cTn>
                            </p:par>
                            <p:par>
                              <p:cTn id="20" fill="hold">
                                <p:stCondLst>
                                  <p:cond delay="500"/>
                                </p:stCondLst>
                                <p:childTnLst>
                                  <p:par>
                                    <p:cTn id="21" presetID="53" presetClass="entr" presetSubtype="16" fill="hold" grpId="0" nodeType="afterEffect">
                                      <p:stCondLst>
                                        <p:cond delay="0"/>
                                      </p:stCondLst>
                                      <p:childTnLst>
                                        <p:set>
                                          <p:cBhvr>
                                            <p:cTn id="22" dur="1" fill="hold">
                                              <p:stCondLst>
                                                <p:cond delay="0"/>
                                              </p:stCondLst>
                                            </p:cTn>
                                            <p:tgtEl>
                                              <p:spTgt spid="14"/>
                                            </p:tgtEl>
                                            <p:attrNameLst>
                                              <p:attrName>style.visibility</p:attrName>
                                            </p:attrNameLst>
                                          </p:cBhvr>
                                          <p:to>
                                            <p:strVal val="visible"/>
                                          </p:to>
                                        </p:set>
                                        <p:anim calcmode="lin" valueType="num">
                                          <p:cBhvr>
                                            <p:cTn id="23" dur="500" fill="hold"/>
                                            <p:tgtEl>
                                              <p:spTgt spid="14"/>
                                            </p:tgtEl>
                                            <p:attrNameLst>
                                              <p:attrName>ppt_w</p:attrName>
                                            </p:attrNameLst>
                                          </p:cBhvr>
                                          <p:tavLst>
                                            <p:tav tm="0">
                                              <p:val>
                                                <p:fltVal val="0"/>
                                              </p:val>
                                            </p:tav>
                                            <p:tav tm="100000">
                                              <p:val>
                                                <p:strVal val="#ppt_w"/>
                                              </p:val>
                                            </p:tav>
                                          </p:tavLst>
                                        </p:anim>
                                        <p:anim calcmode="lin" valueType="num">
                                          <p:cBhvr>
                                            <p:cTn id="24" dur="500" fill="hold"/>
                                            <p:tgtEl>
                                              <p:spTgt spid="14"/>
                                            </p:tgtEl>
                                            <p:attrNameLst>
                                              <p:attrName>ppt_h</p:attrName>
                                            </p:attrNameLst>
                                          </p:cBhvr>
                                          <p:tavLst>
                                            <p:tav tm="0">
                                              <p:val>
                                                <p:fltVal val="0"/>
                                              </p:val>
                                            </p:tav>
                                            <p:tav tm="100000">
                                              <p:val>
                                                <p:strVal val="#ppt_h"/>
                                              </p:val>
                                            </p:tav>
                                          </p:tavLst>
                                        </p:anim>
                                        <p:animEffect transition="in" filter="fade">
                                          <p:cBhvr>
                                            <p:cTn id="25" dur="500"/>
                                            <p:tgtEl>
                                              <p:spTgt spid="14"/>
                                            </p:tgtEl>
                                          </p:cBhvr>
                                        </p:animEffect>
                                      </p:childTnLst>
                                    </p:cTn>
                                  </p:par>
                                </p:childTnLst>
                              </p:cTn>
                            </p:par>
                            <p:par>
                              <p:cTn id="26" fill="hold">
                                <p:stCondLst>
                                  <p:cond delay="1000"/>
                                </p:stCondLst>
                                <p:childTnLst>
                                  <p:par>
                                    <p:cTn id="27" presetID="53" presetClass="entr" presetSubtype="16" fill="hold" grpId="0" nodeType="afterEffect">
                                      <p:stCondLst>
                                        <p:cond delay="0"/>
                                      </p:stCondLst>
                                      <p:childTnLst>
                                        <p:set>
                                          <p:cBhvr>
                                            <p:cTn id="28" dur="1" fill="hold">
                                              <p:stCondLst>
                                                <p:cond delay="0"/>
                                              </p:stCondLst>
                                            </p:cTn>
                                            <p:tgtEl>
                                              <p:spTgt spid="13"/>
                                            </p:tgtEl>
                                            <p:attrNameLst>
                                              <p:attrName>style.visibility</p:attrName>
                                            </p:attrNameLst>
                                          </p:cBhvr>
                                          <p:to>
                                            <p:strVal val="visible"/>
                                          </p:to>
                                        </p:set>
                                        <p:anim calcmode="lin" valueType="num">
                                          <p:cBhvr>
                                            <p:cTn id="29" dur="500" fill="hold"/>
                                            <p:tgtEl>
                                              <p:spTgt spid="13"/>
                                            </p:tgtEl>
                                            <p:attrNameLst>
                                              <p:attrName>ppt_w</p:attrName>
                                            </p:attrNameLst>
                                          </p:cBhvr>
                                          <p:tavLst>
                                            <p:tav tm="0">
                                              <p:val>
                                                <p:fltVal val="0"/>
                                              </p:val>
                                            </p:tav>
                                            <p:tav tm="100000">
                                              <p:val>
                                                <p:strVal val="#ppt_w"/>
                                              </p:val>
                                            </p:tav>
                                          </p:tavLst>
                                        </p:anim>
                                        <p:anim calcmode="lin" valueType="num">
                                          <p:cBhvr>
                                            <p:cTn id="30" dur="500" fill="hold"/>
                                            <p:tgtEl>
                                              <p:spTgt spid="13"/>
                                            </p:tgtEl>
                                            <p:attrNameLst>
                                              <p:attrName>ppt_h</p:attrName>
                                            </p:attrNameLst>
                                          </p:cBhvr>
                                          <p:tavLst>
                                            <p:tav tm="0">
                                              <p:val>
                                                <p:fltVal val="0"/>
                                              </p:val>
                                            </p:tav>
                                            <p:tav tm="100000">
                                              <p:val>
                                                <p:strVal val="#ppt_h"/>
                                              </p:val>
                                            </p:tav>
                                          </p:tavLst>
                                        </p:anim>
                                        <p:animEffect transition="in" filter="fade">
                                          <p:cBhvr>
                                            <p:cTn id="31" dur="500"/>
                                            <p:tgtEl>
                                              <p:spTgt spid="13"/>
                                            </p:tgtEl>
                                          </p:cBhvr>
                                        </p:animEffect>
                                      </p:childTnLst>
                                    </p:cTn>
                                  </p:par>
                                </p:childTnLst>
                              </p:cTn>
                            </p:par>
                            <p:par>
                              <p:cTn id="32" fill="hold">
                                <p:stCondLst>
                                  <p:cond delay="1500"/>
                                </p:stCondLst>
                                <p:childTnLst>
                                  <p:par>
                                    <p:cTn id="33" presetID="53" presetClass="entr" presetSubtype="16" fill="hold" grpId="0" nodeType="afterEffect">
                                      <p:stCondLst>
                                        <p:cond delay="0"/>
                                      </p:stCondLst>
                                      <p:childTnLst>
                                        <p:set>
                                          <p:cBhvr>
                                            <p:cTn id="34" dur="1" fill="hold">
                                              <p:stCondLst>
                                                <p:cond delay="0"/>
                                              </p:stCondLst>
                                            </p:cTn>
                                            <p:tgtEl>
                                              <p:spTgt spid="11"/>
                                            </p:tgtEl>
                                            <p:attrNameLst>
                                              <p:attrName>style.visibility</p:attrName>
                                            </p:attrNameLst>
                                          </p:cBhvr>
                                          <p:to>
                                            <p:strVal val="visible"/>
                                          </p:to>
                                        </p:set>
                                        <p:anim calcmode="lin" valueType="num">
                                          <p:cBhvr>
                                            <p:cTn id="35" dur="500" fill="hold"/>
                                            <p:tgtEl>
                                              <p:spTgt spid="11"/>
                                            </p:tgtEl>
                                            <p:attrNameLst>
                                              <p:attrName>ppt_w</p:attrName>
                                            </p:attrNameLst>
                                          </p:cBhvr>
                                          <p:tavLst>
                                            <p:tav tm="0">
                                              <p:val>
                                                <p:fltVal val="0"/>
                                              </p:val>
                                            </p:tav>
                                            <p:tav tm="100000">
                                              <p:val>
                                                <p:strVal val="#ppt_w"/>
                                              </p:val>
                                            </p:tav>
                                          </p:tavLst>
                                        </p:anim>
                                        <p:anim calcmode="lin" valueType="num">
                                          <p:cBhvr>
                                            <p:cTn id="36" dur="500" fill="hold"/>
                                            <p:tgtEl>
                                              <p:spTgt spid="11"/>
                                            </p:tgtEl>
                                            <p:attrNameLst>
                                              <p:attrName>ppt_h</p:attrName>
                                            </p:attrNameLst>
                                          </p:cBhvr>
                                          <p:tavLst>
                                            <p:tav tm="0">
                                              <p:val>
                                                <p:fltVal val="0"/>
                                              </p:val>
                                            </p:tav>
                                            <p:tav tm="100000">
                                              <p:val>
                                                <p:strVal val="#ppt_h"/>
                                              </p:val>
                                            </p:tav>
                                          </p:tavLst>
                                        </p:anim>
                                        <p:animEffect transition="in" filter="fade">
                                          <p:cBhvr>
                                            <p:cTn id="37" dur="500"/>
                                            <p:tgtEl>
                                              <p:spTgt spid="11"/>
                                            </p:tgtEl>
                                          </p:cBhvr>
                                        </p:animEffect>
                                      </p:childTnLst>
                                    </p:cTn>
                                  </p:par>
                                </p:childTnLst>
                              </p:cTn>
                            </p:par>
                            <p:par>
                              <p:cTn id="38" fill="hold">
                                <p:stCondLst>
                                  <p:cond delay="2000"/>
                                </p:stCondLst>
                                <p:childTnLst>
                                  <p:par>
                                    <p:cTn id="39" presetID="53" presetClass="entr" presetSubtype="16" fill="hold" grpId="0" nodeType="afterEffect">
                                      <p:stCondLst>
                                        <p:cond delay="0"/>
                                      </p:stCondLst>
                                      <p:childTnLst>
                                        <p:set>
                                          <p:cBhvr>
                                            <p:cTn id="40" dur="1" fill="hold">
                                              <p:stCondLst>
                                                <p:cond delay="0"/>
                                              </p:stCondLst>
                                            </p:cTn>
                                            <p:tgtEl>
                                              <p:spTgt spid="10"/>
                                            </p:tgtEl>
                                            <p:attrNameLst>
                                              <p:attrName>style.visibility</p:attrName>
                                            </p:attrNameLst>
                                          </p:cBhvr>
                                          <p:to>
                                            <p:strVal val="visible"/>
                                          </p:to>
                                        </p:set>
                                        <p:anim calcmode="lin" valueType="num">
                                          <p:cBhvr>
                                            <p:cTn id="41" dur="500" fill="hold"/>
                                            <p:tgtEl>
                                              <p:spTgt spid="10"/>
                                            </p:tgtEl>
                                            <p:attrNameLst>
                                              <p:attrName>ppt_w</p:attrName>
                                            </p:attrNameLst>
                                          </p:cBhvr>
                                          <p:tavLst>
                                            <p:tav tm="0">
                                              <p:val>
                                                <p:fltVal val="0"/>
                                              </p:val>
                                            </p:tav>
                                            <p:tav tm="100000">
                                              <p:val>
                                                <p:strVal val="#ppt_w"/>
                                              </p:val>
                                            </p:tav>
                                          </p:tavLst>
                                        </p:anim>
                                        <p:anim calcmode="lin" valueType="num">
                                          <p:cBhvr>
                                            <p:cTn id="42" dur="500" fill="hold"/>
                                            <p:tgtEl>
                                              <p:spTgt spid="10"/>
                                            </p:tgtEl>
                                            <p:attrNameLst>
                                              <p:attrName>ppt_h</p:attrName>
                                            </p:attrNameLst>
                                          </p:cBhvr>
                                          <p:tavLst>
                                            <p:tav tm="0">
                                              <p:val>
                                                <p:fltVal val="0"/>
                                              </p:val>
                                            </p:tav>
                                            <p:tav tm="100000">
                                              <p:val>
                                                <p:strVal val="#ppt_h"/>
                                              </p:val>
                                            </p:tav>
                                          </p:tavLst>
                                        </p:anim>
                                        <p:animEffect transition="in" filter="fade">
                                          <p:cBhvr>
                                            <p:cTn id="43" dur="500"/>
                                            <p:tgtEl>
                                              <p:spTgt spid="10"/>
                                            </p:tgtEl>
                                          </p:cBhvr>
                                        </p:animEffect>
                                      </p:childTnLst>
                                    </p:cTn>
                                  </p:par>
                                </p:childTnLst>
                              </p:cTn>
                            </p:par>
                            <p:par>
                              <p:cTn id="44" fill="hold">
                                <p:stCondLst>
                                  <p:cond delay="2500"/>
                                </p:stCondLst>
                                <p:childTnLst>
                                  <p:par>
                                    <p:cTn id="45" presetID="53" presetClass="entr" presetSubtype="16" fill="hold" grpId="0" nodeType="afterEffect">
                                      <p:stCondLst>
                                        <p:cond delay="0"/>
                                      </p:stCondLst>
                                      <p:childTnLst>
                                        <p:set>
                                          <p:cBhvr>
                                            <p:cTn id="46" dur="1" fill="hold">
                                              <p:stCondLst>
                                                <p:cond delay="0"/>
                                              </p:stCondLst>
                                            </p:cTn>
                                            <p:tgtEl>
                                              <p:spTgt spid="12"/>
                                            </p:tgtEl>
                                            <p:attrNameLst>
                                              <p:attrName>style.visibility</p:attrName>
                                            </p:attrNameLst>
                                          </p:cBhvr>
                                          <p:to>
                                            <p:strVal val="visible"/>
                                          </p:to>
                                        </p:set>
                                        <p:anim calcmode="lin" valueType="num">
                                          <p:cBhvr>
                                            <p:cTn id="47" dur="500" fill="hold"/>
                                            <p:tgtEl>
                                              <p:spTgt spid="12"/>
                                            </p:tgtEl>
                                            <p:attrNameLst>
                                              <p:attrName>ppt_w</p:attrName>
                                            </p:attrNameLst>
                                          </p:cBhvr>
                                          <p:tavLst>
                                            <p:tav tm="0">
                                              <p:val>
                                                <p:fltVal val="0"/>
                                              </p:val>
                                            </p:tav>
                                            <p:tav tm="100000">
                                              <p:val>
                                                <p:strVal val="#ppt_w"/>
                                              </p:val>
                                            </p:tav>
                                          </p:tavLst>
                                        </p:anim>
                                        <p:anim calcmode="lin" valueType="num">
                                          <p:cBhvr>
                                            <p:cTn id="48" dur="500" fill="hold"/>
                                            <p:tgtEl>
                                              <p:spTgt spid="12"/>
                                            </p:tgtEl>
                                            <p:attrNameLst>
                                              <p:attrName>ppt_h</p:attrName>
                                            </p:attrNameLst>
                                          </p:cBhvr>
                                          <p:tavLst>
                                            <p:tav tm="0">
                                              <p:val>
                                                <p:fltVal val="0"/>
                                              </p:val>
                                            </p:tav>
                                            <p:tav tm="100000">
                                              <p:val>
                                                <p:strVal val="#ppt_h"/>
                                              </p:val>
                                            </p:tav>
                                          </p:tavLst>
                                        </p:anim>
                                        <p:animEffect transition="in" filter="fade">
                                          <p:cBhvr>
                                            <p:cTn id="49" dur="500"/>
                                            <p:tgtEl>
                                              <p:spTgt spid="12"/>
                                            </p:tgtEl>
                                          </p:cBhvr>
                                        </p:animEffect>
                                      </p:childTnLst>
                                    </p:cTn>
                                  </p:par>
                                </p:childTnLst>
                              </p:cTn>
                            </p:par>
                            <p:par>
                              <p:cTn id="50" fill="hold">
                                <p:stCondLst>
                                  <p:cond delay="3000"/>
                                </p:stCondLst>
                                <p:childTnLst>
                                  <p:par>
                                    <p:cTn id="51" presetID="2" presetClass="entr" presetSubtype="2" fill="hold" grpId="0" nodeType="afterEffect">
                                      <p:stCondLst>
                                        <p:cond delay="0"/>
                                      </p:stCondLst>
                                      <p:childTnLst>
                                        <p:set>
                                          <p:cBhvr>
                                            <p:cTn id="52" dur="1" fill="hold">
                                              <p:stCondLst>
                                                <p:cond delay="0"/>
                                              </p:stCondLst>
                                            </p:cTn>
                                            <p:tgtEl>
                                              <p:spTgt spid="21"/>
                                            </p:tgtEl>
                                            <p:attrNameLst>
                                              <p:attrName>style.visibility</p:attrName>
                                            </p:attrNameLst>
                                          </p:cBhvr>
                                          <p:to>
                                            <p:strVal val="visible"/>
                                          </p:to>
                                        </p:set>
                                        <p:anim calcmode="lin" valueType="num">
                                          <p:cBhvr additive="base">
                                            <p:cTn id="53" dur="300" fill="hold"/>
                                            <p:tgtEl>
                                              <p:spTgt spid="21"/>
                                            </p:tgtEl>
                                            <p:attrNameLst>
                                              <p:attrName>ppt_x</p:attrName>
                                            </p:attrNameLst>
                                          </p:cBhvr>
                                          <p:tavLst>
                                            <p:tav tm="0">
                                              <p:val>
                                                <p:strVal val="1+#ppt_w/2"/>
                                              </p:val>
                                            </p:tav>
                                            <p:tav tm="100000">
                                              <p:val>
                                                <p:strVal val="#ppt_x"/>
                                              </p:val>
                                            </p:tav>
                                          </p:tavLst>
                                        </p:anim>
                                        <p:anim calcmode="lin" valueType="num">
                                          <p:cBhvr additive="base">
                                            <p:cTn id="54" dur="300" fill="hold"/>
                                            <p:tgtEl>
                                              <p:spTgt spid="21"/>
                                            </p:tgtEl>
                                            <p:attrNameLst>
                                              <p:attrName>ppt_y</p:attrName>
                                            </p:attrNameLst>
                                          </p:cBhvr>
                                          <p:tavLst>
                                            <p:tav tm="0">
                                              <p:val>
                                                <p:strVal val="#ppt_y"/>
                                              </p:val>
                                            </p:tav>
                                            <p:tav tm="100000">
                                              <p:val>
                                                <p:strVal val="#ppt_y"/>
                                              </p:val>
                                            </p:tav>
                                          </p:tavLst>
                                        </p:anim>
                                      </p:childTnLst>
                                    </p:cTn>
                                  </p:par>
                                </p:childTnLst>
                              </p:cTn>
                            </p:par>
                            <p:par>
                              <p:cTn id="55" fill="hold">
                                <p:stCondLst>
                                  <p:cond delay="3500"/>
                                </p:stCondLst>
                                <p:childTnLst>
                                  <p:par>
                                    <p:cTn id="56" presetID="2" presetClass="entr" presetSubtype="2" fill="hold" grpId="0" nodeType="afterEffect">
                                      <p:stCondLst>
                                        <p:cond delay="0"/>
                                      </p:stCondLst>
                                      <p:childTnLst>
                                        <p:set>
                                          <p:cBhvr>
                                            <p:cTn id="57" dur="1" fill="hold">
                                              <p:stCondLst>
                                                <p:cond delay="0"/>
                                              </p:stCondLst>
                                            </p:cTn>
                                            <p:tgtEl>
                                              <p:spTgt spid="22"/>
                                            </p:tgtEl>
                                            <p:attrNameLst>
                                              <p:attrName>style.visibility</p:attrName>
                                            </p:attrNameLst>
                                          </p:cBhvr>
                                          <p:to>
                                            <p:strVal val="visible"/>
                                          </p:to>
                                        </p:set>
                                        <p:anim calcmode="lin" valueType="num">
                                          <p:cBhvr additive="base">
                                            <p:cTn id="58" dur="300" fill="hold"/>
                                            <p:tgtEl>
                                              <p:spTgt spid="22"/>
                                            </p:tgtEl>
                                            <p:attrNameLst>
                                              <p:attrName>ppt_x</p:attrName>
                                            </p:attrNameLst>
                                          </p:cBhvr>
                                          <p:tavLst>
                                            <p:tav tm="0">
                                              <p:val>
                                                <p:strVal val="1+#ppt_w/2"/>
                                              </p:val>
                                            </p:tav>
                                            <p:tav tm="100000">
                                              <p:val>
                                                <p:strVal val="#ppt_x"/>
                                              </p:val>
                                            </p:tav>
                                          </p:tavLst>
                                        </p:anim>
                                        <p:anim calcmode="lin" valueType="num">
                                          <p:cBhvr additive="base">
                                            <p:cTn id="59" dur="300" fill="hold"/>
                                            <p:tgtEl>
                                              <p:spTgt spid="2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10" grpId="0"/>
          <p:bldP spid="11" grpId="0"/>
          <p:bldP spid="12" grpId="0"/>
          <p:bldP spid="13" grpId="0"/>
          <p:bldP spid="14" grpId="0"/>
          <p:bldP spid="21" grpId="0"/>
          <p:bldP spid="22" grpId="0"/>
        </p:bldLst>
      </p:timing>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71" name="任意多边形 70"/>
          <p:cNvSpPr/>
          <p:nvPr/>
        </p:nvSpPr>
        <p:spPr bwMode="auto">
          <a:xfrm>
            <a:off x="1060748" y="1199260"/>
            <a:ext cx="1632288" cy="1469400"/>
          </a:xfrm>
          <a:custGeom>
            <a:avLst/>
            <a:gdLst>
              <a:gd name="connsiteX0" fmla="*/ 1424916 w 2507091"/>
              <a:gd name="connsiteY0" fmla="*/ 112 h 2343942"/>
              <a:gd name="connsiteX1" fmla="*/ 1555542 w 2507091"/>
              <a:gd name="connsiteY1" fmla="*/ 75381 h 2343942"/>
              <a:gd name="connsiteX2" fmla="*/ 2409995 w 2507091"/>
              <a:gd name="connsiteY2" fmla="*/ 936988 h 2343942"/>
              <a:gd name="connsiteX3" fmla="*/ 2409995 w 2507091"/>
              <a:gd name="connsiteY3" fmla="*/ 1406955 h 2343942"/>
              <a:gd name="connsiteX4" fmla="*/ 1555542 w 2507091"/>
              <a:gd name="connsiteY4" fmla="*/ 2268563 h 2343942"/>
              <a:gd name="connsiteX5" fmla="*/ 1322510 w 2507091"/>
              <a:gd name="connsiteY5" fmla="*/ 2172828 h 2343942"/>
              <a:gd name="connsiteX6" fmla="*/ 994538 w 2507091"/>
              <a:gd name="connsiteY6" fmla="*/ 1842111 h 2343942"/>
              <a:gd name="connsiteX7" fmla="*/ 1992 w 2507091"/>
              <a:gd name="connsiteY7" fmla="*/ 1842111 h 2343942"/>
              <a:gd name="connsiteX8" fmla="*/ 0 w 2507091"/>
              <a:gd name="connsiteY8" fmla="*/ 1841897 h 2343942"/>
              <a:gd name="connsiteX9" fmla="*/ 8587 w 2507091"/>
              <a:gd name="connsiteY9" fmla="*/ 1841897 h 2343942"/>
              <a:gd name="connsiteX10" fmla="*/ 66848 w 2507091"/>
              <a:gd name="connsiteY10" fmla="*/ 1841897 h 2343942"/>
              <a:gd name="connsiteX11" fmla="*/ 489776 w 2507091"/>
              <a:gd name="connsiteY11" fmla="*/ 1406631 h 2343942"/>
              <a:gd name="connsiteX12" fmla="*/ 489776 w 2507091"/>
              <a:gd name="connsiteY12" fmla="*/ 936545 h 2343942"/>
              <a:gd name="connsiteX13" fmla="*/ 67674 w 2507091"/>
              <a:gd name="connsiteY13" fmla="*/ 510817 h 2343942"/>
              <a:gd name="connsiteX14" fmla="*/ 67395 w 2507091"/>
              <a:gd name="connsiteY14" fmla="*/ 510536 h 2343942"/>
              <a:gd name="connsiteX15" fmla="*/ 85108 w 2507091"/>
              <a:gd name="connsiteY15" fmla="*/ 510536 h 2343942"/>
              <a:gd name="connsiteX16" fmla="*/ 994538 w 2507091"/>
              <a:gd name="connsiteY16" fmla="*/ 510536 h 2343942"/>
              <a:gd name="connsiteX17" fmla="*/ 1322510 w 2507091"/>
              <a:gd name="connsiteY17" fmla="*/ 171115 h 2343942"/>
              <a:gd name="connsiteX18" fmla="*/ 1424916 w 2507091"/>
              <a:gd name="connsiteY18" fmla="*/ 112 h 2343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2507091" h="2343942">
                <a:moveTo>
                  <a:pt x="1424916" y="112"/>
                </a:moveTo>
                <a:cubicBezTo>
                  <a:pt x="1462086" y="1948"/>
                  <a:pt x="1506994" y="26426"/>
                  <a:pt x="1555542" y="75381"/>
                </a:cubicBezTo>
                <a:cubicBezTo>
                  <a:pt x="1555542" y="75381"/>
                  <a:pt x="1555542" y="75381"/>
                  <a:pt x="2409995" y="936988"/>
                </a:cubicBezTo>
                <a:cubicBezTo>
                  <a:pt x="2539457" y="1067534"/>
                  <a:pt x="2539457" y="1276409"/>
                  <a:pt x="2409995" y="1406955"/>
                </a:cubicBezTo>
                <a:lnTo>
                  <a:pt x="1555542" y="2268563"/>
                </a:lnTo>
                <a:cubicBezTo>
                  <a:pt x="1426080" y="2399109"/>
                  <a:pt x="1322510" y="2355594"/>
                  <a:pt x="1322510" y="2172828"/>
                </a:cubicBezTo>
                <a:cubicBezTo>
                  <a:pt x="1322510" y="1990063"/>
                  <a:pt x="1175785" y="1842111"/>
                  <a:pt x="994538" y="1842111"/>
                </a:cubicBezTo>
                <a:cubicBezTo>
                  <a:pt x="994538" y="1842111"/>
                  <a:pt x="994538" y="1842111"/>
                  <a:pt x="1992" y="1842111"/>
                </a:cubicBezTo>
                <a:lnTo>
                  <a:pt x="0" y="1841897"/>
                </a:lnTo>
                <a:lnTo>
                  <a:pt x="8587" y="1841897"/>
                </a:lnTo>
                <a:cubicBezTo>
                  <a:pt x="66848" y="1841897"/>
                  <a:pt x="66848" y="1841897"/>
                  <a:pt x="66848" y="1841897"/>
                </a:cubicBezTo>
                <a:cubicBezTo>
                  <a:pt x="489776" y="1406631"/>
                  <a:pt x="489776" y="1406631"/>
                  <a:pt x="489776" y="1406631"/>
                </a:cubicBezTo>
                <a:cubicBezTo>
                  <a:pt x="619244" y="1276052"/>
                  <a:pt x="619244" y="1067124"/>
                  <a:pt x="489776" y="936545"/>
                </a:cubicBezTo>
                <a:cubicBezTo>
                  <a:pt x="119714" y="563304"/>
                  <a:pt x="73456" y="516649"/>
                  <a:pt x="67674" y="510817"/>
                </a:cubicBezTo>
                <a:lnTo>
                  <a:pt x="67395" y="510536"/>
                </a:lnTo>
                <a:lnTo>
                  <a:pt x="85108" y="510536"/>
                </a:lnTo>
                <a:cubicBezTo>
                  <a:pt x="191971" y="510536"/>
                  <a:pt x="436231" y="510536"/>
                  <a:pt x="994538" y="510536"/>
                </a:cubicBezTo>
                <a:cubicBezTo>
                  <a:pt x="1175785" y="510536"/>
                  <a:pt x="1322510" y="353880"/>
                  <a:pt x="1322510" y="171115"/>
                </a:cubicBezTo>
                <a:cubicBezTo>
                  <a:pt x="1322510" y="56887"/>
                  <a:pt x="1362967" y="-2947"/>
                  <a:pt x="1424916" y="112"/>
                </a:cubicBezTo>
                <a:close/>
              </a:path>
            </a:pathLst>
          </a:custGeom>
          <a:blipFill>
            <a:blip r:embed="rId1"/>
            <a:stretch>
              <a:fillRect b="-20000"/>
            </a:stretch>
          </a:blipFill>
          <a:ln>
            <a:noFill/>
          </a:ln>
        </p:spPr>
        <p:txBody>
          <a:bodyPr vert="horz" wrap="square" lIns="91440" tIns="45720" rIns="91440" bIns="45720" numCol="1" anchor="t" anchorCtr="0" compatLnSpc="1">
            <a:noAutofit/>
          </a:bodyPr>
          <a:lstStyle/>
          <a:p>
            <a:pPr algn="just"/>
            <a:endParaRPr lang="zh-CN" altLang="en-US" sz="1200">
              <a:latin typeface="微软雅黑" panose="020B0503020204020204" pitchFamily="34" charset="-122"/>
              <a:ea typeface="微软雅黑" panose="020B0503020204020204" pitchFamily="34" charset="-122"/>
            </a:endParaRPr>
          </a:p>
        </p:txBody>
      </p:sp>
      <p:sp>
        <p:nvSpPr>
          <p:cNvPr id="49" name="矩形 48"/>
          <p:cNvSpPr/>
          <p:nvPr/>
        </p:nvSpPr>
        <p:spPr>
          <a:xfrm>
            <a:off x="1060748" y="2668660"/>
            <a:ext cx="1950016" cy="1265731"/>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想</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50" name="任意多边形 49"/>
          <p:cNvSpPr/>
          <p:nvPr/>
        </p:nvSpPr>
        <p:spPr bwMode="auto">
          <a:xfrm>
            <a:off x="3292996" y="1175398"/>
            <a:ext cx="1632288" cy="1469400"/>
          </a:xfrm>
          <a:custGeom>
            <a:avLst/>
            <a:gdLst>
              <a:gd name="connsiteX0" fmla="*/ 1424916 w 2507091"/>
              <a:gd name="connsiteY0" fmla="*/ 112 h 2343942"/>
              <a:gd name="connsiteX1" fmla="*/ 1555542 w 2507091"/>
              <a:gd name="connsiteY1" fmla="*/ 75381 h 2343942"/>
              <a:gd name="connsiteX2" fmla="*/ 2409995 w 2507091"/>
              <a:gd name="connsiteY2" fmla="*/ 936988 h 2343942"/>
              <a:gd name="connsiteX3" fmla="*/ 2409995 w 2507091"/>
              <a:gd name="connsiteY3" fmla="*/ 1406955 h 2343942"/>
              <a:gd name="connsiteX4" fmla="*/ 1555542 w 2507091"/>
              <a:gd name="connsiteY4" fmla="*/ 2268563 h 2343942"/>
              <a:gd name="connsiteX5" fmla="*/ 1322510 w 2507091"/>
              <a:gd name="connsiteY5" fmla="*/ 2172828 h 2343942"/>
              <a:gd name="connsiteX6" fmla="*/ 994538 w 2507091"/>
              <a:gd name="connsiteY6" fmla="*/ 1842111 h 2343942"/>
              <a:gd name="connsiteX7" fmla="*/ 1992 w 2507091"/>
              <a:gd name="connsiteY7" fmla="*/ 1842111 h 2343942"/>
              <a:gd name="connsiteX8" fmla="*/ 0 w 2507091"/>
              <a:gd name="connsiteY8" fmla="*/ 1841897 h 2343942"/>
              <a:gd name="connsiteX9" fmla="*/ 8587 w 2507091"/>
              <a:gd name="connsiteY9" fmla="*/ 1841897 h 2343942"/>
              <a:gd name="connsiteX10" fmla="*/ 66848 w 2507091"/>
              <a:gd name="connsiteY10" fmla="*/ 1841897 h 2343942"/>
              <a:gd name="connsiteX11" fmla="*/ 489776 w 2507091"/>
              <a:gd name="connsiteY11" fmla="*/ 1406631 h 2343942"/>
              <a:gd name="connsiteX12" fmla="*/ 489776 w 2507091"/>
              <a:gd name="connsiteY12" fmla="*/ 936545 h 2343942"/>
              <a:gd name="connsiteX13" fmla="*/ 67674 w 2507091"/>
              <a:gd name="connsiteY13" fmla="*/ 510817 h 2343942"/>
              <a:gd name="connsiteX14" fmla="*/ 67395 w 2507091"/>
              <a:gd name="connsiteY14" fmla="*/ 510536 h 2343942"/>
              <a:gd name="connsiteX15" fmla="*/ 85108 w 2507091"/>
              <a:gd name="connsiteY15" fmla="*/ 510536 h 2343942"/>
              <a:gd name="connsiteX16" fmla="*/ 994538 w 2507091"/>
              <a:gd name="connsiteY16" fmla="*/ 510536 h 2343942"/>
              <a:gd name="connsiteX17" fmla="*/ 1322510 w 2507091"/>
              <a:gd name="connsiteY17" fmla="*/ 171115 h 2343942"/>
              <a:gd name="connsiteX18" fmla="*/ 1424916 w 2507091"/>
              <a:gd name="connsiteY18" fmla="*/ 112 h 2343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2507091" h="2343942">
                <a:moveTo>
                  <a:pt x="1424916" y="112"/>
                </a:moveTo>
                <a:cubicBezTo>
                  <a:pt x="1462086" y="1948"/>
                  <a:pt x="1506994" y="26426"/>
                  <a:pt x="1555542" y="75381"/>
                </a:cubicBezTo>
                <a:cubicBezTo>
                  <a:pt x="1555542" y="75381"/>
                  <a:pt x="1555542" y="75381"/>
                  <a:pt x="2409995" y="936988"/>
                </a:cubicBezTo>
                <a:cubicBezTo>
                  <a:pt x="2539457" y="1067534"/>
                  <a:pt x="2539457" y="1276409"/>
                  <a:pt x="2409995" y="1406955"/>
                </a:cubicBezTo>
                <a:lnTo>
                  <a:pt x="1555542" y="2268563"/>
                </a:lnTo>
                <a:cubicBezTo>
                  <a:pt x="1426080" y="2399109"/>
                  <a:pt x="1322510" y="2355594"/>
                  <a:pt x="1322510" y="2172828"/>
                </a:cubicBezTo>
                <a:cubicBezTo>
                  <a:pt x="1322510" y="1990063"/>
                  <a:pt x="1175785" y="1842111"/>
                  <a:pt x="994538" y="1842111"/>
                </a:cubicBezTo>
                <a:cubicBezTo>
                  <a:pt x="994538" y="1842111"/>
                  <a:pt x="994538" y="1842111"/>
                  <a:pt x="1992" y="1842111"/>
                </a:cubicBezTo>
                <a:lnTo>
                  <a:pt x="0" y="1841897"/>
                </a:lnTo>
                <a:lnTo>
                  <a:pt x="8587" y="1841897"/>
                </a:lnTo>
                <a:cubicBezTo>
                  <a:pt x="66848" y="1841897"/>
                  <a:pt x="66848" y="1841897"/>
                  <a:pt x="66848" y="1841897"/>
                </a:cubicBezTo>
                <a:cubicBezTo>
                  <a:pt x="489776" y="1406631"/>
                  <a:pt x="489776" y="1406631"/>
                  <a:pt x="489776" y="1406631"/>
                </a:cubicBezTo>
                <a:cubicBezTo>
                  <a:pt x="619244" y="1276052"/>
                  <a:pt x="619244" y="1067124"/>
                  <a:pt x="489776" y="936545"/>
                </a:cubicBezTo>
                <a:cubicBezTo>
                  <a:pt x="119714" y="563304"/>
                  <a:pt x="73456" y="516649"/>
                  <a:pt x="67674" y="510817"/>
                </a:cubicBezTo>
                <a:lnTo>
                  <a:pt x="67395" y="510536"/>
                </a:lnTo>
                <a:lnTo>
                  <a:pt x="85108" y="510536"/>
                </a:lnTo>
                <a:cubicBezTo>
                  <a:pt x="191971" y="510536"/>
                  <a:pt x="436231" y="510536"/>
                  <a:pt x="994538" y="510536"/>
                </a:cubicBezTo>
                <a:cubicBezTo>
                  <a:pt x="1175785" y="510536"/>
                  <a:pt x="1322510" y="353880"/>
                  <a:pt x="1322510" y="171115"/>
                </a:cubicBezTo>
                <a:cubicBezTo>
                  <a:pt x="1322510" y="56887"/>
                  <a:pt x="1362967" y="-2947"/>
                  <a:pt x="1424916" y="112"/>
                </a:cubicBezTo>
                <a:close/>
              </a:path>
            </a:pathLst>
          </a:custGeom>
          <a:blipFill>
            <a:blip r:embed="rId1"/>
            <a:stretch>
              <a:fillRect b="-20000"/>
            </a:stretch>
          </a:blipFill>
          <a:ln>
            <a:noFill/>
          </a:ln>
        </p:spPr>
        <p:txBody>
          <a:bodyPr vert="horz" wrap="square" lIns="91440" tIns="45720" rIns="91440" bIns="45720" numCol="1" anchor="t" anchorCtr="0" compatLnSpc="1">
            <a:noAutofit/>
          </a:bodyPr>
          <a:lstStyle/>
          <a:p>
            <a:pPr algn="just"/>
            <a:endParaRPr lang="zh-CN" altLang="en-US" sz="1200">
              <a:latin typeface="微软雅黑" panose="020B0503020204020204" pitchFamily="34" charset="-122"/>
              <a:ea typeface="微软雅黑" panose="020B0503020204020204" pitchFamily="34" charset="-122"/>
            </a:endParaRPr>
          </a:p>
        </p:txBody>
      </p:sp>
      <p:sp>
        <p:nvSpPr>
          <p:cNvPr id="51" name="矩形 50"/>
          <p:cNvSpPr/>
          <p:nvPr/>
        </p:nvSpPr>
        <p:spPr>
          <a:xfrm>
            <a:off x="3292996" y="2644798"/>
            <a:ext cx="1950016" cy="1265731"/>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想</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52" name="任意多边形 51"/>
          <p:cNvSpPr/>
          <p:nvPr/>
        </p:nvSpPr>
        <p:spPr bwMode="auto">
          <a:xfrm>
            <a:off x="5508104" y="1059582"/>
            <a:ext cx="1632288" cy="1469400"/>
          </a:xfrm>
          <a:custGeom>
            <a:avLst/>
            <a:gdLst>
              <a:gd name="connsiteX0" fmla="*/ 1424916 w 2507091"/>
              <a:gd name="connsiteY0" fmla="*/ 112 h 2343942"/>
              <a:gd name="connsiteX1" fmla="*/ 1555542 w 2507091"/>
              <a:gd name="connsiteY1" fmla="*/ 75381 h 2343942"/>
              <a:gd name="connsiteX2" fmla="*/ 2409995 w 2507091"/>
              <a:gd name="connsiteY2" fmla="*/ 936988 h 2343942"/>
              <a:gd name="connsiteX3" fmla="*/ 2409995 w 2507091"/>
              <a:gd name="connsiteY3" fmla="*/ 1406955 h 2343942"/>
              <a:gd name="connsiteX4" fmla="*/ 1555542 w 2507091"/>
              <a:gd name="connsiteY4" fmla="*/ 2268563 h 2343942"/>
              <a:gd name="connsiteX5" fmla="*/ 1322510 w 2507091"/>
              <a:gd name="connsiteY5" fmla="*/ 2172828 h 2343942"/>
              <a:gd name="connsiteX6" fmla="*/ 994538 w 2507091"/>
              <a:gd name="connsiteY6" fmla="*/ 1842111 h 2343942"/>
              <a:gd name="connsiteX7" fmla="*/ 1992 w 2507091"/>
              <a:gd name="connsiteY7" fmla="*/ 1842111 h 2343942"/>
              <a:gd name="connsiteX8" fmla="*/ 0 w 2507091"/>
              <a:gd name="connsiteY8" fmla="*/ 1841897 h 2343942"/>
              <a:gd name="connsiteX9" fmla="*/ 8587 w 2507091"/>
              <a:gd name="connsiteY9" fmla="*/ 1841897 h 2343942"/>
              <a:gd name="connsiteX10" fmla="*/ 66848 w 2507091"/>
              <a:gd name="connsiteY10" fmla="*/ 1841897 h 2343942"/>
              <a:gd name="connsiteX11" fmla="*/ 489776 w 2507091"/>
              <a:gd name="connsiteY11" fmla="*/ 1406631 h 2343942"/>
              <a:gd name="connsiteX12" fmla="*/ 489776 w 2507091"/>
              <a:gd name="connsiteY12" fmla="*/ 936545 h 2343942"/>
              <a:gd name="connsiteX13" fmla="*/ 67674 w 2507091"/>
              <a:gd name="connsiteY13" fmla="*/ 510817 h 2343942"/>
              <a:gd name="connsiteX14" fmla="*/ 67395 w 2507091"/>
              <a:gd name="connsiteY14" fmla="*/ 510536 h 2343942"/>
              <a:gd name="connsiteX15" fmla="*/ 85108 w 2507091"/>
              <a:gd name="connsiteY15" fmla="*/ 510536 h 2343942"/>
              <a:gd name="connsiteX16" fmla="*/ 994538 w 2507091"/>
              <a:gd name="connsiteY16" fmla="*/ 510536 h 2343942"/>
              <a:gd name="connsiteX17" fmla="*/ 1322510 w 2507091"/>
              <a:gd name="connsiteY17" fmla="*/ 171115 h 2343942"/>
              <a:gd name="connsiteX18" fmla="*/ 1424916 w 2507091"/>
              <a:gd name="connsiteY18" fmla="*/ 112 h 2343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2507091" h="2343942">
                <a:moveTo>
                  <a:pt x="1424916" y="112"/>
                </a:moveTo>
                <a:cubicBezTo>
                  <a:pt x="1462086" y="1948"/>
                  <a:pt x="1506994" y="26426"/>
                  <a:pt x="1555542" y="75381"/>
                </a:cubicBezTo>
                <a:cubicBezTo>
                  <a:pt x="1555542" y="75381"/>
                  <a:pt x="1555542" y="75381"/>
                  <a:pt x="2409995" y="936988"/>
                </a:cubicBezTo>
                <a:cubicBezTo>
                  <a:pt x="2539457" y="1067534"/>
                  <a:pt x="2539457" y="1276409"/>
                  <a:pt x="2409995" y="1406955"/>
                </a:cubicBezTo>
                <a:lnTo>
                  <a:pt x="1555542" y="2268563"/>
                </a:lnTo>
                <a:cubicBezTo>
                  <a:pt x="1426080" y="2399109"/>
                  <a:pt x="1322510" y="2355594"/>
                  <a:pt x="1322510" y="2172828"/>
                </a:cubicBezTo>
                <a:cubicBezTo>
                  <a:pt x="1322510" y="1990063"/>
                  <a:pt x="1175785" y="1842111"/>
                  <a:pt x="994538" y="1842111"/>
                </a:cubicBezTo>
                <a:cubicBezTo>
                  <a:pt x="994538" y="1842111"/>
                  <a:pt x="994538" y="1842111"/>
                  <a:pt x="1992" y="1842111"/>
                </a:cubicBezTo>
                <a:lnTo>
                  <a:pt x="0" y="1841897"/>
                </a:lnTo>
                <a:lnTo>
                  <a:pt x="8587" y="1841897"/>
                </a:lnTo>
                <a:cubicBezTo>
                  <a:pt x="66848" y="1841897"/>
                  <a:pt x="66848" y="1841897"/>
                  <a:pt x="66848" y="1841897"/>
                </a:cubicBezTo>
                <a:cubicBezTo>
                  <a:pt x="489776" y="1406631"/>
                  <a:pt x="489776" y="1406631"/>
                  <a:pt x="489776" y="1406631"/>
                </a:cubicBezTo>
                <a:cubicBezTo>
                  <a:pt x="619244" y="1276052"/>
                  <a:pt x="619244" y="1067124"/>
                  <a:pt x="489776" y="936545"/>
                </a:cubicBezTo>
                <a:cubicBezTo>
                  <a:pt x="119714" y="563304"/>
                  <a:pt x="73456" y="516649"/>
                  <a:pt x="67674" y="510817"/>
                </a:cubicBezTo>
                <a:lnTo>
                  <a:pt x="67395" y="510536"/>
                </a:lnTo>
                <a:lnTo>
                  <a:pt x="85108" y="510536"/>
                </a:lnTo>
                <a:cubicBezTo>
                  <a:pt x="191971" y="510536"/>
                  <a:pt x="436231" y="510536"/>
                  <a:pt x="994538" y="510536"/>
                </a:cubicBezTo>
                <a:cubicBezTo>
                  <a:pt x="1175785" y="510536"/>
                  <a:pt x="1322510" y="353880"/>
                  <a:pt x="1322510" y="171115"/>
                </a:cubicBezTo>
                <a:cubicBezTo>
                  <a:pt x="1322510" y="56887"/>
                  <a:pt x="1362967" y="-2947"/>
                  <a:pt x="1424916" y="112"/>
                </a:cubicBezTo>
                <a:close/>
              </a:path>
            </a:pathLst>
          </a:custGeom>
          <a:blipFill>
            <a:blip r:embed="rId1"/>
            <a:stretch>
              <a:fillRect b="-20000"/>
            </a:stretch>
          </a:blipFill>
          <a:ln>
            <a:noFill/>
          </a:ln>
        </p:spPr>
        <p:txBody>
          <a:bodyPr vert="horz" wrap="square" lIns="91440" tIns="45720" rIns="91440" bIns="45720" numCol="1" anchor="t" anchorCtr="0" compatLnSpc="1">
            <a:noAutofit/>
          </a:bodyPr>
          <a:lstStyle/>
          <a:p>
            <a:pPr algn="just"/>
            <a:endParaRPr lang="zh-CN" altLang="en-US" sz="1200">
              <a:latin typeface="微软雅黑" panose="020B0503020204020204" pitchFamily="34" charset="-122"/>
              <a:ea typeface="微软雅黑" panose="020B0503020204020204" pitchFamily="34" charset="-122"/>
            </a:endParaRPr>
          </a:p>
        </p:txBody>
      </p:sp>
      <p:sp>
        <p:nvSpPr>
          <p:cNvPr id="53" name="矩形 52"/>
          <p:cNvSpPr/>
          <p:nvPr/>
        </p:nvSpPr>
        <p:spPr>
          <a:xfrm>
            <a:off x="5508104" y="2528982"/>
            <a:ext cx="1950016" cy="1265731"/>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想</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14:presetBounceEnd="53000">
                                      <p:stCondLst>
                                        <p:cond delay="0"/>
                                      </p:stCondLst>
                                      <p:childTnLst>
                                        <p:set>
                                          <p:cBhvr>
                                            <p:cTn id="6" dur="1" fill="hold">
                                              <p:stCondLst>
                                                <p:cond delay="0"/>
                                              </p:stCondLst>
                                            </p:cTn>
                                            <p:tgtEl>
                                              <p:spTgt spid="49"/>
                                            </p:tgtEl>
                                            <p:attrNameLst>
                                              <p:attrName>style.visibility</p:attrName>
                                            </p:attrNameLst>
                                          </p:cBhvr>
                                          <p:to>
                                            <p:strVal val="visible"/>
                                          </p:to>
                                        </p:set>
                                        <p:anim calcmode="lin" valueType="num" p14:bounceEnd="53000">
                                          <p:cBhvr additive="base">
                                            <p:cTn id="7" dur="300" fill="hold"/>
                                            <p:tgtEl>
                                              <p:spTgt spid="49"/>
                                            </p:tgtEl>
                                            <p:attrNameLst>
                                              <p:attrName>ppt_x</p:attrName>
                                            </p:attrNameLst>
                                          </p:cBhvr>
                                          <p:tavLst>
                                            <p:tav tm="0">
                                              <p:val>
                                                <p:strVal val="1+#ppt_w/2"/>
                                              </p:val>
                                            </p:tav>
                                            <p:tav tm="100000">
                                              <p:val>
                                                <p:strVal val="#ppt_x"/>
                                              </p:val>
                                            </p:tav>
                                          </p:tavLst>
                                        </p:anim>
                                        <p:anim calcmode="lin" valueType="num" p14:bounceEnd="53000">
                                          <p:cBhvr additive="base">
                                            <p:cTn id="8" dur="300" fill="hold"/>
                                            <p:tgtEl>
                                              <p:spTgt spid="49"/>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2" fill="hold" grpId="0" nodeType="afterEffect" p14:presetBounceEnd="53000">
                                      <p:stCondLst>
                                        <p:cond delay="0"/>
                                      </p:stCondLst>
                                      <p:childTnLst>
                                        <p:set>
                                          <p:cBhvr>
                                            <p:cTn id="11" dur="1" fill="hold">
                                              <p:stCondLst>
                                                <p:cond delay="0"/>
                                              </p:stCondLst>
                                            </p:cTn>
                                            <p:tgtEl>
                                              <p:spTgt spid="51"/>
                                            </p:tgtEl>
                                            <p:attrNameLst>
                                              <p:attrName>style.visibility</p:attrName>
                                            </p:attrNameLst>
                                          </p:cBhvr>
                                          <p:to>
                                            <p:strVal val="visible"/>
                                          </p:to>
                                        </p:set>
                                        <p:anim calcmode="lin" valueType="num" p14:bounceEnd="53000">
                                          <p:cBhvr additive="base">
                                            <p:cTn id="12" dur="300" fill="hold"/>
                                            <p:tgtEl>
                                              <p:spTgt spid="51"/>
                                            </p:tgtEl>
                                            <p:attrNameLst>
                                              <p:attrName>ppt_x</p:attrName>
                                            </p:attrNameLst>
                                          </p:cBhvr>
                                          <p:tavLst>
                                            <p:tav tm="0">
                                              <p:val>
                                                <p:strVal val="1+#ppt_w/2"/>
                                              </p:val>
                                            </p:tav>
                                            <p:tav tm="100000">
                                              <p:val>
                                                <p:strVal val="#ppt_x"/>
                                              </p:val>
                                            </p:tav>
                                          </p:tavLst>
                                        </p:anim>
                                        <p:anim calcmode="lin" valueType="num" p14:bounceEnd="53000">
                                          <p:cBhvr additive="base">
                                            <p:cTn id="13" dur="300" fill="hold"/>
                                            <p:tgtEl>
                                              <p:spTgt spid="51"/>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grpId="0" nodeType="afterEffect" p14:presetBounceEnd="53000">
                                      <p:stCondLst>
                                        <p:cond delay="0"/>
                                      </p:stCondLst>
                                      <p:childTnLst>
                                        <p:set>
                                          <p:cBhvr>
                                            <p:cTn id="16" dur="1" fill="hold">
                                              <p:stCondLst>
                                                <p:cond delay="0"/>
                                              </p:stCondLst>
                                            </p:cTn>
                                            <p:tgtEl>
                                              <p:spTgt spid="53"/>
                                            </p:tgtEl>
                                            <p:attrNameLst>
                                              <p:attrName>style.visibility</p:attrName>
                                            </p:attrNameLst>
                                          </p:cBhvr>
                                          <p:to>
                                            <p:strVal val="visible"/>
                                          </p:to>
                                        </p:set>
                                        <p:anim calcmode="lin" valueType="num" p14:bounceEnd="53000">
                                          <p:cBhvr additive="base">
                                            <p:cTn id="17" dur="300" fill="hold"/>
                                            <p:tgtEl>
                                              <p:spTgt spid="53"/>
                                            </p:tgtEl>
                                            <p:attrNameLst>
                                              <p:attrName>ppt_x</p:attrName>
                                            </p:attrNameLst>
                                          </p:cBhvr>
                                          <p:tavLst>
                                            <p:tav tm="0">
                                              <p:val>
                                                <p:strVal val="1+#ppt_w/2"/>
                                              </p:val>
                                            </p:tav>
                                            <p:tav tm="100000">
                                              <p:val>
                                                <p:strVal val="#ppt_x"/>
                                              </p:val>
                                            </p:tav>
                                          </p:tavLst>
                                        </p:anim>
                                        <p:anim calcmode="lin" valueType="num" p14:bounceEnd="53000">
                                          <p:cBhvr additive="base">
                                            <p:cTn id="18" dur="300" fill="hold"/>
                                            <p:tgtEl>
                                              <p:spTgt spid="5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9" grpId="0"/>
          <p:bldP spid="51" grpId="0"/>
          <p:bldP spid="53"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49"/>
                                            </p:tgtEl>
                                            <p:attrNameLst>
                                              <p:attrName>style.visibility</p:attrName>
                                            </p:attrNameLst>
                                          </p:cBhvr>
                                          <p:to>
                                            <p:strVal val="visible"/>
                                          </p:to>
                                        </p:set>
                                        <p:anim calcmode="lin" valueType="num">
                                          <p:cBhvr additive="base">
                                            <p:cTn id="7" dur="300" fill="hold"/>
                                            <p:tgtEl>
                                              <p:spTgt spid="49"/>
                                            </p:tgtEl>
                                            <p:attrNameLst>
                                              <p:attrName>ppt_x</p:attrName>
                                            </p:attrNameLst>
                                          </p:cBhvr>
                                          <p:tavLst>
                                            <p:tav tm="0">
                                              <p:val>
                                                <p:strVal val="1+#ppt_w/2"/>
                                              </p:val>
                                            </p:tav>
                                            <p:tav tm="100000">
                                              <p:val>
                                                <p:strVal val="#ppt_x"/>
                                              </p:val>
                                            </p:tav>
                                          </p:tavLst>
                                        </p:anim>
                                        <p:anim calcmode="lin" valueType="num">
                                          <p:cBhvr additive="base">
                                            <p:cTn id="8" dur="300" fill="hold"/>
                                            <p:tgtEl>
                                              <p:spTgt spid="49"/>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2" fill="hold" grpId="0" nodeType="afterEffect">
                                      <p:stCondLst>
                                        <p:cond delay="0"/>
                                      </p:stCondLst>
                                      <p:childTnLst>
                                        <p:set>
                                          <p:cBhvr>
                                            <p:cTn id="11" dur="1" fill="hold">
                                              <p:stCondLst>
                                                <p:cond delay="0"/>
                                              </p:stCondLst>
                                            </p:cTn>
                                            <p:tgtEl>
                                              <p:spTgt spid="51"/>
                                            </p:tgtEl>
                                            <p:attrNameLst>
                                              <p:attrName>style.visibility</p:attrName>
                                            </p:attrNameLst>
                                          </p:cBhvr>
                                          <p:to>
                                            <p:strVal val="visible"/>
                                          </p:to>
                                        </p:set>
                                        <p:anim calcmode="lin" valueType="num">
                                          <p:cBhvr additive="base">
                                            <p:cTn id="12" dur="300" fill="hold"/>
                                            <p:tgtEl>
                                              <p:spTgt spid="51"/>
                                            </p:tgtEl>
                                            <p:attrNameLst>
                                              <p:attrName>ppt_x</p:attrName>
                                            </p:attrNameLst>
                                          </p:cBhvr>
                                          <p:tavLst>
                                            <p:tav tm="0">
                                              <p:val>
                                                <p:strVal val="1+#ppt_w/2"/>
                                              </p:val>
                                            </p:tav>
                                            <p:tav tm="100000">
                                              <p:val>
                                                <p:strVal val="#ppt_x"/>
                                              </p:val>
                                            </p:tav>
                                          </p:tavLst>
                                        </p:anim>
                                        <p:anim calcmode="lin" valueType="num">
                                          <p:cBhvr additive="base">
                                            <p:cTn id="13" dur="300" fill="hold"/>
                                            <p:tgtEl>
                                              <p:spTgt spid="51"/>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grpId="0" nodeType="afterEffect">
                                      <p:stCondLst>
                                        <p:cond delay="0"/>
                                      </p:stCondLst>
                                      <p:childTnLst>
                                        <p:set>
                                          <p:cBhvr>
                                            <p:cTn id="16" dur="1" fill="hold">
                                              <p:stCondLst>
                                                <p:cond delay="0"/>
                                              </p:stCondLst>
                                            </p:cTn>
                                            <p:tgtEl>
                                              <p:spTgt spid="53"/>
                                            </p:tgtEl>
                                            <p:attrNameLst>
                                              <p:attrName>style.visibility</p:attrName>
                                            </p:attrNameLst>
                                          </p:cBhvr>
                                          <p:to>
                                            <p:strVal val="visible"/>
                                          </p:to>
                                        </p:set>
                                        <p:anim calcmode="lin" valueType="num">
                                          <p:cBhvr additive="base">
                                            <p:cTn id="17" dur="300" fill="hold"/>
                                            <p:tgtEl>
                                              <p:spTgt spid="53"/>
                                            </p:tgtEl>
                                            <p:attrNameLst>
                                              <p:attrName>ppt_x</p:attrName>
                                            </p:attrNameLst>
                                          </p:cBhvr>
                                          <p:tavLst>
                                            <p:tav tm="0">
                                              <p:val>
                                                <p:strVal val="1+#ppt_w/2"/>
                                              </p:val>
                                            </p:tav>
                                            <p:tav tm="100000">
                                              <p:val>
                                                <p:strVal val="#ppt_x"/>
                                              </p:val>
                                            </p:tav>
                                          </p:tavLst>
                                        </p:anim>
                                        <p:anim calcmode="lin" valueType="num">
                                          <p:cBhvr additive="base">
                                            <p:cTn id="18" dur="300" fill="hold"/>
                                            <p:tgtEl>
                                              <p:spTgt spid="5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9" grpId="0"/>
          <p:bldP spid="51" grpId="0"/>
          <p:bldP spid="53" grpId="0"/>
        </p:bldLst>
      </p:timing>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8" name="Line 15"/>
          <p:cNvSpPr>
            <a:spLocks noChangeShapeType="1"/>
          </p:cNvSpPr>
          <p:nvPr/>
        </p:nvSpPr>
        <p:spPr bwMode="auto">
          <a:xfrm flipH="1">
            <a:off x="2927149" y="2259888"/>
            <a:ext cx="1159443" cy="0"/>
          </a:xfrm>
          <a:prstGeom prst="line">
            <a:avLst/>
          </a:prstGeom>
          <a:noFill/>
          <a:ln w="19050" cmpd="sng">
            <a:solidFill>
              <a:schemeClr val="accent5">
                <a:lumMod val="50000"/>
              </a:schemeClr>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lIns="82772" tIns="41387" rIns="82772" bIns="41387"/>
          <a:lstStyle/>
          <a:p>
            <a:endParaRPr lang="zh-CN" altLang="en-US">
              <a:latin typeface="微软雅黑" panose="020B0503020204020204" pitchFamily="34" charset="-122"/>
              <a:ea typeface="微软雅黑" panose="020B0503020204020204" pitchFamily="34" charset="-122"/>
            </a:endParaRPr>
          </a:p>
        </p:txBody>
      </p:sp>
      <p:sp>
        <p:nvSpPr>
          <p:cNvPr id="21" name="Line 15"/>
          <p:cNvSpPr>
            <a:spLocks noChangeShapeType="1"/>
          </p:cNvSpPr>
          <p:nvPr/>
        </p:nvSpPr>
        <p:spPr bwMode="auto">
          <a:xfrm flipH="1">
            <a:off x="2918663" y="3363838"/>
            <a:ext cx="1159443" cy="0"/>
          </a:xfrm>
          <a:prstGeom prst="line">
            <a:avLst/>
          </a:prstGeom>
          <a:noFill/>
          <a:ln w="19050" cmpd="sng">
            <a:solidFill>
              <a:schemeClr val="accent5">
                <a:lumMod val="50000"/>
              </a:schemeClr>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lIns="82772" tIns="41387" rIns="82772" bIns="41387"/>
          <a:lstStyle/>
          <a:p>
            <a:endParaRPr lang="zh-CN" altLang="en-US">
              <a:latin typeface="微软雅黑" panose="020B0503020204020204" pitchFamily="34" charset="-122"/>
              <a:ea typeface="微软雅黑" panose="020B0503020204020204" pitchFamily="34" charset="-122"/>
            </a:endParaRPr>
          </a:p>
        </p:txBody>
      </p:sp>
      <p:grpSp>
        <p:nvGrpSpPr>
          <p:cNvPr id="2" name="Group 9"/>
          <p:cNvGrpSpPr/>
          <p:nvPr/>
        </p:nvGrpSpPr>
        <p:grpSpPr bwMode="auto">
          <a:xfrm>
            <a:off x="3885811" y="1235771"/>
            <a:ext cx="1289527" cy="1094017"/>
            <a:chOff x="0" y="0"/>
            <a:chExt cx="912" cy="720"/>
          </a:xfrm>
          <a:solidFill>
            <a:srgbClr val="00B0F0"/>
          </a:solidFill>
        </p:grpSpPr>
        <p:sp>
          <p:nvSpPr>
            <p:cNvPr id="3" name="AutoShape 10"/>
            <p:cNvSpPr>
              <a:spLocks noChangeArrowheads="1"/>
            </p:cNvSpPr>
            <p:nvPr/>
          </p:nvSpPr>
          <p:spPr bwMode="auto">
            <a:xfrm rot="16200000">
              <a:off x="96" y="-96"/>
              <a:ext cx="720" cy="912"/>
            </a:xfrm>
            <a:prstGeom prst="homePlate">
              <a:avLst>
                <a:gd name="adj" fmla="val 38060"/>
              </a:avLst>
            </a:prstGeom>
            <a:solidFill>
              <a:schemeClr val="accent5">
                <a:lumMod val="50000"/>
              </a:schemeClr>
            </a:solid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none" lIns="90170" tIns="46990" rIns="90170" bIns="46990" anchor="ctr"/>
            <a:lstStyle/>
            <a:p>
              <a:endParaRPr lang="zh-CN" altLang="zh-CN" sz="1700">
                <a:solidFill>
                  <a:schemeClr val="bg1"/>
                </a:solidFill>
                <a:latin typeface="微软雅黑" panose="020B0503020204020204" pitchFamily="34" charset="-122"/>
                <a:ea typeface="微软雅黑" panose="020B0503020204020204" pitchFamily="34" charset="-122"/>
              </a:endParaRPr>
            </a:p>
          </p:txBody>
        </p:sp>
        <p:sp>
          <p:nvSpPr>
            <p:cNvPr id="4" name="矩形 46"/>
            <p:cNvSpPr>
              <a:spLocks noChangeArrowheads="1"/>
            </p:cNvSpPr>
            <p:nvPr/>
          </p:nvSpPr>
          <p:spPr bwMode="auto">
            <a:xfrm>
              <a:off x="0" y="336"/>
              <a:ext cx="902" cy="235"/>
            </a:xfrm>
            <a:prstGeom prst="rect">
              <a:avLst/>
            </a:prstGeom>
            <a:no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lIns="90170" tIns="46990" rIns="90170" bIns="46990">
              <a:spAutoFit/>
            </a:bodyPr>
            <a:lstStyle/>
            <a:p>
              <a:pPr algn="ctr"/>
              <a:r>
                <a:rPr lang="en-US" sz="170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30%</a:t>
              </a:r>
              <a:endParaRPr lang="en-US" sz="170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grpSp>
        <p:nvGrpSpPr>
          <p:cNvPr id="5" name="Group 12"/>
          <p:cNvGrpSpPr/>
          <p:nvPr/>
        </p:nvGrpSpPr>
        <p:grpSpPr bwMode="auto">
          <a:xfrm>
            <a:off x="3873088" y="2402720"/>
            <a:ext cx="1289527" cy="1969230"/>
            <a:chOff x="0" y="0"/>
            <a:chExt cx="912" cy="1296"/>
          </a:xfrm>
          <a:solidFill>
            <a:schemeClr val="accent5">
              <a:lumMod val="50000"/>
            </a:schemeClr>
          </a:solidFill>
        </p:grpSpPr>
        <p:sp>
          <p:nvSpPr>
            <p:cNvPr id="6" name="AutoShape 13"/>
            <p:cNvSpPr>
              <a:spLocks noChangeArrowheads="1"/>
            </p:cNvSpPr>
            <p:nvPr/>
          </p:nvSpPr>
          <p:spPr bwMode="auto">
            <a:xfrm rot="5400000" flipV="1">
              <a:off x="-192" y="192"/>
              <a:ext cx="1296" cy="912"/>
            </a:xfrm>
            <a:prstGeom prst="homePlate">
              <a:avLst>
                <a:gd name="adj" fmla="val 28730"/>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none" lIns="90170" tIns="46990" rIns="90170" bIns="46990" anchor="ctr"/>
            <a:lstStyle/>
            <a:p>
              <a:endParaRPr lang="zh-CN" altLang="zh-CN" sz="1700">
                <a:solidFill>
                  <a:schemeClr val="bg1"/>
                </a:solidFill>
                <a:latin typeface="微软雅黑" panose="020B0503020204020204" pitchFamily="34" charset="-122"/>
                <a:ea typeface="微软雅黑" panose="020B0503020204020204" pitchFamily="34" charset="-122"/>
              </a:endParaRPr>
            </a:p>
          </p:txBody>
        </p:sp>
        <p:sp>
          <p:nvSpPr>
            <p:cNvPr id="7" name="矩形 46"/>
            <p:cNvSpPr>
              <a:spLocks noChangeArrowheads="1"/>
            </p:cNvSpPr>
            <p:nvPr/>
          </p:nvSpPr>
          <p:spPr bwMode="auto">
            <a:xfrm>
              <a:off x="0" y="288"/>
              <a:ext cx="902" cy="235"/>
            </a:xfrm>
            <a:prstGeom prst="rect">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lIns="90170" tIns="46990" rIns="90170" bIns="46990">
              <a:spAutoFit/>
            </a:bodyPr>
            <a:lstStyle/>
            <a:p>
              <a:pPr algn="ctr"/>
              <a:r>
                <a:rPr lang="en-US" sz="170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70%</a:t>
              </a:r>
              <a:endParaRPr lang="en-US" sz="170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sp>
        <p:nvSpPr>
          <p:cNvPr id="9" name="Rectangle 16"/>
          <p:cNvSpPr>
            <a:spLocks noChangeArrowheads="1"/>
          </p:cNvSpPr>
          <p:nvPr/>
        </p:nvSpPr>
        <p:spPr bwMode="auto">
          <a:xfrm>
            <a:off x="1302513" y="1746312"/>
            <a:ext cx="2195872" cy="2264007"/>
          </a:xfrm>
          <a:prstGeom prst="rect">
            <a:avLst/>
          </a:prstGeom>
          <a:solidFill>
            <a:schemeClr val="accent5">
              <a:lumMod val="50000"/>
            </a:schemeClr>
          </a:solidFill>
          <a:ln>
            <a:noFill/>
          </a:ln>
          <a:effectLst/>
        </p:spPr>
        <p:txBody>
          <a:bodyPr wrap="none" lIns="81623" tIns="42538" rIns="81623" bIns="42538" anchor="ctr"/>
          <a:lstStyle/>
          <a:p>
            <a:pPr algn="ctr"/>
            <a:endParaRPr lang="zh-CN" altLang="zh-CN" sz="1500">
              <a:solidFill>
                <a:schemeClr val="bg1"/>
              </a:solidFill>
              <a:latin typeface="微软雅黑" panose="020B0503020204020204" pitchFamily="34" charset="-122"/>
              <a:ea typeface="微软雅黑" panose="020B0503020204020204" pitchFamily="34" charset="-122"/>
            </a:endParaRPr>
          </a:p>
        </p:txBody>
      </p:sp>
      <p:sp>
        <p:nvSpPr>
          <p:cNvPr id="10" name="Text Box 17"/>
          <p:cNvSpPr txBox="1">
            <a:spLocks noChangeArrowheads="1"/>
          </p:cNvSpPr>
          <p:nvPr/>
        </p:nvSpPr>
        <p:spPr bwMode="auto">
          <a:xfrm>
            <a:off x="1315239" y="1971196"/>
            <a:ext cx="2262327" cy="683747"/>
          </a:xfrm>
          <a:prstGeom prst="rect">
            <a:avLst/>
          </a:prstGeom>
          <a:noFill/>
          <a:ln>
            <a:noFill/>
          </a:ln>
          <a:effectLst/>
          <a:extLst>
            <a:ext uri="{909E8E84-426E-40DD-AFC4-6F175D3DCCD1}">
              <a14:hiddenFill xmlns:a14="http://schemas.microsoft.com/office/drawing/2010/main">
                <a:solidFill>
                  <a:srgbClr val="FF6600"/>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lIns="82772" tIns="41387" rIns="82772" bIns="41387">
            <a:spAutoFit/>
          </a:bodyPr>
          <a:lstStyle/>
          <a:p>
            <a:pPr algn="ctr"/>
            <a:r>
              <a:rPr lang="zh-CN" altLang="en-US" sz="1300" dirty="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300" dirty="0">
              <a:solidFill>
                <a:schemeClr val="bg1"/>
              </a:solidFill>
              <a:latin typeface="微软雅黑" panose="020B0503020204020204" pitchFamily="34" charset="-122"/>
              <a:ea typeface="微软雅黑" panose="020B0503020204020204" pitchFamily="34" charset="-122"/>
            </a:endParaRPr>
          </a:p>
          <a:p>
            <a:pPr algn="ctr"/>
            <a:r>
              <a:rPr lang="zh-CN" altLang="en-US" sz="1300" dirty="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300" dirty="0">
              <a:solidFill>
                <a:schemeClr val="bg1"/>
              </a:solidFill>
              <a:latin typeface="微软雅黑" panose="020B0503020204020204" pitchFamily="34" charset="-122"/>
              <a:ea typeface="微软雅黑" panose="020B0503020204020204" pitchFamily="34" charset="-122"/>
            </a:endParaRPr>
          </a:p>
          <a:p>
            <a:pPr algn="ctr"/>
            <a:r>
              <a:rPr lang="zh-CN" altLang="en-US" sz="1300" dirty="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700" dirty="0">
              <a:solidFill>
                <a:schemeClr val="bg1"/>
              </a:solidFill>
              <a:latin typeface="微软雅黑" panose="020B0503020204020204" pitchFamily="34" charset="-122"/>
              <a:ea typeface="微软雅黑" panose="020B0503020204020204" pitchFamily="34" charset="-122"/>
            </a:endParaRPr>
          </a:p>
        </p:txBody>
      </p:sp>
      <p:sp>
        <p:nvSpPr>
          <p:cNvPr id="11" name="Text Box 18"/>
          <p:cNvSpPr txBox="1">
            <a:spLocks noChangeArrowheads="1"/>
          </p:cNvSpPr>
          <p:nvPr/>
        </p:nvSpPr>
        <p:spPr bwMode="auto">
          <a:xfrm>
            <a:off x="1315239" y="3019627"/>
            <a:ext cx="2262327" cy="683747"/>
          </a:xfrm>
          <a:prstGeom prst="rect">
            <a:avLst/>
          </a:prstGeom>
          <a:noFill/>
          <a:ln>
            <a:noFill/>
          </a:ln>
          <a:effectLst/>
          <a:extLst>
            <a:ext uri="{909E8E84-426E-40DD-AFC4-6F175D3DCCD1}">
              <a14:hiddenFill xmlns:a14="http://schemas.microsoft.com/office/drawing/2010/main">
                <a:solidFill>
                  <a:srgbClr val="FF6600"/>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lIns="82772" tIns="41387" rIns="82772" bIns="41387">
            <a:spAutoFit/>
          </a:bodyPr>
          <a:lstStyle/>
          <a:p>
            <a:pPr algn="ctr"/>
            <a:r>
              <a:rPr lang="zh-CN" altLang="en-US" sz="130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300">
              <a:solidFill>
                <a:schemeClr val="bg1"/>
              </a:solidFill>
              <a:latin typeface="微软雅黑" panose="020B0503020204020204" pitchFamily="34" charset="-122"/>
              <a:ea typeface="微软雅黑" panose="020B0503020204020204" pitchFamily="34" charset="-122"/>
            </a:endParaRPr>
          </a:p>
          <a:p>
            <a:pPr algn="ctr"/>
            <a:r>
              <a:rPr lang="zh-CN" altLang="en-US" sz="130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300">
              <a:solidFill>
                <a:schemeClr val="bg1"/>
              </a:solidFill>
              <a:latin typeface="微软雅黑" panose="020B0503020204020204" pitchFamily="34" charset="-122"/>
              <a:ea typeface="微软雅黑" panose="020B0503020204020204" pitchFamily="34" charset="-122"/>
            </a:endParaRPr>
          </a:p>
          <a:p>
            <a:pPr algn="ctr"/>
            <a:r>
              <a:rPr lang="zh-CN" altLang="en-US" sz="1300">
                <a:solidFill>
                  <a:schemeClr val="bg1"/>
                </a:solidFill>
                <a:latin typeface="微软雅黑" panose="020B0503020204020204" pitchFamily="34" charset="-122"/>
                <a:ea typeface="微软雅黑" panose="020B0503020204020204" pitchFamily="34" charset="-122"/>
              </a:rPr>
              <a:t>请点击此处添加相关内容</a:t>
            </a:r>
            <a:endParaRPr lang="zh-CN" altLang="en-US" sz="1700">
              <a:solidFill>
                <a:schemeClr val="bg1"/>
              </a:solidFill>
              <a:latin typeface="微软雅黑" panose="020B0503020204020204" pitchFamily="34" charset="-122"/>
              <a:ea typeface="微软雅黑" panose="020B0503020204020204" pitchFamily="34" charset="-122"/>
            </a:endParaRPr>
          </a:p>
        </p:txBody>
      </p:sp>
      <p:sp>
        <p:nvSpPr>
          <p:cNvPr id="12" name="Line 19"/>
          <p:cNvSpPr>
            <a:spLocks noChangeShapeType="1"/>
          </p:cNvSpPr>
          <p:nvPr/>
        </p:nvSpPr>
        <p:spPr bwMode="auto">
          <a:xfrm>
            <a:off x="1394425" y="2846402"/>
            <a:ext cx="2103964" cy="0"/>
          </a:xfrm>
          <a:prstGeom prst="line">
            <a:avLst/>
          </a:prstGeom>
          <a:noFill/>
          <a:ln w="19050" cmpd="sng">
            <a:solidFill>
              <a:schemeClr val="bg1"/>
            </a:solidFill>
            <a:prstDash val="dash"/>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lIns="82772" tIns="41387" rIns="82772" bIns="41387"/>
          <a:lstStyle/>
          <a:p>
            <a:endParaRPr lang="zh-CN" altLang="en-US">
              <a:latin typeface="微软雅黑" panose="020B0503020204020204" pitchFamily="34" charset="-122"/>
              <a:ea typeface="微软雅黑" panose="020B0503020204020204" pitchFamily="34" charset="-122"/>
            </a:endParaRPr>
          </a:p>
        </p:txBody>
      </p:sp>
      <p:pic>
        <p:nvPicPr>
          <p:cNvPr id="22" name="Picture 6"/>
          <p:cNvPicPr>
            <a:picLocks noChangeAspect="1" noChangeArrowheads="1"/>
          </p:cNvPicPr>
          <p:nvPr/>
        </p:nvPicPr>
        <p:blipFill rotWithShape="1">
          <a:blip r:embed="rId1" cstate="print">
            <a:extLst>
              <a:ext uri="{28A0092B-C50C-407E-A947-70E740481C1C}">
                <a14:useLocalDpi xmlns:a14="http://schemas.microsoft.com/office/drawing/2010/main" val="0"/>
              </a:ext>
            </a:extLst>
          </a:blip>
          <a:srcRect t="42016" r="30132"/>
          <a:stretch>
            <a:fillRect/>
          </a:stretch>
        </p:blipFill>
        <p:spPr bwMode="auto">
          <a:xfrm>
            <a:off x="5483583" y="1823439"/>
            <a:ext cx="3674141" cy="20337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ppt_x"/>
                                          </p:val>
                                        </p:tav>
                                        <p:tav tm="100000">
                                          <p:val>
                                            <p:strVal val="#ppt_x"/>
                                          </p:val>
                                        </p:tav>
                                      </p:tavLst>
                                    </p:anim>
                                    <p:anim calcmode="lin" valueType="num">
                                      <p:cBhvr additive="base">
                                        <p:cTn id="8" dur="500" fill="hold"/>
                                        <p:tgtEl>
                                          <p:spTgt spid="2"/>
                                        </p:tgtEl>
                                        <p:attrNameLst>
                                          <p:attrName>ppt_y</p:attrName>
                                        </p:attrNameLst>
                                      </p:cBhvr>
                                      <p:tavLst>
                                        <p:tav tm="0">
                                          <p:val>
                                            <p:strVal val="1+#ppt_h/2"/>
                                          </p:val>
                                        </p:tav>
                                        <p:tav tm="100000">
                                          <p:val>
                                            <p:strVal val="#ppt_y"/>
                                          </p:val>
                                        </p:tav>
                                      </p:tavLst>
                                    </p:anim>
                                  </p:childTnLst>
                                </p:cTn>
                              </p:par>
                              <p:par>
                                <p:cTn id="9" presetID="2" presetClass="entr" presetSubtype="1" fill="hold" nodeType="with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500" fill="hold"/>
                                        <p:tgtEl>
                                          <p:spTgt spid="5"/>
                                        </p:tgtEl>
                                        <p:attrNameLst>
                                          <p:attrName>ppt_x</p:attrName>
                                        </p:attrNameLst>
                                      </p:cBhvr>
                                      <p:tavLst>
                                        <p:tav tm="0">
                                          <p:val>
                                            <p:strVal val="#ppt_x"/>
                                          </p:val>
                                        </p:tav>
                                        <p:tav tm="100000">
                                          <p:val>
                                            <p:strVal val="#ppt_x"/>
                                          </p:val>
                                        </p:tav>
                                      </p:tavLst>
                                    </p:anim>
                                    <p:anim calcmode="lin" valueType="num">
                                      <p:cBhvr additive="base">
                                        <p:cTn id="12" dur="500" fill="hold"/>
                                        <p:tgtEl>
                                          <p:spTgt spid="5"/>
                                        </p:tgtEl>
                                        <p:attrNameLst>
                                          <p:attrName>ppt_y</p:attrName>
                                        </p:attrNameLst>
                                      </p:cBhvr>
                                      <p:tavLst>
                                        <p:tav tm="0">
                                          <p:val>
                                            <p:strVal val="0-#ppt_h/2"/>
                                          </p:val>
                                        </p:tav>
                                        <p:tav tm="100000">
                                          <p:val>
                                            <p:strVal val="#ppt_y"/>
                                          </p:val>
                                        </p:tav>
                                      </p:tavLst>
                                    </p:anim>
                                  </p:childTnLst>
                                </p:cTn>
                              </p:par>
                            </p:childTnLst>
                          </p:cTn>
                        </p:par>
                        <p:par>
                          <p:cTn id="13" fill="hold">
                            <p:stCondLst>
                              <p:cond delay="500"/>
                            </p:stCondLst>
                            <p:childTnLst>
                              <p:par>
                                <p:cTn id="14" presetID="22" presetClass="entr" presetSubtype="2" fill="hold" grpId="0" nodeType="afterEffect">
                                  <p:stCondLst>
                                    <p:cond delay="0"/>
                                  </p:stCondLst>
                                  <p:childTnLst>
                                    <p:set>
                                      <p:cBhvr>
                                        <p:cTn id="15" dur="1" fill="hold">
                                          <p:stCondLst>
                                            <p:cond delay="0"/>
                                          </p:stCondLst>
                                        </p:cTn>
                                        <p:tgtEl>
                                          <p:spTgt spid="8"/>
                                        </p:tgtEl>
                                        <p:attrNameLst>
                                          <p:attrName>style.visibility</p:attrName>
                                        </p:attrNameLst>
                                      </p:cBhvr>
                                      <p:to>
                                        <p:strVal val="visible"/>
                                      </p:to>
                                    </p:set>
                                    <p:animEffect transition="in" filter="wipe(right)">
                                      <p:cBhvr>
                                        <p:cTn id="16" dur="500"/>
                                        <p:tgtEl>
                                          <p:spTgt spid="8"/>
                                        </p:tgtEl>
                                      </p:cBhvr>
                                    </p:animEffect>
                                  </p:childTnLst>
                                </p:cTn>
                              </p:par>
                            </p:childTnLst>
                          </p:cTn>
                        </p:par>
                        <p:par>
                          <p:cTn id="17" fill="hold">
                            <p:stCondLst>
                              <p:cond delay="1000"/>
                            </p:stCondLst>
                            <p:childTnLst>
                              <p:par>
                                <p:cTn id="18" presetID="2" presetClass="entr" presetSubtype="8" fill="hold" grpId="0" nodeType="afterEffect">
                                  <p:stCondLst>
                                    <p:cond delay="0"/>
                                  </p:stCondLst>
                                  <p:childTnLst>
                                    <p:set>
                                      <p:cBhvr>
                                        <p:cTn id="19" dur="1" fill="hold">
                                          <p:stCondLst>
                                            <p:cond delay="0"/>
                                          </p:stCondLst>
                                        </p:cTn>
                                        <p:tgtEl>
                                          <p:spTgt spid="9"/>
                                        </p:tgtEl>
                                        <p:attrNameLst>
                                          <p:attrName>style.visibility</p:attrName>
                                        </p:attrNameLst>
                                      </p:cBhvr>
                                      <p:to>
                                        <p:strVal val="visible"/>
                                      </p:to>
                                    </p:set>
                                    <p:anim calcmode="lin" valueType="num">
                                      <p:cBhvr additive="base">
                                        <p:cTn id="20" dur="500" fill="hold"/>
                                        <p:tgtEl>
                                          <p:spTgt spid="9"/>
                                        </p:tgtEl>
                                        <p:attrNameLst>
                                          <p:attrName>ppt_x</p:attrName>
                                        </p:attrNameLst>
                                      </p:cBhvr>
                                      <p:tavLst>
                                        <p:tav tm="0">
                                          <p:val>
                                            <p:strVal val="0-#ppt_w/2"/>
                                          </p:val>
                                        </p:tav>
                                        <p:tav tm="100000">
                                          <p:val>
                                            <p:strVal val="#ppt_x"/>
                                          </p:val>
                                        </p:tav>
                                      </p:tavLst>
                                    </p:anim>
                                    <p:anim calcmode="lin" valueType="num">
                                      <p:cBhvr additive="base">
                                        <p:cTn id="21" dur="500" fill="hold"/>
                                        <p:tgtEl>
                                          <p:spTgt spid="9"/>
                                        </p:tgtEl>
                                        <p:attrNameLst>
                                          <p:attrName>ppt_y</p:attrName>
                                        </p:attrNameLst>
                                      </p:cBhvr>
                                      <p:tavLst>
                                        <p:tav tm="0">
                                          <p:val>
                                            <p:strVal val="#ppt_y"/>
                                          </p:val>
                                        </p:tav>
                                        <p:tav tm="100000">
                                          <p:val>
                                            <p:strVal val="#ppt_y"/>
                                          </p:val>
                                        </p:tav>
                                      </p:tavLst>
                                    </p:anim>
                                  </p:childTnLst>
                                </p:cTn>
                              </p:par>
                            </p:childTnLst>
                          </p:cTn>
                        </p:par>
                        <p:par>
                          <p:cTn id="22" fill="hold">
                            <p:stCondLst>
                              <p:cond delay="1500"/>
                            </p:stCondLst>
                            <p:childTnLst>
                              <p:par>
                                <p:cTn id="23" presetID="2" presetClass="entr" presetSubtype="4" fill="hold" grpId="0" nodeType="afterEffect">
                                  <p:stCondLst>
                                    <p:cond delay="0"/>
                                  </p:stCondLst>
                                  <p:childTnLst>
                                    <p:set>
                                      <p:cBhvr>
                                        <p:cTn id="24" dur="1" fill="hold">
                                          <p:stCondLst>
                                            <p:cond delay="0"/>
                                          </p:stCondLst>
                                        </p:cTn>
                                        <p:tgtEl>
                                          <p:spTgt spid="10"/>
                                        </p:tgtEl>
                                        <p:attrNameLst>
                                          <p:attrName>style.visibility</p:attrName>
                                        </p:attrNameLst>
                                      </p:cBhvr>
                                      <p:to>
                                        <p:strVal val="visible"/>
                                      </p:to>
                                    </p:set>
                                    <p:anim calcmode="lin" valueType="num">
                                      <p:cBhvr additive="base">
                                        <p:cTn id="25" dur="500" fill="hold"/>
                                        <p:tgtEl>
                                          <p:spTgt spid="10"/>
                                        </p:tgtEl>
                                        <p:attrNameLst>
                                          <p:attrName>ppt_x</p:attrName>
                                        </p:attrNameLst>
                                      </p:cBhvr>
                                      <p:tavLst>
                                        <p:tav tm="0">
                                          <p:val>
                                            <p:strVal val="#ppt_x"/>
                                          </p:val>
                                        </p:tav>
                                        <p:tav tm="100000">
                                          <p:val>
                                            <p:strVal val="#ppt_x"/>
                                          </p:val>
                                        </p:tav>
                                      </p:tavLst>
                                    </p:anim>
                                    <p:anim calcmode="lin" valueType="num">
                                      <p:cBhvr additive="base">
                                        <p:cTn id="26" dur="500" fill="hold"/>
                                        <p:tgtEl>
                                          <p:spTgt spid="10"/>
                                        </p:tgtEl>
                                        <p:attrNameLst>
                                          <p:attrName>ppt_y</p:attrName>
                                        </p:attrNameLst>
                                      </p:cBhvr>
                                      <p:tavLst>
                                        <p:tav tm="0">
                                          <p:val>
                                            <p:strVal val="1+#ppt_h/2"/>
                                          </p:val>
                                        </p:tav>
                                        <p:tav tm="100000">
                                          <p:val>
                                            <p:strVal val="#ppt_y"/>
                                          </p:val>
                                        </p:tav>
                                      </p:tavLst>
                                    </p:anim>
                                  </p:childTnLst>
                                </p:cTn>
                              </p:par>
                            </p:childTnLst>
                          </p:cTn>
                        </p:par>
                        <p:par>
                          <p:cTn id="27" fill="hold">
                            <p:stCondLst>
                              <p:cond delay="2000"/>
                            </p:stCondLst>
                            <p:childTnLst>
                              <p:par>
                                <p:cTn id="28" presetID="22" presetClass="entr" presetSubtype="8" fill="hold" grpId="0" nodeType="afterEffect">
                                  <p:stCondLst>
                                    <p:cond delay="0"/>
                                  </p:stCondLst>
                                  <p:childTnLst>
                                    <p:set>
                                      <p:cBhvr>
                                        <p:cTn id="29" dur="1" fill="hold">
                                          <p:stCondLst>
                                            <p:cond delay="0"/>
                                          </p:stCondLst>
                                        </p:cTn>
                                        <p:tgtEl>
                                          <p:spTgt spid="12"/>
                                        </p:tgtEl>
                                        <p:attrNameLst>
                                          <p:attrName>style.visibility</p:attrName>
                                        </p:attrNameLst>
                                      </p:cBhvr>
                                      <p:to>
                                        <p:strVal val="visible"/>
                                      </p:to>
                                    </p:set>
                                    <p:animEffect transition="in" filter="wipe(left)">
                                      <p:cBhvr>
                                        <p:cTn id="30" dur="500"/>
                                        <p:tgtEl>
                                          <p:spTgt spid="12"/>
                                        </p:tgtEl>
                                      </p:cBhvr>
                                    </p:animEffect>
                                  </p:childTnLst>
                                </p:cTn>
                              </p:par>
                            </p:childTnLst>
                          </p:cTn>
                        </p:par>
                        <p:par>
                          <p:cTn id="31" fill="hold">
                            <p:stCondLst>
                              <p:cond delay="2500"/>
                            </p:stCondLst>
                            <p:childTnLst>
                              <p:par>
                                <p:cTn id="32" presetID="2" presetClass="entr" presetSubtype="4" fill="hold" grpId="0" nodeType="afterEffect">
                                  <p:stCondLst>
                                    <p:cond delay="0"/>
                                  </p:stCondLst>
                                  <p:childTnLst>
                                    <p:set>
                                      <p:cBhvr>
                                        <p:cTn id="33" dur="1" fill="hold">
                                          <p:stCondLst>
                                            <p:cond delay="0"/>
                                          </p:stCondLst>
                                        </p:cTn>
                                        <p:tgtEl>
                                          <p:spTgt spid="11"/>
                                        </p:tgtEl>
                                        <p:attrNameLst>
                                          <p:attrName>style.visibility</p:attrName>
                                        </p:attrNameLst>
                                      </p:cBhvr>
                                      <p:to>
                                        <p:strVal val="visible"/>
                                      </p:to>
                                    </p:set>
                                    <p:anim calcmode="lin" valueType="num">
                                      <p:cBhvr additive="base">
                                        <p:cTn id="34" dur="500" fill="hold"/>
                                        <p:tgtEl>
                                          <p:spTgt spid="11"/>
                                        </p:tgtEl>
                                        <p:attrNameLst>
                                          <p:attrName>ppt_x</p:attrName>
                                        </p:attrNameLst>
                                      </p:cBhvr>
                                      <p:tavLst>
                                        <p:tav tm="0">
                                          <p:val>
                                            <p:strVal val="#ppt_x"/>
                                          </p:val>
                                        </p:tav>
                                        <p:tav tm="100000">
                                          <p:val>
                                            <p:strVal val="#ppt_x"/>
                                          </p:val>
                                        </p:tav>
                                      </p:tavLst>
                                    </p:anim>
                                    <p:anim calcmode="lin" valueType="num">
                                      <p:cBhvr additive="base">
                                        <p:cTn id="35" dur="500" fill="hold"/>
                                        <p:tgtEl>
                                          <p:spTgt spid="11"/>
                                        </p:tgtEl>
                                        <p:attrNameLst>
                                          <p:attrName>ppt_y</p:attrName>
                                        </p:attrNameLst>
                                      </p:cBhvr>
                                      <p:tavLst>
                                        <p:tav tm="0">
                                          <p:val>
                                            <p:strVal val="1+#ppt_h/2"/>
                                          </p:val>
                                        </p:tav>
                                        <p:tav tm="100000">
                                          <p:val>
                                            <p:strVal val="#ppt_y"/>
                                          </p:val>
                                        </p:tav>
                                      </p:tavLst>
                                    </p:anim>
                                  </p:childTnLst>
                                </p:cTn>
                              </p:par>
                            </p:childTnLst>
                          </p:cTn>
                        </p:par>
                        <p:par>
                          <p:cTn id="36" fill="hold">
                            <p:stCondLst>
                              <p:cond delay="3000"/>
                            </p:stCondLst>
                            <p:childTnLst>
                              <p:par>
                                <p:cTn id="37" presetID="22" presetClass="entr" presetSubtype="2" fill="hold" grpId="0" nodeType="afterEffect">
                                  <p:stCondLst>
                                    <p:cond delay="0"/>
                                  </p:stCondLst>
                                  <p:childTnLst>
                                    <p:set>
                                      <p:cBhvr>
                                        <p:cTn id="38" dur="1" fill="hold">
                                          <p:stCondLst>
                                            <p:cond delay="0"/>
                                          </p:stCondLst>
                                        </p:cTn>
                                        <p:tgtEl>
                                          <p:spTgt spid="21"/>
                                        </p:tgtEl>
                                        <p:attrNameLst>
                                          <p:attrName>style.visibility</p:attrName>
                                        </p:attrNameLst>
                                      </p:cBhvr>
                                      <p:to>
                                        <p:strVal val="visible"/>
                                      </p:to>
                                    </p:set>
                                    <p:animEffect transition="in" filter="wipe(right)">
                                      <p:cBhvr>
                                        <p:cTn id="39" dur="500"/>
                                        <p:tgtEl>
                                          <p:spTgt spid="21"/>
                                        </p:tgtEl>
                                      </p:cBhvr>
                                    </p:animEffect>
                                  </p:childTnLst>
                                </p:cTn>
                              </p:par>
                              <p:par>
                                <p:cTn id="40" presetID="14" presetClass="entr" presetSubtype="10" repeatCount="2000" fill="hold" nodeType="withEffect">
                                  <p:stCondLst>
                                    <p:cond delay="1500"/>
                                  </p:stCondLst>
                                  <p:childTnLst>
                                    <p:set>
                                      <p:cBhvr>
                                        <p:cTn id="41" dur="1" fill="hold">
                                          <p:stCondLst>
                                            <p:cond delay="0"/>
                                          </p:stCondLst>
                                        </p:cTn>
                                        <p:tgtEl>
                                          <p:spTgt spid="22"/>
                                        </p:tgtEl>
                                        <p:attrNameLst>
                                          <p:attrName>style.visibility</p:attrName>
                                        </p:attrNameLst>
                                      </p:cBhvr>
                                      <p:to>
                                        <p:strVal val="visible"/>
                                      </p:to>
                                    </p:set>
                                    <p:animEffect transition="in" filter="randombar(horizontal)">
                                      <p:cBhvr>
                                        <p:cTn id="42"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21" grpId="0" animBg="1"/>
      <p:bldP spid="9" grpId="0" bldLvl="0" animBg="1" autoUpdateAnimBg="0"/>
      <p:bldP spid="10" grpId="0" bldLvl="0" autoUpdateAnimBg="0"/>
      <p:bldP spid="11" grpId="0" bldLvl="0" autoUpdateAnimBg="0"/>
      <p:bldP spid="12" grpId="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Freeform 3"/>
          <p:cNvSpPr/>
          <p:nvPr/>
        </p:nvSpPr>
        <p:spPr bwMode="auto">
          <a:xfrm>
            <a:off x="1269696" y="1196537"/>
            <a:ext cx="2952811" cy="2963047"/>
          </a:xfrm>
          <a:custGeom>
            <a:avLst/>
            <a:gdLst>
              <a:gd name="T0" fmla="*/ 365 w 2340"/>
              <a:gd name="T1" fmla="*/ 542 h 2348"/>
              <a:gd name="T2" fmla="*/ 805 w 2340"/>
              <a:gd name="T3" fmla="*/ 220 h 2348"/>
              <a:gd name="T4" fmla="*/ 1001 w 2340"/>
              <a:gd name="T5" fmla="*/ 167 h 2348"/>
              <a:gd name="T6" fmla="*/ 1122 w 2340"/>
              <a:gd name="T7" fmla="*/ 155 h 2348"/>
              <a:gd name="T8" fmla="*/ 1230 w 2340"/>
              <a:gd name="T9" fmla="*/ 156 h 2348"/>
              <a:gd name="T10" fmla="*/ 1341 w 2340"/>
              <a:gd name="T11" fmla="*/ 169 h 2348"/>
              <a:gd name="T12" fmla="*/ 1513 w 2340"/>
              <a:gd name="T13" fmla="*/ 215 h 2348"/>
              <a:gd name="T14" fmla="*/ 1590 w 2340"/>
              <a:gd name="T15" fmla="*/ 246 h 2348"/>
              <a:gd name="T16" fmla="*/ 1708 w 2340"/>
              <a:gd name="T17" fmla="*/ 310 h 2348"/>
              <a:gd name="T18" fmla="*/ 1818 w 2340"/>
              <a:gd name="T19" fmla="*/ 389 h 2348"/>
              <a:gd name="T20" fmla="*/ 1940 w 2340"/>
              <a:gd name="T21" fmla="*/ 510 h 2348"/>
              <a:gd name="T22" fmla="*/ 2014 w 2340"/>
              <a:gd name="T23" fmla="*/ 608 h 2348"/>
              <a:gd name="T24" fmla="*/ 2076 w 2340"/>
              <a:gd name="T25" fmla="*/ 714 h 2348"/>
              <a:gd name="T26" fmla="*/ 2137 w 2340"/>
              <a:gd name="T27" fmla="*/ 860 h 2348"/>
              <a:gd name="T28" fmla="*/ 2174 w 2340"/>
              <a:gd name="T29" fmla="*/ 1015 h 2348"/>
              <a:gd name="T30" fmla="*/ 2186 w 2340"/>
              <a:gd name="T31" fmla="*/ 1192 h 2348"/>
              <a:gd name="T32" fmla="*/ 2174 w 2340"/>
              <a:gd name="T33" fmla="*/ 1333 h 2348"/>
              <a:gd name="T34" fmla="*/ 2131 w 2340"/>
              <a:gd name="T35" fmla="*/ 1505 h 2348"/>
              <a:gd name="T36" fmla="*/ 2077 w 2340"/>
              <a:gd name="T37" fmla="*/ 1634 h 2348"/>
              <a:gd name="T38" fmla="*/ 1985 w 2340"/>
              <a:gd name="T39" fmla="*/ 1782 h 2348"/>
              <a:gd name="T40" fmla="*/ 1859 w 2340"/>
              <a:gd name="T41" fmla="*/ 1922 h 2348"/>
              <a:gd name="T42" fmla="*/ 1740 w 2340"/>
              <a:gd name="T43" fmla="*/ 2017 h 2348"/>
              <a:gd name="T44" fmla="*/ 1611 w 2340"/>
              <a:gd name="T45" fmla="*/ 2092 h 2348"/>
              <a:gd name="T46" fmla="*/ 1382 w 2340"/>
              <a:gd name="T47" fmla="*/ 2171 h 2348"/>
              <a:gd name="T48" fmla="*/ 1167 w 2340"/>
              <a:gd name="T49" fmla="*/ 2194 h 2348"/>
              <a:gd name="T50" fmla="*/ 1018 w 2340"/>
              <a:gd name="T51" fmla="*/ 2183 h 2348"/>
              <a:gd name="T52" fmla="*/ 906 w 2340"/>
              <a:gd name="T53" fmla="*/ 2161 h 2348"/>
              <a:gd name="T54" fmla="*/ 775 w 2340"/>
              <a:gd name="T55" fmla="*/ 2117 h 2348"/>
              <a:gd name="T56" fmla="*/ 669 w 2340"/>
              <a:gd name="T57" fmla="*/ 2065 h 2348"/>
              <a:gd name="T58" fmla="*/ 435 w 2340"/>
              <a:gd name="T59" fmla="*/ 1886 h 2348"/>
              <a:gd name="T60" fmla="*/ 486 w 2340"/>
              <a:gd name="T61" fmla="*/ 1739 h 2348"/>
              <a:gd name="T62" fmla="*/ 283 w 2340"/>
              <a:gd name="T63" fmla="*/ 1948 h 2348"/>
              <a:gd name="T64" fmla="*/ 532 w 2340"/>
              <a:gd name="T65" fmla="*/ 2162 h 2348"/>
              <a:gd name="T66" fmla="*/ 660 w 2340"/>
              <a:gd name="T67" fmla="*/ 2234 h 2348"/>
              <a:gd name="T68" fmla="*/ 836 w 2340"/>
              <a:gd name="T69" fmla="*/ 2301 h 2348"/>
              <a:gd name="T70" fmla="*/ 963 w 2340"/>
              <a:gd name="T71" fmla="*/ 2331 h 2348"/>
              <a:gd name="T72" fmla="*/ 1098 w 2340"/>
              <a:gd name="T73" fmla="*/ 2346 h 2348"/>
              <a:gd name="T74" fmla="*/ 1343 w 2340"/>
              <a:gd name="T75" fmla="*/ 2335 h 2348"/>
              <a:gd name="T76" fmla="*/ 1626 w 2340"/>
              <a:gd name="T77" fmla="*/ 2254 h 2348"/>
              <a:gd name="T78" fmla="*/ 1795 w 2340"/>
              <a:gd name="T79" fmla="*/ 2166 h 2348"/>
              <a:gd name="T80" fmla="*/ 1949 w 2340"/>
              <a:gd name="T81" fmla="*/ 2049 h 2348"/>
              <a:gd name="T82" fmla="*/ 2072 w 2340"/>
              <a:gd name="T83" fmla="*/ 1921 h 2348"/>
              <a:gd name="T84" fmla="*/ 2195 w 2340"/>
              <a:gd name="T85" fmla="*/ 1739 h 2348"/>
              <a:gd name="T86" fmla="*/ 2267 w 2340"/>
              <a:gd name="T87" fmla="*/ 1583 h 2348"/>
              <a:gd name="T88" fmla="*/ 2306 w 2340"/>
              <a:gd name="T89" fmla="*/ 1457 h 2348"/>
              <a:gd name="T90" fmla="*/ 2336 w 2340"/>
              <a:gd name="T91" fmla="*/ 1276 h 2348"/>
              <a:gd name="T92" fmla="*/ 2334 w 2340"/>
              <a:gd name="T93" fmla="*/ 1052 h 2348"/>
              <a:gd name="T94" fmla="*/ 2301 w 2340"/>
              <a:gd name="T95" fmla="*/ 871 h 2348"/>
              <a:gd name="T96" fmla="*/ 2231 w 2340"/>
              <a:gd name="T97" fmla="*/ 680 h 2348"/>
              <a:gd name="T98" fmla="*/ 2164 w 2340"/>
              <a:gd name="T99" fmla="*/ 556 h 2348"/>
              <a:gd name="T100" fmla="*/ 2083 w 2340"/>
              <a:gd name="T101" fmla="*/ 441 h 2348"/>
              <a:gd name="T102" fmla="*/ 1990 w 2340"/>
              <a:gd name="T103" fmla="*/ 337 h 2348"/>
              <a:gd name="T104" fmla="*/ 1854 w 2340"/>
              <a:gd name="T105" fmla="*/ 223 h 2348"/>
              <a:gd name="T106" fmla="*/ 1680 w 2340"/>
              <a:gd name="T107" fmla="*/ 118 h 2348"/>
              <a:gd name="T108" fmla="*/ 1583 w 2340"/>
              <a:gd name="T109" fmla="*/ 76 h 2348"/>
              <a:gd name="T110" fmla="*/ 1439 w 2340"/>
              <a:gd name="T111" fmla="*/ 32 h 2348"/>
              <a:gd name="T112" fmla="*/ 1276 w 2340"/>
              <a:gd name="T113" fmla="*/ 5 h 2348"/>
              <a:gd name="T114" fmla="*/ 1168 w 2340"/>
              <a:gd name="T115" fmla="*/ 0 h 2348"/>
              <a:gd name="T116" fmla="*/ 1045 w 2340"/>
              <a:gd name="T117" fmla="*/ 6 h 2348"/>
              <a:gd name="T118" fmla="*/ 844 w 2340"/>
              <a:gd name="T119" fmla="*/ 45 h 2348"/>
              <a:gd name="T120" fmla="*/ 579 w 2340"/>
              <a:gd name="T121" fmla="*/ 157 h 2348"/>
              <a:gd name="T122" fmla="*/ 3 w 2340"/>
              <a:gd name="T123" fmla="*/ 1014 h 2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2340" h="2348">
                <a:moveTo>
                  <a:pt x="153" y="1052"/>
                </a:moveTo>
                <a:cubicBezTo>
                  <a:pt x="153" y="1052"/>
                  <a:pt x="154" y="1046"/>
                  <a:pt x="155" y="1035"/>
                </a:cubicBezTo>
                <a:cubicBezTo>
                  <a:pt x="157" y="1024"/>
                  <a:pt x="159" y="1007"/>
                  <a:pt x="164" y="985"/>
                </a:cubicBezTo>
                <a:cubicBezTo>
                  <a:pt x="172" y="941"/>
                  <a:pt x="186" y="878"/>
                  <a:pt x="217" y="801"/>
                </a:cubicBezTo>
                <a:cubicBezTo>
                  <a:pt x="224" y="781"/>
                  <a:pt x="233" y="761"/>
                  <a:pt x="242" y="740"/>
                </a:cubicBezTo>
                <a:cubicBezTo>
                  <a:pt x="253" y="720"/>
                  <a:pt x="263" y="698"/>
                  <a:pt x="275" y="677"/>
                </a:cubicBezTo>
                <a:cubicBezTo>
                  <a:pt x="300" y="633"/>
                  <a:pt x="329" y="588"/>
                  <a:pt x="365" y="542"/>
                </a:cubicBezTo>
                <a:cubicBezTo>
                  <a:pt x="401" y="497"/>
                  <a:pt x="443" y="452"/>
                  <a:pt x="491" y="409"/>
                </a:cubicBezTo>
                <a:cubicBezTo>
                  <a:pt x="540" y="366"/>
                  <a:pt x="595" y="326"/>
                  <a:pt x="656" y="290"/>
                </a:cubicBezTo>
                <a:cubicBezTo>
                  <a:pt x="672" y="281"/>
                  <a:pt x="688" y="273"/>
                  <a:pt x="704" y="265"/>
                </a:cubicBezTo>
                <a:cubicBezTo>
                  <a:pt x="712" y="260"/>
                  <a:pt x="720" y="256"/>
                  <a:pt x="728" y="253"/>
                </a:cubicBezTo>
                <a:cubicBezTo>
                  <a:pt x="737" y="249"/>
                  <a:pt x="745" y="245"/>
                  <a:pt x="753" y="241"/>
                </a:cubicBezTo>
                <a:cubicBezTo>
                  <a:pt x="762" y="237"/>
                  <a:pt x="770" y="234"/>
                  <a:pt x="779" y="230"/>
                </a:cubicBezTo>
                <a:cubicBezTo>
                  <a:pt x="787" y="227"/>
                  <a:pt x="796" y="223"/>
                  <a:pt x="805" y="220"/>
                </a:cubicBezTo>
                <a:cubicBezTo>
                  <a:pt x="823" y="213"/>
                  <a:pt x="840" y="207"/>
                  <a:pt x="859" y="201"/>
                </a:cubicBezTo>
                <a:cubicBezTo>
                  <a:pt x="868" y="198"/>
                  <a:pt x="877" y="195"/>
                  <a:pt x="886" y="193"/>
                </a:cubicBezTo>
                <a:cubicBezTo>
                  <a:pt x="896" y="190"/>
                  <a:pt x="905" y="188"/>
                  <a:pt x="914" y="185"/>
                </a:cubicBezTo>
                <a:cubicBezTo>
                  <a:pt x="919" y="184"/>
                  <a:pt x="924" y="183"/>
                  <a:pt x="929" y="182"/>
                </a:cubicBezTo>
                <a:cubicBezTo>
                  <a:pt x="933" y="181"/>
                  <a:pt x="938" y="180"/>
                  <a:pt x="943" y="179"/>
                </a:cubicBezTo>
                <a:cubicBezTo>
                  <a:pt x="952" y="177"/>
                  <a:pt x="962" y="174"/>
                  <a:pt x="972" y="172"/>
                </a:cubicBezTo>
                <a:cubicBezTo>
                  <a:pt x="981" y="170"/>
                  <a:pt x="991" y="169"/>
                  <a:pt x="1001" y="167"/>
                </a:cubicBezTo>
                <a:cubicBezTo>
                  <a:pt x="1011" y="166"/>
                  <a:pt x="1021" y="164"/>
                  <a:pt x="1031" y="163"/>
                </a:cubicBezTo>
                <a:cubicBezTo>
                  <a:pt x="1041" y="162"/>
                  <a:pt x="1051" y="161"/>
                  <a:pt x="1061" y="159"/>
                </a:cubicBezTo>
                <a:cubicBezTo>
                  <a:pt x="1068" y="159"/>
                  <a:pt x="1068" y="159"/>
                  <a:pt x="1068" y="159"/>
                </a:cubicBezTo>
                <a:cubicBezTo>
                  <a:pt x="1071" y="158"/>
                  <a:pt x="1073" y="158"/>
                  <a:pt x="1076" y="158"/>
                </a:cubicBezTo>
                <a:cubicBezTo>
                  <a:pt x="1081" y="158"/>
                  <a:pt x="1086" y="157"/>
                  <a:pt x="1091" y="157"/>
                </a:cubicBezTo>
                <a:cubicBezTo>
                  <a:pt x="1096" y="157"/>
                  <a:pt x="1101" y="156"/>
                  <a:pt x="1106" y="156"/>
                </a:cubicBezTo>
                <a:cubicBezTo>
                  <a:pt x="1111" y="156"/>
                  <a:pt x="1116" y="155"/>
                  <a:pt x="1122" y="155"/>
                </a:cubicBezTo>
                <a:cubicBezTo>
                  <a:pt x="1132" y="155"/>
                  <a:pt x="1142" y="154"/>
                  <a:pt x="1152" y="154"/>
                </a:cubicBezTo>
                <a:cubicBezTo>
                  <a:pt x="1158" y="154"/>
                  <a:pt x="1163" y="154"/>
                  <a:pt x="1168" y="154"/>
                </a:cubicBezTo>
                <a:cubicBezTo>
                  <a:pt x="1173" y="154"/>
                  <a:pt x="1178" y="154"/>
                  <a:pt x="1183" y="154"/>
                </a:cubicBezTo>
                <a:cubicBezTo>
                  <a:pt x="1194" y="155"/>
                  <a:pt x="1204" y="155"/>
                  <a:pt x="1215" y="155"/>
                </a:cubicBezTo>
                <a:cubicBezTo>
                  <a:pt x="1219" y="155"/>
                  <a:pt x="1219" y="155"/>
                  <a:pt x="1219" y="155"/>
                </a:cubicBezTo>
                <a:cubicBezTo>
                  <a:pt x="1223" y="156"/>
                  <a:pt x="1223" y="156"/>
                  <a:pt x="1223" y="156"/>
                </a:cubicBezTo>
                <a:cubicBezTo>
                  <a:pt x="1230" y="156"/>
                  <a:pt x="1230" y="156"/>
                  <a:pt x="1230" y="156"/>
                </a:cubicBezTo>
                <a:cubicBezTo>
                  <a:pt x="1236" y="157"/>
                  <a:pt x="1241" y="157"/>
                  <a:pt x="1246" y="157"/>
                </a:cubicBezTo>
                <a:cubicBezTo>
                  <a:pt x="1251" y="158"/>
                  <a:pt x="1257" y="158"/>
                  <a:pt x="1262" y="159"/>
                </a:cubicBezTo>
                <a:cubicBezTo>
                  <a:pt x="1270" y="159"/>
                  <a:pt x="1270" y="159"/>
                  <a:pt x="1270" y="159"/>
                </a:cubicBezTo>
                <a:cubicBezTo>
                  <a:pt x="1272" y="159"/>
                  <a:pt x="1275" y="160"/>
                  <a:pt x="1278" y="160"/>
                </a:cubicBezTo>
                <a:cubicBezTo>
                  <a:pt x="1288" y="161"/>
                  <a:pt x="1299" y="163"/>
                  <a:pt x="1309" y="164"/>
                </a:cubicBezTo>
                <a:cubicBezTo>
                  <a:pt x="1314" y="165"/>
                  <a:pt x="1320" y="165"/>
                  <a:pt x="1325" y="166"/>
                </a:cubicBezTo>
                <a:cubicBezTo>
                  <a:pt x="1330" y="167"/>
                  <a:pt x="1335" y="168"/>
                  <a:pt x="1341" y="169"/>
                </a:cubicBezTo>
                <a:cubicBezTo>
                  <a:pt x="1351" y="171"/>
                  <a:pt x="1362" y="173"/>
                  <a:pt x="1372" y="175"/>
                </a:cubicBezTo>
                <a:cubicBezTo>
                  <a:pt x="1383" y="177"/>
                  <a:pt x="1393" y="180"/>
                  <a:pt x="1404" y="182"/>
                </a:cubicBezTo>
                <a:cubicBezTo>
                  <a:pt x="1409" y="183"/>
                  <a:pt x="1414" y="184"/>
                  <a:pt x="1419" y="186"/>
                </a:cubicBezTo>
                <a:cubicBezTo>
                  <a:pt x="1425" y="187"/>
                  <a:pt x="1430" y="189"/>
                  <a:pt x="1435" y="190"/>
                </a:cubicBezTo>
                <a:cubicBezTo>
                  <a:pt x="1446" y="193"/>
                  <a:pt x="1456" y="196"/>
                  <a:pt x="1466" y="199"/>
                </a:cubicBezTo>
                <a:cubicBezTo>
                  <a:pt x="1477" y="202"/>
                  <a:pt x="1487" y="206"/>
                  <a:pt x="1498" y="209"/>
                </a:cubicBezTo>
                <a:cubicBezTo>
                  <a:pt x="1503" y="211"/>
                  <a:pt x="1508" y="213"/>
                  <a:pt x="1513" y="215"/>
                </a:cubicBezTo>
                <a:cubicBezTo>
                  <a:pt x="1516" y="215"/>
                  <a:pt x="1518" y="216"/>
                  <a:pt x="1521" y="217"/>
                </a:cubicBezTo>
                <a:cubicBezTo>
                  <a:pt x="1528" y="220"/>
                  <a:pt x="1528" y="220"/>
                  <a:pt x="1528" y="220"/>
                </a:cubicBezTo>
                <a:cubicBezTo>
                  <a:pt x="1539" y="224"/>
                  <a:pt x="1549" y="228"/>
                  <a:pt x="1559" y="233"/>
                </a:cubicBezTo>
                <a:cubicBezTo>
                  <a:pt x="1563" y="234"/>
                  <a:pt x="1563" y="234"/>
                  <a:pt x="1563" y="234"/>
                </a:cubicBezTo>
                <a:cubicBezTo>
                  <a:pt x="1567" y="236"/>
                  <a:pt x="1567" y="236"/>
                  <a:pt x="1567" y="236"/>
                </a:cubicBezTo>
                <a:cubicBezTo>
                  <a:pt x="1574" y="239"/>
                  <a:pt x="1574" y="239"/>
                  <a:pt x="1574" y="239"/>
                </a:cubicBezTo>
                <a:cubicBezTo>
                  <a:pt x="1590" y="246"/>
                  <a:pt x="1590" y="246"/>
                  <a:pt x="1590" y="246"/>
                </a:cubicBezTo>
                <a:cubicBezTo>
                  <a:pt x="1605" y="253"/>
                  <a:pt x="1605" y="253"/>
                  <a:pt x="1605" y="253"/>
                </a:cubicBezTo>
                <a:cubicBezTo>
                  <a:pt x="1607" y="254"/>
                  <a:pt x="1610" y="255"/>
                  <a:pt x="1612" y="257"/>
                </a:cubicBezTo>
                <a:cubicBezTo>
                  <a:pt x="1620" y="260"/>
                  <a:pt x="1620" y="260"/>
                  <a:pt x="1620" y="260"/>
                </a:cubicBezTo>
                <a:cubicBezTo>
                  <a:pt x="1630" y="265"/>
                  <a:pt x="1640" y="270"/>
                  <a:pt x="1649" y="276"/>
                </a:cubicBezTo>
                <a:cubicBezTo>
                  <a:pt x="1659" y="281"/>
                  <a:pt x="1669" y="287"/>
                  <a:pt x="1679" y="292"/>
                </a:cubicBezTo>
                <a:cubicBezTo>
                  <a:pt x="1693" y="301"/>
                  <a:pt x="1693" y="301"/>
                  <a:pt x="1693" y="301"/>
                </a:cubicBezTo>
                <a:cubicBezTo>
                  <a:pt x="1698" y="303"/>
                  <a:pt x="1703" y="307"/>
                  <a:pt x="1708" y="310"/>
                </a:cubicBezTo>
                <a:cubicBezTo>
                  <a:pt x="1717" y="316"/>
                  <a:pt x="1727" y="322"/>
                  <a:pt x="1736" y="328"/>
                </a:cubicBezTo>
                <a:cubicBezTo>
                  <a:pt x="1745" y="334"/>
                  <a:pt x="1755" y="341"/>
                  <a:pt x="1764" y="348"/>
                </a:cubicBezTo>
                <a:cubicBezTo>
                  <a:pt x="1768" y="351"/>
                  <a:pt x="1773" y="354"/>
                  <a:pt x="1778" y="358"/>
                </a:cubicBezTo>
                <a:cubicBezTo>
                  <a:pt x="1791" y="368"/>
                  <a:pt x="1791" y="368"/>
                  <a:pt x="1791" y="368"/>
                </a:cubicBezTo>
                <a:cubicBezTo>
                  <a:pt x="1804" y="379"/>
                  <a:pt x="1804" y="379"/>
                  <a:pt x="1804" y="379"/>
                </a:cubicBezTo>
                <a:cubicBezTo>
                  <a:pt x="1811" y="384"/>
                  <a:pt x="1811" y="384"/>
                  <a:pt x="1811" y="384"/>
                </a:cubicBezTo>
                <a:cubicBezTo>
                  <a:pt x="1813" y="386"/>
                  <a:pt x="1816" y="387"/>
                  <a:pt x="1818" y="389"/>
                </a:cubicBezTo>
                <a:cubicBezTo>
                  <a:pt x="1835" y="404"/>
                  <a:pt x="1853" y="419"/>
                  <a:pt x="1869" y="435"/>
                </a:cubicBezTo>
                <a:cubicBezTo>
                  <a:pt x="1882" y="447"/>
                  <a:pt x="1882" y="447"/>
                  <a:pt x="1882" y="447"/>
                </a:cubicBezTo>
                <a:cubicBezTo>
                  <a:pt x="1888" y="453"/>
                  <a:pt x="1888" y="453"/>
                  <a:pt x="1888" y="453"/>
                </a:cubicBezTo>
                <a:cubicBezTo>
                  <a:pt x="1894" y="459"/>
                  <a:pt x="1894" y="459"/>
                  <a:pt x="1894" y="459"/>
                </a:cubicBezTo>
                <a:cubicBezTo>
                  <a:pt x="1902" y="468"/>
                  <a:pt x="1910" y="476"/>
                  <a:pt x="1918" y="484"/>
                </a:cubicBezTo>
                <a:cubicBezTo>
                  <a:pt x="1922" y="489"/>
                  <a:pt x="1925" y="493"/>
                  <a:pt x="1929" y="497"/>
                </a:cubicBezTo>
                <a:cubicBezTo>
                  <a:pt x="1940" y="510"/>
                  <a:pt x="1940" y="510"/>
                  <a:pt x="1940" y="510"/>
                </a:cubicBezTo>
                <a:cubicBezTo>
                  <a:pt x="1952" y="524"/>
                  <a:pt x="1952" y="524"/>
                  <a:pt x="1952" y="524"/>
                </a:cubicBezTo>
                <a:cubicBezTo>
                  <a:pt x="1956" y="528"/>
                  <a:pt x="1959" y="533"/>
                  <a:pt x="1963" y="537"/>
                </a:cubicBezTo>
                <a:cubicBezTo>
                  <a:pt x="1970" y="546"/>
                  <a:pt x="1977" y="556"/>
                  <a:pt x="1984" y="565"/>
                </a:cubicBezTo>
                <a:cubicBezTo>
                  <a:pt x="1991" y="574"/>
                  <a:pt x="1998" y="584"/>
                  <a:pt x="2004" y="593"/>
                </a:cubicBezTo>
                <a:cubicBezTo>
                  <a:pt x="2010" y="600"/>
                  <a:pt x="2010" y="600"/>
                  <a:pt x="2010" y="600"/>
                </a:cubicBezTo>
                <a:cubicBezTo>
                  <a:pt x="2012" y="604"/>
                  <a:pt x="2012" y="604"/>
                  <a:pt x="2012" y="604"/>
                </a:cubicBezTo>
                <a:cubicBezTo>
                  <a:pt x="2014" y="608"/>
                  <a:pt x="2014" y="608"/>
                  <a:pt x="2014" y="608"/>
                </a:cubicBezTo>
                <a:cubicBezTo>
                  <a:pt x="2024" y="622"/>
                  <a:pt x="2024" y="622"/>
                  <a:pt x="2024" y="622"/>
                </a:cubicBezTo>
                <a:cubicBezTo>
                  <a:pt x="2033" y="637"/>
                  <a:pt x="2033" y="637"/>
                  <a:pt x="2033" y="637"/>
                </a:cubicBezTo>
                <a:cubicBezTo>
                  <a:pt x="2038" y="644"/>
                  <a:pt x="2038" y="644"/>
                  <a:pt x="2038" y="644"/>
                </a:cubicBezTo>
                <a:cubicBezTo>
                  <a:pt x="2040" y="647"/>
                  <a:pt x="2041" y="649"/>
                  <a:pt x="2042" y="652"/>
                </a:cubicBezTo>
                <a:cubicBezTo>
                  <a:pt x="2048" y="662"/>
                  <a:pt x="2054" y="672"/>
                  <a:pt x="2060" y="682"/>
                </a:cubicBezTo>
                <a:cubicBezTo>
                  <a:pt x="2063" y="687"/>
                  <a:pt x="2066" y="693"/>
                  <a:pt x="2068" y="698"/>
                </a:cubicBezTo>
                <a:cubicBezTo>
                  <a:pt x="2076" y="714"/>
                  <a:pt x="2076" y="714"/>
                  <a:pt x="2076" y="714"/>
                </a:cubicBezTo>
                <a:cubicBezTo>
                  <a:pt x="2084" y="729"/>
                  <a:pt x="2084" y="729"/>
                  <a:pt x="2084" y="729"/>
                </a:cubicBezTo>
                <a:cubicBezTo>
                  <a:pt x="2087" y="734"/>
                  <a:pt x="2089" y="740"/>
                  <a:pt x="2092" y="745"/>
                </a:cubicBezTo>
                <a:cubicBezTo>
                  <a:pt x="2096" y="756"/>
                  <a:pt x="2101" y="767"/>
                  <a:pt x="2106" y="777"/>
                </a:cubicBezTo>
                <a:cubicBezTo>
                  <a:pt x="2110" y="788"/>
                  <a:pt x="2115" y="799"/>
                  <a:pt x="2119" y="810"/>
                </a:cubicBezTo>
                <a:cubicBezTo>
                  <a:pt x="2121" y="816"/>
                  <a:pt x="2124" y="821"/>
                  <a:pt x="2125" y="827"/>
                </a:cubicBezTo>
                <a:cubicBezTo>
                  <a:pt x="2131" y="843"/>
                  <a:pt x="2131" y="843"/>
                  <a:pt x="2131" y="843"/>
                </a:cubicBezTo>
                <a:cubicBezTo>
                  <a:pt x="2137" y="860"/>
                  <a:pt x="2137" y="860"/>
                  <a:pt x="2137" y="860"/>
                </a:cubicBezTo>
                <a:cubicBezTo>
                  <a:pt x="2139" y="866"/>
                  <a:pt x="2141" y="871"/>
                  <a:pt x="2142" y="877"/>
                </a:cubicBezTo>
                <a:cubicBezTo>
                  <a:pt x="2152" y="911"/>
                  <a:pt x="2152" y="911"/>
                  <a:pt x="2152" y="911"/>
                </a:cubicBezTo>
                <a:cubicBezTo>
                  <a:pt x="2154" y="920"/>
                  <a:pt x="2154" y="920"/>
                  <a:pt x="2154" y="920"/>
                </a:cubicBezTo>
                <a:cubicBezTo>
                  <a:pt x="2156" y="928"/>
                  <a:pt x="2156" y="928"/>
                  <a:pt x="2156" y="928"/>
                </a:cubicBezTo>
                <a:cubicBezTo>
                  <a:pt x="2160" y="945"/>
                  <a:pt x="2160" y="945"/>
                  <a:pt x="2160" y="945"/>
                </a:cubicBezTo>
                <a:cubicBezTo>
                  <a:pt x="2163" y="957"/>
                  <a:pt x="2166" y="968"/>
                  <a:pt x="2167" y="980"/>
                </a:cubicBezTo>
                <a:cubicBezTo>
                  <a:pt x="2174" y="1015"/>
                  <a:pt x="2174" y="1015"/>
                  <a:pt x="2174" y="1015"/>
                </a:cubicBezTo>
                <a:cubicBezTo>
                  <a:pt x="2176" y="1027"/>
                  <a:pt x="2177" y="1038"/>
                  <a:pt x="2178" y="1050"/>
                </a:cubicBezTo>
                <a:cubicBezTo>
                  <a:pt x="2181" y="1068"/>
                  <a:pt x="2181" y="1068"/>
                  <a:pt x="2181" y="1068"/>
                </a:cubicBezTo>
                <a:cubicBezTo>
                  <a:pt x="2181" y="1074"/>
                  <a:pt x="2182" y="1080"/>
                  <a:pt x="2182" y="1086"/>
                </a:cubicBezTo>
                <a:cubicBezTo>
                  <a:pt x="2185" y="1121"/>
                  <a:pt x="2185" y="1121"/>
                  <a:pt x="2185" y="1121"/>
                </a:cubicBezTo>
                <a:cubicBezTo>
                  <a:pt x="2186" y="1156"/>
                  <a:pt x="2186" y="1156"/>
                  <a:pt x="2186" y="1156"/>
                </a:cubicBezTo>
                <a:cubicBezTo>
                  <a:pt x="2186" y="1174"/>
                  <a:pt x="2186" y="1174"/>
                  <a:pt x="2186" y="1174"/>
                </a:cubicBezTo>
                <a:cubicBezTo>
                  <a:pt x="2186" y="1192"/>
                  <a:pt x="2186" y="1192"/>
                  <a:pt x="2186" y="1192"/>
                </a:cubicBezTo>
                <a:cubicBezTo>
                  <a:pt x="2185" y="1228"/>
                  <a:pt x="2185" y="1228"/>
                  <a:pt x="2185" y="1228"/>
                </a:cubicBezTo>
                <a:cubicBezTo>
                  <a:pt x="2182" y="1263"/>
                  <a:pt x="2182" y="1263"/>
                  <a:pt x="2182" y="1263"/>
                </a:cubicBezTo>
                <a:cubicBezTo>
                  <a:pt x="2182" y="1269"/>
                  <a:pt x="2181" y="1275"/>
                  <a:pt x="2181" y="1281"/>
                </a:cubicBezTo>
                <a:cubicBezTo>
                  <a:pt x="2178" y="1298"/>
                  <a:pt x="2178" y="1298"/>
                  <a:pt x="2178" y="1298"/>
                </a:cubicBezTo>
                <a:cubicBezTo>
                  <a:pt x="2176" y="1316"/>
                  <a:pt x="2176" y="1316"/>
                  <a:pt x="2176" y="1316"/>
                </a:cubicBezTo>
                <a:cubicBezTo>
                  <a:pt x="2175" y="1325"/>
                  <a:pt x="2175" y="1325"/>
                  <a:pt x="2175" y="1325"/>
                </a:cubicBezTo>
                <a:cubicBezTo>
                  <a:pt x="2175" y="1327"/>
                  <a:pt x="2174" y="1330"/>
                  <a:pt x="2174" y="1333"/>
                </a:cubicBezTo>
                <a:cubicBezTo>
                  <a:pt x="2169" y="1357"/>
                  <a:pt x="2166" y="1380"/>
                  <a:pt x="2160" y="1403"/>
                </a:cubicBezTo>
                <a:cubicBezTo>
                  <a:pt x="2156" y="1420"/>
                  <a:pt x="2156" y="1420"/>
                  <a:pt x="2156" y="1420"/>
                </a:cubicBezTo>
                <a:cubicBezTo>
                  <a:pt x="2154" y="1429"/>
                  <a:pt x="2154" y="1429"/>
                  <a:pt x="2154" y="1429"/>
                </a:cubicBezTo>
                <a:cubicBezTo>
                  <a:pt x="2152" y="1437"/>
                  <a:pt x="2152" y="1437"/>
                  <a:pt x="2152" y="1437"/>
                </a:cubicBezTo>
                <a:cubicBezTo>
                  <a:pt x="2149" y="1448"/>
                  <a:pt x="2145" y="1460"/>
                  <a:pt x="2142" y="1471"/>
                </a:cubicBezTo>
                <a:cubicBezTo>
                  <a:pt x="2141" y="1477"/>
                  <a:pt x="2139" y="1482"/>
                  <a:pt x="2137" y="1488"/>
                </a:cubicBezTo>
                <a:cubicBezTo>
                  <a:pt x="2131" y="1505"/>
                  <a:pt x="2131" y="1505"/>
                  <a:pt x="2131" y="1505"/>
                </a:cubicBezTo>
                <a:cubicBezTo>
                  <a:pt x="2125" y="1521"/>
                  <a:pt x="2125" y="1521"/>
                  <a:pt x="2125" y="1521"/>
                </a:cubicBezTo>
                <a:cubicBezTo>
                  <a:pt x="2125" y="1524"/>
                  <a:pt x="2124" y="1527"/>
                  <a:pt x="2122" y="1529"/>
                </a:cubicBezTo>
                <a:cubicBezTo>
                  <a:pt x="2119" y="1538"/>
                  <a:pt x="2119" y="1538"/>
                  <a:pt x="2119" y="1538"/>
                </a:cubicBezTo>
                <a:cubicBezTo>
                  <a:pt x="2115" y="1549"/>
                  <a:pt x="2111" y="1559"/>
                  <a:pt x="2106" y="1570"/>
                </a:cubicBezTo>
                <a:cubicBezTo>
                  <a:pt x="2101" y="1581"/>
                  <a:pt x="2097" y="1592"/>
                  <a:pt x="2092" y="1602"/>
                </a:cubicBezTo>
                <a:cubicBezTo>
                  <a:pt x="2089" y="1608"/>
                  <a:pt x="2087" y="1613"/>
                  <a:pt x="2085" y="1618"/>
                </a:cubicBezTo>
                <a:cubicBezTo>
                  <a:pt x="2077" y="1634"/>
                  <a:pt x="2077" y="1634"/>
                  <a:pt x="2077" y="1634"/>
                </a:cubicBezTo>
                <a:cubicBezTo>
                  <a:pt x="2069" y="1649"/>
                  <a:pt x="2069" y="1649"/>
                  <a:pt x="2069" y="1649"/>
                </a:cubicBezTo>
                <a:cubicBezTo>
                  <a:pt x="2066" y="1655"/>
                  <a:pt x="2063" y="1660"/>
                  <a:pt x="2060" y="1665"/>
                </a:cubicBezTo>
                <a:cubicBezTo>
                  <a:pt x="2055" y="1675"/>
                  <a:pt x="2049" y="1685"/>
                  <a:pt x="2043" y="1695"/>
                </a:cubicBezTo>
                <a:cubicBezTo>
                  <a:pt x="2039" y="1703"/>
                  <a:pt x="2039" y="1703"/>
                  <a:pt x="2039" y="1703"/>
                </a:cubicBezTo>
                <a:cubicBezTo>
                  <a:pt x="2034" y="1710"/>
                  <a:pt x="2034" y="1710"/>
                  <a:pt x="2034" y="1710"/>
                </a:cubicBezTo>
                <a:cubicBezTo>
                  <a:pt x="2025" y="1725"/>
                  <a:pt x="2025" y="1725"/>
                  <a:pt x="2025" y="1725"/>
                </a:cubicBezTo>
                <a:cubicBezTo>
                  <a:pt x="2012" y="1744"/>
                  <a:pt x="1999" y="1763"/>
                  <a:pt x="1985" y="1782"/>
                </a:cubicBezTo>
                <a:cubicBezTo>
                  <a:pt x="1978" y="1791"/>
                  <a:pt x="1971" y="1800"/>
                  <a:pt x="1964" y="1809"/>
                </a:cubicBezTo>
                <a:cubicBezTo>
                  <a:pt x="1953" y="1823"/>
                  <a:pt x="1953" y="1823"/>
                  <a:pt x="1953" y="1823"/>
                </a:cubicBezTo>
                <a:cubicBezTo>
                  <a:pt x="1942" y="1836"/>
                  <a:pt x="1942" y="1836"/>
                  <a:pt x="1942" y="1836"/>
                </a:cubicBezTo>
                <a:cubicBezTo>
                  <a:pt x="1934" y="1844"/>
                  <a:pt x="1927" y="1853"/>
                  <a:pt x="1919" y="1862"/>
                </a:cubicBezTo>
                <a:cubicBezTo>
                  <a:pt x="1911" y="1870"/>
                  <a:pt x="1904" y="1878"/>
                  <a:pt x="1896" y="1887"/>
                </a:cubicBezTo>
                <a:cubicBezTo>
                  <a:pt x="1888" y="1895"/>
                  <a:pt x="1880" y="1903"/>
                  <a:pt x="1871" y="1911"/>
                </a:cubicBezTo>
                <a:cubicBezTo>
                  <a:pt x="1859" y="1922"/>
                  <a:pt x="1859" y="1922"/>
                  <a:pt x="1859" y="1922"/>
                </a:cubicBezTo>
                <a:cubicBezTo>
                  <a:pt x="1853" y="1928"/>
                  <a:pt x="1853" y="1928"/>
                  <a:pt x="1853" y="1928"/>
                </a:cubicBezTo>
                <a:cubicBezTo>
                  <a:pt x="1851" y="1930"/>
                  <a:pt x="1849" y="1932"/>
                  <a:pt x="1846" y="1934"/>
                </a:cubicBezTo>
                <a:cubicBezTo>
                  <a:pt x="1838" y="1941"/>
                  <a:pt x="1829" y="1949"/>
                  <a:pt x="1821" y="1956"/>
                </a:cubicBezTo>
                <a:cubicBezTo>
                  <a:pt x="1819" y="1958"/>
                  <a:pt x="1816" y="1960"/>
                  <a:pt x="1814" y="1962"/>
                </a:cubicBezTo>
                <a:cubicBezTo>
                  <a:pt x="1808" y="1967"/>
                  <a:pt x="1808" y="1967"/>
                  <a:pt x="1808" y="1967"/>
                </a:cubicBezTo>
                <a:cubicBezTo>
                  <a:pt x="1794" y="1977"/>
                  <a:pt x="1794" y="1977"/>
                  <a:pt x="1794" y="1977"/>
                </a:cubicBezTo>
                <a:cubicBezTo>
                  <a:pt x="1777" y="1992"/>
                  <a:pt x="1758" y="2004"/>
                  <a:pt x="1740" y="2017"/>
                </a:cubicBezTo>
                <a:cubicBezTo>
                  <a:pt x="1736" y="2021"/>
                  <a:pt x="1731" y="2023"/>
                  <a:pt x="1726" y="2027"/>
                </a:cubicBezTo>
                <a:cubicBezTo>
                  <a:pt x="1712" y="2036"/>
                  <a:pt x="1712" y="2036"/>
                  <a:pt x="1712" y="2036"/>
                </a:cubicBezTo>
                <a:cubicBezTo>
                  <a:pt x="1698" y="2045"/>
                  <a:pt x="1698" y="2045"/>
                  <a:pt x="1698" y="2045"/>
                </a:cubicBezTo>
                <a:cubicBezTo>
                  <a:pt x="1693" y="2048"/>
                  <a:pt x="1688" y="2050"/>
                  <a:pt x="1684" y="2053"/>
                </a:cubicBezTo>
                <a:cubicBezTo>
                  <a:pt x="1674" y="2059"/>
                  <a:pt x="1664" y="2064"/>
                  <a:pt x="1655" y="2070"/>
                </a:cubicBezTo>
                <a:cubicBezTo>
                  <a:pt x="1645" y="2075"/>
                  <a:pt x="1635" y="2080"/>
                  <a:pt x="1625" y="2085"/>
                </a:cubicBezTo>
                <a:cubicBezTo>
                  <a:pt x="1621" y="2087"/>
                  <a:pt x="1616" y="2090"/>
                  <a:pt x="1611" y="2092"/>
                </a:cubicBezTo>
                <a:cubicBezTo>
                  <a:pt x="1606" y="2095"/>
                  <a:pt x="1601" y="2097"/>
                  <a:pt x="1596" y="2099"/>
                </a:cubicBezTo>
                <a:cubicBezTo>
                  <a:pt x="1586" y="2104"/>
                  <a:pt x="1576" y="2108"/>
                  <a:pt x="1566" y="2113"/>
                </a:cubicBezTo>
                <a:cubicBezTo>
                  <a:pt x="1526" y="2129"/>
                  <a:pt x="1485" y="2145"/>
                  <a:pt x="1444" y="2156"/>
                </a:cubicBezTo>
                <a:cubicBezTo>
                  <a:pt x="1439" y="2157"/>
                  <a:pt x="1434" y="2158"/>
                  <a:pt x="1429" y="2160"/>
                </a:cubicBezTo>
                <a:cubicBezTo>
                  <a:pt x="1421" y="2162"/>
                  <a:pt x="1421" y="2162"/>
                  <a:pt x="1421" y="2162"/>
                </a:cubicBezTo>
                <a:cubicBezTo>
                  <a:pt x="1413" y="2164"/>
                  <a:pt x="1413" y="2164"/>
                  <a:pt x="1413" y="2164"/>
                </a:cubicBezTo>
                <a:cubicBezTo>
                  <a:pt x="1403" y="2166"/>
                  <a:pt x="1392" y="2169"/>
                  <a:pt x="1382" y="2171"/>
                </a:cubicBezTo>
                <a:cubicBezTo>
                  <a:pt x="1372" y="2174"/>
                  <a:pt x="1362" y="2175"/>
                  <a:pt x="1351" y="2177"/>
                </a:cubicBezTo>
                <a:cubicBezTo>
                  <a:pt x="1341" y="2179"/>
                  <a:pt x="1331" y="2181"/>
                  <a:pt x="1320" y="2183"/>
                </a:cubicBezTo>
                <a:cubicBezTo>
                  <a:pt x="1310" y="2184"/>
                  <a:pt x="1300" y="2185"/>
                  <a:pt x="1289" y="2186"/>
                </a:cubicBezTo>
                <a:cubicBezTo>
                  <a:pt x="1284" y="2187"/>
                  <a:pt x="1279" y="2188"/>
                  <a:pt x="1274" y="2188"/>
                </a:cubicBezTo>
                <a:cubicBezTo>
                  <a:pt x="1269" y="2189"/>
                  <a:pt x="1264" y="2189"/>
                  <a:pt x="1258" y="2190"/>
                </a:cubicBezTo>
                <a:cubicBezTo>
                  <a:pt x="1238" y="2191"/>
                  <a:pt x="1218" y="2193"/>
                  <a:pt x="1197" y="2193"/>
                </a:cubicBezTo>
                <a:cubicBezTo>
                  <a:pt x="1187" y="2194"/>
                  <a:pt x="1177" y="2194"/>
                  <a:pt x="1167" y="2194"/>
                </a:cubicBezTo>
                <a:cubicBezTo>
                  <a:pt x="1157" y="2194"/>
                  <a:pt x="1146" y="2194"/>
                  <a:pt x="1136" y="2194"/>
                </a:cubicBezTo>
                <a:cubicBezTo>
                  <a:pt x="1126" y="2194"/>
                  <a:pt x="1116" y="2193"/>
                  <a:pt x="1106" y="2192"/>
                </a:cubicBezTo>
                <a:cubicBezTo>
                  <a:pt x="1102" y="2192"/>
                  <a:pt x="1097" y="2192"/>
                  <a:pt x="1092" y="2191"/>
                </a:cubicBezTo>
                <a:cubicBezTo>
                  <a:pt x="1084" y="2191"/>
                  <a:pt x="1084" y="2191"/>
                  <a:pt x="1084" y="2191"/>
                </a:cubicBezTo>
                <a:cubicBezTo>
                  <a:pt x="1077" y="2190"/>
                  <a:pt x="1077" y="2190"/>
                  <a:pt x="1077" y="2190"/>
                </a:cubicBezTo>
                <a:cubicBezTo>
                  <a:pt x="1067" y="2189"/>
                  <a:pt x="1057" y="2188"/>
                  <a:pt x="1047" y="2187"/>
                </a:cubicBezTo>
                <a:cubicBezTo>
                  <a:pt x="1038" y="2186"/>
                  <a:pt x="1028" y="2185"/>
                  <a:pt x="1018" y="2183"/>
                </a:cubicBezTo>
                <a:cubicBezTo>
                  <a:pt x="1014" y="2183"/>
                  <a:pt x="1009" y="2182"/>
                  <a:pt x="1004" y="2181"/>
                </a:cubicBezTo>
                <a:cubicBezTo>
                  <a:pt x="999" y="2181"/>
                  <a:pt x="994" y="2180"/>
                  <a:pt x="990" y="2179"/>
                </a:cubicBezTo>
                <a:cubicBezTo>
                  <a:pt x="985" y="2178"/>
                  <a:pt x="980" y="2177"/>
                  <a:pt x="975" y="2176"/>
                </a:cubicBezTo>
                <a:cubicBezTo>
                  <a:pt x="971" y="2175"/>
                  <a:pt x="966" y="2175"/>
                  <a:pt x="961" y="2174"/>
                </a:cubicBezTo>
                <a:cubicBezTo>
                  <a:pt x="952" y="2172"/>
                  <a:pt x="943" y="2170"/>
                  <a:pt x="933" y="2167"/>
                </a:cubicBezTo>
                <a:cubicBezTo>
                  <a:pt x="929" y="2167"/>
                  <a:pt x="924" y="2165"/>
                  <a:pt x="920" y="2164"/>
                </a:cubicBezTo>
                <a:cubicBezTo>
                  <a:pt x="915" y="2163"/>
                  <a:pt x="910" y="2162"/>
                  <a:pt x="906" y="2161"/>
                </a:cubicBezTo>
                <a:cubicBezTo>
                  <a:pt x="901" y="2159"/>
                  <a:pt x="897" y="2158"/>
                  <a:pt x="892" y="2157"/>
                </a:cubicBezTo>
                <a:cubicBezTo>
                  <a:pt x="888" y="2156"/>
                  <a:pt x="883" y="2154"/>
                  <a:pt x="879" y="2153"/>
                </a:cubicBezTo>
                <a:cubicBezTo>
                  <a:pt x="870" y="2150"/>
                  <a:pt x="861" y="2148"/>
                  <a:pt x="852" y="2145"/>
                </a:cubicBezTo>
                <a:cubicBezTo>
                  <a:pt x="844" y="2142"/>
                  <a:pt x="835" y="2139"/>
                  <a:pt x="826" y="2136"/>
                </a:cubicBezTo>
                <a:cubicBezTo>
                  <a:pt x="822" y="2135"/>
                  <a:pt x="818" y="2133"/>
                  <a:pt x="813" y="2132"/>
                </a:cubicBezTo>
                <a:cubicBezTo>
                  <a:pt x="809" y="2130"/>
                  <a:pt x="805" y="2128"/>
                  <a:pt x="801" y="2127"/>
                </a:cubicBezTo>
                <a:cubicBezTo>
                  <a:pt x="792" y="2123"/>
                  <a:pt x="784" y="2120"/>
                  <a:pt x="775" y="2117"/>
                </a:cubicBezTo>
                <a:cubicBezTo>
                  <a:pt x="767" y="2113"/>
                  <a:pt x="759" y="2110"/>
                  <a:pt x="751" y="2106"/>
                </a:cubicBezTo>
                <a:cubicBezTo>
                  <a:pt x="743" y="2103"/>
                  <a:pt x="735" y="2099"/>
                  <a:pt x="727" y="2095"/>
                </a:cubicBezTo>
                <a:cubicBezTo>
                  <a:pt x="723" y="2093"/>
                  <a:pt x="719" y="2091"/>
                  <a:pt x="715" y="2089"/>
                </a:cubicBezTo>
                <a:cubicBezTo>
                  <a:pt x="709" y="2086"/>
                  <a:pt x="709" y="2086"/>
                  <a:pt x="709" y="2086"/>
                </a:cubicBezTo>
                <a:cubicBezTo>
                  <a:pt x="703" y="2083"/>
                  <a:pt x="703" y="2083"/>
                  <a:pt x="703" y="2083"/>
                </a:cubicBezTo>
                <a:cubicBezTo>
                  <a:pt x="696" y="2079"/>
                  <a:pt x="688" y="2075"/>
                  <a:pt x="680" y="2071"/>
                </a:cubicBezTo>
                <a:cubicBezTo>
                  <a:pt x="677" y="2069"/>
                  <a:pt x="673" y="2067"/>
                  <a:pt x="669" y="2065"/>
                </a:cubicBezTo>
                <a:cubicBezTo>
                  <a:pt x="665" y="2063"/>
                  <a:pt x="662" y="2061"/>
                  <a:pt x="658" y="2059"/>
                </a:cubicBezTo>
                <a:cubicBezTo>
                  <a:pt x="643" y="2051"/>
                  <a:pt x="629" y="2041"/>
                  <a:pt x="615" y="2033"/>
                </a:cubicBezTo>
                <a:cubicBezTo>
                  <a:pt x="610" y="2029"/>
                  <a:pt x="610" y="2029"/>
                  <a:pt x="610" y="2029"/>
                </a:cubicBezTo>
                <a:cubicBezTo>
                  <a:pt x="605" y="2026"/>
                  <a:pt x="605" y="2026"/>
                  <a:pt x="605" y="2026"/>
                </a:cubicBezTo>
                <a:cubicBezTo>
                  <a:pt x="601" y="2024"/>
                  <a:pt x="598" y="2021"/>
                  <a:pt x="594" y="2019"/>
                </a:cubicBezTo>
                <a:cubicBezTo>
                  <a:pt x="588" y="2014"/>
                  <a:pt x="581" y="2010"/>
                  <a:pt x="574" y="2005"/>
                </a:cubicBezTo>
                <a:cubicBezTo>
                  <a:pt x="522" y="1967"/>
                  <a:pt x="475" y="1927"/>
                  <a:pt x="435" y="1886"/>
                </a:cubicBezTo>
                <a:cubicBezTo>
                  <a:pt x="425" y="1875"/>
                  <a:pt x="415" y="1865"/>
                  <a:pt x="406" y="1854"/>
                </a:cubicBezTo>
                <a:cubicBezTo>
                  <a:pt x="403" y="1852"/>
                  <a:pt x="401" y="1849"/>
                  <a:pt x="399" y="1846"/>
                </a:cubicBezTo>
                <a:cubicBezTo>
                  <a:pt x="398" y="1845"/>
                  <a:pt x="397" y="1844"/>
                  <a:pt x="396" y="1843"/>
                </a:cubicBezTo>
                <a:cubicBezTo>
                  <a:pt x="394" y="1841"/>
                  <a:pt x="392" y="1839"/>
                  <a:pt x="391" y="1837"/>
                </a:cubicBezTo>
                <a:cubicBezTo>
                  <a:pt x="388" y="1833"/>
                  <a:pt x="385" y="1831"/>
                  <a:pt x="384" y="1829"/>
                </a:cubicBezTo>
                <a:cubicBezTo>
                  <a:pt x="382" y="1827"/>
                  <a:pt x="381" y="1826"/>
                  <a:pt x="381" y="1826"/>
                </a:cubicBezTo>
                <a:cubicBezTo>
                  <a:pt x="486" y="1739"/>
                  <a:pt x="486" y="1739"/>
                  <a:pt x="486" y="1739"/>
                </a:cubicBezTo>
                <a:cubicBezTo>
                  <a:pt x="368" y="1708"/>
                  <a:pt x="247" y="1648"/>
                  <a:pt x="138" y="1558"/>
                </a:cubicBezTo>
                <a:cubicBezTo>
                  <a:pt x="114" y="1697"/>
                  <a:pt x="119" y="1853"/>
                  <a:pt x="158" y="2011"/>
                </a:cubicBezTo>
                <a:cubicBezTo>
                  <a:pt x="263" y="1924"/>
                  <a:pt x="263" y="1924"/>
                  <a:pt x="263" y="1924"/>
                </a:cubicBezTo>
                <a:cubicBezTo>
                  <a:pt x="263" y="1924"/>
                  <a:pt x="264" y="1925"/>
                  <a:pt x="265" y="1928"/>
                </a:cubicBezTo>
                <a:cubicBezTo>
                  <a:pt x="267" y="1930"/>
                  <a:pt x="270" y="1933"/>
                  <a:pt x="274" y="1937"/>
                </a:cubicBezTo>
                <a:cubicBezTo>
                  <a:pt x="275" y="1939"/>
                  <a:pt x="277" y="1941"/>
                  <a:pt x="280" y="1944"/>
                </a:cubicBezTo>
                <a:cubicBezTo>
                  <a:pt x="281" y="1945"/>
                  <a:pt x="282" y="1946"/>
                  <a:pt x="283" y="1948"/>
                </a:cubicBezTo>
                <a:cubicBezTo>
                  <a:pt x="286" y="1951"/>
                  <a:pt x="288" y="1954"/>
                  <a:pt x="291" y="1957"/>
                </a:cubicBezTo>
                <a:cubicBezTo>
                  <a:pt x="302" y="1969"/>
                  <a:pt x="313" y="1981"/>
                  <a:pt x="325" y="1993"/>
                </a:cubicBezTo>
                <a:cubicBezTo>
                  <a:pt x="371" y="2040"/>
                  <a:pt x="424" y="2087"/>
                  <a:pt x="485" y="2131"/>
                </a:cubicBezTo>
                <a:cubicBezTo>
                  <a:pt x="492" y="2136"/>
                  <a:pt x="500" y="2141"/>
                  <a:pt x="508" y="2146"/>
                </a:cubicBezTo>
                <a:cubicBezTo>
                  <a:pt x="512" y="2149"/>
                  <a:pt x="516" y="2152"/>
                  <a:pt x="520" y="2154"/>
                </a:cubicBezTo>
                <a:cubicBezTo>
                  <a:pt x="526" y="2158"/>
                  <a:pt x="526" y="2158"/>
                  <a:pt x="526" y="2158"/>
                </a:cubicBezTo>
                <a:cubicBezTo>
                  <a:pt x="532" y="2162"/>
                  <a:pt x="532" y="2162"/>
                  <a:pt x="532" y="2162"/>
                </a:cubicBezTo>
                <a:cubicBezTo>
                  <a:pt x="548" y="2172"/>
                  <a:pt x="564" y="2183"/>
                  <a:pt x="581" y="2192"/>
                </a:cubicBezTo>
                <a:cubicBezTo>
                  <a:pt x="585" y="2195"/>
                  <a:pt x="590" y="2197"/>
                  <a:pt x="594" y="2200"/>
                </a:cubicBezTo>
                <a:cubicBezTo>
                  <a:pt x="598" y="2202"/>
                  <a:pt x="603" y="2205"/>
                  <a:pt x="607" y="2207"/>
                </a:cubicBezTo>
                <a:cubicBezTo>
                  <a:pt x="616" y="2211"/>
                  <a:pt x="625" y="2216"/>
                  <a:pt x="633" y="2221"/>
                </a:cubicBezTo>
                <a:cubicBezTo>
                  <a:pt x="640" y="2224"/>
                  <a:pt x="640" y="2224"/>
                  <a:pt x="640" y="2224"/>
                </a:cubicBezTo>
                <a:cubicBezTo>
                  <a:pt x="647" y="2227"/>
                  <a:pt x="647" y="2227"/>
                  <a:pt x="647" y="2227"/>
                </a:cubicBezTo>
                <a:cubicBezTo>
                  <a:pt x="651" y="2230"/>
                  <a:pt x="656" y="2232"/>
                  <a:pt x="660" y="2234"/>
                </a:cubicBezTo>
                <a:cubicBezTo>
                  <a:pt x="670" y="2238"/>
                  <a:pt x="679" y="2243"/>
                  <a:pt x="688" y="2247"/>
                </a:cubicBezTo>
                <a:cubicBezTo>
                  <a:pt x="698" y="2251"/>
                  <a:pt x="707" y="2255"/>
                  <a:pt x="716" y="2259"/>
                </a:cubicBezTo>
                <a:cubicBezTo>
                  <a:pt x="726" y="2263"/>
                  <a:pt x="736" y="2267"/>
                  <a:pt x="745" y="2270"/>
                </a:cubicBezTo>
                <a:cubicBezTo>
                  <a:pt x="750" y="2272"/>
                  <a:pt x="755" y="2274"/>
                  <a:pt x="760" y="2276"/>
                </a:cubicBezTo>
                <a:cubicBezTo>
                  <a:pt x="765" y="2278"/>
                  <a:pt x="770" y="2280"/>
                  <a:pt x="775" y="2281"/>
                </a:cubicBezTo>
                <a:cubicBezTo>
                  <a:pt x="785" y="2285"/>
                  <a:pt x="795" y="2288"/>
                  <a:pt x="805" y="2292"/>
                </a:cubicBezTo>
                <a:cubicBezTo>
                  <a:pt x="815" y="2295"/>
                  <a:pt x="825" y="2298"/>
                  <a:pt x="836" y="2301"/>
                </a:cubicBezTo>
                <a:cubicBezTo>
                  <a:pt x="841" y="2302"/>
                  <a:pt x="846" y="2304"/>
                  <a:pt x="851" y="2305"/>
                </a:cubicBezTo>
                <a:cubicBezTo>
                  <a:pt x="856" y="2307"/>
                  <a:pt x="862" y="2308"/>
                  <a:pt x="867" y="2310"/>
                </a:cubicBezTo>
                <a:cubicBezTo>
                  <a:pt x="872" y="2311"/>
                  <a:pt x="877" y="2312"/>
                  <a:pt x="883" y="2314"/>
                </a:cubicBezTo>
                <a:cubicBezTo>
                  <a:pt x="888" y="2315"/>
                  <a:pt x="893" y="2316"/>
                  <a:pt x="898" y="2318"/>
                </a:cubicBezTo>
                <a:cubicBezTo>
                  <a:pt x="909" y="2320"/>
                  <a:pt x="920" y="2322"/>
                  <a:pt x="931" y="2325"/>
                </a:cubicBezTo>
                <a:cubicBezTo>
                  <a:pt x="936" y="2326"/>
                  <a:pt x="941" y="2327"/>
                  <a:pt x="947" y="2328"/>
                </a:cubicBezTo>
                <a:cubicBezTo>
                  <a:pt x="952" y="2329"/>
                  <a:pt x="958" y="2330"/>
                  <a:pt x="963" y="2331"/>
                </a:cubicBezTo>
                <a:cubicBezTo>
                  <a:pt x="969" y="2332"/>
                  <a:pt x="974" y="2333"/>
                  <a:pt x="980" y="2334"/>
                </a:cubicBezTo>
                <a:cubicBezTo>
                  <a:pt x="985" y="2334"/>
                  <a:pt x="991" y="2335"/>
                  <a:pt x="996" y="2336"/>
                </a:cubicBezTo>
                <a:cubicBezTo>
                  <a:pt x="1007" y="2337"/>
                  <a:pt x="1018" y="2339"/>
                  <a:pt x="1030" y="2340"/>
                </a:cubicBezTo>
                <a:cubicBezTo>
                  <a:pt x="1041" y="2341"/>
                  <a:pt x="1052" y="2343"/>
                  <a:pt x="1063" y="2344"/>
                </a:cubicBezTo>
                <a:cubicBezTo>
                  <a:pt x="1072" y="2345"/>
                  <a:pt x="1072" y="2345"/>
                  <a:pt x="1072" y="2345"/>
                </a:cubicBezTo>
                <a:cubicBezTo>
                  <a:pt x="1081" y="2345"/>
                  <a:pt x="1081" y="2345"/>
                  <a:pt x="1081" y="2345"/>
                </a:cubicBezTo>
                <a:cubicBezTo>
                  <a:pt x="1086" y="2345"/>
                  <a:pt x="1092" y="2346"/>
                  <a:pt x="1098" y="2346"/>
                </a:cubicBezTo>
                <a:cubicBezTo>
                  <a:pt x="1109" y="2347"/>
                  <a:pt x="1121" y="2348"/>
                  <a:pt x="1132" y="2348"/>
                </a:cubicBezTo>
                <a:cubicBezTo>
                  <a:pt x="1144" y="2348"/>
                  <a:pt x="1155" y="2348"/>
                  <a:pt x="1167" y="2348"/>
                </a:cubicBezTo>
                <a:cubicBezTo>
                  <a:pt x="1178" y="2348"/>
                  <a:pt x="1190" y="2348"/>
                  <a:pt x="1202" y="2347"/>
                </a:cubicBezTo>
                <a:cubicBezTo>
                  <a:pt x="1225" y="2347"/>
                  <a:pt x="1249" y="2345"/>
                  <a:pt x="1272" y="2343"/>
                </a:cubicBezTo>
                <a:cubicBezTo>
                  <a:pt x="1278" y="2343"/>
                  <a:pt x="1284" y="2343"/>
                  <a:pt x="1290" y="2342"/>
                </a:cubicBezTo>
                <a:cubicBezTo>
                  <a:pt x="1296" y="2341"/>
                  <a:pt x="1302" y="2340"/>
                  <a:pt x="1308" y="2339"/>
                </a:cubicBezTo>
                <a:cubicBezTo>
                  <a:pt x="1320" y="2338"/>
                  <a:pt x="1331" y="2336"/>
                  <a:pt x="1343" y="2335"/>
                </a:cubicBezTo>
                <a:cubicBezTo>
                  <a:pt x="1355" y="2333"/>
                  <a:pt x="1367" y="2331"/>
                  <a:pt x="1379" y="2329"/>
                </a:cubicBezTo>
                <a:cubicBezTo>
                  <a:pt x="1391" y="2326"/>
                  <a:pt x="1403" y="2325"/>
                  <a:pt x="1415" y="2322"/>
                </a:cubicBezTo>
                <a:cubicBezTo>
                  <a:pt x="1427" y="2319"/>
                  <a:pt x="1438" y="2316"/>
                  <a:pt x="1450" y="2313"/>
                </a:cubicBezTo>
                <a:cubicBezTo>
                  <a:pt x="1459" y="2311"/>
                  <a:pt x="1459" y="2311"/>
                  <a:pt x="1459" y="2311"/>
                </a:cubicBezTo>
                <a:cubicBezTo>
                  <a:pt x="1468" y="2309"/>
                  <a:pt x="1468" y="2309"/>
                  <a:pt x="1468" y="2309"/>
                </a:cubicBezTo>
                <a:cubicBezTo>
                  <a:pt x="1474" y="2307"/>
                  <a:pt x="1480" y="2305"/>
                  <a:pt x="1486" y="2304"/>
                </a:cubicBezTo>
                <a:cubicBezTo>
                  <a:pt x="1533" y="2291"/>
                  <a:pt x="1580" y="2273"/>
                  <a:pt x="1626" y="2254"/>
                </a:cubicBezTo>
                <a:cubicBezTo>
                  <a:pt x="1638" y="2249"/>
                  <a:pt x="1649" y="2244"/>
                  <a:pt x="1661" y="2239"/>
                </a:cubicBezTo>
                <a:cubicBezTo>
                  <a:pt x="1667" y="2236"/>
                  <a:pt x="1672" y="2234"/>
                  <a:pt x="1678" y="2231"/>
                </a:cubicBezTo>
                <a:cubicBezTo>
                  <a:pt x="1684" y="2228"/>
                  <a:pt x="1689" y="2225"/>
                  <a:pt x="1695" y="2222"/>
                </a:cubicBezTo>
                <a:cubicBezTo>
                  <a:pt x="1706" y="2216"/>
                  <a:pt x="1718" y="2211"/>
                  <a:pt x="1729" y="2205"/>
                </a:cubicBezTo>
                <a:cubicBezTo>
                  <a:pt x="1740" y="2198"/>
                  <a:pt x="1751" y="2192"/>
                  <a:pt x="1762" y="2186"/>
                </a:cubicBezTo>
                <a:cubicBezTo>
                  <a:pt x="1767" y="2182"/>
                  <a:pt x="1773" y="2180"/>
                  <a:pt x="1778" y="2176"/>
                </a:cubicBezTo>
                <a:cubicBezTo>
                  <a:pt x="1784" y="2173"/>
                  <a:pt x="1789" y="2169"/>
                  <a:pt x="1795" y="2166"/>
                </a:cubicBezTo>
                <a:cubicBezTo>
                  <a:pt x="1800" y="2162"/>
                  <a:pt x="1805" y="2159"/>
                  <a:pt x="1811" y="2155"/>
                </a:cubicBezTo>
                <a:cubicBezTo>
                  <a:pt x="1816" y="2152"/>
                  <a:pt x="1822" y="2148"/>
                  <a:pt x="1827" y="2145"/>
                </a:cubicBezTo>
                <a:cubicBezTo>
                  <a:pt x="1848" y="2130"/>
                  <a:pt x="1869" y="2115"/>
                  <a:pt x="1889" y="2099"/>
                </a:cubicBezTo>
                <a:cubicBezTo>
                  <a:pt x="1905" y="2087"/>
                  <a:pt x="1905" y="2087"/>
                  <a:pt x="1905" y="2087"/>
                </a:cubicBezTo>
                <a:cubicBezTo>
                  <a:pt x="1912" y="2081"/>
                  <a:pt x="1912" y="2081"/>
                  <a:pt x="1912" y="2081"/>
                </a:cubicBezTo>
                <a:cubicBezTo>
                  <a:pt x="1915" y="2079"/>
                  <a:pt x="1917" y="2076"/>
                  <a:pt x="1920" y="2074"/>
                </a:cubicBezTo>
                <a:cubicBezTo>
                  <a:pt x="1930" y="2066"/>
                  <a:pt x="1939" y="2057"/>
                  <a:pt x="1949" y="2049"/>
                </a:cubicBezTo>
                <a:cubicBezTo>
                  <a:pt x="1952" y="2046"/>
                  <a:pt x="1954" y="2044"/>
                  <a:pt x="1957" y="2042"/>
                </a:cubicBezTo>
                <a:cubicBezTo>
                  <a:pt x="1964" y="2035"/>
                  <a:pt x="1964" y="2035"/>
                  <a:pt x="1964" y="2035"/>
                </a:cubicBezTo>
                <a:cubicBezTo>
                  <a:pt x="1978" y="2022"/>
                  <a:pt x="1978" y="2022"/>
                  <a:pt x="1978" y="2022"/>
                </a:cubicBezTo>
                <a:cubicBezTo>
                  <a:pt x="1987" y="2013"/>
                  <a:pt x="1997" y="2004"/>
                  <a:pt x="2006" y="1994"/>
                </a:cubicBezTo>
                <a:cubicBezTo>
                  <a:pt x="2015" y="1985"/>
                  <a:pt x="2024" y="1975"/>
                  <a:pt x="2033" y="1966"/>
                </a:cubicBezTo>
                <a:cubicBezTo>
                  <a:pt x="2042" y="1956"/>
                  <a:pt x="2050" y="1946"/>
                  <a:pt x="2059" y="1936"/>
                </a:cubicBezTo>
                <a:cubicBezTo>
                  <a:pt x="2072" y="1921"/>
                  <a:pt x="2072" y="1921"/>
                  <a:pt x="2072" y="1921"/>
                </a:cubicBezTo>
                <a:cubicBezTo>
                  <a:pt x="2084" y="1905"/>
                  <a:pt x="2084" y="1905"/>
                  <a:pt x="2084" y="1905"/>
                </a:cubicBezTo>
                <a:cubicBezTo>
                  <a:pt x="2093" y="1895"/>
                  <a:pt x="2101" y="1884"/>
                  <a:pt x="2109" y="1874"/>
                </a:cubicBezTo>
                <a:cubicBezTo>
                  <a:pt x="2124" y="1852"/>
                  <a:pt x="2140" y="1831"/>
                  <a:pt x="2154" y="1808"/>
                </a:cubicBezTo>
                <a:cubicBezTo>
                  <a:pt x="2165" y="1791"/>
                  <a:pt x="2165" y="1791"/>
                  <a:pt x="2165" y="1791"/>
                </a:cubicBezTo>
                <a:cubicBezTo>
                  <a:pt x="2170" y="1783"/>
                  <a:pt x="2170" y="1783"/>
                  <a:pt x="2170" y="1783"/>
                </a:cubicBezTo>
                <a:cubicBezTo>
                  <a:pt x="2175" y="1774"/>
                  <a:pt x="2175" y="1774"/>
                  <a:pt x="2175" y="1774"/>
                </a:cubicBezTo>
                <a:cubicBezTo>
                  <a:pt x="2182" y="1762"/>
                  <a:pt x="2189" y="1751"/>
                  <a:pt x="2195" y="1739"/>
                </a:cubicBezTo>
                <a:cubicBezTo>
                  <a:pt x="2199" y="1733"/>
                  <a:pt x="2202" y="1727"/>
                  <a:pt x="2205" y="1721"/>
                </a:cubicBezTo>
                <a:cubicBezTo>
                  <a:pt x="2214" y="1703"/>
                  <a:pt x="2214" y="1703"/>
                  <a:pt x="2214" y="1703"/>
                </a:cubicBezTo>
                <a:cubicBezTo>
                  <a:pt x="2223" y="1685"/>
                  <a:pt x="2223" y="1685"/>
                  <a:pt x="2223" y="1685"/>
                </a:cubicBezTo>
                <a:cubicBezTo>
                  <a:pt x="2226" y="1679"/>
                  <a:pt x="2229" y="1673"/>
                  <a:pt x="2232" y="1667"/>
                </a:cubicBezTo>
                <a:cubicBezTo>
                  <a:pt x="2237" y="1655"/>
                  <a:pt x="2243" y="1643"/>
                  <a:pt x="2248" y="1630"/>
                </a:cubicBezTo>
                <a:cubicBezTo>
                  <a:pt x="2253" y="1618"/>
                  <a:pt x="2258" y="1605"/>
                  <a:pt x="2263" y="1593"/>
                </a:cubicBezTo>
                <a:cubicBezTo>
                  <a:pt x="2267" y="1583"/>
                  <a:pt x="2267" y="1583"/>
                  <a:pt x="2267" y="1583"/>
                </a:cubicBezTo>
                <a:cubicBezTo>
                  <a:pt x="2268" y="1580"/>
                  <a:pt x="2269" y="1577"/>
                  <a:pt x="2270" y="1574"/>
                </a:cubicBezTo>
                <a:cubicBezTo>
                  <a:pt x="2277" y="1554"/>
                  <a:pt x="2277" y="1554"/>
                  <a:pt x="2277" y="1554"/>
                </a:cubicBezTo>
                <a:cubicBezTo>
                  <a:pt x="2283" y="1535"/>
                  <a:pt x="2283" y="1535"/>
                  <a:pt x="2283" y="1535"/>
                </a:cubicBezTo>
                <a:cubicBezTo>
                  <a:pt x="2286" y="1529"/>
                  <a:pt x="2288" y="1522"/>
                  <a:pt x="2289" y="1516"/>
                </a:cubicBezTo>
                <a:cubicBezTo>
                  <a:pt x="2293" y="1503"/>
                  <a:pt x="2297" y="1490"/>
                  <a:pt x="2301" y="1477"/>
                </a:cubicBezTo>
                <a:cubicBezTo>
                  <a:pt x="2303" y="1467"/>
                  <a:pt x="2303" y="1467"/>
                  <a:pt x="2303" y="1467"/>
                </a:cubicBezTo>
                <a:cubicBezTo>
                  <a:pt x="2306" y="1457"/>
                  <a:pt x="2306" y="1457"/>
                  <a:pt x="2306" y="1457"/>
                </a:cubicBezTo>
                <a:cubicBezTo>
                  <a:pt x="2310" y="1437"/>
                  <a:pt x="2310" y="1437"/>
                  <a:pt x="2310" y="1437"/>
                </a:cubicBezTo>
                <a:cubicBezTo>
                  <a:pt x="2317" y="1411"/>
                  <a:pt x="2321" y="1384"/>
                  <a:pt x="2326" y="1357"/>
                </a:cubicBezTo>
                <a:cubicBezTo>
                  <a:pt x="2327" y="1354"/>
                  <a:pt x="2327" y="1350"/>
                  <a:pt x="2327" y="1347"/>
                </a:cubicBezTo>
                <a:cubicBezTo>
                  <a:pt x="2329" y="1337"/>
                  <a:pt x="2329" y="1337"/>
                  <a:pt x="2329" y="1337"/>
                </a:cubicBezTo>
                <a:cubicBezTo>
                  <a:pt x="2331" y="1317"/>
                  <a:pt x="2331" y="1317"/>
                  <a:pt x="2331" y="1317"/>
                </a:cubicBezTo>
                <a:cubicBezTo>
                  <a:pt x="2334" y="1296"/>
                  <a:pt x="2334" y="1296"/>
                  <a:pt x="2334" y="1296"/>
                </a:cubicBezTo>
                <a:cubicBezTo>
                  <a:pt x="2335" y="1290"/>
                  <a:pt x="2335" y="1283"/>
                  <a:pt x="2336" y="1276"/>
                </a:cubicBezTo>
                <a:cubicBezTo>
                  <a:pt x="2339" y="1235"/>
                  <a:pt x="2339" y="1235"/>
                  <a:pt x="2339" y="1235"/>
                </a:cubicBezTo>
                <a:cubicBezTo>
                  <a:pt x="2340" y="1195"/>
                  <a:pt x="2340" y="1195"/>
                  <a:pt x="2340" y="1195"/>
                </a:cubicBezTo>
                <a:cubicBezTo>
                  <a:pt x="2340" y="1174"/>
                  <a:pt x="2340" y="1174"/>
                  <a:pt x="2340" y="1174"/>
                </a:cubicBezTo>
                <a:cubicBezTo>
                  <a:pt x="2340" y="1154"/>
                  <a:pt x="2340" y="1154"/>
                  <a:pt x="2340" y="1154"/>
                </a:cubicBezTo>
                <a:cubicBezTo>
                  <a:pt x="2339" y="1113"/>
                  <a:pt x="2339" y="1113"/>
                  <a:pt x="2339" y="1113"/>
                </a:cubicBezTo>
                <a:cubicBezTo>
                  <a:pt x="2336" y="1072"/>
                  <a:pt x="2336" y="1072"/>
                  <a:pt x="2336" y="1072"/>
                </a:cubicBezTo>
                <a:cubicBezTo>
                  <a:pt x="2335" y="1066"/>
                  <a:pt x="2335" y="1059"/>
                  <a:pt x="2334" y="1052"/>
                </a:cubicBezTo>
                <a:cubicBezTo>
                  <a:pt x="2331" y="1032"/>
                  <a:pt x="2331" y="1032"/>
                  <a:pt x="2331" y="1032"/>
                </a:cubicBezTo>
                <a:cubicBezTo>
                  <a:pt x="2330" y="1018"/>
                  <a:pt x="2328" y="1005"/>
                  <a:pt x="2326" y="991"/>
                </a:cubicBezTo>
                <a:cubicBezTo>
                  <a:pt x="2319" y="951"/>
                  <a:pt x="2319" y="951"/>
                  <a:pt x="2319" y="951"/>
                </a:cubicBezTo>
                <a:cubicBezTo>
                  <a:pt x="2317" y="938"/>
                  <a:pt x="2313" y="924"/>
                  <a:pt x="2310" y="911"/>
                </a:cubicBezTo>
                <a:cubicBezTo>
                  <a:pt x="2306" y="891"/>
                  <a:pt x="2306" y="891"/>
                  <a:pt x="2306" y="891"/>
                </a:cubicBezTo>
                <a:cubicBezTo>
                  <a:pt x="2303" y="881"/>
                  <a:pt x="2303" y="881"/>
                  <a:pt x="2303" y="881"/>
                </a:cubicBezTo>
                <a:cubicBezTo>
                  <a:pt x="2301" y="871"/>
                  <a:pt x="2301" y="871"/>
                  <a:pt x="2301" y="871"/>
                </a:cubicBezTo>
                <a:cubicBezTo>
                  <a:pt x="2289" y="832"/>
                  <a:pt x="2289" y="832"/>
                  <a:pt x="2289" y="832"/>
                </a:cubicBezTo>
                <a:cubicBezTo>
                  <a:pt x="2288" y="826"/>
                  <a:pt x="2285" y="819"/>
                  <a:pt x="2283" y="813"/>
                </a:cubicBezTo>
                <a:cubicBezTo>
                  <a:pt x="2277" y="793"/>
                  <a:pt x="2277" y="793"/>
                  <a:pt x="2277" y="793"/>
                </a:cubicBezTo>
                <a:cubicBezTo>
                  <a:pt x="2270" y="774"/>
                  <a:pt x="2270" y="774"/>
                  <a:pt x="2270" y="774"/>
                </a:cubicBezTo>
                <a:cubicBezTo>
                  <a:pt x="2268" y="768"/>
                  <a:pt x="2265" y="762"/>
                  <a:pt x="2263" y="755"/>
                </a:cubicBezTo>
                <a:cubicBezTo>
                  <a:pt x="2258" y="743"/>
                  <a:pt x="2253" y="730"/>
                  <a:pt x="2248" y="717"/>
                </a:cubicBezTo>
                <a:cubicBezTo>
                  <a:pt x="2242" y="705"/>
                  <a:pt x="2237" y="693"/>
                  <a:pt x="2231" y="680"/>
                </a:cubicBezTo>
                <a:cubicBezTo>
                  <a:pt x="2229" y="674"/>
                  <a:pt x="2226" y="668"/>
                  <a:pt x="2223" y="662"/>
                </a:cubicBezTo>
                <a:cubicBezTo>
                  <a:pt x="2214" y="644"/>
                  <a:pt x="2214" y="644"/>
                  <a:pt x="2214" y="644"/>
                </a:cubicBezTo>
                <a:cubicBezTo>
                  <a:pt x="2204" y="626"/>
                  <a:pt x="2204" y="626"/>
                  <a:pt x="2204" y="626"/>
                </a:cubicBezTo>
                <a:cubicBezTo>
                  <a:pt x="2201" y="620"/>
                  <a:pt x="2198" y="614"/>
                  <a:pt x="2195" y="608"/>
                </a:cubicBezTo>
                <a:cubicBezTo>
                  <a:pt x="2188" y="596"/>
                  <a:pt x="2181" y="585"/>
                  <a:pt x="2175" y="573"/>
                </a:cubicBezTo>
                <a:cubicBezTo>
                  <a:pt x="2173" y="570"/>
                  <a:pt x="2171" y="567"/>
                  <a:pt x="2170" y="564"/>
                </a:cubicBezTo>
                <a:cubicBezTo>
                  <a:pt x="2164" y="556"/>
                  <a:pt x="2164" y="556"/>
                  <a:pt x="2164" y="556"/>
                </a:cubicBezTo>
                <a:cubicBezTo>
                  <a:pt x="2153" y="539"/>
                  <a:pt x="2153" y="539"/>
                  <a:pt x="2153" y="539"/>
                </a:cubicBezTo>
                <a:cubicBezTo>
                  <a:pt x="2142" y="522"/>
                  <a:pt x="2142" y="522"/>
                  <a:pt x="2142" y="522"/>
                </a:cubicBezTo>
                <a:cubicBezTo>
                  <a:pt x="2140" y="518"/>
                  <a:pt x="2140" y="518"/>
                  <a:pt x="2140" y="518"/>
                </a:cubicBezTo>
                <a:cubicBezTo>
                  <a:pt x="2137" y="513"/>
                  <a:pt x="2137" y="513"/>
                  <a:pt x="2137" y="513"/>
                </a:cubicBezTo>
                <a:cubicBezTo>
                  <a:pt x="2131" y="505"/>
                  <a:pt x="2131" y="505"/>
                  <a:pt x="2131" y="505"/>
                </a:cubicBezTo>
                <a:cubicBezTo>
                  <a:pt x="2123" y="494"/>
                  <a:pt x="2115" y="483"/>
                  <a:pt x="2108" y="473"/>
                </a:cubicBezTo>
                <a:cubicBezTo>
                  <a:pt x="2100" y="462"/>
                  <a:pt x="2091" y="451"/>
                  <a:pt x="2083" y="441"/>
                </a:cubicBezTo>
                <a:cubicBezTo>
                  <a:pt x="2079" y="436"/>
                  <a:pt x="2075" y="430"/>
                  <a:pt x="2071" y="425"/>
                </a:cubicBezTo>
                <a:cubicBezTo>
                  <a:pt x="2057" y="410"/>
                  <a:pt x="2057" y="410"/>
                  <a:pt x="2057" y="410"/>
                </a:cubicBezTo>
                <a:cubicBezTo>
                  <a:pt x="2044" y="395"/>
                  <a:pt x="2044" y="395"/>
                  <a:pt x="2044" y="395"/>
                </a:cubicBezTo>
                <a:cubicBezTo>
                  <a:pt x="2040" y="390"/>
                  <a:pt x="2036" y="385"/>
                  <a:pt x="2031" y="380"/>
                </a:cubicBezTo>
                <a:cubicBezTo>
                  <a:pt x="2022" y="371"/>
                  <a:pt x="2013" y="361"/>
                  <a:pt x="2004" y="351"/>
                </a:cubicBezTo>
                <a:cubicBezTo>
                  <a:pt x="1997" y="344"/>
                  <a:pt x="1997" y="344"/>
                  <a:pt x="1997" y="344"/>
                </a:cubicBezTo>
                <a:cubicBezTo>
                  <a:pt x="1990" y="337"/>
                  <a:pt x="1990" y="337"/>
                  <a:pt x="1990" y="337"/>
                </a:cubicBezTo>
                <a:cubicBezTo>
                  <a:pt x="1975" y="324"/>
                  <a:pt x="1975" y="324"/>
                  <a:pt x="1975" y="324"/>
                </a:cubicBezTo>
                <a:cubicBezTo>
                  <a:pt x="1956" y="305"/>
                  <a:pt x="1936" y="288"/>
                  <a:pt x="1916" y="271"/>
                </a:cubicBezTo>
                <a:cubicBezTo>
                  <a:pt x="1914" y="269"/>
                  <a:pt x="1911" y="267"/>
                  <a:pt x="1909" y="265"/>
                </a:cubicBezTo>
                <a:cubicBezTo>
                  <a:pt x="1901" y="259"/>
                  <a:pt x="1901" y="259"/>
                  <a:pt x="1901" y="259"/>
                </a:cubicBezTo>
                <a:cubicBezTo>
                  <a:pt x="1886" y="246"/>
                  <a:pt x="1886" y="246"/>
                  <a:pt x="1886" y="246"/>
                </a:cubicBezTo>
                <a:cubicBezTo>
                  <a:pt x="1870" y="234"/>
                  <a:pt x="1870" y="234"/>
                  <a:pt x="1870" y="234"/>
                </a:cubicBezTo>
                <a:cubicBezTo>
                  <a:pt x="1865" y="230"/>
                  <a:pt x="1859" y="227"/>
                  <a:pt x="1854" y="223"/>
                </a:cubicBezTo>
                <a:cubicBezTo>
                  <a:pt x="1844" y="215"/>
                  <a:pt x="1833" y="208"/>
                  <a:pt x="1822" y="200"/>
                </a:cubicBezTo>
                <a:cubicBezTo>
                  <a:pt x="1811" y="193"/>
                  <a:pt x="1800" y="186"/>
                  <a:pt x="1789" y="179"/>
                </a:cubicBezTo>
                <a:cubicBezTo>
                  <a:pt x="1784" y="176"/>
                  <a:pt x="1779" y="172"/>
                  <a:pt x="1773" y="169"/>
                </a:cubicBezTo>
                <a:cubicBezTo>
                  <a:pt x="1756" y="159"/>
                  <a:pt x="1756" y="159"/>
                  <a:pt x="1756" y="159"/>
                </a:cubicBezTo>
                <a:cubicBezTo>
                  <a:pt x="1745" y="153"/>
                  <a:pt x="1734" y="146"/>
                  <a:pt x="1723" y="140"/>
                </a:cubicBezTo>
                <a:cubicBezTo>
                  <a:pt x="1711" y="134"/>
                  <a:pt x="1700" y="128"/>
                  <a:pt x="1688" y="122"/>
                </a:cubicBezTo>
                <a:cubicBezTo>
                  <a:pt x="1680" y="118"/>
                  <a:pt x="1680" y="118"/>
                  <a:pt x="1680" y="118"/>
                </a:cubicBezTo>
                <a:cubicBezTo>
                  <a:pt x="1677" y="117"/>
                  <a:pt x="1674" y="115"/>
                  <a:pt x="1671" y="114"/>
                </a:cubicBezTo>
                <a:cubicBezTo>
                  <a:pt x="1665" y="111"/>
                  <a:pt x="1659" y="109"/>
                  <a:pt x="1654" y="106"/>
                </a:cubicBezTo>
                <a:cubicBezTo>
                  <a:pt x="1648" y="103"/>
                  <a:pt x="1642" y="101"/>
                  <a:pt x="1636" y="98"/>
                </a:cubicBezTo>
                <a:cubicBezTo>
                  <a:pt x="1627" y="94"/>
                  <a:pt x="1627" y="94"/>
                  <a:pt x="1627" y="94"/>
                </a:cubicBezTo>
                <a:cubicBezTo>
                  <a:pt x="1623" y="92"/>
                  <a:pt x="1623" y="92"/>
                  <a:pt x="1623" y="92"/>
                </a:cubicBezTo>
                <a:cubicBezTo>
                  <a:pt x="1619" y="90"/>
                  <a:pt x="1619" y="90"/>
                  <a:pt x="1619" y="90"/>
                </a:cubicBezTo>
                <a:cubicBezTo>
                  <a:pt x="1607" y="86"/>
                  <a:pt x="1595" y="81"/>
                  <a:pt x="1583" y="76"/>
                </a:cubicBezTo>
                <a:cubicBezTo>
                  <a:pt x="1574" y="73"/>
                  <a:pt x="1574" y="73"/>
                  <a:pt x="1574" y="73"/>
                </a:cubicBezTo>
                <a:cubicBezTo>
                  <a:pt x="1571" y="72"/>
                  <a:pt x="1569" y="71"/>
                  <a:pt x="1566" y="70"/>
                </a:cubicBezTo>
                <a:cubicBezTo>
                  <a:pt x="1560" y="68"/>
                  <a:pt x="1554" y="66"/>
                  <a:pt x="1548" y="64"/>
                </a:cubicBezTo>
                <a:cubicBezTo>
                  <a:pt x="1536" y="60"/>
                  <a:pt x="1524" y="55"/>
                  <a:pt x="1512" y="52"/>
                </a:cubicBezTo>
                <a:cubicBezTo>
                  <a:pt x="1500" y="48"/>
                  <a:pt x="1488" y="45"/>
                  <a:pt x="1476" y="41"/>
                </a:cubicBezTo>
                <a:cubicBezTo>
                  <a:pt x="1470" y="40"/>
                  <a:pt x="1464" y="38"/>
                  <a:pt x="1458" y="36"/>
                </a:cubicBezTo>
                <a:cubicBezTo>
                  <a:pt x="1452" y="35"/>
                  <a:pt x="1445" y="34"/>
                  <a:pt x="1439" y="32"/>
                </a:cubicBezTo>
                <a:cubicBezTo>
                  <a:pt x="1427" y="29"/>
                  <a:pt x="1415" y="27"/>
                  <a:pt x="1403" y="24"/>
                </a:cubicBezTo>
                <a:cubicBezTo>
                  <a:pt x="1391" y="22"/>
                  <a:pt x="1379" y="19"/>
                  <a:pt x="1367" y="17"/>
                </a:cubicBezTo>
                <a:cubicBezTo>
                  <a:pt x="1361" y="16"/>
                  <a:pt x="1355" y="15"/>
                  <a:pt x="1349" y="14"/>
                </a:cubicBezTo>
                <a:cubicBezTo>
                  <a:pt x="1343" y="13"/>
                  <a:pt x="1337" y="12"/>
                  <a:pt x="1330" y="12"/>
                </a:cubicBezTo>
                <a:cubicBezTo>
                  <a:pt x="1318" y="10"/>
                  <a:pt x="1306" y="8"/>
                  <a:pt x="1294" y="7"/>
                </a:cubicBezTo>
                <a:cubicBezTo>
                  <a:pt x="1291" y="7"/>
                  <a:pt x="1288" y="6"/>
                  <a:pt x="1285" y="6"/>
                </a:cubicBezTo>
                <a:cubicBezTo>
                  <a:pt x="1276" y="5"/>
                  <a:pt x="1276" y="5"/>
                  <a:pt x="1276" y="5"/>
                </a:cubicBezTo>
                <a:cubicBezTo>
                  <a:pt x="1270" y="5"/>
                  <a:pt x="1264" y="4"/>
                  <a:pt x="1258" y="4"/>
                </a:cubicBezTo>
                <a:cubicBezTo>
                  <a:pt x="1252" y="3"/>
                  <a:pt x="1246" y="3"/>
                  <a:pt x="1240" y="2"/>
                </a:cubicBezTo>
                <a:cubicBezTo>
                  <a:pt x="1231" y="2"/>
                  <a:pt x="1231" y="2"/>
                  <a:pt x="1231" y="2"/>
                </a:cubicBezTo>
                <a:cubicBezTo>
                  <a:pt x="1226" y="1"/>
                  <a:pt x="1226" y="1"/>
                  <a:pt x="1226" y="1"/>
                </a:cubicBezTo>
                <a:cubicBezTo>
                  <a:pt x="1222" y="1"/>
                  <a:pt x="1222" y="1"/>
                  <a:pt x="1222" y="1"/>
                </a:cubicBezTo>
                <a:cubicBezTo>
                  <a:pt x="1210" y="1"/>
                  <a:pt x="1198" y="1"/>
                  <a:pt x="1186" y="0"/>
                </a:cubicBezTo>
                <a:cubicBezTo>
                  <a:pt x="1180" y="0"/>
                  <a:pt x="1174" y="0"/>
                  <a:pt x="1168" y="0"/>
                </a:cubicBezTo>
                <a:cubicBezTo>
                  <a:pt x="1162" y="0"/>
                  <a:pt x="1156" y="0"/>
                  <a:pt x="1150" y="0"/>
                </a:cubicBezTo>
                <a:cubicBezTo>
                  <a:pt x="1139" y="0"/>
                  <a:pt x="1127" y="1"/>
                  <a:pt x="1115" y="1"/>
                </a:cubicBezTo>
                <a:cubicBezTo>
                  <a:pt x="1109" y="1"/>
                  <a:pt x="1103" y="2"/>
                  <a:pt x="1097" y="2"/>
                </a:cubicBezTo>
                <a:cubicBezTo>
                  <a:pt x="1092" y="2"/>
                  <a:pt x="1086" y="3"/>
                  <a:pt x="1080" y="3"/>
                </a:cubicBezTo>
                <a:cubicBezTo>
                  <a:pt x="1074" y="4"/>
                  <a:pt x="1068" y="4"/>
                  <a:pt x="1062" y="4"/>
                </a:cubicBezTo>
                <a:cubicBezTo>
                  <a:pt x="1059" y="5"/>
                  <a:pt x="1057" y="5"/>
                  <a:pt x="1054" y="5"/>
                </a:cubicBezTo>
                <a:cubicBezTo>
                  <a:pt x="1045" y="6"/>
                  <a:pt x="1045" y="6"/>
                  <a:pt x="1045" y="6"/>
                </a:cubicBezTo>
                <a:cubicBezTo>
                  <a:pt x="1033" y="8"/>
                  <a:pt x="1022" y="9"/>
                  <a:pt x="1010" y="10"/>
                </a:cubicBezTo>
                <a:cubicBezTo>
                  <a:pt x="999" y="11"/>
                  <a:pt x="988" y="14"/>
                  <a:pt x="976" y="15"/>
                </a:cubicBezTo>
                <a:cubicBezTo>
                  <a:pt x="965" y="17"/>
                  <a:pt x="954" y="19"/>
                  <a:pt x="943" y="21"/>
                </a:cubicBezTo>
                <a:cubicBezTo>
                  <a:pt x="931" y="24"/>
                  <a:pt x="920" y="26"/>
                  <a:pt x="909" y="28"/>
                </a:cubicBezTo>
                <a:cubicBezTo>
                  <a:pt x="904" y="29"/>
                  <a:pt x="898" y="31"/>
                  <a:pt x="893" y="32"/>
                </a:cubicBezTo>
                <a:cubicBezTo>
                  <a:pt x="887" y="33"/>
                  <a:pt x="882" y="35"/>
                  <a:pt x="876" y="36"/>
                </a:cubicBezTo>
                <a:cubicBezTo>
                  <a:pt x="866" y="39"/>
                  <a:pt x="855" y="42"/>
                  <a:pt x="844" y="45"/>
                </a:cubicBezTo>
                <a:cubicBezTo>
                  <a:pt x="833" y="48"/>
                  <a:pt x="823" y="51"/>
                  <a:pt x="812" y="54"/>
                </a:cubicBezTo>
                <a:cubicBezTo>
                  <a:pt x="791" y="60"/>
                  <a:pt x="771" y="68"/>
                  <a:pt x="750" y="76"/>
                </a:cubicBezTo>
                <a:cubicBezTo>
                  <a:pt x="740" y="79"/>
                  <a:pt x="730" y="84"/>
                  <a:pt x="720" y="88"/>
                </a:cubicBezTo>
                <a:cubicBezTo>
                  <a:pt x="710" y="92"/>
                  <a:pt x="701" y="96"/>
                  <a:pt x="691" y="100"/>
                </a:cubicBezTo>
                <a:cubicBezTo>
                  <a:pt x="681" y="104"/>
                  <a:pt x="672" y="109"/>
                  <a:pt x="662" y="113"/>
                </a:cubicBezTo>
                <a:cubicBezTo>
                  <a:pt x="653" y="118"/>
                  <a:pt x="643" y="122"/>
                  <a:pt x="634" y="127"/>
                </a:cubicBezTo>
                <a:cubicBezTo>
                  <a:pt x="615" y="137"/>
                  <a:pt x="597" y="146"/>
                  <a:pt x="579" y="157"/>
                </a:cubicBezTo>
                <a:cubicBezTo>
                  <a:pt x="509" y="198"/>
                  <a:pt x="445" y="244"/>
                  <a:pt x="389" y="294"/>
                </a:cubicBezTo>
                <a:cubicBezTo>
                  <a:pt x="333" y="343"/>
                  <a:pt x="285" y="395"/>
                  <a:pt x="244" y="447"/>
                </a:cubicBezTo>
                <a:cubicBezTo>
                  <a:pt x="203" y="499"/>
                  <a:pt x="169" y="551"/>
                  <a:pt x="141" y="601"/>
                </a:cubicBezTo>
                <a:cubicBezTo>
                  <a:pt x="126" y="626"/>
                  <a:pt x="115" y="651"/>
                  <a:pt x="103" y="675"/>
                </a:cubicBezTo>
                <a:cubicBezTo>
                  <a:pt x="92" y="699"/>
                  <a:pt x="82" y="722"/>
                  <a:pt x="73" y="744"/>
                </a:cubicBezTo>
                <a:cubicBezTo>
                  <a:pt x="38" y="833"/>
                  <a:pt x="21" y="906"/>
                  <a:pt x="12" y="957"/>
                </a:cubicBezTo>
                <a:cubicBezTo>
                  <a:pt x="7" y="982"/>
                  <a:pt x="5" y="1001"/>
                  <a:pt x="3" y="1014"/>
                </a:cubicBezTo>
                <a:cubicBezTo>
                  <a:pt x="1" y="1027"/>
                  <a:pt x="0" y="1034"/>
                  <a:pt x="0" y="1034"/>
                </a:cubicBezTo>
                <a:lnTo>
                  <a:pt x="153" y="1052"/>
                </a:lnTo>
                <a:close/>
              </a:path>
            </a:pathLst>
          </a:custGeom>
          <a:solidFill>
            <a:schemeClr val="bg1"/>
          </a:solidFill>
          <a:ln>
            <a:noFill/>
          </a:ln>
        </p:spPr>
        <p:txBody>
          <a:bodyPr vert="horz" wrap="square" lIns="68589" tIns="34295" rIns="68589" bIns="34295"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5" name="TextBox 4"/>
          <p:cNvSpPr txBox="1"/>
          <p:nvPr/>
        </p:nvSpPr>
        <p:spPr>
          <a:xfrm>
            <a:off x="1994328" y="2756759"/>
            <a:ext cx="1503546" cy="346259"/>
          </a:xfrm>
          <a:prstGeom prst="rect">
            <a:avLst/>
          </a:prstGeom>
          <a:noFill/>
        </p:spPr>
        <p:txBody>
          <a:bodyPr wrap="square" lIns="68589" tIns="34295" rIns="68589" bIns="34295"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800" b="1" i="0" u="none" strike="noStrike" kern="0" cap="none" spc="0" normalizeH="0" baseline="0" noProof="0" dirty="0" smtClean="0">
                <a:ln>
                  <a:noFill/>
                </a:ln>
                <a:solidFill>
                  <a:schemeClr val="tx1">
                    <a:lumMod val="65000"/>
                    <a:lumOff val="35000"/>
                  </a:schemeClr>
                </a:solidFill>
                <a:effectLst/>
                <a:uLnTx/>
                <a:uFillTx/>
                <a:latin typeface="微软雅黑" panose="020B0503020204020204" pitchFamily="34" charset="-122"/>
                <a:ea typeface="微软雅黑" panose="020B0503020204020204" pitchFamily="34" charset="-122"/>
              </a:rPr>
              <a:t>文字标题</a:t>
            </a:r>
            <a:endParaRPr kumimoji="0" lang="id-ID" sz="1800" b="1" i="0" u="none" strike="noStrike" kern="0" cap="none" spc="0" normalizeH="0" baseline="0" noProof="0" dirty="0">
              <a:ln>
                <a:noFill/>
              </a:ln>
              <a:solidFill>
                <a:schemeClr val="tx1">
                  <a:lumMod val="65000"/>
                  <a:lumOff val="35000"/>
                </a:schemeClr>
              </a:solidFill>
              <a:effectLst/>
              <a:uLnTx/>
              <a:uFillTx/>
              <a:latin typeface="微软雅黑" panose="020B0503020204020204" pitchFamily="34" charset="-122"/>
              <a:ea typeface="微软雅黑" panose="020B0503020204020204" pitchFamily="34" charset="-122"/>
            </a:endParaRPr>
          </a:p>
        </p:txBody>
      </p:sp>
      <p:sp>
        <p:nvSpPr>
          <p:cNvPr id="6" name="Oval 5"/>
          <p:cNvSpPr/>
          <p:nvPr/>
        </p:nvSpPr>
        <p:spPr>
          <a:xfrm>
            <a:off x="919704" y="2108989"/>
            <a:ext cx="992876" cy="993010"/>
          </a:xfrm>
          <a:prstGeom prst="ellipse">
            <a:avLst/>
          </a:prstGeom>
          <a:solidFill>
            <a:schemeClr val="accent5">
              <a:lumMod val="75000"/>
            </a:schemeClr>
          </a:solidFill>
          <a:ln w="12700" cap="flat" cmpd="sng" algn="ctr">
            <a:noFill/>
            <a:prstDash val="solid"/>
            <a:miter lim="800000"/>
          </a:ln>
          <a:effectLst/>
        </p:spPr>
        <p:txBody>
          <a:bodyPr lIns="68589" tIns="34295" rIns="68589" bIns="34295"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 lastClr="FFFFFF"/>
              </a:solidFill>
              <a:effectLst/>
              <a:uLnTx/>
              <a:uFillTx/>
              <a:latin typeface="微软雅黑" panose="020B0503020204020204" pitchFamily="34" charset="-122"/>
              <a:ea typeface="微软雅黑" panose="020B0503020204020204" pitchFamily="34" charset="-122"/>
              <a:cs typeface="+mn-cs"/>
            </a:endParaRPr>
          </a:p>
        </p:txBody>
      </p:sp>
      <p:sp>
        <p:nvSpPr>
          <p:cNvPr id="7" name="Oval 6"/>
          <p:cNvSpPr/>
          <p:nvPr/>
        </p:nvSpPr>
        <p:spPr>
          <a:xfrm>
            <a:off x="2233065" y="822276"/>
            <a:ext cx="992876" cy="993010"/>
          </a:xfrm>
          <a:prstGeom prst="ellipse">
            <a:avLst/>
          </a:prstGeom>
          <a:solidFill>
            <a:schemeClr val="accent5">
              <a:lumMod val="50000"/>
            </a:schemeClr>
          </a:solidFill>
          <a:ln w="12700" cap="flat" cmpd="sng" algn="ctr">
            <a:noFill/>
            <a:prstDash val="solid"/>
            <a:miter lim="800000"/>
          </a:ln>
          <a:effectLst/>
        </p:spPr>
        <p:txBody>
          <a:bodyPr lIns="68589" tIns="34295" rIns="68589" bIns="34295"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 lastClr="FFFFFF"/>
              </a:solidFill>
              <a:effectLst/>
              <a:uLnTx/>
              <a:uFillTx/>
              <a:latin typeface="微软雅黑" panose="020B0503020204020204" pitchFamily="34" charset="-122"/>
              <a:ea typeface="微软雅黑" panose="020B0503020204020204" pitchFamily="34" charset="-122"/>
              <a:cs typeface="+mn-cs"/>
            </a:endParaRPr>
          </a:p>
        </p:txBody>
      </p:sp>
      <p:sp>
        <p:nvSpPr>
          <p:cNvPr id="8" name="Oval 7"/>
          <p:cNvSpPr/>
          <p:nvPr/>
        </p:nvSpPr>
        <p:spPr>
          <a:xfrm>
            <a:off x="2233065" y="3469285"/>
            <a:ext cx="992876" cy="993010"/>
          </a:xfrm>
          <a:prstGeom prst="ellipse">
            <a:avLst/>
          </a:prstGeom>
          <a:solidFill>
            <a:schemeClr val="accent5">
              <a:lumMod val="50000"/>
            </a:schemeClr>
          </a:solidFill>
          <a:ln w="12700" cap="flat" cmpd="sng" algn="ctr">
            <a:noFill/>
            <a:prstDash val="solid"/>
            <a:miter lim="800000"/>
          </a:ln>
          <a:effectLst/>
        </p:spPr>
        <p:txBody>
          <a:bodyPr lIns="68589" tIns="34295" rIns="68589" bIns="34295"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 lastClr="FFFFFF"/>
              </a:solidFill>
              <a:effectLst/>
              <a:uLnTx/>
              <a:uFillTx/>
              <a:latin typeface="微软雅黑" panose="020B0503020204020204" pitchFamily="34" charset="-122"/>
              <a:ea typeface="微软雅黑" panose="020B0503020204020204" pitchFamily="34" charset="-122"/>
              <a:cs typeface="+mn-cs"/>
            </a:endParaRPr>
          </a:p>
        </p:txBody>
      </p:sp>
      <p:sp>
        <p:nvSpPr>
          <p:cNvPr id="9" name="Oval 8"/>
          <p:cNvSpPr/>
          <p:nvPr/>
        </p:nvSpPr>
        <p:spPr>
          <a:xfrm>
            <a:off x="3579124" y="2108989"/>
            <a:ext cx="992876" cy="993010"/>
          </a:xfrm>
          <a:prstGeom prst="ellipse">
            <a:avLst/>
          </a:prstGeom>
          <a:solidFill>
            <a:schemeClr val="accent5">
              <a:lumMod val="75000"/>
            </a:schemeClr>
          </a:solidFill>
          <a:ln w="12700" cap="flat" cmpd="sng" algn="ctr">
            <a:noFill/>
            <a:prstDash val="solid"/>
            <a:miter lim="800000"/>
          </a:ln>
          <a:effectLst/>
        </p:spPr>
        <p:txBody>
          <a:bodyPr lIns="68589" tIns="34295" rIns="68589" bIns="34295"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 lastClr="FFFFFF"/>
              </a:solidFill>
              <a:effectLst/>
              <a:uLnTx/>
              <a:uFillTx/>
              <a:latin typeface="微软雅黑" panose="020B0503020204020204" pitchFamily="34" charset="-122"/>
              <a:ea typeface="微软雅黑" panose="020B0503020204020204" pitchFamily="34" charset="-122"/>
              <a:cs typeface="+mn-cs"/>
            </a:endParaRPr>
          </a:p>
        </p:txBody>
      </p:sp>
      <p:grpSp>
        <p:nvGrpSpPr>
          <p:cNvPr id="10" name="Group 9"/>
          <p:cNvGrpSpPr/>
          <p:nvPr/>
        </p:nvGrpSpPr>
        <p:grpSpPr>
          <a:xfrm>
            <a:off x="2389510" y="2120436"/>
            <a:ext cx="623582" cy="568377"/>
            <a:chOff x="2481918" y="3140596"/>
            <a:chExt cx="831298" cy="757602"/>
          </a:xfrm>
        </p:grpSpPr>
        <p:sp>
          <p:nvSpPr>
            <p:cNvPr id="11" name="Rectangle 12"/>
            <p:cNvSpPr>
              <a:spLocks noChangeArrowheads="1"/>
            </p:cNvSpPr>
            <p:nvPr/>
          </p:nvSpPr>
          <p:spPr bwMode="auto">
            <a:xfrm>
              <a:off x="2533014" y="3741961"/>
              <a:ext cx="156237" cy="156237"/>
            </a:xfrm>
            <a:prstGeom prst="rect">
              <a:avLst/>
            </a:pr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12" name="Rectangle 13"/>
            <p:cNvSpPr>
              <a:spLocks noChangeArrowheads="1"/>
            </p:cNvSpPr>
            <p:nvPr/>
          </p:nvSpPr>
          <p:spPr bwMode="auto">
            <a:xfrm>
              <a:off x="2741330" y="3636820"/>
              <a:ext cx="156237" cy="261377"/>
            </a:xfrm>
            <a:prstGeom prst="rect">
              <a:avLst/>
            </a:pr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13" name="Rectangle 14"/>
            <p:cNvSpPr>
              <a:spLocks noChangeArrowheads="1"/>
            </p:cNvSpPr>
            <p:nvPr/>
          </p:nvSpPr>
          <p:spPr bwMode="auto">
            <a:xfrm>
              <a:off x="2949646" y="3532662"/>
              <a:ext cx="156237" cy="365535"/>
            </a:xfrm>
            <a:prstGeom prst="rect">
              <a:avLst/>
            </a:pr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14" name="Rectangle 15"/>
            <p:cNvSpPr>
              <a:spLocks noChangeArrowheads="1"/>
            </p:cNvSpPr>
            <p:nvPr/>
          </p:nvSpPr>
          <p:spPr bwMode="auto">
            <a:xfrm>
              <a:off x="3157962" y="3428504"/>
              <a:ext cx="155254" cy="469693"/>
            </a:xfrm>
            <a:prstGeom prst="rect">
              <a:avLst/>
            </a:pr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15" name="Freeform 16"/>
            <p:cNvSpPr/>
            <p:nvPr/>
          </p:nvSpPr>
          <p:spPr bwMode="auto">
            <a:xfrm>
              <a:off x="2481918" y="3140596"/>
              <a:ext cx="831298" cy="496224"/>
            </a:xfrm>
            <a:custGeom>
              <a:avLst/>
              <a:gdLst>
                <a:gd name="T0" fmla="*/ 727 w 846"/>
                <a:gd name="T1" fmla="*/ 120 h 505"/>
                <a:gd name="T2" fmla="*/ 569 w 846"/>
                <a:gd name="T3" fmla="*/ 120 h 505"/>
                <a:gd name="T4" fmla="*/ 370 w 846"/>
                <a:gd name="T5" fmla="*/ 266 h 505"/>
                <a:gd name="T6" fmla="*/ 264 w 846"/>
                <a:gd name="T7" fmla="*/ 213 h 505"/>
                <a:gd name="T8" fmla="*/ 0 w 846"/>
                <a:gd name="T9" fmla="*/ 439 h 505"/>
                <a:gd name="T10" fmla="*/ 0 w 846"/>
                <a:gd name="T11" fmla="*/ 505 h 505"/>
                <a:gd name="T12" fmla="*/ 264 w 846"/>
                <a:gd name="T13" fmla="*/ 279 h 505"/>
                <a:gd name="T14" fmla="*/ 370 w 846"/>
                <a:gd name="T15" fmla="*/ 333 h 505"/>
                <a:gd name="T16" fmla="*/ 595 w 846"/>
                <a:gd name="T17" fmla="*/ 173 h 505"/>
                <a:gd name="T18" fmla="*/ 754 w 846"/>
                <a:gd name="T19" fmla="*/ 173 h 505"/>
                <a:gd name="T20" fmla="*/ 846 w 846"/>
                <a:gd name="T21" fmla="*/ 80 h 505"/>
                <a:gd name="T22" fmla="*/ 846 w 846"/>
                <a:gd name="T23" fmla="*/ 0 h 505"/>
                <a:gd name="T24" fmla="*/ 727 w 846"/>
                <a:gd name="T25" fmla="*/ 120 h 5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46" h="505">
                  <a:moveTo>
                    <a:pt x="727" y="120"/>
                  </a:moveTo>
                  <a:lnTo>
                    <a:pt x="569" y="120"/>
                  </a:lnTo>
                  <a:lnTo>
                    <a:pt x="370" y="266"/>
                  </a:lnTo>
                  <a:lnTo>
                    <a:pt x="264" y="213"/>
                  </a:lnTo>
                  <a:lnTo>
                    <a:pt x="0" y="439"/>
                  </a:lnTo>
                  <a:lnTo>
                    <a:pt x="0" y="505"/>
                  </a:lnTo>
                  <a:lnTo>
                    <a:pt x="264" y="279"/>
                  </a:lnTo>
                  <a:lnTo>
                    <a:pt x="370" y="333"/>
                  </a:lnTo>
                  <a:lnTo>
                    <a:pt x="595" y="173"/>
                  </a:lnTo>
                  <a:lnTo>
                    <a:pt x="754" y="173"/>
                  </a:lnTo>
                  <a:lnTo>
                    <a:pt x="846" y="80"/>
                  </a:lnTo>
                  <a:lnTo>
                    <a:pt x="846" y="0"/>
                  </a:lnTo>
                  <a:lnTo>
                    <a:pt x="727" y="120"/>
                  </a:lnTo>
                  <a:close/>
                </a:path>
              </a:pathLst>
            </a:custGeom>
            <a:solidFill>
              <a:srgbClr val="3F3F3F"/>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grpSp>
      <p:sp>
        <p:nvSpPr>
          <p:cNvPr id="16" name="TextBox 25"/>
          <p:cNvSpPr txBox="1"/>
          <p:nvPr/>
        </p:nvSpPr>
        <p:spPr>
          <a:xfrm>
            <a:off x="1184232" y="2630205"/>
            <a:ext cx="394999" cy="223148"/>
          </a:xfrm>
          <a:prstGeom prst="rect">
            <a:avLst/>
          </a:prstGeom>
          <a:noFill/>
        </p:spPr>
        <p:txBody>
          <a:bodyPr wrap="none" lIns="68589" tIns="34295" rIns="68589" bIns="34295" rtlCol="0">
            <a:spAutoFit/>
          </a:bodyPr>
          <a:lstStyle>
            <a:defPPr>
              <a:defRPr lang="zh-CN"/>
            </a:defPPr>
            <a:lvl1pPr marR="0" lvl="0" indent="0" algn="ctr" fontAlgn="auto">
              <a:lnSpc>
                <a:spcPct val="100000"/>
              </a:lnSpc>
              <a:spcBef>
                <a:spcPts val="0"/>
              </a:spcBef>
              <a:spcAft>
                <a:spcPts val="0"/>
              </a:spcAft>
              <a:buClrTx/>
              <a:buSzTx/>
              <a:buFontTx/>
              <a:buNone/>
              <a:defRPr kumimoji="0" sz="1000" b="1" i="0" u="none" strike="noStrike" kern="0" cap="none" spc="0" normalizeH="0" baseline="0">
                <a:ln>
                  <a:noFill/>
                </a:ln>
                <a:solidFill>
                  <a:sysClr val="window" lastClr="FFFFFF"/>
                </a:solidFill>
                <a:effectLst/>
                <a:uLnTx/>
                <a:uFillTx/>
                <a:latin typeface="微软雅黑" panose="020B0503020204020204" pitchFamily="34" charset="-122"/>
                <a:ea typeface="微软雅黑" panose="020B0503020204020204" pitchFamily="34" charset="-122"/>
              </a:defRPr>
            </a:lvl1pPr>
          </a:lstStyle>
          <a:p>
            <a:r>
              <a:rPr lang="zh-CN" altLang="en-US" dirty="0" smtClean="0"/>
              <a:t>文字</a:t>
            </a:r>
            <a:endParaRPr lang="id-ID" dirty="0"/>
          </a:p>
        </p:txBody>
      </p:sp>
      <p:sp>
        <p:nvSpPr>
          <p:cNvPr id="17" name="TextBox 26"/>
          <p:cNvSpPr txBox="1"/>
          <p:nvPr/>
        </p:nvSpPr>
        <p:spPr>
          <a:xfrm>
            <a:off x="2532004" y="1389085"/>
            <a:ext cx="394998" cy="223148"/>
          </a:xfrm>
          <a:prstGeom prst="rect">
            <a:avLst/>
          </a:prstGeom>
          <a:noFill/>
        </p:spPr>
        <p:txBody>
          <a:bodyPr wrap="none" lIns="68589" tIns="34295" rIns="68589" bIns="34295"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000" b="1" i="0" u="none" strike="noStrike" kern="0" cap="none" spc="0" normalizeH="0" baseline="0" noProof="0" dirty="0" smtClean="0">
                <a:ln>
                  <a:noFill/>
                </a:ln>
                <a:solidFill>
                  <a:sysClr val="window" lastClr="FFFFFF"/>
                </a:solidFill>
                <a:effectLst/>
                <a:uLnTx/>
                <a:uFillTx/>
                <a:latin typeface="微软雅黑" panose="020B0503020204020204" pitchFamily="34" charset="-122"/>
                <a:ea typeface="微软雅黑" panose="020B0503020204020204" pitchFamily="34" charset="-122"/>
              </a:rPr>
              <a:t>文字</a:t>
            </a:r>
            <a:endParaRPr kumimoji="0" lang="id-ID" sz="1000" b="1" i="0" u="none" strike="noStrike" kern="0" cap="none" spc="0" normalizeH="0" baseline="0" noProof="0" dirty="0">
              <a:ln>
                <a:noFill/>
              </a:ln>
              <a:solidFill>
                <a:sysClr val="window" lastClr="FFFFFF"/>
              </a:solidFill>
              <a:effectLst/>
              <a:uLnTx/>
              <a:uFillTx/>
              <a:latin typeface="微软雅黑" panose="020B0503020204020204" pitchFamily="34" charset="-122"/>
              <a:ea typeface="微软雅黑" panose="020B0503020204020204" pitchFamily="34" charset="-122"/>
            </a:endParaRPr>
          </a:p>
        </p:txBody>
      </p:sp>
      <p:sp>
        <p:nvSpPr>
          <p:cNvPr id="18" name="TextBox 27"/>
          <p:cNvSpPr txBox="1"/>
          <p:nvPr/>
        </p:nvSpPr>
        <p:spPr>
          <a:xfrm>
            <a:off x="2532005" y="3999903"/>
            <a:ext cx="394999" cy="223148"/>
          </a:xfrm>
          <a:prstGeom prst="rect">
            <a:avLst/>
          </a:prstGeom>
          <a:noFill/>
        </p:spPr>
        <p:txBody>
          <a:bodyPr wrap="none" lIns="68589" tIns="34295" rIns="68589" bIns="34295" rtlCol="0">
            <a:spAutoFit/>
          </a:bodyPr>
          <a:lstStyle>
            <a:defPPr>
              <a:defRPr lang="zh-CN"/>
            </a:defPPr>
            <a:lvl1pPr marR="0" lvl="0" indent="0" algn="ctr" fontAlgn="auto">
              <a:lnSpc>
                <a:spcPct val="100000"/>
              </a:lnSpc>
              <a:spcBef>
                <a:spcPts val="0"/>
              </a:spcBef>
              <a:spcAft>
                <a:spcPts val="0"/>
              </a:spcAft>
              <a:buClrTx/>
              <a:buSzTx/>
              <a:buFontTx/>
              <a:buNone/>
              <a:defRPr kumimoji="0" sz="1000" b="1" i="0" u="none" strike="noStrike" kern="0" cap="none" spc="0" normalizeH="0" baseline="0">
                <a:ln>
                  <a:noFill/>
                </a:ln>
                <a:solidFill>
                  <a:sysClr val="window" lastClr="FFFFFF"/>
                </a:solidFill>
                <a:effectLst/>
                <a:uLnTx/>
                <a:uFillTx/>
                <a:latin typeface="微软雅黑" panose="020B0503020204020204" pitchFamily="34" charset="-122"/>
                <a:ea typeface="微软雅黑" panose="020B0503020204020204" pitchFamily="34" charset="-122"/>
              </a:defRPr>
            </a:lvl1pPr>
          </a:lstStyle>
          <a:p>
            <a:r>
              <a:rPr lang="zh-CN" altLang="en-US" dirty="0" smtClean="0"/>
              <a:t>文字</a:t>
            </a:r>
            <a:endParaRPr lang="id-ID" dirty="0"/>
          </a:p>
        </p:txBody>
      </p:sp>
      <p:sp>
        <p:nvSpPr>
          <p:cNvPr id="19" name="TextBox 28"/>
          <p:cNvSpPr txBox="1"/>
          <p:nvPr/>
        </p:nvSpPr>
        <p:spPr>
          <a:xfrm>
            <a:off x="3886086" y="2678602"/>
            <a:ext cx="394998" cy="223148"/>
          </a:xfrm>
          <a:prstGeom prst="rect">
            <a:avLst/>
          </a:prstGeom>
          <a:noFill/>
        </p:spPr>
        <p:txBody>
          <a:bodyPr wrap="none" lIns="68589" tIns="34295" rIns="68589" bIns="34295" rtlCol="0">
            <a:spAutoFit/>
          </a:bodyPr>
          <a:lstStyle>
            <a:defPPr>
              <a:defRPr lang="zh-CN"/>
            </a:defPPr>
            <a:lvl1pPr marR="0" lvl="0" indent="0" algn="ctr" fontAlgn="auto">
              <a:lnSpc>
                <a:spcPct val="100000"/>
              </a:lnSpc>
              <a:spcBef>
                <a:spcPts val="0"/>
              </a:spcBef>
              <a:spcAft>
                <a:spcPts val="0"/>
              </a:spcAft>
              <a:buClrTx/>
              <a:buSzTx/>
              <a:buFontTx/>
              <a:buNone/>
              <a:defRPr kumimoji="0" sz="1000" b="1" i="0" u="none" strike="noStrike" kern="0" cap="none" spc="0" normalizeH="0" baseline="0">
                <a:ln>
                  <a:noFill/>
                </a:ln>
                <a:solidFill>
                  <a:sysClr val="window" lastClr="FFFFFF"/>
                </a:solidFill>
                <a:effectLst/>
                <a:uLnTx/>
                <a:uFillTx/>
                <a:latin typeface="微软雅黑" panose="020B0503020204020204" pitchFamily="34" charset="-122"/>
                <a:ea typeface="微软雅黑" panose="020B0503020204020204" pitchFamily="34" charset="-122"/>
              </a:defRPr>
            </a:lvl1pPr>
          </a:lstStyle>
          <a:p>
            <a:r>
              <a:rPr lang="zh-CN" altLang="en-US" dirty="0"/>
              <a:t>文字</a:t>
            </a:r>
            <a:endParaRPr lang="id-ID" altLang="zh-CN" dirty="0"/>
          </a:p>
        </p:txBody>
      </p:sp>
      <p:grpSp>
        <p:nvGrpSpPr>
          <p:cNvPr id="20" name="Group 29"/>
          <p:cNvGrpSpPr/>
          <p:nvPr/>
        </p:nvGrpSpPr>
        <p:grpSpPr>
          <a:xfrm>
            <a:off x="2585085" y="1025334"/>
            <a:ext cx="320454" cy="302356"/>
            <a:chOff x="3498850" y="1541463"/>
            <a:chExt cx="504825" cy="476250"/>
          </a:xfrm>
          <a:solidFill>
            <a:sysClr val="window" lastClr="FFFFFF"/>
          </a:solidFill>
        </p:grpSpPr>
        <p:sp>
          <p:nvSpPr>
            <p:cNvPr id="21" name="Oval 5"/>
            <p:cNvSpPr>
              <a:spLocks noChangeArrowheads="1"/>
            </p:cNvSpPr>
            <p:nvPr/>
          </p:nvSpPr>
          <p:spPr bwMode="auto">
            <a:xfrm>
              <a:off x="3743325" y="1801813"/>
              <a:ext cx="61913" cy="61913"/>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22" name="Freeform 6"/>
            <p:cNvSpPr>
              <a:spLocks noEditPoints="1"/>
            </p:cNvSpPr>
            <p:nvPr/>
          </p:nvSpPr>
          <p:spPr bwMode="auto">
            <a:xfrm>
              <a:off x="3498850" y="1541463"/>
              <a:ext cx="504825" cy="476250"/>
            </a:xfrm>
            <a:custGeom>
              <a:avLst/>
              <a:gdLst>
                <a:gd name="T0" fmla="*/ 116 w 132"/>
                <a:gd name="T1" fmla="*/ 48 h 124"/>
                <a:gd name="T2" fmla="*/ 116 w 132"/>
                <a:gd name="T3" fmla="*/ 22 h 124"/>
                <a:gd name="T4" fmla="*/ 104 w 132"/>
                <a:gd name="T5" fmla="*/ 0 h 124"/>
                <a:gd name="T6" fmla="*/ 22 w 132"/>
                <a:gd name="T7" fmla="*/ 0 h 124"/>
                <a:gd name="T8" fmla="*/ 0 w 132"/>
                <a:gd name="T9" fmla="*/ 102 h 124"/>
                <a:gd name="T10" fmla="*/ 94 w 132"/>
                <a:gd name="T11" fmla="*/ 124 h 124"/>
                <a:gd name="T12" fmla="*/ 116 w 132"/>
                <a:gd name="T13" fmla="*/ 96 h 124"/>
                <a:gd name="T14" fmla="*/ 116 w 132"/>
                <a:gd name="T15" fmla="*/ 48 h 124"/>
                <a:gd name="T16" fmla="*/ 88 w 132"/>
                <a:gd name="T17" fmla="*/ 8 h 124"/>
                <a:gd name="T18" fmla="*/ 108 w 132"/>
                <a:gd name="T19" fmla="*/ 12 h 124"/>
                <a:gd name="T20" fmla="*/ 108 w 132"/>
                <a:gd name="T21" fmla="*/ 24 h 124"/>
                <a:gd name="T22" fmla="*/ 104 w 132"/>
                <a:gd name="T23" fmla="*/ 36 h 124"/>
                <a:gd name="T24" fmla="*/ 104 w 132"/>
                <a:gd name="T25" fmla="*/ 32 h 124"/>
                <a:gd name="T26" fmla="*/ 104 w 132"/>
                <a:gd name="T27" fmla="*/ 16 h 124"/>
                <a:gd name="T28" fmla="*/ 16 w 132"/>
                <a:gd name="T29" fmla="*/ 12 h 124"/>
                <a:gd name="T30" fmla="*/ 12 w 132"/>
                <a:gd name="T31" fmla="*/ 24 h 124"/>
                <a:gd name="T32" fmla="*/ 8 w 132"/>
                <a:gd name="T33" fmla="*/ 22 h 124"/>
                <a:gd name="T34" fmla="*/ 100 w 132"/>
                <a:gd name="T35" fmla="*/ 20 h 124"/>
                <a:gd name="T36" fmla="*/ 16 w 132"/>
                <a:gd name="T37" fmla="*/ 16 h 124"/>
                <a:gd name="T38" fmla="*/ 100 w 132"/>
                <a:gd name="T39" fmla="*/ 20 h 124"/>
                <a:gd name="T40" fmla="*/ 100 w 132"/>
                <a:gd name="T41" fmla="*/ 28 h 124"/>
                <a:gd name="T42" fmla="*/ 16 w 132"/>
                <a:gd name="T43" fmla="*/ 24 h 124"/>
                <a:gd name="T44" fmla="*/ 100 w 132"/>
                <a:gd name="T45" fmla="*/ 32 h 124"/>
                <a:gd name="T46" fmla="*/ 88 w 132"/>
                <a:gd name="T47" fmla="*/ 36 h 124"/>
                <a:gd name="T48" fmla="*/ 16 w 132"/>
                <a:gd name="T49" fmla="*/ 35 h 124"/>
                <a:gd name="T50" fmla="*/ 100 w 132"/>
                <a:gd name="T51" fmla="*/ 32 h 124"/>
                <a:gd name="T52" fmla="*/ 94 w 132"/>
                <a:gd name="T53" fmla="*/ 116 h 124"/>
                <a:gd name="T54" fmla="*/ 8 w 132"/>
                <a:gd name="T55" fmla="*/ 102 h 124"/>
                <a:gd name="T56" fmla="*/ 22 w 132"/>
                <a:gd name="T57" fmla="*/ 44 h 124"/>
                <a:gd name="T58" fmla="*/ 104 w 132"/>
                <a:gd name="T59" fmla="*/ 44 h 124"/>
                <a:gd name="T60" fmla="*/ 108 w 132"/>
                <a:gd name="T61" fmla="*/ 56 h 124"/>
                <a:gd name="T62" fmla="*/ 52 w 132"/>
                <a:gd name="T63" fmla="*/ 76 h 124"/>
                <a:gd name="T64" fmla="*/ 108 w 132"/>
                <a:gd name="T65" fmla="*/ 96 h 124"/>
                <a:gd name="T66" fmla="*/ 113 w 132"/>
                <a:gd name="T67" fmla="*/ 88 h 124"/>
                <a:gd name="T68" fmla="*/ 60 w 132"/>
                <a:gd name="T69" fmla="*/ 76 h 124"/>
                <a:gd name="T70" fmla="*/ 108 w 132"/>
                <a:gd name="T71" fmla="*/ 64 h 124"/>
                <a:gd name="T72" fmla="*/ 115 w 132"/>
                <a:gd name="T73" fmla="*/ 59 h 124"/>
                <a:gd name="T74" fmla="*/ 120 w 132"/>
                <a:gd name="T75" fmla="*/ 72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32" h="124">
                  <a:moveTo>
                    <a:pt x="116" y="48"/>
                  </a:moveTo>
                  <a:cubicBezTo>
                    <a:pt x="116" y="48"/>
                    <a:pt x="116" y="48"/>
                    <a:pt x="116" y="48"/>
                  </a:cubicBezTo>
                  <a:cubicBezTo>
                    <a:pt x="116" y="24"/>
                    <a:pt x="116" y="24"/>
                    <a:pt x="116" y="24"/>
                  </a:cubicBezTo>
                  <a:cubicBezTo>
                    <a:pt x="116" y="22"/>
                    <a:pt x="116" y="22"/>
                    <a:pt x="116" y="22"/>
                  </a:cubicBezTo>
                  <a:cubicBezTo>
                    <a:pt x="116" y="12"/>
                    <a:pt x="116" y="12"/>
                    <a:pt x="116" y="12"/>
                  </a:cubicBezTo>
                  <a:cubicBezTo>
                    <a:pt x="116" y="5"/>
                    <a:pt x="111" y="0"/>
                    <a:pt x="104" y="0"/>
                  </a:cubicBezTo>
                  <a:cubicBezTo>
                    <a:pt x="88" y="0"/>
                    <a:pt x="88" y="0"/>
                    <a:pt x="88" y="0"/>
                  </a:cubicBezTo>
                  <a:cubicBezTo>
                    <a:pt x="22" y="0"/>
                    <a:pt x="22" y="0"/>
                    <a:pt x="22" y="0"/>
                  </a:cubicBezTo>
                  <a:cubicBezTo>
                    <a:pt x="10" y="0"/>
                    <a:pt x="0" y="10"/>
                    <a:pt x="0" y="22"/>
                  </a:cubicBezTo>
                  <a:cubicBezTo>
                    <a:pt x="0" y="102"/>
                    <a:pt x="0" y="102"/>
                    <a:pt x="0" y="102"/>
                  </a:cubicBezTo>
                  <a:cubicBezTo>
                    <a:pt x="0" y="114"/>
                    <a:pt x="10" y="124"/>
                    <a:pt x="22" y="124"/>
                  </a:cubicBezTo>
                  <a:cubicBezTo>
                    <a:pt x="94" y="124"/>
                    <a:pt x="94" y="124"/>
                    <a:pt x="94" y="124"/>
                  </a:cubicBezTo>
                  <a:cubicBezTo>
                    <a:pt x="106" y="124"/>
                    <a:pt x="116" y="114"/>
                    <a:pt x="116" y="102"/>
                  </a:cubicBezTo>
                  <a:cubicBezTo>
                    <a:pt x="116" y="96"/>
                    <a:pt x="116" y="96"/>
                    <a:pt x="116" y="96"/>
                  </a:cubicBezTo>
                  <a:cubicBezTo>
                    <a:pt x="116" y="96"/>
                    <a:pt x="116" y="96"/>
                    <a:pt x="116" y="96"/>
                  </a:cubicBezTo>
                  <a:cubicBezTo>
                    <a:pt x="132" y="84"/>
                    <a:pt x="132" y="60"/>
                    <a:pt x="116" y="48"/>
                  </a:cubicBezTo>
                  <a:close/>
                  <a:moveTo>
                    <a:pt x="22" y="8"/>
                  </a:moveTo>
                  <a:cubicBezTo>
                    <a:pt x="88" y="8"/>
                    <a:pt x="88" y="8"/>
                    <a:pt x="88" y="8"/>
                  </a:cubicBezTo>
                  <a:cubicBezTo>
                    <a:pt x="104" y="8"/>
                    <a:pt x="104" y="8"/>
                    <a:pt x="104" y="8"/>
                  </a:cubicBezTo>
                  <a:cubicBezTo>
                    <a:pt x="106" y="8"/>
                    <a:pt x="108" y="10"/>
                    <a:pt x="108" y="12"/>
                  </a:cubicBezTo>
                  <a:cubicBezTo>
                    <a:pt x="108" y="22"/>
                    <a:pt x="108" y="22"/>
                    <a:pt x="108" y="22"/>
                  </a:cubicBezTo>
                  <a:cubicBezTo>
                    <a:pt x="108" y="24"/>
                    <a:pt x="108" y="24"/>
                    <a:pt x="108" y="24"/>
                  </a:cubicBezTo>
                  <a:cubicBezTo>
                    <a:pt x="108" y="37"/>
                    <a:pt x="108" y="37"/>
                    <a:pt x="108" y="37"/>
                  </a:cubicBezTo>
                  <a:cubicBezTo>
                    <a:pt x="107" y="36"/>
                    <a:pt x="105" y="36"/>
                    <a:pt x="104" y="36"/>
                  </a:cubicBezTo>
                  <a:cubicBezTo>
                    <a:pt x="104" y="36"/>
                    <a:pt x="104" y="36"/>
                    <a:pt x="104" y="36"/>
                  </a:cubicBezTo>
                  <a:cubicBezTo>
                    <a:pt x="104" y="32"/>
                    <a:pt x="104" y="32"/>
                    <a:pt x="104" y="32"/>
                  </a:cubicBezTo>
                  <a:cubicBezTo>
                    <a:pt x="104" y="24"/>
                    <a:pt x="104" y="24"/>
                    <a:pt x="104" y="24"/>
                  </a:cubicBezTo>
                  <a:cubicBezTo>
                    <a:pt x="104" y="16"/>
                    <a:pt x="104" y="16"/>
                    <a:pt x="104" y="16"/>
                  </a:cubicBezTo>
                  <a:cubicBezTo>
                    <a:pt x="104" y="14"/>
                    <a:pt x="102" y="12"/>
                    <a:pt x="100" y="12"/>
                  </a:cubicBezTo>
                  <a:cubicBezTo>
                    <a:pt x="16" y="12"/>
                    <a:pt x="16" y="12"/>
                    <a:pt x="16" y="12"/>
                  </a:cubicBezTo>
                  <a:cubicBezTo>
                    <a:pt x="14" y="12"/>
                    <a:pt x="12" y="14"/>
                    <a:pt x="12" y="16"/>
                  </a:cubicBezTo>
                  <a:cubicBezTo>
                    <a:pt x="12" y="24"/>
                    <a:pt x="12" y="24"/>
                    <a:pt x="12" y="24"/>
                  </a:cubicBezTo>
                  <a:cubicBezTo>
                    <a:pt x="12" y="32"/>
                    <a:pt x="12" y="32"/>
                    <a:pt x="12" y="32"/>
                  </a:cubicBezTo>
                  <a:cubicBezTo>
                    <a:pt x="10" y="29"/>
                    <a:pt x="8" y="26"/>
                    <a:pt x="8" y="22"/>
                  </a:cubicBezTo>
                  <a:cubicBezTo>
                    <a:pt x="8" y="14"/>
                    <a:pt x="14" y="8"/>
                    <a:pt x="22" y="8"/>
                  </a:cubicBezTo>
                  <a:close/>
                  <a:moveTo>
                    <a:pt x="100" y="20"/>
                  </a:moveTo>
                  <a:cubicBezTo>
                    <a:pt x="16" y="20"/>
                    <a:pt x="16" y="20"/>
                    <a:pt x="16" y="20"/>
                  </a:cubicBezTo>
                  <a:cubicBezTo>
                    <a:pt x="16" y="16"/>
                    <a:pt x="16" y="16"/>
                    <a:pt x="16" y="16"/>
                  </a:cubicBezTo>
                  <a:cubicBezTo>
                    <a:pt x="100" y="16"/>
                    <a:pt x="100" y="16"/>
                    <a:pt x="100" y="16"/>
                  </a:cubicBezTo>
                  <a:lnTo>
                    <a:pt x="100" y="20"/>
                  </a:lnTo>
                  <a:close/>
                  <a:moveTo>
                    <a:pt x="100" y="24"/>
                  </a:moveTo>
                  <a:cubicBezTo>
                    <a:pt x="100" y="28"/>
                    <a:pt x="100" y="28"/>
                    <a:pt x="100" y="28"/>
                  </a:cubicBezTo>
                  <a:cubicBezTo>
                    <a:pt x="16" y="28"/>
                    <a:pt x="16" y="28"/>
                    <a:pt x="16" y="28"/>
                  </a:cubicBezTo>
                  <a:cubicBezTo>
                    <a:pt x="16" y="24"/>
                    <a:pt x="16" y="24"/>
                    <a:pt x="16" y="24"/>
                  </a:cubicBezTo>
                  <a:lnTo>
                    <a:pt x="100" y="24"/>
                  </a:lnTo>
                  <a:close/>
                  <a:moveTo>
                    <a:pt x="100" y="32"/>
                  </a:moveTo>
                  <a:cubicBezTo>
                    <a:pt x="100" y="36"/>
                    <a:pt x="100" y="36"/>
                    <a:pt x="100" y="36"/>
                  </a:cubicBezTo>
                  <a:cubicBezTo>
                    <a:pt x="88" y="36"/>
                    <a:pt x="88" y="36"/>
                    <a:pt x="88" y="36"/>
                  </a:cubicBezTo>
                  <a:cubicBezTo>
                    <a:pt x="22" y="36"/>
                    <a:pt x="22" y="36"/>
                    <a:pt x="22" y="36"/>
                  </a:cubicBezTo>
                  <a:cubicBezTo>
                    <a:pt x="20" y="36"/>
                    <a:pt x="18" y="35"/>
                    <a:pt x="16" y="35"/>
                  </a:cubicBezTo>
                  <a:cubicBezTo>
                    <a:pt x="16" y="32"/>
                    <a:pt x="16" y="32"/>
                    <a:pt x="16" y="32"/>
                  </a:cubicBezTo>
                  <a:lnTo>
                    <a:pt x="100" y="32"/>
                  </a:lnTo>
                  <a:close/>
                  <a:moveTo>
                    <a:pt x="108" y="102"/>
                  </a:moveTo>
                  <a:cubicBezTo>
                    <a:pt x="108" y="110"/>
                    <a:pt x="102" y="116"/>
                    <a:pt x="94" y="116"/>
                  </a:cubicBezTo>
                  <a:cubicBezTo>
                    <a:pt x="22" y="116"/>
                    <a:pt x="22" y="116"/>
                    <a:pt x="22" y="116"/>
                  </a:cubicBezTo>
                  <a:cubicBezTo>
                    <a:pt x="14" y="116"/>
                    <a:pt x="8" y="110"/>
                    <a:pt x="8" y="102"/>
                  </a:cubicBezTo>
                  <a:cubicBezTo>
                    <a:pt x="8" y="39"/>
                    <a:pt x="8" y="39"/>
                    <a:pt x="8" y="39"/>
                  </a:cubicBezTo>
                  <a:cubicBezTo>
                    <a:pt x="12" y="42"/>
                    <a:pt x="17" y="44"/>
                    <a:pt x="22" y="44"/>
                  </a:cubicBezTo>
                  <a:cubicBezTo>
                    <a:pt x="88" y="44"/>
                    <a:pt x="88" y="44"/>
                    <a:pt x="88" y="44"/>
                  </a:cubicBezTo>
                  <a:cubicBezTo>
                    <a:pt x="104" y="44"/>
                    <a:pt x="104" y="44"/>
                    <a:pt x="104" y="44"/>
                  </a:cubicBezTo>
                  <a:cubicBezTo>
                    <a:pt x="106" y="44"/>
                    <a:pt x="108" y="46"/>
                    <a:pt x="108" y="48"/>
                  </a:cubicBezTo>
                  <a:cubicBezTo>
                    <a:pt x="108" y="56"/>
                    <a:pt x="108" y="56"/>
                    <a:pt x="108" y="56"/>
                  </a:cubicBezTo>
                  <a:cubicBezTo>
                    <a:pt x="72" y="56"/>
                    <a:pt x="72" y="56"/>
                    <a:pt x="72" y="56"/>
                  </a:cubicBezTo>
                  <a:cubicBezTo>
                    <a:pt x="61" y="56"/>
                    <a:pt x="52" y="65"/>
                    <a:pt x="52" y="76"/>
                  </a:cubicBezTo>
                  <a:cubicBezTo>
                    <a:pt x="52" y="87"/>
                    <a:pt x="61" y="96"/>
                    <a:pt x="72" y="96"/>
                  </a:cubicBezTo>
                  <a:cubicBezTo>
                    <a:pt x="108" y="96"/>
                    <a:pt x="108" y="96"/>
                    <a:pt x="108" y="96"/>
                  </a:cubicBezTo>
                  <a:lnTo>
                    <a:pt x="108" y="102"/>
                  </a:lnTo>
                  <a:close/>
                  <a:moveTo>
                    <a:pt x="113" y="88"/>
                  </a:moveTo>
                  <a:cubicBezTo>
                    <a:pt x="72" y="88"/>
                    <a:pt x="72" y="88"/>
                    <a:pt x="72" y="88"/>
                  </a:cubicBezTo>
                  <a:cubicBezTo>
                    <a:pt x="65" y="88"/>
                    <a:pt x="60" y="83"/>
                    <a:pt x="60" y="76"/>
                  </a:cubicBezTo>
                  <a:cubicBezTo>
                    <a:pt x="60" y="69"/>
                    <a:pt x="65" y="64"/>
                    <a:pt x="72" y="64"/>
                  </a:cubicBezTo>
                  <a:cubicBezTo>
                    <a:pt x="108" y="64"/>
                    <a:pt x="108" y="64"/>
                    <a:pt x="108" y="64"/>
                  </a:cubicBezTo>
                  <a:cubicBezTo>
                    <a:pt x="110" y="64"/>
                    <a:pt x="113" y="63"/>
                    <a:pt x="114" y="61"/>
                  </a:cubicBezTo>
                  <a:cubicBezTo>
                    <a:pt x="115" y="60"/>
                    <a:pt x="115" y="60"/>
                    <a:pt x="115" y="59"/>
                  </a:cubicBezTo>
                  <a:cubicBezTo>
                    <a:pt x="115" y="59"/>
                    <a:pt x="116" y="59"/>
                    <a:pt x="116" y="59"/>
                  </a:cubicBezTo>
                  <a:cubicBezTo>
                    <a:pt x="118" y="62"/>
                    <a:pt x="120" y="67"/>
                    <a:pt x="120" y="72"/>
                  </a:cubicBezTo>
                  <a:cubicBezTo>
                    <a:pt x="120" y="78"/>
                    <a:pt x="118" y="84"/>
                    <a:pt x="113"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grpSp>
      <p:grpSp>
        <p:nvGrpSpPr>
          <p:cNvPr id="23" name="Group 32"/>
          <p:cNvGrpSpPr/>
          <p:nvPr/>
        </p:nvGrpSpPr>
        <p:grpSpPr>
          <a:xfrm>
            <a:off x="1243717" y="2307242"/>
            <a:ext cx="300070" cy="299120"/>
            <a:chOff x="2437300" y="1144829"/>
            <a:chExt cx="400024" cy="398703"/>
          </a:xfrm>
          <a:solidFill>
            <a:sysClr val="window" lastClr="FFFFFF"/>
          </a:solidFill>
        </p:grpSpPr>
        <p:sp>
          <p:nvSpPr>
            <p:cNvPr id="24" name="Freeform 129"/>
            <p:cNvSpPr>
              <a:spLocks noEditPoints="1"/>
            </p:cNvSpPr>
            <p:nvPr/>
          </p:nvSpPr>
          <p:spPr bwMode="auto">
            <a:xfrm>
              <a:off x="2437300" y="1144829"/>
              <a:ext cx="400024" cy="398703"/>
            </a:xfrm>
            <a:custGeom>
              <a:avLst/>
              <a:gdLst>
                <a:gd name="T0" fmla="*/ 88 w 128"/>
                <a:gd name="T1" fmla="*/ 0 h 128"/>
                <a:gd name="T2" fmla="*/ 48 w 128"/>
                <a:gd name="T3" fmla="*/ 40 h 128"/>
                <a:gd name="T4" fmla="*/ 51 w 128"/>
                <a:gd name="T5" fmla="*/ 55 h 128"/>
                <a:gd name="T6" fmla="*/ 2 w 128"/>
                <a:gd name="T7" fmla="*/ 103 h 128"/>
                <a:gd name="T8" fmla="*/ 0 w 128"/>
                <a:gd name="T9" fmla="*/ 108 h 128"/>
                <a:gd name="T10" fmla="*/ 0 w 128"/>
                <a:gd name="T11" fmla="*/ 120 h 128"/>
                <a:gd name="T12" fmla="*/ 8 w 128"/>
                <a:gd name="T13" fmla="*/ 128 h 128"/>
                <a:gd name="T14" fmla="*/ 20 w 128"/>
                <a:gd name="T15" fmla="*/ 128 h 128"/>
                <a:gd name="T16" fmla="*/ 25 w 128"/>
                <a:gd name="T17" fmla="*/ 126 h 128"/>
                <a:gd name="T18" fmla="*/ 31 w 128"/>
                <a:gd name="T19" fmla="*/ 120 h 128"/>
                <a:gd name="T20" fmla="*/ 40 w 128"/>
                <a:gd name="T21" fmla="*/ 120 h 128"/>
                <a:gd name="T22" fmla="*/ 48 w 128"/>
                <a:gd name="T23" fmla="*/ 112 h 128"/>
                <a:gd name="T24" fmla="*/ 48 w 128"/>
                <a:gd name="T25" fmla="*/ 104 h 128"/>
                <a:gd name="T26" fmla="*/ 56 w 128"/>
                <a:gd name="T27" fmla="*/ 104 h 128"/>
                <a:gd name="T28" fmla="*/ 64 w 128"/>
                <a:gd name="T29" fmla="*/ 96 h 128"/>
                <a:gd name="T30" fmla="*/ 64 w 128"/>
                <a:gd name="T31" fmla="*/ 87 h 128"/>
                <a:gd name="T32" fmla="*/ 73 w 128"/>
                <a:gd name="T33" fmla="*/ 77 h 128"/>
                <a:gd name="T34" fmla="*/ 88 w 128"/>
                <a:gd name="T35" fmla="*/ 80 h 128"/>
                <a:gd name="T36" fmla="*/ 128 w 128"/>
                <a:gd name="T37" fmla="*/ 40 h 128"/>
                <a:gd name="T38" fmla="*/ 88 w 128"/>
                <a:gd name="T39" fmla="*/ 0 h 128"/>
                <a:gd name="T40" fmla="*/ 88 w 128"/>
                <a:gd name="T41" fmla="*/ 72 h 128"/>
                <a:gd name="T42" fmla="*/ 72 w 128"/>
                <a:gd name="T43" fmla="*/ 67 h 128"/>
                <a:gd name="T44" fmla="*/ 70 w 128"/>
                <a:gd name="T45" fmla="*/ 69 h 128"/>
                <a:gd name="T46" fmla="*/ 66 w 128"/>
                <a:gd name="T47" fmla="*/ 73 h 128"/>
                <a:gd name="T48" fmla="*/ 58 w 128"/>
                <a:gd name="T49" fmla="*/ 81 h 128"/>
                <a:gd name="T50" fmla="*/ 56 w 128"/>
                <a:gd name="T51" fmla="*/ 87 h 128"/>
                <a:gd name="T52" fmla="*/ 56 w 128"/>
                <a:gd name="T53" fmla="*/ 96 h 128"/>
                <a:gd name="T54" fmla="*/ 48 w 128"/>
                <a:gd name="T55" fmla="*/ 96 h 128"/>
                <a:gd name="T56" fmla="*/ 40 w 128"/>
                <a:gd name="T57" fmla="*/ 104 h 128"/>
                <a:gd name="T58" fmla="*/ 40 w 128"/>
                <a:gd name="T59" fmla="*/ 112 h 128"/>
                <a:gd name="T60" fmla="*/ 31 w 128"/>
                <a:gd name="T61" fmla="*/ 112 h 128"/>
                <a:gd name="T62" fmla="*/ 25 w 128"/>
                <a:gd name="T63" fmla="*/ 114 h 128"/>
                <a:gd name="T64" fmla="*/ 19 w 128"/>
                <a:gd name="T65" fmla="*/ 120 h 128"/>
                <a:gd name="T66" fmla="*/ 8 w 128"/>
                <a:gd name="T67" fmla="*/ 120 h 128"/>
                <a:gd name="T68" fmla="*/ 8 w 128"/>
                <a:gd name="T69" fmla="*/ 109 h 128"/>
                <a:gd name="T70" fmla="*/ 55 w 128"/>
                <a:gd name="T71" fmla="*/ 62 h 128"/>
                <a:gd name="T72" fmla="*/ 55 w 128"/>
                <a:gd name="T73" fmla="*/ 62 h 128"/>
                <a:gd name="T74" fmla="*/ 61 w 128"/>
                <a:gd name="T75" fmla="*/ 56 h 128"/>
                <a:gd name="T76" fmla="*/ 56 w 128"/>
                <a:gd name="T77" fmla="*/ 40 h 128"/>
                <a:gd name="T78" fmla="*/ 88 w 128"/>
                <a:gd name="T79" fmla="*/ 8 h 128"/>
                <a:gd name="T80" fmla="*/ 120 w 128"/>
                <a:gd name="T81" fmla="*/ 40 h 128"/>
                <a:gd name="T82" fmla="*/ 88 w 128"/>
                <a:gd name="T83" fmla="*/ 7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28" h="128">
                  <a:moveTo>
                    <a:pt x="88" y="0"/>
                  </a:moveTo>
                  <a:cubicBezTo>
                    <a:pt x="66" y="0"/>
                    <a:pt x="48" y="18"/>
                    <a:pt x="48" y="40"/>
                  </a:cubicBezTo>
                  <a:cubicBezTo>
                    <a:pt x="48" y="45"/>
                    <a:pt x="49" y="50"/>
                    <a:pt x="51" y="55"/>
                  </a:cubicBezTo>
                  <a:cubicBezTo>
                    <a:pt x="2" y="103"/>
                    <a:pt x="2" y="103"/>
                    <a:pt x="2" y="103"/>
                  </a:cubicBezTo>
                  <a:cubicBezTo>
                    <a:pt x="1" y="105"/>
                    <a:pt x="0" y="106"/>
                    <a:pt x="0" y="108"/>
                  </a:cubicBezTo>
                  <a:cubicBezTo>
                    <a:pt x="0" y="120"/>
                    <a:pt x="0" y="120"/>
                    <a:pt x="0" y="120"/>
                  </a:cubicBezTo>
                  <a:cubicBezTo>
                    <a:pt x="0" y="124"/>
                    <a:pt x="4" y="128"/>
                    <a:pt x="8" y="128"/>
                  </a:cubicBezTo>
                  <a:cubicBezTo>
                    <a:pt x="20" y="128"/>
                    <a:pt x="20" y="128"/>
                    <a:pt x="20" y="128"/>
                  </a:cubicBezTo>
                  <a:cubicBezTo>
                    <a:pt x="22" y="128"/>
                    <a:pt x="23" y="127"/>
                    <a:pt x="25" y="126"/>
                  </a:cubicBezTo>
                  <a:cubicBezTo>
                    <a:pt x="31" y="120"/>
                    <a:pt x="31" y="120"/>
                    <a:pt x="31" y="120"/>
                  </a:cubicBezTo>
                  <a:cubicBezTo>
                    <a:pt x="40" y="120"/>
                    <a:pt x="40" y="120"/>
                    <a:pt x="40" y="120"/>
                  </a:cubicBezTo>
                  <a:cubicBezTo>
                    <a:pt x="44" y="120"/>
                    <a:pt x="48" y="116"/>
                    <a:pt x="48" y="112"/>
                  </a:cubicBezTo>
                  <a:cubicBezTo>
                    <a:pt x="48" y="104"/>
                    <a:pt x="48" y="104"/>
                    <a:pt x="48" y="104"/>
                  </a:cubicBezTo>
                  <a:cubicBezTo>
                    <a:pt x="56" y="104"/>
                    <a:pt x="56" y="104"/>
                    <a:pt x="56" y="104"/>
                  </a:cubicBezTo>
                  <a:cubicBezTo>
                    <a:pt x="60" y="104"/>
                    <a:pt x="64" y="100"/>
                    <a:pt x="64" y="96"/>
                  </a:cubicBezTo>
                  <a:cubicBezTo>
                    <a:pt x="64" y="87"/>
                    <a:pt x="64" y="87"/>
                    <a:pt x="64" y="87"/>
                  </a:cubicBezTo>
                  <a:cubicBezTo>
                    <a:pt x="73" y="77"/>
                    <a:pt x="73" y="77"/>
                    <a:pt x="73" y="77"/>
                  </a:cubicBezTo>
                  <a:cubicBezTo>
                    <a:pt x="78" y="79"/>
                    <a:pt x="83" y="80"/>
                    <a:pt x="88" y="80"/>
                  </a:cubicBezTo>
                  <a:cubicBezTo>
                    <a:pt x="110" y="80"/>
                    <a:pt x="128" y="62"/>
                    <a:pt x="128" y="40"/>
                  </a:cubicBezTo>
                  <a:cubicBezTo>
                    <a:pt x="128" y="18"/>
                    <a:pt x="110" y="0"/>
                    <a:pt x="88" y="0"/>
                  </a:cubicBezTo>
                  <a:close/>
                  <a:moveTo>
                    <a:pt x="88" y="72"/>
                  </a:moveTo>
                  <a:cubicBezTo>
                    <a:pt x="82" y="72"/>
                    <a:pt x="77" y="70"/>
                    <a:pt x="72" y="67"/>
                  </a:cubicBezTo>
                  <a:cubicBezTo>
                    <a:pt x="70" y="69"/>
                    <a:pt x="70" y="69"/>
                    <a:pt x="70" y="69"/>
                  </a:cubicBezTo>
                  <a:cubicBezTo>
                    <a:pt x="66" y="73"/>
                    <a:pt x="66" y="73"/>
                    <a:pt x="66" y="73"/>
                  </a:cubicBezTo>
                  <a:cubicBezTo>
                    <a:pt x="58" y="81"/>
                    <a:pt x="58" y="81"/>
                    <a:pt x="58" y="81"/>
                  </a:cubicBezTo>
                  <a:cubicBezTo>
                    <a:pt x="57" y="82"/>
                    <a:pt x="56" y="85"/>
                    <a:pt x="56" y="87"/>
                  </a:cubicBezTo>
                  <a:cubicBezTo>
                    <a:pt x="56" y="96"/>
                    <a:pt x="56" y="96"/>
                    <a:pt x="56" y="96"/>
                  </a:cubicBezTo>
                  <a:cubicBezTo>
                    <a:pt x="48" y="96"/>
                    <a:pt x="48" y="96"/>
                    <a:pt x="48" y="96"/>
                  </a:cubicBezTo>
                  <a:cubicBezTo>
                    <a:pt x="44" y="96"/>
                    <a:pt x="40" y="100"/>
                    <a:pt x="40" y="104"/>
                  </a:cubicBezTo>
                  <a:cubicBezTo>
                    <a:pt x="40" y="112"/>
                    <a:pt x="40" y="112"/>
                    <a:pt x="40" y="112"/>
                  </a:cubicBezTo>
                  <a:cubicBezTo>
                    <a:pt x="31" y="112"/>
                    <a:pt x="31" y="112"/>
                    <a:pt x="31" y="112"/>
                  </a:cubicBezTo>
                  <a:cubicBezTo>
                    <a:pt x="29" y="112"/>
                    <a:pt x="26" y="113"/>
                    <a:pt x="25" y="114"/>
                  </a:cubicBezTo>
                  <a:cubicBezTo>
                    <a:pt x="19" y="120"/>
                    <a:pt x="19" y="120"/>
                    <a:pt x="19" y="120"/>
                  </a:cubicBezTo>
                  <a:cubicBezTo>
                    <a:pt x="8" y="120"/>
                    <a:pt x="8" y="120"/>
                    <a:pt x="8" y="120"/>
                  </a:cubicBezTo>
                  <a:cubicBezTo>
                    <a:pt x="8" y="109"/>
                    <a:pt x="8" y="109"/>
                    <a:pt x="8" y="109"/>
                  </a:cubicBezTo>
                  <a:cubicBezTo>
                    <a:pt x="55" y="62"/>
                    <a:pt x="55" y="62"/>
                    <a:pt x="55" y="62"/>
                  </a:cubicBezTo>
                  <a:cubicBezTo>
                    <a:pt x="55" y="62"/>
                    <a:pt x="55" y="62"/>
                    <a:pt x="55" y="62"/>
                  </a:cubicBezTo>
                  <a:cubicBezTo>
                    <a:pt x="61" y="56"/>
                    <a:pt x="61" y="56"/>
                    <a:pt x="61" y="56"/>
                  </a:cubicBezTo>
                  <a:cubicBezTo>
                    <a:pt x="58" y="51"/>
                    <a:pt x="56" y="46"/>
                    <a:pt x="56" y="40"/>
                  </a:cubicBezTo>
                  <a:cubicBezTo>
                    <a:pt x="56" y="22"/>
                    <a:pt x="70" y="8"/>
                    <a:pt x="88" y="8"/>
                  </a:cubicBezTo>
                  <a:cubicBezTo>
                    <a:pt x="106" y="8"/>
                    <a:pt x="120" y="22"/>
                    <a:pt x="120" y="40"/>
                  </a:cubicBezTo>
                  <a:cubicBezTo>
                    <a:pt x="120" y="58"/>
                    <a:pt x="106" y="72"/>
                    <a:pt x="88"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25" name="Freeform 130"/>
            <p:cNvSpPr>
              <a:spLocks noEditPoints="1"/>
            </p:cNvSpPr>
            <p:nvPr/>
          </p:nvSpPr>
          <p:spPr bwMode="auto">
            <a:xfrm>
              <a:off x="2686820" y="1193678"/>
              <a:ext cx="100336" cy="100336"/>
            </a:xfrm>
            <a:custGeom>
              <a:avLst/>
              <a:gdLst>
                <a:gd name="T0" fmla="*/ 31 w 32"/>
                <a:gd name="T1" fmla="*/ 17 h 32"/>
                <a:gd name="T2" fmla="*/ 15 w 32"/>
                <a:gd name="T3" fmla="*/ 1 h 32"/>
                <a:gd name="T4" fmla="*/ 12 w 32"/>
                <a:gd name="T5" fmla="*/ 0 h 32"/>
                <a:gd name="T6" fmla="*/ 0 w 32"/>
                <a:gd name="T7" fmla="*/ 12 h 32"/>
                <a:gd name="T8" fmla="*/ 0 w 32"/>
                <a:gd name="T9" fmla="*/ 13 h 32"/>
                <a:gd name="T10" fmla="*/ 1 w 32"/>
                <a:gd name="T11" fmla="*/ 15 h 32"/>
                <a:gd name="T12" fmla="*/ 17 w 32"/>
                <a:gd name="T13" fmla="*/ 31 h 32"/>
                <a:gd name="T14" fmla="*/ 20 w 32"/>
                <a:gd name="T15" fmla="*/ 32 h 32"/>
                <a:gd name="T16" fmla="*/ 32 w 32"/>
                <a:gd name="T17" fmla="*/ 20 h 32"/>
                <a:gd name="T18" fmla="*/ 32 w 32"/>
                <a:gd name="T19" fmla="*/ 19 h 32"/>
                <a:gd name="T20" fmla="*/ 31 w 32"/>
                <a:gd name="T21" fmla="*/ 17 h 32"/>
                <a:gd name="T22" fmla="*/ 19 w 32"/>
                <a:gd name="T23" fmla="*/ 28 h 32"/>
                <a:gd name="T24" fmla="*/ 4 w 32"/>
                <a:gd name="T25" fmla="*/ 13 h 32"/>
                <a:gd name="T26" fmla="*/ 13 w 32"/>
                <a:gd name="T27" fmla="*/ 4 h 32"/>
                <a:gd name="T28" fmla="*/ 28 w 32"/>
                <a:gd name="T29" fmla="*/ 19 h 32"/>
                <a:gd name="T30" fmla="*/ 19 w 32"/>
                <a:gd name="T31" fmla="*/ 28 h 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32" h="32">
                  <a:moveTo>
                    <a:pt x="31" y="17"/>
                  </a:moveTo>
                  <a:cubicBezTo>
                    <a:pt x="27" y="11"/>
                    <a:pt x="21" y="5"/>
                    <a:pt x="15" y="1"/>
                  </a:cubicBezTo>
                  <a:cubicBezTo>
                    <a:pt x="14" y="0"/>
                    <a:pt x="13" y="0"/>
                    <a:pt x="12" y="0"/>
                  </a:cubicBezTo>
                  <a:cubicBezTo>
                    <a:pt x="6" y="2"/>
                    <a:pt x="2" y="6"/>
                    <a:pt x="0" y="12"/>
                  </a:cubicBezTo>
                  <a:cubicBezTo>
                    <a:pt x="0" y="12"/>
                    <a:pt x="0" y="12"/>
                    <a:pt x="0" y="13"/>
                  </a:cubicBezTo>
                  <a:cubicBezTo>
                    <a:pt x="0" y="14"/>
                    <a:pt x="0" y="14"/>
                    <a:pt x="1" y="15"/>
                  </a:cubicBezTo>
                  <a:cubicBezTo>
                    <a:pt x="5" y="21"/>
                    <a:pt x="11" y="27"/>
                    <a:pt x="17" y="31"/>
                  </a:cubicBezTo>
                  <a:cubicBezTo>
                    <a:pt x="18" y="32"/>
                    <a:pt x="19" y="32"/>
                    <a:pt x="20" y="32"/>
                  </a:cubicBezTo>
                  <a:cubicBezTo>
                    <a:pt x="26" y="30"/>
                    <a:pt x="30" y="26"/>
                    <a:pt x="32" y="20"/>
                  </a:cubicBezTo>
                  <a:cubicBezTo>
                    <a:pt x="32" y="20"/>
                    <a:pt x="32" y="20"/>
                    <a:pt x="32" y="19"/>
                  </a:cubicBezTo>
                  <a:cubicBezTo>
                    <a:pt x="32" y="18"/>
                    <a:pt x="32" y="18"/>
                    <a:pt x="31" y="17"/>
                  </a:cubicBezTo>
                  <a:close/>
                  <a:moveTo>
                    <a:pt x="19" y="28"/>
                  </a:moveTo>
                  <a:cubicBezTo>
                    <a:pt x="13" y="24"/>
                    <a:pt x="8" y="19"/>
                    <a:pt x="4" y="13"/>
                  </a:cubicBezTo>
                  <a:cubicBezTo>
                    <a:pt x="6" y="8"/>
                    <a:pt x="8" y="6"/>
                    <a:pt x="13" y="4"/>
                  </a:cubicBezTo>
                  <a:cubicBezTo>
                    <a:pt x="19" y="8"/>
                    <a:pt x="24" y="13"/>
                    <a:pt x="28" y="19"/>
                  </a:cubicBezTo>
                  <a:cubicBezTo>
                    <a:pt x="26" y="24"/>
                    <a:pt x="24" y="26"/>
                    <a:pt x="19"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grpSp>
      <p:sp>
        <p:nvSpPr>
          <p:cNvPr id="26" name="Freeform 60"/>
          <p:cNvSpPr>
            <a:spLocks noEditPoints="1"/>
          </p:cNvSpPr>
          <p:nvPr/>
        </p:nvSpPr>
        <p:spPr bwMode="auto">
          <a:xfrm>
            <a:off x="3916939" y="2357745"/>
            <a:ext cx="300070" cy="300111"/>
          </a:xfrm>
          <a:custGeom>
            <a:avLst/>
            <a:gdLst>
              <a:gd name="T0" fmla="*/ 126 w 128"/>
              <a:gd name="T1" fmla="*/ 1 h 128"/>
              <a:gd name="T2" fmla="*/ 124 w 128"/>
              <a:gd name="T3" fmla="*/ 0 h 128"/>
              <a:gd name="T4" fmla="*/ 122 w 128"/>
              <a:gd name="T5" fmla="*/ 1 h 128"/>
              <a:gd name="T6" fmla="*/ 2 w 128"/>
              <a:gd name="T7" fmla="*/ 81 h 128"/>
              <a:gd name="T8" fmla="*/ 0 w 128"/>
              <a:gd name="T9" fmla="*/ 84 h 128"/>
              <a:gd name="T10" fmla="*/ 3 w 128"/>
              <a:gd name="T11" fmla="*/ 88 h 128"/>
              <a:gd name="T12" fmla="*/ 34 w 128"/>
              <a:gd name="T13" fmla="*/ 100 h 128"/>
              <a:gd name="T14" fmla="*/ 49 w 128"/>
              <a:gd name="T15" fmla="*/ 126 h 128"/>
              <a:gd name="T16" fmla="*/ 52 w 128"/>
              <a:gd name="T17" fmla="*/ 128 h 128"/>
              <a:gd name="T18" fmla="*/ 52 w 128"/>
              <a:gd name="T19" fmla="*/ 128 h 128"/>
              <a:gd name="T20" fmla="*/ 55 w 128"/>
              <a:gd name="T21" fmla="*/ 126 h 128"/>
              <a:gd name="T22" fmla="*/ 64 w 128"/>
              <a:gd name="T23" fmla="*/ 112 h 128"/>
              <a:gd name="T24" fmla="*/ 103 w 128"/>
              <a:gd name="T25" fmla="*/ 128 h 128"/>
              <a:gd name="T26" fmla="*/ 104 w 128"/>
              <a:gd name="T27" fmla="*/ 128 h 128"/>
              <a:gd name="T28" fmla="*/ 106 w 128"/>
              <a:gd name="T29" fmla="*/ 127 h 128"/>
              <a:gd name="T30" fmla="*/ 108 w 128"/>
              <a:gd name="T31" fmla="*/ 125 h 128"/>
              <a:gd name="T32" fmla="*/ 128 w 128"/>
              <a:gd name="T33" fmla="*/ 5 h 128"/>
              <a:gd name="T34" fmla="*/ 126 w 128"/>
              <a:gd name="T35" fmla="*/ 1 h 128"/>
              <a:gd name="T36" fmla="*/ 13 w 128"/>
              <a:gd name="T37" fmla="*/ 83 h 128"/>
              <a:gd name="T38" fmla="*/ 105 w 128"/>
              <a:gd name="T39" fmla="*/ 21 h 128"/>
              <a:gd name="T40" fmla="*/ 38 w 128"/>
              <a:gd name="T41" fmla="*/ 93 h 128"/>
              <a:gd name="T42" fmla="*/ 37 w 128"/>
              <a:gd name="T43" fmla="*/ 93 h 128"/>
              <a:gd name="T44" fmla="*/ 13 w 128"/>
              <a:gd name="T45" fmla="*/ 83 h 128"/>
              <a:gd name="T46" fmla="*/ 41 w 128"/>
              <a:gd name="T47" fmla="*/ 96 h 128"/>
              <a:gd name="T48" fmla="*/ 41 w 128"/>
              <a:gd name="T49" fmla="*/ 96 h 128"/>
              <a:gd name="T50" fmla="*/ 117 w 128"/>
              <a:gd name="T51" fmla="*/ 15 h 128"/>
              <a:gd name="T52" fmla="*/ 52 w 128"/>
              <a:gd name="T53" fmla="*/ 116 h 128"/>
              <a:gd name="T54" fmla="*/ 41 w 128"/>
              <a:gd name="T55" fmla="*/ 96 h 128"/>
              <a:gd name="T56" fmla="*/ 101 w 128"/>
              <a:gd name="T57" fmla="*/ 118 h 128"/>
              <a:gd name="T58" fmla="*/ 67 w 128"/>
              <a:gd name="T59" fmla="*/ 105 h 128"/>
              <a:gd name="T60" fmla="*/ 64 w 128"/>
              <a:gd name="T61" fmla="*/ 104 h 128"/>
              <a:gd name="T62" fmla="*/ 117 w 128"/>
              <a:gd name="T63" fmla="*/ 23 h 128"/>
              <a:gd name="T64" fmla="*/ 101 w 128"/>
              <a:gd name="T65" fmla="*/ 118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
                </a:moveTo>
                <a:cubicBezTo>
                  <a:pt x="126" y="0"/>
                  <a:pt x="125" y="0"/>
                  <a:pt x="124" y="0"/>
                </a:cubicBezTo>
                <a:cubicBezTo>
                  <a:pt x="123" y="0"/>
                  <a:pt x="122" y="0"/>
                  <a:pt x="122" y="1"/>
                </a:cubicBezTo>
                <a:cubicBezTo>
                  <a:pt x="2" y="81"/>
                  <a:pt x="2" y="81"/>
                  <a:pt x="2" y="81"/>
                </a:cubicBezTo>
                <a:cubicBezTo>
                  <a:pt x="1" y="81"/>
                  <a:pt x="0" y="83"/>
                  <a:pt x="0" y="84"/>
                </a:cubicBezTo>
                <a:cubicBezTo>
                  <a:pt x="0" y="86"/>
                  <a:pt x="1" y="87"/>
                  <a:pt x="3" y="88"/>
                </a:cubicBezTo>
                <a:cubicBezTo>
                  <a:pt x="34" y="100"/>
                  <a:pt x="34" y="100"/>
                  <a:pt x="34" y="100"/>
                </a:cubicBezTo>
                <a:cubicBezTo>
                  <a:pt x="49" y="126"/>
                  <a:pt x="49" y="126"/>
                  <a:pt x="49" y="126"/>
                </a:cubicBezTo>
                <a:cubicBezTo>
                  <a:pt x="49" y="127"/>
                  <a:pt x="51" y="128"/>
                  <a:pt x="52" y="128"/>
                </a:cubicBezTo>
                <a:cubicBezTo>
                  <a:pt x="52" y="128"/>
                  <a:pt x="52" y="128"/>
                  <a:pt x="52" y="128"/>
                </a:cubicBezTo>
                <a:cubicBezTo>
                  <a:pt x="53" y="128"/>
                  <a:pt x="55" y="127"/>
                  <a:pt x="55" y="126"/>
                </a:cubicBezTo>
                <a:cubicBezTo>
                  <a:pt x="64" y="112"/>
                  <a:pt x="64" y="112"/>
                  <a:pt x="64" y="112"/>
                </a:cubicBezTo>
                <a:cubicBezTo>
                  <a:pt x="103" y="128"/>
                  <a:pt x="103" y="128"/>
                  <a:pt x="103" y="128"/>
                </a:cubicBezTo>
                <a:cubicBezTo>
                  <a:pt x="103" y="128"/>
                  <a:pt x="103" y="128"/>
                  <a:pt x="104" y="128"/>
                </a:cubicBezTo>
                <a:cubicBezTo>
                  <a:pt x="105" y="128"/>
                  <a:pt x="105" y="128"/>
                  <a:pt x="106" y="127"/>
                </a:cubicBezTo>
                <a:cubicBezTo>
                  <a:pt x="107" y="127"/>
                  <a:pt x="108" y="126"/>
                  <a:pt x="108" y="125"/>
                </a:cubicBezTo>
                <a:cubicBezTo>
                  <a:pt x="128" y="5"/>
                  <a:pt x="128" y="5"/>
                  <a:pt x="128" y="5"/>
                </a:cubicBezTo>
                <a:cubicBezTo>
                  <a:pt x="128" y="3"/>
                  <a:pt x="128" y="2"/>
                  <a:pt x="126" y="1"/>
                </a:cubicBezTo>
                <a:close/>
                <a:moveTo>
                  <a:pt x="13" y="83"/>
                </a:moveTo>
                <a:cubicBezTo>
                  <a:pt x="105" y="21"/>
                  <a:pt x="105" y="21"/>
                  <a:pt x="105" y="21"/>
                </a:cubicBezTo>
                <a:cubicBezTo>
                  <a:pt x="38" y="93"/>
                  <a:pt x="38" y="93"/>
                  <a:pt x="38" y="93"/>
                </a:cubicBezTo>
                <a:cubicBezTo>
                  <a:pt x="37" y="93"/>
                  <a:pt x="37" y="93"/>
                  <a:pt x="37" y="93"/>
                </a:cubicBezTo>
                <a:lnTo>
                  <a:pt x="13" y="83"/>
                </a:lnTo>
                <a:close/>
                <a:moveTo>
                  <a:pt x="41" y="96"/>
                </a:moveTo>
                <a:cubicBezTo>
                  <a:pt x="41" y="96"/>
                  <a:pt x="41" y="96"/>
                  <a:pt x="41" y="96"/>
                </a:cubicBezTo>
                <a:cubicBezTo>
                  <a:pt x="117" y="15"/>
                  <a:pt x="117" y="15"/>
                  <a:pt x="117" y="15"/>
                </a:cubicBezTo>
                <a:cubicBezTo>
                  <a:pt x="52" y="116"/>
                  <a:pt x="52" y="116"/>
                  <a:pt x="52" y="116"/>
                </a:cubicBezTo>
                <a:lnTo>
                  <a:pt x="41" y="96"/>
                </a:lnTo>
                <a:close/>
                <a:moveTo>
                  <a:pt x="101" y="118"/>
                </a:moveTo>
                <a:cubicBezTo>
                  <a:pt x="67" y="105"/>
                  <a:pt x="67" y="105"/>
                  <a:pt x="67" y="105"/>
                </a:cubicBezTo>
                <a:cubicBezTo>
                  <a:pt x="66" y="104"/>
                  <a:pt x="65" y="104"/>
                  <a:pt x="64" y="104"/>
                </a:cubicBezTo>
                <a:cubicBezTo>
                  <a:pt x="117" y="23"/>
                  <a:pt x="117" y="23"/>
                  <a:pt x="117" y="23"/>
                </a:cubicBezTo>
                <a:lnTo>
                  <a:pt x="101" y="118"/>
                </a:lnTo>
                <a:close/>
              </a:path>
            </a:pathLst>
          </a:custGeom>
          <a:solidFill>
            <a:sysClr val="window" lastClr="FFFFFF"/>
          </a:solidFill>
          <a:ln>
            <a:noFill/>
          </a:ln>
        </p:spPr>
        <p:txBody>
          <a:bodyPr vert="horz" wrap="square" lIns="68589" tIns="34295" rIns="68589" bIns="34295"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grpSp>
        <p:nvGrpSpPr>
          <p:cNvPr id="27" name="Group 36"/>
          <p:cNvGrpSpPr/>
          <p:nvPr/>
        </p:nvGrpSpPr>
        <p:grpSpPr>
          <a:xfrm>
            <a:off x="2579467" y="3740561"/>
            <a:ext cx="300070" cy="261483"/>
            <a:chOff x="837205" y="5167510"/>
            <a:chExt cx="400024" cy="348536"/>
          </a:xfrm>
          <a:solidFill>
            <a:sysClr val="window" lastClr="FFFFFF"/>
          </a:solidFill>
        </p:grpSpPr>
        <p:sp>
          <p:nvSpPr>
            <p:cNvPr id="28" name="Freeform 44"/>
            <p:cNvSpPr>
              <a:spLocks noEditPoints="1"/>
            </p:cNvSpPr>
            <p:nvPr/>
          </p:nvSpPr>
          <p:spPr bwMode="auto">
            <a:xfrm>
              <a:off x="837205" y="5167510"/>
              <a:ext cx="400024" cy="286486"/>
            </a:xfrm>
            <a:custGeom>
              <a:avLst/>
              <a:gdLst>
                <a:gd name="T0" fmla="*/ 128 w 128"/>
                <a:gd name="T1" fmla="*/ 24 h 92"/>
                <a:gd name="T2" fmla="*/ 119 w 128"/>
                <a:gd name="T3" fmla="*/ 12 h 92"/>
                <a:gd name="T4" fmla="*/ 67 w 128"/>
                <a:gd name="T5" fmla="*/ 0 h 92"/>
                <a:gd name="T6" fmla="*/ 64 w 128"/>
                <a:gd name="T7" fmla="*/ 0 h 92"/>
                <a:gd name="T8" fmla="*/ 61 w 128"/>
                <a:gd name="T9" fmla="*/ 0 h 92"/>
                <a:gd name="T10" fmla="*/ 9 w 128"/>
                <a:gd name="T11" fmla="*/ 12 h 92"/>
                <a:gd name="T12" fmla="*/ 0 w 128"/>
                <a:gd name="T13" fmla="*/ 24 h 92"/>
                <a:gd name="T14" fmla="*/ 9 w 128"/>
                <a:gd name="T15" fmla="*/ 36 h 92"/>
                <a:gd name="T16" fmla="*/ 20 w 128"/>
                <a:gd name="T17" fmla="*/ 38 h 92"/>
                <a:gd name="T18" fmla="*/ 20 w 128"/>
                <a:gd name="T19" fmla="*/ 72 h 92"/>
                <a:gd name="T20" fmla="*/ 64 w 128"/>
                <a:gd name="T21" fmla="*/ 92 h 92"/>
                <a:gd name="T22" fmla="*/ 108 w 128"/>
                <a:gd name="T23" fmla="*/ 72 h 92"/>
                <a:gd name="T24" fmla="*/ 108 w 128"/>
                <a:gd name="T25" fmla="*/ 38 h 92"/>
                <a:gd name="T26" fmla="*/ 119 w 128"/>
                <a:gd name="T27" fmla="*/ 36 h 92"/>
                <a:gd name="T28" fmla="*/ 128 w 128"/>
                <a:gd name="T29" fmla="*/ 24 h 92"/>
                <a:gd name="T30" fmla="*/ 100 w 128"/>
                <a:gd name="T31" fmla="*/ 72 h 92"/>
                <a:gd name="T32" fmla="*/ 64 w 128"/>
                <a:gd name="T33" fmla="*/ 84 h 92"/>
                <a:gd name="T34" fmla="*/ 28 w 128"/>
                <a:gd name="T35" fmla="*/ 72 h 92"/>
                <a:gd name="T36" fmla="*/ 28 w 128"/>
                <a:gd name="T37" fmla="*/ 40 h 92"/>
                <a:gd name="T38" fmla="*/ 61 w 128"/>
                <a:gd name="T39" fmla="*/ 48 h 92"/>
                <a:gd name="T40" fmla="*/ 64 w 128"/>
                <a:gd name="T41" fmla="*/ 48 h 92"/>
                <a:gd name="T42" fmla="*/ 67 w 128"/>
                <a:gd name="T43" fmla="*/ 48 h 92"/>
                <a:gd name="T44" fmla="*/ 100 w 128"/>
                <a:gd name="T45" fmla="*/ 40 h 92"/>
                <a:gd name="T46" fmla="*/ 100 w 128"/>
                <a:gd name="T47" fmla="*/ 72 h 92"/>
                <a:gd name="T48" fmla="*/ 65 w 128"/>
                <a:gd name="T49" fmla="*/ 40 h 92"/>
                <a:gd name="T50" fmla="*/ 64 w 128"/>
                <a:gd name="T51" fmla="*/ 40 h 92"/>
                <a:gd name="T52" fmla="*/ 63 w 128"/>
                <a:gd name="T53" fmla="*/ 40 h 92"/>
                <a:gd name="T54" fmla="*/ 11 w 128"/>
                <a:gd name="T55" fmla="*/ 28 h 92"/>
                <a:gd name="T56" fmla="*/ 8 w 128"/>
                <a:gd name="T57" fmla="*/ 24 h 92"/>
                <a:gd name="T58" fmla="*/ 11 w 128"/>
                <a:gd name="T59" fmla="*/ 20 h 92"/>
                <a:gd name="T60" fmla="*/ 63 w 128"/>
                <a:gd name="T61" fmla="*/ 8 h 92"/>
                <a:gd name="T62" fmla="*/ 64 w 128"/>
                <a:gd name="T63" fmla="*/ 8 h 92"/>
                <a:gd name="T64" fmla="*/ 65 w 128"/>
                <a:gd name="T65" fmla="*/ 8 h 92"/>
                <a:gd name="T66" fmla="*/ 117 w 128"/>
                <a:gd name="T67" fmla="*/ 20 h 92"/>
                <a:gd name="T68" fmla="*/ 120 w 128"/>
                <a:gd name="T69" fmla="*/ 24 h 92"/>
                <a:gd name="T70" fmla="*/ 117 w 128"/>
                <a:gd name="T71" fmla="*/ 28 h 92"/>
                <a:gd name="T72" fmla="*/ 65 w 128"/>
                <a:gd name="T73" fmla="*/ 40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28" h="92">
                  <a:moveTo>
                    <a:pt x="128" y="24"/>
                  </a:moveTo>
                  <a:cubicBezTo>
                    <a:pt x="128" y="18"/>
                    <a:pt x="124" y="14"/>
                    <a:pt x="119" y="12"/>
                  </a:cubicBezTo>
                  <a:cubicBezTo>
                    <a:pt x="67" y="0"/>
                    <a:pt x="67" y="0"/>
                    <a:pt x="67" y="0"/>
                  </a:cubicBezTo>
                  <a:cubicBezTo>
                    <a:pt x="66" y="0"/>
                    <a:pt x="65" y="0"/>
                    <a:pt x="64" y="0"/>
                  </a:cubicBezTo>
                  <a:cubicBezTo>
                    <a:pt x="63" y="0"/>
                    <a:pt x="62" y="0"/>
                    <a:pt x="61" y="0"/>
                  </a:cubicBezTo>
                  <a:cubicBezTo>
                    <a:pt x="9" y="12"/>
                    <a:pt x="9" y="12"/>
                    <a:pt x="9" y="12"/>
                  </a:cubicBezTo>
                  <a:cubicBezTo>
                    <a:pt x="4" y="14"/>
                    <a:pt x="0" y="18"/>
                    <a:pt x="0" y="24"/>
                  </a:cubicBezTo>
                  <a:cubicBezTo>
                    <a:pt x="0" y="30"/>
                    <a:pt x="4" y="34"/>
                    <a:pt x="9" y="36"/>
                  </a:cubicBezTo>
                  <a:cubicBezTo>
                    <a:pt x="20" y="38"/>
                    <a:pt x="20" y="38"/>
                    <a:pt x="20" y="38"/>
                  </a:cubicBezTo>
                  <a:cubicBezTo>
                    <a:pt x="20" y="72"/>
                    <a:pt x="20" y="72"/>
                    <a:pt x="20" y="72"/>
                  </a:cubicBezTo>
                  <a:cubicBezTo>
                    <a:pt x="20" y="83"/>
                    <a:pt x="32" y="92"/>
                    <a:pt x="64" y="92"/>
                  </a:cubicBezTo>
                  <a:cubicBezTo>
                    <a:pt x="96" y="92"/>
                    <a:pt x="108" y="83"/>
                    <a:pt x="108" y="72"/>
                  </a:cubicBezTo>
                  <a:cubicBezTo>
                    <a:pt x="108" y="38"/>
                    <a:pt x="108" y="38"/>
                    <a:pt x="108" y="38"/>
                  </a:cubicBezTo>
                  <a:cubicBezTo>
                    <a:pt x="119" y="36"/>
                    <a:pt x="119" y="36"/>
                    <a:pt x="119" y="36"/>
                  </a:cubicBezTo>
                  <a:cubicBezTo>
                    <a:pt x="124" y="34"/>
                    <a:pt x="128" y="30"/>
                    <a:pt x="128" y="24"/>
                  </a:cubicBezTo>
                  <a:close/>
                  <a:moveTo>
                    <a:pt x="100" y="72"/>
                  </a:moveTo>
                  <a:cubicBezTo>
                    <a:pt x="100" y="76"/>
                    <a:pt x="88" y="84"/>
                    <a:pt x="64" y="84"/>
                  </a:cubicBezTo>
                  <a:cubicBezTo>
                    <a:pt x="40" y="84"/>
                    <a:pt x="28" y="76"/>
                    <a:pt x="28" y="72"/>
                  </a:cubicBezTo>
                  <a:cubicBezTo>
                    <a:pt x="28" y="40"/>
                    <a:pt x="28" y="40"/>
                    <a:pt x="28" y="40"/>
                  </a:cubicBezTo>
                  <a:cubicBezTo>
                    <a:pt x="61" y="48"/>
                    <a:pt x="61" y="48"/>
                    <a:pt x="61" y="48"/>
                  </a:cubicBezTo>
                  <a:cubicBezTo>
                    <a:pt x="62" y="48"/>
                    <a:pt x="63" y="48"/>
                    <a:pt x="64" y="48"/>
                  </a:cubicBezTo>
                  <a:cubicBezTo>
                    <a:pt x="65" y="48"/>
                    <a:pt x="66" y="48"/>
                    <a:pt x="67" y="48"/>
                  </a:cubicBezTo>
                  <a:cubicBezTo>
                    <a:pt x="100" y="40"/>
                    <a:pt x="100" y="40"/>
                    <a:pt x="100" y="40"/>
                  </a:cubicBezTo>
                  <a:lnTo>
                    <a:pt x="100" y="72"/>
                  </a:lnTo>
                  <a:close/>
                  <a:moveTo>
                    <a:pt x="65" y="40"/>
                  </a:moveTo>
                  <a:cubicBezTo>
                    <a:pt x="65" y="40"/>
                    <a:pt x="64" y="40"/>
                    <a:pt x="64" y="40"/>
                  </a:cubicBezTo>
                  <a:cubicBezTo>
                    <a:pt x="64" y="40"/>
                    <a:pt x="63" y="40"/>
                    <a:pt x="63" y="40"/>
                  </a:cubicBezTo>
                  <a:cubicBezTo>
                    <a:pt x="11" y="28"/>
                    <a:pt x="11" y="28"/>
                    <a:pt x="11" y="28"/>
                  </a:cubicBezTo>
                  <a:cubicBezTo>
                    <a:pt x="9" y="27"/>
                    <a:pt x="8" y="26"/>
                    <a:pt x="8" y="24"/>
                  </a:cubicBezTo>
                  <a:cubicBezTo>
                    <a:pt x="8" y="22"/>
                    <a:pt x="9" y="21"/>
                    <a:pt x="11" y="20"/>
                  </a:cubicBezTo>
                  <a:cubicBezTo>
                    <a:pt x="63" y="8"/>
                    <a:pt x="63" y="8"/>
                    <a:pt x="63" y="8"/>
                  </a:cubicBezTo>
                  <a:cubicBezTo>
                    <a:pt x="63" y="8"/>
                    <a:pt x="64" y="8"/>
                    <a:pt x="64" y="8"/>
                  </a:cubicBezTo>
                  <a:cubicBezTo>
                    <a:pt x="64" y="8"/>
                    <a:pt x="65" y="8"/>
                    <a:pt x="65" y="8"/>
                  </a:cubicBezTo>
                  <a:cubicBezTo>
                    <a:pt x="117" y="20"/>
                    <a:pt x="117" y="20"/>
                    <a:pt x="117" y="20"/>
                  </a:cubicBezTo>
                  <a:cubicBezTo>
                    <a:pt x="119" y="21"/>
                    <a:pt x="120" y="22"/>
                    <a:pt x="120" y="24"/>
                  </a:cubicBezTo>
                  <a:cubicBezTo>
                    <a:pt x="120" y="26"/>
                    <a:pt x="119" y="27"/>
                    <a:pt x="117" y="28"/>
                  </a:cubicBezTo>
                  <a:lnTo>
                    <a:pt x="65" y="4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29" name="Freeform 45"/>
            <p:cNvSpPr/>
            <p:nvPr/>
          </p:nvSpPr>
          <p:spPr bwMode="auto">
            <a:xfrm>
              <a:off x="1200263" y="5291610"/>
              <a:ext cx="23764" cy="137302"/>
            </a:xfrm>
            <a:custGeom>
              <a:avLst/>
              <a:gdLst>
                <a:gd name="T0" fmla="*/ 0 w 8"/>
                <a:gd name="T1" fmla="*/ 4 h 44"/>
                <a:gd name="T2" fmla="*/ 0 w 8"/>
                <a:gd name="T3" fmla="*/ 40 h 44"/>
                <a:gd name="T4" fmla="*/ 4 w 8"/>
                <a:gd name="T5" fmla="*/ 44 h 44"/>
                <a:gd name="T6" fmla="*/ 8 w 8"/>
                <a:gd name="T7" fmla="*/ 40 h 44"/>
                <a:gd name="T8" fmla="*/ 8 w 8"/>
                <a:gd name="T9" fmla="*/ 4 h 44"/>
                <a:gd name="T10" fmla="*/ 4 w 8"/>
                <a:gd name="T11" fmla="*/ 0 h 44"/>
                <a:gd name="T12" fmla="*/ 0 w 8"/>
                <a:gd name="T13" fmla="*/ 4 h 44"/>
              </a:gdLst>
              <a:ahLst/>
              <a:cxnLst>
                <a:cxn ang="0">
                  <a:pos x="T0" y="T1"/>
                </a:cxn>
                <a:cxn ang="0">
                  <a:pos x="T2" y="T3"/>
                </a:cxn>
                <a:cxn ang="0">
                  <a:pos x="T4" y="T5"/>
                </a:cxn>
                <a:cxn ang="0">
                  <a:pos x="T6" y="T7"/>
                </a:cxn>
                <a:cxn ang="0">
                  <a:pos x="T8" y="T9"/>
                </a:cxn>
                <a:cxn ang="0">
                  <a:pos x="T10" y="T11"/>
                </a:cxn>
                <a:cxn ang="0">
                  <a:pos x="T12" y="T13"/>
                </a:cxn>
              </a:cxnLst>
              <a:rect l="0" t="0" r="r" b="b"/>
              <a:pathLst>
                <a:path w="8" h="44">
                  <a:moveTo>
                    <a:pt x="0" y="4"/>
                  </a:moveTo>
                  <a:cubicBezTo>
                    <a:pt x="0" y="40"/>
                    <a:pt x="0" y="40"/>
                    <a:pt x="0" y="40"/>
                  </a:cubicBezTo>
                  <a:cubicBezTo>
                    <a:pt x="0" y="42"/>
                    <a:pt x="2" y="44"/>
                    <a:pt x="4" y="44"/>
                  </a:cubicBezTo>
                  <a:cubicBezTo>
                    <a:pt x="6" y="44"/>
                    <a:pt x="8" y="42"/>
                    <a:pt x="8" y="40"/>
                  </a:cubicBezTo>
                  <a:cubicBezTo>
                    <a:pt x="8" y="4"/>
                    <a:pt x="8" y="4"/>
                    <a:pt x="8" y="4"/>
                  </a:cubicBezTo>
                  <a:cubicBezTo>
                    <a:pt x="8" y="2"/>
                    <a:pt x="6" y="0"/>
                    <a:pt x="4" y="0"/>
                  </a:cubicBezTo>
                  <a:cubicBezTo>
                    <a:pt x="2" y="0"/>
                    <a:pt x="0" y="2"/>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sp>
          <p:nvSpPr>
            <p:cNvPr id="30" name="Oval 46"/>
            <p:cNvSpPr>
              <a:spLocks noChangeArrowheads="1"/>
            </p:cNvSpPr>
            <p:nvPr/>
          </p:nvSpPr>
          <p:spPr bwMode="auto">
            <a:xfrm>
              <a:off x="1187061" y="5442114"/>
              <a:ext cx="50168" cy="73932"/>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id-ID" sz="1800" b="0" i="0" u="none" strike="noStrike" kern="0" cap="none" spc="0" normalizeH="0" baseline="0" noProof="0">
                <a:ln>
                  <a:noFill/>
                </a:ln>
                <a:solidFill>
                  <a:sysClr val="windowText" lastClr="000000"/>
                </a:solidFill>
                <a:effectLst/>
                <a:uLnTx/>
                <a:uFillTx/>
              </a:endParaRPr>
            </a:p>
          </p:txBody>
        </p:sp>
      </p:grpSp>
      <p:grpSp>
        <p:nvGrpSpPr>
          <p:cNvPr id="31" name="组合 30"/>
          <p:cNvGrpSpPr/>
          <p:nvPr/>
        </p:nvGrpSpPr>
        <p:grpSpPr>
          <a:xfrm>
            <a:off x="4932040" y="1275606"/>
            <a:ext cx="2808312" cy="2819027"/>
            <a:chOff x="496589" y="1275606"/>
            <a:chExt cx="2808312" cy="2819027"/>
          </a:xfrm>
        </p:grpSpPr>
        <p:sp>
          <p:nvSpPr>
            <p:cNvPr id="32" name="Oval 92"/>
            <p:cNvSpPr>
              <a:spLocks noChangeAspect="1"/>
            </p:cNvSpPr>
            <p:nvPr/>
          </p:nvSpPr>
          <p:spPr>
            <a:xfrm>
              <a:off x="573339" y="1275606"/>
              <a:ext cx="185424" cy="180114"/>
            </a:xfrm>
            <a:prstGeom prst="ellipse">
              <a:avLst/>
            </a:prstGeom>
            <a:solidFill>
              <a:schemeClr val="accent5">
                <a:lumMod val="50000"/>
              </a:schemeClr>
            </a:solidFill>
            <a:ln w="6350" cap="flat" cmpd="sng" algn="ctr">
              <a:noFill/>
              <a:prstDash val="solid"/>
              <a:miter lim="800000"/>
            </a:ln>
            <a:effectLst/>
          </p:spPr>
          <p:txBody>
            <a:bodyPr lIns="68570" tIns="34287" rIns="68570" bIns="34287" rtlCol="0" anchor="ctr"/>
            <a:lstStyle/>
            <a:p>
              <a:pPr marL="0" marR="0" lvl="0" indent="0" defTabSz="913765" eaLnBrk="1" fontAlgn="auto" latinLnBrk="0" hangingPunct="1">
                <a:lnSpc>
                  <a:spcPct val="100000"/>
                </a:lnSpc>
                <a:spcBef>
                  <a:spcPts val="0"/>
                </a:spcBef>
                <a:spcAft>
                  <a:spcPts val="0"/>
                </a:spcAft>
                <a:buClrTx/>
                <a:buSzTx/>
                <a:buFontTx/>
                <a:buNone/>
                <a:defRPr/>
              </a:pPr>
              <a:r>
                <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rPr>
                <a:t></a:t>
              </a:r>
              <a:endPar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endParaRPr>
            </a:p>
          </p:txBody>
        </p:sp>
        <p:sp>
          <p:nvSpPr>
            <p:cNvPr id="33" name="Oval 98"/>
            <p:cNvSpPr>
              <a:spLocks noChangeAspect="1"/>
            </p:cNvSpPr>
            <p:nvPr/>
          </p:nvSpPr>
          <p:spPr>
            <a:xfrm>
              <a:off x="597376" y="2018027"/>
              <a:ext cx="185424" cy="180114"/>
            </a:xfrm>
            <a:prstGeom prst="ellipse">
              <a:avLst/>
            </a:prstGeom>
            <a:solidFill>
              <a:schemeClr val="accent5">
                <a:lumMod val="75000"/>
              </a:schemeClr>
            </a:solidFill>
            <a:ln w="6350" cap="flat" cmpd="sng" algn="ctr">
              <a:noFill/>
              <a:prstDash val="solid"/>
              <a:miter lim="800000"/>
            </a:ln>
            <a:effectLst/>
          </p:spPr>
          <p:txBody>
            <a:bodyPr lIns="68570" tIns="34287" rIns="68570" bIns="34287" rtlCol="0" anchor="ctr"/>
            <a:lstStyle/>
            <a:p>
              <a:pPr marL="0" marR="0" lvl="0" indent="0" defTabSz="913765" eaLnBrk="1" fontAlgn="auto" latinLnBrk="0" hangingPunct="1">
                <a:lnSpc>
                  <a:spcPct val="100000"/>
                </a:lnSpc>
                <a:spcBef>
                  <a:spcPts val="0"/>
                </a:spcBef>
                <a:spcAft>
                  <a:spcPts val="0"/>
                </a:spcAft>
                <a:buClrTx/>
                <a:buSzTx/>
                <a:buFontTx/>
                <a:buNone/>
                <a:defRPr/>
              </a:pPr>
              <a:r>
                <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rPr>
                <a:t></a:t>
              </a:r>
              <a:endPar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endParaRPr>
            </a:p>
          </p:txBody>
        </p:sp>
        <p:sp>
          <p:nvSpPr>
            <p:cNvPr id="34" name="Oval 104"/>
            <p:cNvSpPr>
              <a:spLocks noChangeAspect="1"/>
            </p:cNvSpPr>
            <p:nvPr/>
          </p:nvSpPr>
          <p:spPr>
            <a:xfrm>
              <a:off x="597376" y="2760445"/>
              <a:ext cx="185424" cy="180114"/>
            </a:xfrm>
            <a:prstGeom prst="ellipse">
              <a:avLst/>
            </a:prstGeom>
            <a:solidFill>
              <a:schemeClr val="accent5">
                <a:lumMod val="50000"/>
              </a:schemeClr>
            </a:solidFill>
            <a:ln w="6350" cap="flat" cmpd="sng" algn="ctr">
              <a:noFill/>
              <a:prstDash val="solid"/>
              <a:miter lim="800000"/>
            </a:ln>
            <a:effectLst/>
          </p:spPr>
          <p:txBody>
            <a:bodyPr lIns="68570" tIns="34287" rIns="68570" bIns="34287" rtlCol="0" anchor="ctr"/>
            <a:lstStyle/>
            <a:p>
              <a:pPr marL="0" marR="0" lvl="0" indent="0" defTabSz="913765" eaLnBrk="1" fontAlgn="auto" latinLnBrk="0" hangingPunct="1">
                <a:lnSpc>
                  <a:spcPct val="100000"/>
                </a:lnSpc>
                <a:spcBef>
                  <a:spcPts val="0"/>
                </a:spcBef>
                <a:spcAft>
                  <a:spcPts val="0"/>
                </a:spcAft>
                <a:buClrTx/>
                <a:buSzTx/>
                <a:buFontTx/>
                <a:buNone/>
                <a:defRPr/>
              </a:pPr>
              <a:r>
                <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rPr>
                <a:t></a:t>
              </a:r>
              <a:endPar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endParaRPr>
            </a:p>
          </p:txBody>
        </p:sp>
        <p:sp>
          <p:nvSpPr>
            <p:cNvPr id="35" name="Oval 110"/>
            <p:cNvSpPr>
              <a:spLocks noChangeAspect="1"/>
            </p:cNvSpPr>
            <p:nvPr/>
          </p:nvSpPr>
          <p:spPr>
            <a:xfrm>
              <a:off x="597376" y="3502865"/>
              <a:ext cx="185424" cy="180114"/>
            </a:xfrm>
            <a:prstGeom prst="ellipse">
              <a:avLst/>
            </a:prstGeom>
            <a:solidFill>
              <a:schemeClr val="accent5">
                <a:lumMod val="75000"/>
              </a:schemeClr>
            </a:solidFill>
            <a:ln w="6350" cap="flat" cmpd="sng" algn="ctr">
              <a:noFill/>
              <a:prstDash val="solid"/>
              <a:miter lim="800000"/>
            </a:ln>
            <a:effectLst/>
          </p:spPr>
          <p:txBody>
            <a:bodyPr lIns="68570" tIns="34287" rIns="68570" bIns="34287" rtlCol="0" anchor="ctr"/>
            <a:lstStyle/>
            <a:p>
              <a:pPr marL="0" marR="0" lvl="0" indent="0" defTabSz="913765" eaLnBrk="1" fontAlgn="auto" latinLnBrk="0" hangingPunct="1">
                <a:lnSpc>
                  <a:spcPct val="100000"/>
                </a:lnSpc>
                <a:spcBef>
                  <a:spcPts val="0"/>
                </a:spcBef>
                <a:spcAft>
                  <a:spcPts val="0"/>
                </a:spcAft>
                <a:buClrTx/>
                <a:buSzTx/>
                <a:buFontTx/>
                <a:buNone/>
                <a:defRPr/>
              </a:pPr>
              <a:r>
                <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rPr>
                <a:t></a:t>
              </a:r>
              <a:endParaRPr kumimoji="0" lang="en-US" sz="900" b="0" i="0" u="none" strike="noStrike" kern="0" cap="none" spc="0" normalizeH="0" baseline="0" noProof="0" dirty="0">
                <a:ln>
                  <a:noFill/>
                </a:ln>
                <a:solidFill>
                  <a:sysClr val="window" lastClr="FFFFFF"/>
                </a:solidFill>
                <a:effectLst/>
                <a:uLnTx/>
                <a:uFillTx/>
                <a:latin typeface="Roboto" panose="02000000000000000000" pitchFamily="2" charset="0"/>
                <a:ea typeface="Roboto" panose="02000000000000000000" pitchFamily="2" charset="0"/>
                <a:cs typeface="Helvetica Neue"/>
              </a:endParaRPr>
            </a:p>
          </p:txBody>
        </p:sp>
        <p:sp>
          <p:nvSpPr>
            <p:cNvPr id="36" name="矩形 35"/>
            <p:cNvSpPr/>
            <p:nvPr/>
          </p:nvSpPr>
          <p:spPr>
            <a:xfrm>
              <a:off x="496589" y="1471437"/>
              <a:ext cx="2808312" cy="375296"/>
            </a:xfrm>
            <a:prstGeom prst="rect">
              <a:avLst/>
            </a:prstGeom>
          </p:spPr>
          <p:txBody>
            <a:bodyPr wrap="square">
              <a:spAutoFit/>
            </a:bodyPr>
            <a:lstStyle/>
            <a:p>
              <a:pPr marL="0" marR="0" lvl="0" indent="0" defTabSz="914400" eaLnBrk="1" fontAlgn="auto" latinLnBrk="0" hangingPunct="1">
                <a:lnSpc>
                  <a:spcPct val="120000"/>
                </a:lnSpc>
                <a:spcBef>
                  <a:spcPts val="0"/>
                </a:spcBef>
                <a:spcAft>
                  <a:spcPts val="0"/>
                </a:spcAft>
                <a:buClrTx/>
                <a:buSzTx/>
                <a:buFontTx/>
                <a:buNone/>
                <a:defRPr/>
              </a:pP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p:txBody>
        </p:sp>
        <p:sp>
          <p:nvSpPr>
            <p:cNvPr id="37" name="Content Placeholder 2"/>
            <p:cNvSpPr txBox="1"/>
            <p:nvPr/>
          </p:nvSpPr>
          <p:spPr>
            <a:xfrm>
              <a:off x="775504" y="1293762"/>
              <a:ext cx="1043165" cy="211982"/>
            </a:xfrm>
            <a:prstGeom prst="rect">
              <a:avLst/>
            </a:prstGeom>
          </p:spPr>
          <p:txBody>
            <a:bodyPr lIns="68570" tIns="34287" rIns="68570" bIns="34287"/>
            <a:lstStyle>
              <a:lvl1pPr marL="0" indent="0" algn="r" defTabSz="457200" rtl="0" eaLnBrk="1" latinLnBrk="0" hangingPunct="1">
                <a:spcBef>
                  <a:spcPct val="20000"/>
                </a:spcBef>
                <a:spcAft>
                  <a:spcPts val="600"/>
                </a:spcAft>
                <a:buClr>
                  <a:schemeClr val="accent1">
                    <a:lumMod val="75000"/>
                  </a:schemeClr>
                </a:buClr>
                <a:buSzPct val="145000"/>
                <a:buFont typeface="Arial" panose="020B0604020202020204"/>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9pPr>
            </a:lstStyle>
            <a:p>
              <a:pPr marL="0" marR="0" lvl="0" indent="0" algn="ctr" defTabSz="456565" rtl="0" eaLnBrk="1" fontAlgn="auto" latinLnBrk="0" hangingPunct="1">
                <a:lnSpc>
                  <a:spcPct val="80000"/>
                </a:lnSpc>
                <a:spcBef>
                  <a:spcPct val="20000"/>
                </a:spcBef>
                <a:spcAft>
                  <a:spcPts val="600"/>
                </a:spcAft>
                <a:buClr>
                  <a:srgbClr val="202F3D">
                    <a:lumMod val="75000"/>
                  </a:srgbClr>
                </a:buClr>
                <a:buSzPct val="145000"/>
                <a:buFont typeface="Arial" panose="020B0604020202020204"/>
                <a:buNone/>
                <a:defRPr/>
              </a:pPr>
              <a:r>
                <a:rPr kumimoji="0" lang="zh-CN" altLang="en-US" sz="1200" b="0" i="0" u="none" strike="noStrike" kern="120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rPr>
                <a:t>标题文字</a:t>
              </a:r>
              <a:endParaRPr kumimoji="0" lang="en-US" sz="1200" b="0" i="0" u="none" strike="noStrike" kern="120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endParaRPr>
            </a:p>
          </p:txBody>
        </p:sp>
        <p:sp>
          <p:nvSpPr>
            <p:cNvPr id="38" name="矩形 37"/>
            <p:cNvSpPr/>
            <p:nvPr/>
          </p:nvSpPr>
          <p:spPr>
            <a:xfrm>
              <a:off x="496589" y="2233437"/>
              <a:ext cx="2808312" cy="375296"/>
            </a:xfrm>
            <a:prstGeom prst="rect">
              <a:avLst/>
            </a:prstGeom>
          </p:spPr>
          <p:txBody>
            <a:bodyPr wrap="square">
              <a:spAutoFit/>
            </a:bodyPr>
            <a:lstStyle/>
            <a:p>
              <a:pPr marL="0" marR="0" lvl="0" indent="0" defTabSz="914400" eaLnBrk="1" fontAlgn="auto" latinLnBrk="0" hangingPunct="1">
                <a:lnSpc>
                  <a:spcPct val="120000"/>
                </a:lnSpc>
                <a:spcBef>
                  <a:spcPts val="0"/>
                </a:spcBef>
                <a:spcAft>
                  <a:spcPts val="0"/>
                </a:spcAft>
                <a:buClrTx/>
                <a:buSzTx/>
                <a:buFontTx/>
                <a:buNone/>
                <a:defRPr/>
              </a:pP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p:txBody>
        </p:sp>
        <p:sp>
          <p:nvSpPr>
            <p:cNvPr id="39" name="Content Placeholder 2"/>
            <p:cNvSpPr txBox="1"/>
            <p:nvPr/>
          </p:nvSpPr>
          <p:spPr>
            <a:xfrm>
              <a:off x="775504" y="2055762"/>
              <a:ext cx="1043165" cy="211982"/>
            </a:xfrm>
            <a:prstGeom prst="rect">
              <a:avLst/>
            </a:prstGeom>
          </p:spPr>
          <p:txBody>
            <a:bodyPr lIns="68570" tIns="34287" rIns="68570" bIns="34287"/>
            <a:lstStyle>
              <a:lvl1pPr marL="0" indent="0" algn="r" defTabSz="457200" rtl="0" eaLnBrk="1" latinLnBrk="0" hangingPunct="1">
                <a:spcBef>
                  <a:spcPct val="20000"/>
                </a:spcBef>
                <a:spcAft>
                  <a:spcPts val="600"/>
                </a:spcAft>
                <a:buClr>
                  <a:schemeClr val="accent1">
                    <a:lumMod val="75000"/>
                  </a:schemeClr>
                </a:buClr>
                <a:buSzPct val="145000"/>
                <a:buFont typeface="Arial" panose="020B0604020202020204"/>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9pPr>
            </a:lstStyle>
            <a:p>
              <a:pPr marL="0" marR="0" lvl="0" indent="0" algn="ctr" defTabSz="456565" rtl="0" eaLnBrk="1" fontAlgn="auto" latinLnBrk="0" hangingPunct="1">
                <a:lnSpc>
                  <a:spcPct val="80000"/>
                </a:lnSpc>
                <a:spcBef>
                  <a:spcPct val="20000"/>
                </a:spcBef>
                <a:spcAft>
                  <a:spcPts val="600"/>
                </a:spcAft>
                <a:buClr>
                  <a:srgbClr val="202F3D">
                    <a:lumMod val="75000"/>
                  </a:srgbClr>
                </a:buClr>
                <a:buSzPct val="145000"/>
                <a:buFont typeface="Arial" panose="020B0604020202020204"/>
                <a:buNone/>
                <a:defRPr/>
              </a:pPr>
              <a:r>
                <a:rPr kumimoji="0" lang="zh-CN" altLang="en-US" sz="1200" b="0" i="0" u="none" strike="noStrike" kern="120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rPr>
                <a:t>标题文字</a:t>
              </a:r>
              <a:endParaRPr kumimoji="0" lang="en-US" sz="1200" b="0" i="0" u="none" strike="noStrike" kern="120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endParaRPr>
            </a:p>
          </p:txBody>
        </p:sp>
        <p:sp>
          <p:nvSpPr>
            <p:cNvPr id="40" name="矩形 39"/>
            <p:cNvSpPr/>
            <p:nvPr/>
          </p:nvSpPr>
          <p:spPr>
            <a:xfrm>
              <a:off x="496589" y="3001787"/>
              <a:ext cx="2808312" cy="375296"/>
            </a:xfrm>
            <a:prstGeom prst="rect">
              <a:avLst/>
            </a:prstGeom>
          </p:spPr>
          <p:txBody>
            <a:bodyPr wrap="square">
              <a:spAutoFit/>
            </a:bodyPr>
            <a:lstStyle/>
            <a:p>
              <a:pPr marL="0" marR="0" lvl="0" indent="0" defTabSz="914400" eaLnBrk="1" fontAlgn="auto" latinLnBrk="0" hangingPunct="1">
                <a:lnSpc>
                  <a:spcPct val="120000"/>
                </a:lnSpc>
                <a:spcBef>
                  <a:spcPts val="0"/>
                </a:spcBef>
                <a:spcAft>
                  <a:spcPts val="0"/>
                </a:spcAft>
                <a:buClrTx/>
                <a:buSzTx/>
                <a:buFontTx/>
                <a:buNone/>
                <a:defRPr/>
              </a:pP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p:txBody>
        </p:sp>
        <p:sp>
          <p:nvSpPr>
            <p:cNvPr id="41" name="Content Placeholder 2"/>
            <p:cNvSpPr txBox="1"/>
            <p:nvPr/>
          </p:nvSpPr>
          <p:spPr>
            <a:xfrm>
              <a:off x="775504" y="2824112"/>
              <a:ext cx="1043165" cy="211982"/>
            </a:xfrm>
            <a:prstGeom prst="rect">
              <a:avLst/>
            </a:prstGeom>
          </p:spPr>
          <p:txBody>
            <a:bodyPr lIns="68570" tIns="34287" rIns="68570" bIns="34287"/>
            <a:lstStyle>
              <a:lvl1pPr marL="0" indent="0" algn="r" defTabSz="457200" rtl="0" eaLnBrk="1" latinLnBrk="0" hangingPunct="1">
                <a:spcBef>
                  <a:spcPct val="20000"/>
                </a:spcBef>
                <a:spcAft>
                  <a:spcPts val="600"/>
                </a:spcAft>
                <a:buClr>
                  <a:schemeClr val="accent1">
                    <a:lumMod val="75000"/>
                  </a:schemeClr>
                </a:buClr>
                <a:buSzPct val="145000"/>
                <a:buFont typeface="Arial" panose="020B0604020202020204"/>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9pPr>
            </a:lstStyle>
            <a:p>
              <a:pPr marL="0" marR="0" lvl="0" indent="0" algn="ctr" defTabSz="456565" rtl="0" eaLnBrk="1" fontAlgn="auto" latinLnBrk="0" hangingPunct="1">
                <a:lnSpc>
                  <a:spcPct val="80000"/>
                </a:lnSpc>
                <a:spcBef>
                  <a:spcPct val="20000"/>
                </a:spcBef>
                <a:spcAft>
                  <a:spcPts val="600"/>
                </a:spcAft>
                <a:buClr>
                  <a:srgbClr val="202F3D">
                    <a:lumMod val="75000"/>
                  </a:srgbClr>
                </a:buClr>
                <a:buSzPct val="145000"/>
                <a:buFont typeface="Arial" panose="020B0604020202020204"/>
                <a:buNone/>
                <a:defRPr/>
              </a:pPr>
              <a:r>
                <a:rPr kumimoji="0" lang="zh-CN" altLang="en-US" sz="1200" b="0" i="0" u="none" strike="noStrike" kern="120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rPr>
                <a:t>标题文字</a:t>
              </a:r>
              <a:endParaRPr kumimoji="0" lang="en-US" sz="1200" b="0" i="0" u="none" strike="noStrike" kern="120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endParaRPr>
            </a:p>
          </p:txBody>
        </p:sp>
        <p:sp>
          <p:nvSpPr>
            <p:cNvPr id="42" name="矩形 41"/>
            <p:cNvSpPr/>
            <p:nvPr/>
          </p:nvSpPr>
          <p:spPr>
            <a:xfrm>
              <a:off x="496589" y="3719337"/>
              <a:ext cx="2808312" cy="375296"/>
            </a:xfrm>
            <a:prstGeom prst="rect">
              <a:avLst/>
            </a:prstGeom>
          </p:spPr>
          <p:txBody>
            <a:bodyPr wrap="square">
              <a:spAutoFit/>
            </a:bodyPr>
            <a:lstStyle/>
            <a:p>
              <a:pPr marL="0" marR="0" lvl="0" indent="0" defTabSz="914400" eaLnBrk="1" fontAlgn="auto" latinLnBrk="0" hangingPunct="1">
                <a:lnSpc>
                  <a:spcPct val="120000"/>
                </a:lnSpc>
                <a:spcBef>
                  <a:spcPts val="0"/>
                </a:spcBef>
                <a:spcAft>
                  <a:spcPts val="0"/>
                </a:spcAft>
                <a:buClrTx/>
                <a:buSzTx/>
                <a:buFontTx/>
                <a:buNone/>
                <a:defRPr/>
              </a:pP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p:txBody>
        </p:sp>
        <p:sp>
          <p:nvSpPr>
            <p:cNvPr id="43" name="Content Placeholder 2"/>
            <p:cNvSpPr txBox="1"/>
            <p:nvPr/>
          </p:nvSpPr>
          <p:spPr>
            <a:xfrm>
              <a:off x="775504" y="3541662"/>
              <a:ext cx="1043165" cy="211982"/>
            </a:xfrm>
            <a:prstGeom prst="rect">
              <a:avLst/>
            </a:prstGeom>
          </p:spPr>
          <p:txBody>
            <a:bodyPr lIns="68570" tIns="34287" rIns="68570" bIns="34287"/>
            <a:lstStyle>
              <a:lvl1pPr marL="0" indent="0" algn="r" defTabSz="457200" rtl="0" eaLnBrk="1" latinLnBrk="0" hangingPunct="1">
                <a:spcBef>
                  <a:spcPct val="20000"/>
                </a:spcBef>
                <a:spcAft>
                  <a:spcPts val="600"/>
                </a:spcAft>
                <a:buClr>
                  <a:schemeClr val="accent1">
                    <a:lumMod val="75000"/>
                  </a:schemeClr>
                </a:buClr>
                <a:buSzPct val="145000"/>
                <a:buFont typeface="Arial" panose="020B0604020202020204"/>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9pPr>
            </a:lstStyle>
            <a:p>
              <a:pPr marL="0" marR="0" lvl="0" indent="0" algn="ctr" defTabSz="456565" rtl="0" eaLnBrk="1" fontAlgn="auto" latinLnBrk="0" hangingPunct="1">
                <a:lnSpc>
                  <a:spcPct val="80000"/>
                </a:lnSpc>
                <a:spcBef>
                  <a:spcPct val="20000"/>
                </a:spcBef>
                <a:spcAft>
                  <a:spcPts val="600"/>
                </a:spcAft>
                <a:buClr>
                  <a:srgbClr val="202F3D">
                    <a:lumMod val="75000"/>
                  </a:srgbClr>
                </a:buClr>
                <a:buSzPct val="145000"/>
                <a:buFont typeface="Arial" panose="020B0604020202020204"/>
                <a:buNone/>
                <a:defRPr/>
              </a:pPr>
              <a:r>
                <a:rPr kumimoji="0" lang="zh-CN" altLang="en-US" sz="1200" b="0" i="0" u="none" strike="noStrike" kern="120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rPr>
                <a:t>标题文字</a:t>
              </a:r>
              <a:endParaRPr kumimoji="0" lang="en-US" sz="1200" b="0" i="0" u="none" strike="noStrike" kern="120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500" fill="hold"/>
                                        <p:tgtEl>
                                          <p:spTgt spid="10"/>
                                        </p:tgtEl>
                                        <p:attrNameLst>
                                          <p:attrName>ppt_w</p:attrName>
                                        </p:attrNameLst>
                                      </p:cBhvr>
                                      <p:tavLst>
                                        <p:tav tm="0">
                                          <p:val>
                                            <p:fltVal val="0"/>
                                          </p:val>
                                        </p:tav>
                                        <p:tav tm="100000">
                                          <p:val>
                                            <p:strVal val="#ppt_w"/>
                                          </p:val>
                                        </p:tav>
                                      </p:tavLst>
                                    </p:anim>
                                    <p:anim calcmode="lin" valueType="num">
                                      <p:cBhvr>
                                        <p:cTn id="8" dur="500" fill="hold"/>
                                        <p:tgtEl>
                                          <p:spTgt spid="10"/>
                                        </p:tgtEl>
                                        <p:attrNameLst>
                                          <p:attrName>ppt_h</p:attrName>
                                        </p:attrNameLst>
                                      </p:cBhvr>
                                      <p:tavLst>
                                        <p:tav tm="0">
                                          <p:val>
                                            <p:fltVal val="0"/>
                                          </p:val>
                                        </p:tav>
                                        <p:tav tm="100000">
                                          <p:val>
                                            <p:strVal val="#ppt_h"/>
                                          </p:val>
                                        </p:tav>
                                      </p:tavLst>
                                    </p:anim>
                                    <p:animEffect transition="in" filter="fade">
                                      <p:cBhvr>
                                        <p:cTn id="9" dur="500"/>
                                        <p:tgtEl>
                                          <p:spTgt spid="10"/>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5"/>
                                        </p:tgtEl>
                                        <p:attrNameLst>
                                          <p:attrName>style.visibility</p:attrName>
                                        </p:attrNameLst>
                                      </p:cBhvr>
                                      <p:to>
                                        <p:strVal val="visible"/>
                                      </p:to>
                                    </p:set>
                                    <p:anim calcmode="lin" valueType="num">
                                      <p:cBhvr>
                                        <p:cTn id="12" dur="500" fill="hold"/>
                                        <p:tgtEl>
                                          <p:spTgt spid="5"/>
                                        </p:tgtEl>
                                        <p:attrNameLst>
                                          <p:attrName>ppt_w</p:attrName>
                                        </p:attrNameLst>
                                      </p:cBhvr>
                                      <p:tavLst>
                                        <p:tav tm="0">
                                          <p:val>
                                            <p:fltVal val="0"/>
                                          </p:val>
                                        </p:tav>
                                        <p:tav tm="100000">
                                          <p:val>
                                            <p:strVal val="#ppt_w"/>
                                          </p:val>
                                        </p:tav>
                                      </p:tavLst>
                                    </p:anim>
                                    <p:anim calcmode="lin" valueType="num">
                                      <p:cBhvr>
                                        <p:cTn id="13" dur="500" fill="hold"/>
                                        <p:tgtEl>
                                          <p:spTgt spid="5"/>
                                        </p:tgtEl>
                                        <p:attrNameLst>
                                          <p:attrName>ppt_h</p:attrName>
                                        </p:attrNameLst>
                                      </p:cBhvr>
                                      <p:tavLst>
                                        <p:tav tm="0">
                                          <p:val>
                                            <p:fltVal val="0"/>
                                          </p:val>
                                        </p:tav>
                                        <p:tav tm="100000">
                                          <p:val>
                                            <p:strVal val="#ppt_h"/>
                                          </p:val>
                                        </p:tav>
                                      </p:tavLst>
                                    </p:anim>
                                    <p:animEffect transition="in" filter="fade">
                                      <p:cBhvr>
                                        <p:cTn id="14" dur="500"/>
                                        <p:tgtEl>
                                          <p:spTgt spid="5"/>
                                        </p:tgtEl>
                                      </p:cBhvr>
                                    </p:animEffect>
                                  </p:childTnLst>
                                </p:cTn>
                              </p:par>
                            </p:childTnLst>
                          </p:cTn>
                        </p:par>
                        <p:par>
                          <p:cTn id="15" fill="hold">
                            <p:stCondLst>
                              <p:cond delay="500"/>
                            </p:stCondLst>
                            <p:childTnLst>
                              <p:par>
                                <p:cTn id="16" presetID="53" presetClass="entr" presetSubtype="16" fill="hold" nodeType="afterEffect">
                                  <p:stCondLst>
                                    <p:cond delay="0"/>
                                  </p:stCondLst>
                                  <p:childTnLst>
                                    <p:set>
                                      <p:cBhvr>
                                        <p:cTn id="17" dur="1" fill="hold">
                                          <p:stCondLst>
                                            <p:cond delay="0"/>
                                          </p:stCondLst>
                                        </p:cTn>
                                        <p:tgtEl>
                                          <p:spTgt spid="20"/>
                                        </p:tgtEl>
                                        <p:attrNameLst>
                                          <p:attrName>style.visibility</p:attrName>
                                        </p:attrNameLst>
                                      </p:cBhvr>
                                      <p:to>
                                        <p:strVal val="visible"/>
                                      </p:to>
                                    </p:set>
                                    <p:anim calcmode="lin" valueType="num">
                                      <p:cBhvr>
                                        <p:cTn id="18" dur="500" fill="hold"/>
                                        <p:tgtEl>
                                          <p:spTgt spid="20"/>
                                        </p:tgtEl>
                                        <p:attrNameLst>
                                          <p:attrName>ppt_w</p:attrName>
                                        </p:attrNameLst>
                                      </p:cBhvr>
                                      <p:tavLst>
                                        <p:tav tm="0">
                                          <p:val>
                                            <p:fltVal val="0"/>
                                          </p:val>
                                        </p:tav>
                                        <p:tav tm="100000">
                                          <p:val>
                                            <p:strVal val="#ppt_w"/>
                                          </p:val>
                                        </p:tav>
                                      </p:tavLst>
                                    </p:anim>
                                    <p:anim calcmode="lin" valueType="num">
                                      <p:cBhvr>
                                        <p:cTn id="19" dur="500" fill="hold"/>
                                        <p:tgtEl>
                                          <p:spTgt spid="20"/>
                                        </p:tgtEl>
                                        <p:attrNameLst>
                                          <p:attrName>ppt_h</p:attrName>
                                        </p:attrNameLst>
                                      </p:cBhvr>
                                      <p:tavLst>
                                        <p:tav tm="0">
                                          <p:val>
                                            <p:fltVal val="0"/>
                                          </p:val>
                                        </p:tav>
                                        <p:tav tm="100000">
                                          <p:val>
                                            <p:strVal val="#ppt_h"/>
                                          </p:val>
                                        </p:tav>
                                      </p:tavLst>
                                    </p:anim>
                                    <p:animEffect transition="in" filter="fade">
                                      <p:cBhvr>
                                        <p:cTn id="20" dur="500"/>
                                        <p:tgtEl>
                                          <p:spTgt spid="20"/>
                                        </p:tgtEl>
                                      </p:cBhvr>
                                    </p:animEffect>
                                  </p:childTnLst>
                                </p:cTn>
                              </p:par>
                              <p:par>
                                <p:cTn id="21" presetID="53" presetClass="entr" presetSubtype="16" fill="hold" grpId="0" nodeType="with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p:cTn id="23" dur="500" fill="hold"/>
                                        <p:tgtEl>
                                          <p:spTgt spid="6"/>
                                        </p:tgtEl>
                                        <p:attrNameLst>
                                          <p:attrName>ppt_w</p:attrName>
                                        </p:attrNameLst>
                                      </p:cBhvr>
                                      <p:tavLst>
                                        <p:tav tm="0">
                                          <p:val>
                                            <p:fltVal val="0"/>
                                          </p:val>
                                        </p:tav>
                                        <p:tav tm="100000">
                                          <p:val>
                                            <p:strVal val="#ppt_w"/>
                                          </p:val>
                                        </p:tav>
                                      </p:tavLst>
                                    </p:anim>
                                    <p:anim calcmode="lin" valueType="num">
                                      <p:cBhvr>
                                        <p:cTn id="24" dur="500" fill="hold"/>
                                        <p:tgtEl>
                                          <p:spTgt spid="6"/>
                                        </p:tgtEl>
                                        <p:attrNameLst>
                                          <p:attrName>ppt_h</p:attrName>
                                        </p:attrNameLst>
                                      </p:cBhvr>
                                      <p:tavLst>
                                        <p:tav tm="0">
                                          <p:val>
                                            <p:fltVal val="0"/>
                                          </p:val>
                                        </p:tav>
                                        <p:tav tm="100000">
                                          <p:val>
                                            <p:strVal val="#ppt_h"/>
                                          </p:val>
                                        </p:tav>
                                      </p:tavLst>
                                    </p:anim>
                                    <p:animEffect transition="in" filter="fade">
                                      <p:cBhvr>
                                        <p:cTn id="25" dur="500"/>
                                        <p:tgtEl>
                                          <p:spTgt spid="6"/>
                                        </p:tgtEl>
                                      </p:cBhvr>
                                    </p:animEffect>
                                  </p:childTnLst>
                                </p:cTn>
                              </p:par>
                              <p:par>
                                <p:cTn id="26" presetID="53" presetClass="entr" presetSubtype="16" fill="hold" grpId="0" nodeType="withEffect">
                                  <p:stCondLst>
                                    <p:cond delay="0"/>
                                  </p:stCondLst>
                                  <p:childTnLst>
                                    <p:set>
                                      <p:cBhvr>
                                        <p:cTn id="27" dur="1" fill="hold">
                                          <p:stCondLst>
                                            <p:cond delay="0"/>
                                          </p:stCondLst>
                                        </p:cTn>
                                        <p:tgtEl>
                                          <p:spTgt spid="16"/>
                                        </p:tgtEl>
                                        <p:attrNameLst>
                                          <p:attrName>style.visibility</p:attrName>
                                        </p:attrNameLst>
                                      </p:cBhvr>
                                      <p:to>
                                        <p:strVal val="visible"/>
                                      </p:to>
                                    </p:set>
                                    <p:anim calcmode="lin" valueType="num">
                                      <p:cBhvr>
                                        <p:cTn id="28" dur="500" fill="hold"/>
                                        <p:tgtEl>
                                          <p:spTgt spid="16"/>
                                        </p:tgtEl>
                                        <p:attrNameLst>
                                          <p:attrName>ppt_w</p:attrName>
                                        </p:attrNameLst>
                                      </p:cBhvr>
                                      <p:tavLst>
                                        <p:tav tm="0">
                                          <p:val>
                                            <p:fltVal val="0"/>
                                          </p:val>
                                        </p:tav>
                                        <p:tav tm="100000">
                                          <p:val>
                                            <p:strVal val="#ppt_w"/>
                                          </p:val>
                                        </p:tav>
                                      </p:tavLst>
                                    </p:anim>
                                    <p:anim calcmode="lin" valueType="num">
                                      <p:cBhvr>
                                        <p:cTn id="29" dur="500" fill="hold"/>
                                        <p:tgtEl>
                                          <p:spTgt spid="16"/>
                                        </p:tgtEl>
                                        <p:attrNameLst>
                                          <p:attrName>ppt_h</p:attrName>
                                        </p:attrNameLst>
                                      </p:cBhvr>
                                      <p:tavLst>
                                        <p:tav tm="0">
                                          <p:val>
                                            <p:fltVal val="0"/>
                                          </p:val>
                                        </p:tav>
                                        <p:tav tm="100000">
                                          <p:val>
                                            <p:strVal val="#ppt_h"/>
                                          </p:val>
                                        </p:tav>
                                      </p:tavLst>
                                    </p:anim>
                                    <p:animEffect transition="in" filter="fade">
                                      <p:cBhvr>
                                        <p:cTn id="30" dur="500"/>
                                        <p:tgtEl>
                                          <p:spTgt spid="16"/>
                                        </p:tgtEl>
                                      </p:cBhvr>
                                    </p:animEffect>
                                  </p:childTnLst>
                                </p:cTn>
                              </p:par>
                              <p:par>
                                <p:cTn id="31" presetID="53" presetClass="entr" presetSubtype="16" fill="hold" nodeType="withEffect">
                                  <p:stCondLst>
                                    <p:cond delay="0"/>
                                  </p:stCondLst>
                                  <p:childTnLst>
                                    <p:set>
                                      <p:cBhvr>
                                        <p:cTn id="32" dur="1" fill="hold">
                                          <p:stCondLst>
                                            <p:cond delay="0"/>
                                          </p:stCondLst>
                                        </p:cTn>
                                        <p:tgtEl>
                                          <p:spTgt spid="23"/>
                                        </p:tgtEl>
                                        <p:attrNameLst>
                                          <p:attrName>style.visibility</p:attrName>
                                        </p:attrNameLst>
                                      </p:cBhvr>
                                      <p:to>
                                        <p:strVal val="visible"/>
                                      </p:to>
                                    </p:set>
                                    <p:anim calcmode="lin" valueType="num">
                                      <p:cBhvr>
                                        <p:cTn id="33" dur="500" fill="hold"/>
                                        <p:tgtEl>
                                          <p:spTgt spid="23"/>
                                        </p:tgtEl>
                                        <p:attrNameLst>
                                          <p:attrName>ppt_w</p:attrName>
                                        </p:attrNameLst>
                                      </p:cBhvr>
                                      <p:tavLst>
                                        <p:tav tm="0">
                                          <p:val>
                                            <p:fltVal val="0"/>
                                          </p:val>
                                        </p:tav>
                                        <p:tav tm="100000">
                                          <p:val>
                                            <p:strVal val="#ppt_w"/>
                                          </p:val>
                                        </p:tav>
                                      </p:tavLst>
                                    </p:anim>
                                    <p:anim calcmode="lin" valueType="num">
                                      <p:cBhvr>
                                        <p:cTn id="34" dur="500" fill="hold"/>
                                        <p:tgtEl>
                                          <p:spTgt spid="23"/>
                                        </p:tgtEl>
                                        <p:attrNameLst>
                                          <p:attrName>ppt_h</p:attrName>
                                        </p:attrNameLst>
                                      </p:cBhvr>
                                      <p:tavLst>
                                        <p:tav tm="0">
                                          <p:val>
                                            <p:fltVal val="0"/>
                                          </p:val>
                                        </p:tav>
                                        <p:tav tm="100000">
                                          <p:val>
                                            <p:strVal val="#ppt_h"/>
                                          </p:val>
                                        </p:tav>
                                      </p:tavLst>
                                    </p:anim>
                                    <p:animEffect transition="in" filter="fade">
                                      <p:cBhvr>
                                        <p:cTn id="35" dur="500"/>
                                        <p:tgtEl>
                                          <p:spTgt spid="23"/>
                                        </p:tgtEl>
                                      </p:cBhvr>
                                    </p:animEffect>
                                  </p:childTnLst>
                                </p:cTn>
                              </p:par>
                              <p:par>
                                <p:cTn id="36" presetID="53" presetClass="entr" presetSubtype="16" fill="hold" grpId="0" nodeType="withEffect">
                                  <p:stCondLst>
                                    <p:cond delay="0"/>
                                  </p:stCondLst>
                                  <p:childTnLst>
                                    <p:set>
                                      <p:cBhvr>
                                        <p:cTn id="37" dur="1" fill="hold">
                                          <p:stCondLst>
                                            <p:cond delay="0"/>
                                          </p:stCondLst>
                                        </p:cTn>
                                        <p:tgtEl>
                                          <p:spTgt spid="7"/>
                                        </p:tgtEl>
                                        <p:attrNameLst>
                                          <p:attrName>style.visibility</p:attrName>
                                        </p:attrNameLst>
                                      </p:cBhvr>
                                      <p:to>
                                        <p:strVal val="visible"/>
                                      </p:to>
                                    </p:set>
                                    <p:anim calcmode="lin" valueType="num">
                                      <p:cBhvr>
                                        <p:cTn id="38" dur="500" fill="hold"/>
                                        <p:tgtEl>
                                          <p:spTgt spid="7"/>
                                        </p:tgtEl>
                                        <p:attrNameLst>
                                          <p:attrName>ppt_w</p:attrName>
                                        </p:attrNameLst>
                                      </p:cBhvr>
                                      <p:tavLst>
                                        <p:tav tm="0">
                                          <p:val>
                                            <p:fltVal val="0"/>
                                          </p:val>
                                        </p:tav>
                                        <p:tav tm="100000">
                                          <p:val>
                                            <p:strVal val="#ppt_w"/>
                                          </p:val>
                                        </p:tav>
                                      </p:tavLst>
                                    </p:anim>
                                    <p:anim calcmode="lin" valueType="num">
                                      <p:cBhvr>
                                        <p:cTn id="39" dur="500" fill="hold"/>
                                        <p:tgtEl>
                                          <p:spTgt spid="7"/>
                                        </p:tgtEl>
                                        <p:attrNameLst>
                                          <p:attrName>ppt_h</p:attrName>
                                        </p:attrNameLst>
                                      </p:cBhvr>
                                      <p:tavLst>
                                        <p:tav tm="0">
                                          <p:val>
                                            <p:fltVal val="0"/>
                                          </p:val>
                                        </p:tav>
                                        <p:tav tm="100000">
                                          <p:val>
                                            <p:strVal val="#ppt_h"/>
                                          </p:val>
                                        </p:tav>
                                      </p:tavLst>
                                    </p:anim>
                                    <p:animEffect transition="in" filter="fade">
                                      <p:cBhvr>
                                        <p:cTn id="40" dur="500"/>
                                        <p:tgtEl>
                                          <p:spTgt spid="7"/>
                                        </p:tgtEl>
                                      </p:cBhvr>
                                    </p:animEffect>
                                  </p:childTnLst>
                                </p:cTn>
                              </p:par>
                              <p:par>
                                <p:cTn id="41" presetID="53" presetClass="entr" presetSubtype="16" fill="hold" grpId="0" nodeType="withEffect">
                                  <p:stCondLst>
                                    <p:cond delay="0"/>
                                  </p:stCondLst>
                                  <p:childTnLst>
                                    <p:set>
                                      <p:cBhvr>
                                        <p:cTn id="42" dur="1" fill="hold">
                                          <p:stCondLst>
                                            <p:cond delay="0"/>
                                          </p:stCondLst>
                                        </p:cTn>
                                        <p:tgtEl>
                                          <p:spTgt spid="17"/>
                                        </p:tgtEl>
                                        <p:attrNameLst>
                                          <p:attrName>style.visibility</p:attrName>
                                        </p:attrNameLst>
                                      </p:cBhvr>
                                      <p:to>
                                        <p:strVal val="visible"/>
                                      </p:to>
                                    </p:set>
                                    <p:anim calcmode="lin" valueType="num">
                                      <p:cBhvr>
                                        <p:cTn id="43" dur="500" fill="hold"/>
                                        <p:tgtEl>
                                          <p:spTgt spid="17"/>
                                        </p:tgtEl>
                                        <p:attrNameLst>
                                          <p:attrName>ppt_w</p:attrName>
                                        </p:attrNameLst>
                                      </p:cBhvr>
                                      <p:tavLst>
                                        <p:tav tm="0">
                                          <p:val>
                                            <p:fltVal val="0"/>
                                          </p:val>
                                        </p:tav>
                                        <p:tav tm="100000">
                                          <p:val>
                                            <p:strVal val="#ppt_w"/>
                                          </p:val>
                                        </p:tav>
                                      </p:tavLst>
                                    </p:anim>
                                    <p:anim calcmode="lin" valueType="num">
                                      <p:cBhvr>
                                        <p:cTn id="44" dur="500" fill="hold"/>
                                        <p:tgtEl>
                                          <p:spTgt spid="17"/>
                                        </p:tgtEl>
                                        <p:attrNameLst>
                                          <p:attrName>ppt_h</p:attrName>
                                        </p:attrNameLst>
                                      </p:cBhvr>
                                      <p:tavLst>
                                        <p:tav tm="0">
                                          <p:val>
                                            <p:fltVal val="0"/>
                                          </p:val>
                                        </p:tav>
                                        <p:tav tm="100000">
                                          <p:val>
                                            <p:strVal val="#ppt_h"/>
                                          </p:val>
                                        </p:tav>
                                      </p:tavLst>
                                    </p:anim>
                                    <p:animEffect transition="in" filter="fade">
                                      <p:cBhvr>
                                        <p:cTn id="45" dur="500"/>
                                        <p:tgtEl>
                                          <p:spTgt spid="17"/>
                                        </p:tgtEl>
                                      </p:cBhvr>
                                    </p:animEffect>
                                  </p:childTnLst>
                                </p:cTn>
                              </p:par>
                              <p:par>
                                <p:cTn id="46" presetID="53" presetClass="entr" presetSubtype="16" fill="hold" grpId="0" nodeType="withEffect">
                                  <p:stCondLst>
                                    <p:cond delay="0"/>
                                  </p:stCondLst>
                                  <p:childTnLst>
                                    <p:set>
                                      <p:cBhvr>
                                        <p:cTn id="47" dur="1" fill="hold">
                                          <p:stCondLst>
                                            <p:cond delay="0"/>
                                          </p:stCondLst>
                                        </p:cTn>
                                        <p:tgtEl>
                                          <p:spTgt spid="9"/>
                                        </p:tgtEl>
                                        <p:attrNameLst>
                                          <p:attrName>style.visibility</p:attrName>
                                        </p:attrNameLst>
                                      </p:cBhvr>
                                      <p:to>
                                        <p:strVal val="visible"/>
                                      </p:to>
                                    </p:set>
                                    <p:anim calcmode="lin" valueType="num">
                                      <p:cBhvr>
                                        <p:cTn id="48" dur="500" fill="hold"/>
                                        <p:tgtEl>
                                          <p:spTgt spid="9"/>
                                        </p:tgtEl>
                                        <p:attrNameLst>
                                          <p:attrName>ppt_w</p:attrName>
                                        </p:attrNameLst>
                                      </p:cBhvr>
                                      <p:tavLst>
                                        <p:tav tm="0">
                                          <p:val>
                                            <p:fltVal val="0"/>
                                          </p:val>
                                        </p:tav>
                                        <p:tav tm="100000">
                                          <p:val>
                                            <p:strVal val="#ppt_w"/>
                                          </p:val>
                                        </p:tav>
                                      </p:tavLst>
                                    </p:anim>
                                    <p:anim calcmode="lin" valueType="num">
                                      <p:cBhvr>
                                        <p:cTn id="49" dur="500" fill="hold"/>
                                        <p:tgtEl>
                                          <p:spTgt spid="9"/>
                                        </p:tgtEl>
                                        <p:attrNameLst>
                                          <p:attrName>ppt_h</p:attrName>
                                        </p:attrNameLst>
                                      </p:cBhvr>
                                      <p:tavLst>
                                        <p:tav tm="0">
                                          <p:val>
                                            <p:fltVal val="0"/>
                                          </p:val>
                                        </p:tav>
                                        <p:tav tm="100000">
                                          <p:val>
                                            <p:strVal val="#ppt_h"/>
                                          </p:val>
                                        </p:tav>
                                      </p:tavLst>
                                    </p:anim>
                                    <p:animEffect transition="in" filter="fade">
                                      <p:cBhvr>
                                        <p:cTn id="50" dur="500"/>
                                        <p:tgtEl>
                                          <p:spTgt spid="9"/>
                                        </p:tgtEl>
                                      </p:cBhvr>
                                    </p:animEffect>
                                  </p:childTnLst>
                                </p:cTn>
                              </p:par>
                              <p:par>
                                <p:cTn id="51" presetID="53" presetClass="entr" presetSubtype="16" fill="hold" grpId="0" nodeType="withEffect">
                                  <p:stCondLst>
                                    <p:cond delay="0"/>
                                  </p:stCondLst>
                                  <p:childTnLst>
                                    <p:set>
                                      <p:cBhvr>
                                        <p:cTn id="52" dur="1" fill="hold">
                                          <p:stCondLst>
                                            <p:cond delay="0"/>
                                          </p:stCondLst>
                                        </p:cTn>
                                        <p:tgtEl>
                                          <p:spTgt spid="19"/>
                                        </p:tgtEl>
                                        <p:attrNameLst>
                                          <p:attrName>style.visibility</p:attrName>
                                        </p:attrNameLst>
                                      </p:cBhvr>
                                      <p:to>
                                        <p:strVal val="visible"/>
                                      </p:to>
                                    </p:set>
                                    <p:anim calcmode="lin" valueType="num">
                                      <p:cBhvr>
                                        <p:cTn id="53" dur="500" fill="hold"/>
                                        <p:tgtEl>
                                          <p:spTgt spid="19"/>
                                        </p:tgtEl>
                                        <p:attrNameLst>
                                          <p:attrName>ppt_w</p:attrName>
                                        </p:attrNameLst>
                                      </p:cBhvr>
                                      <p:tavLst>
                                        <p:tav tm="0">
                                          <p:val>
                                            <p:fltVal val="0"/>
                                          </p:val>
                                        </p:tav>
                                        <p:tav tm="100000">
                                          <p:val>
                                            <p:strVal val="#ppt_w"/>
                                          </p:val>
                                        </p:tav>
                                      </p:tavLst>
                                    </p:anim>
                                    <p:anim calcmode="lin" valueType="num">
                                      <p:cBhvr>
                                        <p:cTn id="54" dur="500" fill="hold"/>
                                        <p:tgtEl>
                                          <p:spTgt spid="19"/>
                                        </p:tgtEl>
                                        <p:attrNameLst>
                                          <p:attrName>ppt_h</p:attrName>
                                        </p:attrNameLst>
                                      </p:cBhvr>
                                      <p:tavLst>
                                        <p:tav tm="0">
                                          <p:val>
                                            <p:fltVal val="0"/>
                                          </p:val>
                                        </p:tav>
                                        <p:tav tm="100000">
                                          <p:val>
                                            <p:strVal val="#ppt_h"/>
                                          </p:val>
                                        </p:tav>
                                      </p:tavLst>
                                    </p:anim>
                                    <p:animEffect transition="in" filter="fade">
                                      <p:cBhvr>
                                        <p:cTn id="55" dur="500"/>
                                        <p:tgtEl>
                                          <p:spTgt spid="19"/>
                                        </p:tgtEl>
                                      </p:cBhvr>
                                    </p:animEffect>
                                  </p:childTnLst>
                                </p:cTn>
                              </p:par>
                              <p:par>
                                <p:cTn id="56" presetID="53" presetClass="entr" presetSubtype="16" fill="hold" grpId="0" nodeType="withEffect">
                                  <p:stCondLst>
                                    <p:cond delay="0"/>
                                  </p:stCondLst>
                                  <p:childTnLst>
                                    <p:set>
                                      <p:cBhvr>
                                        <p:cTn id="57" dur="1" fill="hold">
                                          <p:stCondLst>
                                            <p:cond delay="0"/>
                                          </p:stCondLst>
                                        </p:cTn>
                                        <p:tgtEl>
                                          <p:spTgt spid="26"/>
                                        </p:tgtEl>
                                        <p:attrNameLst>
                                          <p:attrName>style.visibility</p:attrName>
                                        </p:attrNameLst>
                                      </p:cBhvr>
                                      <p:to>
                                        <p:strVal val="visible"/>
                                      </p:to>
                                    </p:set>
                                    <p:anim calcmode="lin" valueType="num">
                                      <p:cBhvr>
                                        <p:cTn id="58" dur="500" fill="hold"/>
                                        <p:tgtEl>
                                          <p:spTgt spid="26"/>
                                        </p:tgtEl>
                                        <p:attrNameLst>
                                          <p:attrName>ppt_w</p:attrName>
                                        </p:attrNameLst>
                                      </p:cBhvr>
                                      <p:tavLst>
                                        <p:tav tm="0">
                                          <p:val>
                                            <p:fltVal val="0"/>
                                          </p:val>
                                        </p:tav>
                                        <p:tav tm="100000">
                                          <p:val>
                                            <p:strVal val="#ppt_w"/>
                                          </p:val>
                                        </p:tav>
                                      </p:tavLst>
                                    </p:anim>
                                    <p:anim calcmode="lin" valueType="num">
                                      <p:cBhvr>
                                        <p:cTn id="59" dur="500" fill="hold"/>
                                        <p:tgtEl>
                                          <p:spTgt spid="26"/>
                                        </p:tgtEl>
                                        <p:attrNameLst>
                                          <p:attrName>ppt_h</p:attrName>
                                        </p:attrNameLst>
                                      </p:cBhvr>
                                      <p:tavLst>
                                        <p:tav tm="0">
                                          <p:val>
                                            <p:fltVal val="0"/>
                                          </p:val>
                                        </p:tav>
                                        <p:tav tm="100000">
                                          <p:val>
                                            <p:strVal val="#ppt_h"/>
                                          </p:val>
                                        </p:tav>
                                      </p:tavLst>
                                    </p:anim>
                                    <p:animEffect transition="in" filter="fade">
                                      <p:cBhvr>
                                        <p:cTn id="60" dur="500"/>
                                        <p:tgtEl>
                                          <p:spTgt spid="26"/>
                                        </p:tgtEl>
                                      </p:cBhvr>
                                    </p:animEffect>
                                  </p:childTnLst>
                                </p:cTn>
                              </p:par>
                              <p:par>
                                <p:cTn id="61" presetID="53" presetClass="entr" presetSubtype="16" fill="hold" grpId="0" nodeType="withEffect">
                                  <p:stCondLst>
                                    <p:cond delay="0"/>
                                  </p:stCondLst>
                                  <p:childTnLst>
                                    <p:set>
                                      <p:cBhvr>
                                        <p:cTn id="62" dur="1" fill="hold">
                                          <p:stCondLst>
                                            <p:cond delay="0"/>
                                          </p:stCondLst>
                                        </p:cTn>
                                        <p:tgtEl>
                                          <p:spTgt spid="8"/>
                                        </p:tgtEl>
                                        <p:attrNameLst>
                                          <p:attrName>style.visibility</p:attrName>
                                        </p:attrNameLst>
                                      </p:cBhvr>
                                      <p:to>
                                        <p:strVal val="visible"/>
                                      </p:to>
                                    </p:set>
                                    <p:anim calcmode="lin" valueType="num">
                                      <p:cBhvr>
                                        <p:cTn id="63" dur="500" fill="hold"/>
                                        <p:tgtEl>
                                          <p:spTgt spid="8"/>
                                        </p:tgtEl>
                                        <p:attrNameLst>
                                          <p:attrName>ppt_w</p:attrName>
                                        </p:attrNameLst>
                                      </p:cBhvr>
                                      <p:tavLst>
                                        <p:tav tm="0">
                                          <p:val>
                                            <p:fltVal val="0"/>
                                          </p:val>
                                        </p:tav>
                                        <p:tav tm="100000">
                                          <p:val>
                                            <p:strVal val="#ppt_w"/>
                                          </p:val>
                                        </p:tav>
                                      </p:tavLst>
                                    </p:anim>
                                    <p:anim calcmode="lin" valueType="num">
                                      <p:cBhvr>
                                        <p:cTn id="64" dur="500" fill="hold"/>
                                        <p:tgtEl>
                                          <p:spTgt spid="8"/>
                                        </p:tgtEl>
                                        <p:attrNameLst>
                                          <p:attrName>ppt_h</p:attrName>
                                        </p:attrNameLst>
                                      </p:cBhvr>
                                      <p:tavLst>
                                        <p:tav tm="0">
                                          <p:val>
                                            <p:fltVal val="0"/>
                                          </p:val>
                                        </p:tav>
                                        <p:tav tm="100000">
                                          <p:val>
                                            <p:strVal val="#ppt_h"/>
                                          </p:val>
                                        </p:tav>
                                      </p:tavLst>
                                    </p:anim>
                                    <p:animEffect transition="in" filter="fade">
                                      <p:cBhvr>
                                        <p:cTn id="65" dur="500"/>
                                        <p:tgtEl>
                                          <p:spTgt spid="8"/>
                                        </p:tgtEl>
                                      </p:cBhvr>
                                    </p:animEffect>
                                  </p:childTnLst>
                                </p:cTn>
                              </p:par>
                              <p:par>
                                <p:cTn id="66" presetID="53" presetClass="entr" presetSubtype="16" fill="hold" grpId="0" nodeType="withEffect">
                                  <p:stCondLst>
                                    <p:cond delay="0"/>
                                  </p:stCondLst>
                                  <p:childTnLst>
                                    <p:set>
                                      <p:cBhvr>
                                        <p:cTn id="67" dur="1" fill="hold">
                                          <p:stCondLst>
                                            <p:cond delay="0"/>
                                          </p:stCondLst>
                                        </p:cTn>
                                        <p:tgtEl>
                                          <p:spTgt spid="18"/>
                                        </p:tgtEl>
                                        <p:attrNameLst>
                                          <p:attrName>style.visibility</p:attrName>
                                        </p:attrNameLst>
                                      </p:cBhvr>
                                      <p:to>
                                        <p:strVal val="visible"/>
                                      </p:to>
                                    </p:set>
                                    <p:anim calcmode="lin" valueType="num">
                                      <p:cBhvr>
                                        <p:cTn id="68" dur="500" fill="hold"/>
                                        <p:tgtEl>
                                          <p:spTgt spid="18"/>
                                        </p:tgtEl>
                                        <p:attrNameLst>
                                          <p:attrName>ppt_w</p:attrName>
                                        </p:attrNameLst>
                                      </p:cBhvr>
                                      <p:tavLst>
                                        <p:tav tm="0">
                                          <p:val>
                                            <p:fltVal val="0"/>
                                          </p:val>
                                        </p:tav>
                                        <p:tav tm="100000">
                                          <p:val>
                                            <p:strVal val="#ppt_w"/>
                                          </p:val>
                                        </p:tav>
                                      </p:tavLst>
                                    </p:anim>
                                    <p:anim calcmode="lin" valueType="num">
                                      <p:cBhvr>
                                        <p:cTn id="69" dur="500" fill="hold"/>
                                        <p:tgtEl>
                                          <p:spTgt spid="18"/>
                                        </p:tgtEl>
                                        <p:attrNameLst>
                                          <p:attrName>ppt_h</p:attrName>
                                        </p:attrNameLst>
                                      </p:cBhvr>
                                      <p:tavLst>
                                        <p:tav tm="0">
                                          <p:val>
                                            <p:fltVal val="0"/>
                                          </p:val>
                                        </p:tav>
                                        <p:tav tm="100000">
                                          <p:val>
                                            <p:strVal val="#ppt_h"/>
                                          </p:val>
                                        </p:tav>
                                      </p:tavLst>
                                    </p:anim>
                                    <p:animEffect transition="in" filter="fade">
                                      <p:cBhvr>
                                        <p:cTn id="70" dur="500"/>
                                        <p:tgtEl>
                                          <p:spTgt spid="18"/>
                                        </p:tgtEl>
                                      </p:cBhvr>
                                    </p:animEffect>
                                  </p:childTnLst>
                                </p:cTn>
                              </p:par>
                              <p:par>
                                <p:cTn id="71" presetID="53" presetClass="entr" presetSubtype="16" fill="hold" nodeType="withEffect">
                                  <p:stCondLst>
                                    <p:cond delay="0"/>
                                  </p:stCondLst>
                                  <p:childTnLst>
                                    <p:set>
                                      <p:cBhvr>
                                        <p:cTn id="72" dur="1" fill="hold">
                                          <p:stCondLst>
                                            <p:cond delay="0"/>
                                          </p:stCondLst>
                                        </p:cTn>
                                        <p:tgtEl>
                                          <p:spTgt spid="27"/>
                                        </p:tgtEl>
                                        <p:attrNameLst>
                                          <p:attrName>style.visibility</p:attrName>
                                        </p:attrNameLst>
                                      </p:cBhvr>
                                      <p:to>
                                        <p:strVal val="visible"/>
                                      </p:to>
                                    </p:set>
                                    <p:anim calcmode="lin" valueType="num">
                                      <p:cBhvr>
                                        <p:cTn id="73" dur="500" fill="hold"/>
                                        <p:tgtEl>
                                          <p:spTgt spid="27"/>
                                        </p:tgtEl>
                                        <p:attrNameLst>
                                          <p:attrName>ppt_w</p:attrName>
                                        </p:attrNameLst>
                                      </p:cBhvr>
                                      <p:tavLst>
                                        <p:tav tm="0">
                                          <p:val>
                                            <p:fltVal val="0"/>
                                          </p:val>
                                        </p:tav>
                                        <p:tav tm="100000">
                                          <p:val>
                                            <p:strVal val="#ppt_w"/>
                                          </p:val>
                                        </p:tav>
                                      </p:tavLst>
                                    </p:anim>
                                    <p:anim calcmode="lin" valueType="num">
                                      <p:cBhvr>
                                        <p:cTn id="74" dur="500" fill="hold"/>
                                        <p:tgtEl>
                                          <p:spTgt spid="27"/>
                                        </p:tgtEl>
                                        <p:attrNameLst>
                                          <p:attrName>ppt_h</p:attrName>
                                        </p:attrNameLst>
                                      </p:cBhvr>
                                      <p:tavLst>
                                        <p:tav tm="0">
                                          <p:val>
                                            <p:fltVal val="0"/>
                                          </p:val>
                                        </p:tav>
                                        <p:tav tm="100000">
                                          <p:val>
                                            <p:strVal val="#ppt_h"/>
                                          </p:val>
                                        </p:tav>
                                      </p:tavLst>
                                    </p:anim>
                                    <p:animEffect transition="in" filter="fade">
                                      <p:cBhvr>
                                        <p:cTn id="75" dur="500"/>
                                        <p:tgtEl>
                                          <p:spTgt spid="27"/>
                                        </p:tgtEl>
                                      </p:cBhvr>
                                    </p:animEffect>
                                  </p:childTnLst>
                                </p:cTn>
                              </p:par>
                            </p:childTnLst>
                          </p:cTn>
                        </p:par>
                        <p:par>
                          <p:cTn id="76" fill="hold">
                            <p:stCondLst>
                              <p:cond delay="1000"/>
                            </p:stCondLst>
                            <p:childTnLst>
                              <p:par>
                                <p:cTn id="77" presetID="22" presetClass="entr" presetSubtype="1" fill="hold" grpId="0" nodeType="afterEffect">
                                  <p:stCondLst>
                                    <p:cond delay="0"/>
                                  </p:stCondLst>
                                  <p:childTnLst>
                                    <p:set>
                                      <p:cBhvr>
                                        <p:cTn id="78" dur="1" fill="hold">
                                          <p:stCondLst>
                                            <p:cond delay="0"/>
                                          </p:stCondLst>
                                        </p:cTn>
                                        <p:tgtEl>
                                          <p:spTgt spid="4"/>
                                        </p:tgtEl>
                                        <p:attrNameLst>
                                          <p:attrName>style.visibility</p:attrName>
                                        </p:attrNameLst>
                                      </p:cBhvr>
                                      <p:to>
                                        <p:strVal val="visible"/>
                                      </p:to>
                                    </p:set>
                                    <p:animEffect transition="in" filter="wipe(up)">
                                      <p:cBhvr>
                                        <p:cTn id="79" dur="500"/>
                                        <p:tgtEl>
                                          <p:spTgt spid="4"/>
                                        </p:tgtEl>
                                      </p:cBhvr>
                                    </p:animEffect>
                                  </p:childTnLst>
                                </p:cTn>
                              </p:par>
                              <p:par>
                                <p:cTn id="80" presetID="16" presetClass="entr" presetSubtype="21" fill="hold" nodeType="withEffect">
                                  <p:stCondLst>
                                    <p:cond delay="0"/>
                                  </p:stCondLst>
                                  <p:childTnLst>
                                    <p:set>
                                      <p:cBhvr>
                                        <p:cTn id="81" dur="1" fill="hold">
                                          <p:stCondLst>
                                            <p:cond delay="0"/>
                                          </p:stCondLst>
                                        </p:cTn>
                                        <p:tgtEl>
                                          <p:spTgt spid="31"/>
                                        </p:tgtEl>
                                        <p:attrNameLst>
                                          <p:attrName>style.visibility</p:attrName>
                                        </p:attrNameLst>
                                      </p:cBhvr>
                                      <p:to>
                                        <p:strVal val="visible"/>
                                      </p:to>
                                    </p:set>
                                    <p:animEffect transition="in" filter="barn(inVertical)">
                                      <p:cBhvr>
                                        <p:cTn id="82"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p:bldP spid="6" grpId="0" animBg="1"/>
      <p:bldP spid="7" grpId="0" animBg="1"/>
      <p:bldP spid="8" grpId="0" animBg="1"/>
      <p:bldP spid="9" grpId="0" animBg="1"/>
      <p:bldP spid="16" grpId="0"/>
      <p:bldP spid="17" grpId="0"/>
      <p:bldP spid="18" grpId="0"/>
      <p:bldP spid="19" grpId="0"/>
      <p:bldP spid="26"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3" name="未知"/>
          <p:cNvSpPr>
            <a:spLocks noChangeAspect="1"/>
          </p:cNvSpPr>
          <p:nvPr/>
        </p:nvSpPr>
        <p:spPr bwMode="auto">
          <a:xfrm>
            <a:off x="2506861" y="3233610"/>
            <a:ext cx="1203642" cy="1059558"/>
          </a:xfrm>
          <a:custGeom>
            <a:avLst/>
            <a:gdLst/>
            <a:ahLst/>
            <a:cxnLst>
              <a:cxn ang="0">
                <a:pos x="0" y="328"/>
              </a:cxn>
              <a:cxn ang="0">
                <a:pos x="944" y="0"/>
              </a:cxn>
              <a:cxn ang="0">
                <a:pos x="963" y="691"/>
              </a:cxn>
              <a:cxn ang="0">
                <a:pos x="3" y="691"/>
              </a:cxn>
              <a:cxn ang="0">
                <a:pos x="0" y="328"/>
              </a:cxn>
            </a:cxnLst>
            <a:rect l="0" t="0" r="r" b="b"/>
            <a:pathLst>
              <a:path w="963" h="691">
                <a:moveTo>
                  <a:pt x="0" y="328"/>
                </a:moveTo>
                <a:lnTo>
                  <a:pt x="944" y="0"/>
                </a:lnTo>
                <a:lnTo>
                  <a:pt x="963" y="691"/>
                </a:lnTo>
                <a:lnTo>
                  <a:pt x="3" y="691"/>
                </a:lnTo>
                <a:lnTo>
                  <a:pt x="0" y="328"/>
                </a:lnTo>
                <a:close/>
              </a:path>
            </a:pathLst>
          </a:cu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6" name="未知"/>
          <p:cNvSpPr>
            <a:spLocks noChangeAspect="1"/>
          </p:cNvSpPr>
          <p:nvPr/>
        </p:nvSpPr>
        <p:spPr bwMode="auto">
          <a:xfrm>
            <a:off x="3851061" y="2551232"/>
            <a:ext cx="1199052" cy="1741938"/>
          </a:xfrm>
          <a:custGeom>
            <a:avLst/>
            <a:gdLst/>
            <a:ahLst/>
            <a:cxnLst>
              <a:cxn ang="0">
                <a:pos x="0" y="390"/>
              </a:cxn>
              <a:cxn ang="0">
                <a:pos x="952" y="0"/>
              </a:cxn>
              <a:cxn ang="0">
                <a:pos x="960" y="1110"/>
              </a:cxn>
              <a:cxn ang="0">
                <a:pos x="0" y="1110"/>
              </a:cxn>
              <a:cxn ang="0">
                <a:pos x="0" y="390"/>
              </a:cxn>
            </a:cxnLst>
            <a:rect l="0" t="0" r="r" b="b"/>
            <a:pathLst>
              <a:path w="960" h="1110">
                <a:moveTo>
                  <a:pt x="0" y="390"/>
                </a:moveTo>
                <a:lnTo>
                  <a:pt x="952" y="0"/>
                </a:lnTo>
                <a:lnTo>
                  <a:pt x="960" y="1110"/>
                </a:lnTo>
                <a:lnTo>
                  <a:pt x="0" y="1110"/>
                </a:lnTo>
                <a:lnTo>
                  <a:pt x="0" y="390"/>
                </a:lnTo>
                <a:close/>
              </a:path>
            </a:pathLst>
          </a:cu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9" name="未知"/>
          <p:cNvSpPr>
            <a:spLocks noChangeAspect="1"/>
          </p:cNvSpPr>
          <p:nvPr/>
        </p:nvSpPr>
        <p:spPr bwMode="auto">
          <a:xfrm>
            <a:off x="5183214" y="1928597"/>
            <a:ext cx="1207083" cy="2363852"/>
          </a:xfrm>
          <a:custGeom>
            <a:avLst/>
            <a:gdLst/>
            <a:ahLst/>
            <a:cxnLst>
              <a:cxn ang="0">
                <a:pos x="0" y="381"/>
              </a:cxn>
              <a:cxn ang="0">
                <a:pos x="949" y="0"/>
              </a:cxn>
              <a:cxn ang="0">
                <a:pos x="967" y="1507"/>
              </a:cxn>
              <a:cxn ang="0">
                <a:pos x="7" y="1507"/>
              </a:cxn>
              <a:cxn ang="0">
                <a:pos x="0" y="381"/>
              </a:cxn>
            </a:cxnLst>
            <a:rect l="0" t="0" r="r" b="b"/>
            <a:pathLst>
              <a:path w="967" h="1507">
                <a:moveTo>
                  <a:pt x="0" y="381"/>
                </a:moveTo>
                <a:lnTo>
                  <a:pt x="949" y="0"/>
                </a:lnTo>
                <a:lnTo>
                  <a:pt x="967" y="1507"/>
                </a:lnTo>
                <a:lnTo>
                  <a:pt x="7" y="1507"/>
                </a:lnTo>
                <a:lnTo>
                  <a:pt x="0" y="381"/>
                </a:lnTo>
                <a:close/>
              </a:path>
            </a:pathLst>
          </a:cu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12" name="未知"/>
          <p:cNvSpPr>
            <a:spLocks noChangeAspect="1"/>
          </p:cNvSpPr>
          <p:nvPr/>
        </p:nvSpPr>
        <p:spPr bwMode="auto">
          <a:xfrm>
            <a:off x="6530282" y="1232542"/>
            <a:ext cx="1227737" cy="3062066"/>
          </a:xfrm>
          <a:custGeom>
            <a:avLst/>
            <a:gdLst/>
            <a:ahLst/>
            <a:cxnLst>
              <a:cxn ang="0">
                <a:pos x="0" y="422"/>
              </a:cxn>
              <a:cxn ang="0">
                <a:pos x="982" y="0"/>
              </a:cxn>
              <a:cxn ang="0">
                <a:pos x="978" y="1953"/>
              </a:cxn>
              <a:cxn ang="0">
                <a:pos x="18" y="1953"/>
              </a:cxn>
              <a:cxn ang="0">
                <a:pos x="0" y="422"/>
              </a:cxn>
            </a:cxnLst>
            <a:rect l="0" t="0" r="r" b="b"/>
            <a:pathLst>
              <a:path w="982" h="1953">
                <a:moveTo>
                  <a:pt x="0" y="422"/>
                </a:moveTo>
                <a:lnTo>
                  <a:pt x="982" y="0"/>
                </a:lnTo>
                <a:lnTo>
                  <a:pt x="978" y="1953"/>
                </a:lnTo>
                <a:lnTo>
                  <a:pt x="18" y="1953"/>
                </a:lnTo>
                <a:lnTo>
                  <a:pt x="0" y="422"/>
                </a:lnTo>
                <a:close/>
              </a:path>
            </a:pathLst>
          </a:cu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chemeClr val="bg1"/>
              </a:solidFill>
              <a:latin typeface="微软雅黑" panose="020B0503020204020204" pitchFamily="34" charset="-122"/>
              <a:ea typeface="微软雅黑" panose="020B0503020204020204" pitchFamily="34" charset="-122"/>
            </a:endParaRPr>
          </a:p>
        </p:txBody>
      </p:sp>
      <p:sp>
        <p:nvSpPr>
          <p:cNvPr id="14" name="Line 15"/>
          <p:cNvSpPr>
            <a:spLocks noChangeAspect="1" noChangeShapeType="1"/>
          </p:cNvSpPr>
          <p:nvPr/>
        </p:nvSpPr>
        <p:spPr bwMode="auto">
          <a:xfrm flipH="1">
            <a:off x="1366328" y="3541689"/>
            <a:ext cx="2094038" cy="0"/>
          </a:xfrm>
          <a:prstGeom prst="line">
            <a:avLst/>
          </a:prstGeom>
          <a:noFill/>
          <a:ln w="9525" cap="flat" cmpd="sng">
            <a:solidFill>
              <a:schemeClr val="tx1">
                <a:lumMod val="65000"/>
                <a:lumOff val="35000"/>
              </a:schemeClr>
            </a:solidFill>
            <a:round/>
            <a:headEnd type="oval" w="med" len="med"/>
          </a:ln>
          <a:effectLst/>
        </p:spPr>
        <p:txBody>
          <a:bodyPr lIns="80888" tIns="40444" rIns="80888" bIns="40444"/>
          <a:lstStyle/>
          <a:p>
            <a:pPr>
              <a:defRPr/>
            </a:pPr>
            <a:endParaRPr lang="zh-CN" altLang="en-US" sz="1400" kern="0">
              <a:solidFill>
                <a:schemeClr val="bg1"/>
              </a:solidFill>
              <a:latin typeface="微软雅黑" panose="020B0503020204020204" pitchFamily="34" charset="-122"/>
              <a:ea typeface="微软雅黑" panose="020B0503020204020204" pitchFamily="34" charset="-122"/>
            </a:endParaRPr>
          </a:p>
        </p:txBody>
      </p:sp>
      <p:sp>
        <p:nvSpPr>
          <p:cNvPr id="15" name="Rectangle 16"/>
          <p:cNvSpPr>
            <a:spLocks noChangeAspect="1" noChangeArrowheads="1"/>
          </p:cNvSpPr>
          <p:nvPr/>
        </p:nvSpPr>
        <p:spPr bwMode="auto">
          <a:xfrm>
            <a:off x="1305805" y="3183072"/>
            <a:ext cx="2447442" cy="340210"/>
          </a:xfrm>
          <a:prstGeom prst="rect">
            <a:avLst/>
          </a:prstGeom>
          <a:noFill/>
          <a:ln w="9525" cap="flat" cmpd="sng">
            <a:noFill/>
            <a:miter lim="800000"/>
          </a:ln>
          <a:effectLst/>
        </p:spPr>
        <p:txBody>
          <a:bodyPr wrap="square" lIns="80888" tIns="40444" rIns="80888" bIns="40444">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单击添加文字内容</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6" name="Line 17"/>
          <p:cNvSpPr>
            <a:spLocks noChangeAspect="1" noChangeShapeType="1"/>
          </p:cNvSpPr>
          <p:nvPr/>
        </p:nvSpPr>
        <p:spPr bwMode="auto">
          <a:xfrm flipH="1">
            <a:off x="1366328" y="2845633"/>
            <a:ext cx="3470940" cy="0"/>
          </a:xfrm>
          <a:prstGeom prst="line">
            <a:avLst/>
          </a:prstGeom>
          <a:noFill/>
          <a:ln w="9525" cap="flat" cmpd="sng">
            <a:solidFill>
              <a:schemeClr val="tx1">
                <a:lumMod val="65000"/>
                <a:lumOff val="35000"/>
              </a:schemeClr>
            </a:solidFill>
            <a:round/>
            <a:headEnd type="oval" w="med" len="med"/>
          </a:ln>
          <a:effectLst/>
        </p:spPr>
        <p:txBody>
          <a:bodyPr lIns="80888" tIns="40444" rIns="80888" bIns="40444"/>
          <a:lstStyle/>
          <a:p>
            <a:pPr>
              <a:defRPr/>
            </a:pPr>
            <a:endParaRPr lang="zh-CN" altLang="en-US" kern="0">
              <a:solidFill>
                <a:schemeClr val="bg1"/>
              </a:solidFill>
            </a:endParaRPr>
          </a:p>
        </p:txBody>
      </p:sp>
      <p:sp>
        <p:nvSpPr>
          <p:cNvPr id="17" name="Rectangle 18"/>
          <p:cNvSpPr>
            <a:spLocks noChangeAspect="1" noChangeArrowheads="1"/>
          </p:cNvSpPr>
          <p:nvPr/>
        </p:nvSpPr>
        <p:spPr bwMode="auto">
          <a:xfrm>
            <a:off x="1305805" y="2487017"/>
            <a:ext cx="2447442" cy="340210"/>
          </a:xfrm>
          <a:prstGeom prst="rect">
            <a:avLst/>
          </a:prstGeom>
          <a:noFill/>
          <a:ln w="9525" cap="flat" cmpd="sng">
            <a:noFill/>
            <a:miter lim="800000"/>
          </a:ln>
          <a:effectLst/>
        </p:spPr>
        <p:txBody>
          <a:bodyPr wrap="square" lIns="80888" tIns="40444" rIns="80888" bIns="40444">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单击添加文字内容</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8" name="Line 19"/>
          <p:cNvSpPr>
            <a:spLocks noChangeAspect="1" noChangeShapeType="1"/>
          </p:cNvSpPr>
          <p:nvPr/>
        </p:nvSpPr>
        <p:spPr bwMode="auto">
          <a:xfrm flipH="1">
            <a:off x="1366328" y="2187008"/>
            <a:ext cx="4820303" cy="0"/>
          </a:xfrm>
          <a:prstGeom prst="line">
            <a:avLst/>
          </a:prstGeom>
          <a:noFill/>
          <a:ln w="9525" cap="flat" cmpd="sng">
            <a:solidFill>
              <a:schemeClr val="tx1">
                <a:lumMod val="65000"/>
                <a:lumOff val="35000"/>
              </a:schemeClr>
            </a:solidFill>
            <a:round/>
            <a:headEnd type="oval" w="med" len="med"/>
          </a:ln>
          <a:effectLst/>
        </p:spPr>
        <p:txBody>
          <a:bodyPr lIns="80888" tIns="40444" rIns="80888" bIns="40444"/>
          <a:lstStyle/>
          <a:p>
            <a:pPr>
              <a:defRPr/>
            </a:pPr>
            <a:endParaRPr lang="zh-CN" altLang="en-US" kern="0">
              <a:solidFill>
                <a:schemeClr val="bg1"/>
              </a:solidFill>
            </a:endParaRPr>
          </a:p>
        </p:txBody>
      </p:sp>
      <p:sp>
        <p:nvSpPr>
          <p:cNvPr id="19" name="Rectangle 20"/>
          <p:cNvSpPr>
            <a:spLocks noChangeAspect="1" noChangeArrowheads="1"/>
          </p:cNvSpPr>
          <p:nvPr/>
        </p:nvSpPr>
        <p:spPr bwMode="auto">
          <a:xfrm>
            <a:off x="1305805" y="1828392"/>
            <a:ext cx="2158003" cy="340210"/>
          </a:xfrm>
          <a:prstGeom prst="rect">
            <a:avLst/>
          </a:prstGeom>
          <a:noFill/>
          <a:ln w="9525" cap="flat" cmpd="sng">
            <a:noFill/>
            <a:miter lim="800000"/>
          </a:ln>
          <a:effectLst/>
        </p:spPr>
        <p:txBody>
          <a:bodyPr wrap="square" lIns="80888" tIns="40444" rIns="80888" bIns="40444">
            <a:spAutoFit/>
          </a:bodyPr>
          <a:lstStyle/>
          <a:p>
            <a:pPr>
              <a:lnSpc>
                <a:spcPct val="120000"/>
              </a:lnSpc>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单击添加文字内容</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0" name="Line 21"/>
          <p:cNvSpPr>
            <a:spLocks noChangeAspect="1" noChangeShapeType="1"/>
          </p:cNvSpPr>
          <p:nvPr/>
        </p:nvSpPr>
        <p:spPr bwMode="auto">
          <a:xfrm flipH="1">
            <a:off x="1366328" y="1562214"/>
            <a:ext cx="6197205" cy="0"/>
          </a:xfrm>
          <a:prstGeom prst="line">
            <a:avLst/>
          </a:prstGeom>
          <a:noFill/>
          <a:ln w="9525" cap="flat" cmpd="sng">
            <a:solidFill>
              <a:schemeClr val="tx1">
                <a:lumMod val="65000"/>
                <a:lumOff val="35000"/>
              </a:schemeClr>
            </a:solidFill>
            <a:round/>
            <a:headEnd type="oval" w="med" len="med"/>
          </a:ln>
          <a:effectLst/>
        </p:spPr>
        <p:txBody>
          <a:bodyPr lIns="80888" tIns="40444" rIns="80888" bIns="40444"/>
          <a:lstStyle/>
          <a:p>
            <a:pPr>
              <a:defRPr/>
            </a:pPr>
            <a:endParaRPr lang="zh-CN" altLang="en-US" kern="0">
              <a:solidFill>
                <a:schemeClr val="bg1"/>
              </a:solidFill>
            </a:endParaRPr>
          </a:p>
        </p:txBody>
      </p:sp>
      <p:sp>
        <p:nvSpPr>
          <p:cNvPr id="21" name="Rectangle 22"/>
          <p:cNvSpPr>
            <a:spLocks noChangeAspect="1" noChangeArrowheads="1"/>
          </p:cNvSpPr>
          <p:nvPr/>
        </p:nvSpPr>
        <p:spPr bwMode="auto">
          <a:xfrm>
            <a:off x="1305804" y="1203598"/>
            <a:ext cx="2154562" cy="340210"/>
          </a:xfrm>
          <a:prstGeom prst="rect">
            <a:avLst/>
          </a:prstGeom>
          <a:noFill/>
          <a:ln w="9525" cap="flat" cmpd="sng">
            <a:noFill/>
            <a:miter lim="800000"/>
          </a:ln>
          <a:effectLst/>
        </p:spPr>
        <p:txBody>
          <a:bodyPr wrap="square" lIns="80888" tIns="40444" rIns="80888" bIns="40444">
            <a:spAutoFit/>
          </a:bodyPr>
          <a:lstStyle/>
          <a:p>
            <a:pPr>
              <a:lnSpc>
                <a:spcPct val="120000"/>
              </a:lnSpc>
              <a:defRPr/>
            </a:pPr>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rPr>
              <a:t>单击添加文字内容</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2" name="Line 25"/>
          <p:cNvSpPr>
            <a:spLocks noChangeAspect="1" noChangeShapeType="1"/>
          </p:cNvSpPr>
          <p:nvPr/>
        </p:nvSpPr>
        <p:spPr bwMode="auto">
          <a:xfrm flipV="1">
            <a:off x="1852238" y="4301691"/>
            <a:ext cx="6320162" cy="0"/>
          </a:xfrm>
          <a:prstGeom prst="line">
            <a:avLst/>
          </a:prstGeom>
          <a:noFill/>
          <a:ln w="28575" cap="flat" cmpd="sng">
            <a:solidFill>
              <a:schemeClr val="tx1">
                <a:lumMod val="65000"/>
                <a:lumOff val="35000"/>
              </a:schemeClr>
            </a:solidFill>
            <a:round/>
          </a:ln>
          <a:effectLst/>
        </p:spPr>
        <p:txBody>
          <a:bodyPr lIns="80888" tIns="40444" rIns="80888" bIns="40444"/>
          <a:lstStyle/>
          <a:p>
            <a:pPr>
              <a:defRPr/>
            </a:pPr>
            <a:endParaRPr lang="zh-CN" altLang="en-US" kern="0">
              <a:solidFill>
                <a:schemeClr val="bg1"/>
              </a:solidFill>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with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wipe(right)">
                                      <p:cBhvr>
                                        <p:cTn id="7" dur="1000"/>
                                        <p:tgtEl>
                                          <p:spTgt spid="22"/>
                                        </p:tgtEl>
                                      </p:cBhvr>
                                    </p:animEffect>
                                  </p:childTnLst>
                                </p:cTn>
                              </p:par>
                              <p:par>
                                <p:cTn id="8" presetID="22" presetClass="entr" presetSubtype="2" fill="hold" grpId="0" nodeType="withEffect">
                                  <p:stCondLst>
                                    <p:cond delay="2900"/>
                                  </p:stCondLst>
                                  <p:childTnLst>
                                    <p:set>
                                      <p:cBhvr>
                                        <p:cTn id="9" dur="1" fill="hold">
                                          <p:stCondLst>
                                            <p:cond delay="0"/>
                                          </p:stCondLst>
                                        </p:cTn>
                                        <p:tgtEl>
                                          <p:spTgt spid="20"/>
                                        </p:tgtEl>
                                        <p:attrNameLst>
                                          <p:attrName>style.visibility</p:attrName>
                                        </p:attrNameLst>
                                      </p:cBhvr>
                                      <p:to>
                                        <p:strVal val="visible"/>
                                      </p:to>
                                    </p:set>
                                    <p:animEffect transition="in" filter="wipe(right)">
                                      <p:cBhvr>
                                        <p:cTn id="10" dur="500"/>
                                        <p:tgtEl>
                                          <p:spTgt spid="20"/>
                                        </p:tgtEl>
                                      </p:cBhvr>
                                    </p:animEffect>
                                  </p:childTnLst>
                                </p:cTn>
                              </p:par>
                              <p:par>
                                <p:cTn id="11" presetID="22" presetClass="entr" presetSubtype="2" fill="hold" grpId="0" nodeType="withEffect">
                                  <p:stCondLst>
                                    <p:cond delay="2900"/>
                                  </p:stCondLst>
                                  <p:childTnLst>
                                    <p:set>
                                      <p:cBhvr>
                                        <p:cTn id="12" dur="1" fill="hold">
                                          <p:stCondLst>
                                            <p:cond delay="0"/>
                                          </p:stCondLst>
                                        </p:cTn>
                                        <p:tgtEl>
                                          <p:spTgt spid="18"/>
                                        </p:tgtEl>
                                        <p:attrNameLst>
                                          <p:attrName>style.visibility</p:attrName>
                                        </p:attrNameLst>
                                      </p:cBhvr>
                                      <p:to>
                                        <p:strVal val="visible"/>
                                      </p:to>
                                    </p:set>
                                    <p:animEffect transition="in" filter="wipe(right)">
                                      <p:cBhvr>
                                        <p:cTn id="13" dur="500"/>
                                        <p:tgtEl>
                                          <p:spTgt spid="18"/>
                                        </p:tgtEl>
                                      </p:cBhvr>
                                    </p:animEffect>
                                  </p:childTnLst>
                                </p:cTn>
                              </p:par>
                              <p:par>
                                <p:cTn id="14" presetID="22" presetClass="entr" presetSubtype="2" fill="hold" grpId="0" nodeType="withEffect">
                                  <p:stCondLst>
                                    <p:cond delay="2900"/>
                                  </p:stCondLst>
                                  <p:childTnLst>
                                    <p:set>
                                      <p:cBhvr>
                                        <p:cTn id="15" dur="1" fill="hold">
                                          <p:stCondLst>
                                            <p:cond delay="0"/>
                                          </p:stCondLst>
                                        </p:cTn>
                                        <p:tgtEl>
                                          <p:spTgt spid="16"/>
                                        </p:tgtEl>
                                        <p:attrNameLst>
                                          <p:attrName>style.visibility</p:attrName>
                                        </p:attrNameLst>
                                      </p:cBhvr>
                                      <p:to>
                                        <p:strVal val="visible"/>
                                      </p:to>
                                    </p:set>
                                    <p:animEffect transition="in" filter="wipe(right)">
                                      <p:cBhvr>
                                        <p:cTn id="16" dur="500"/>
                                        <p:tgtEl>
                                          <p:spTgt spid="16"/>
                                        </p:tgtEl>
                                      </p:cBhvr>
                                    </p:animEffect>
                                  </p:childTnLst>
                                </p:cTn>
                              </p:par>
                              <p:par>
                                <p:cTn id="17" presetID="22" presetClass="entr" presetSubtype="2" fill="hold" grpId="0" nodeType="withEffect">
                                  <p:stCondLst>
                                    <p:cond delay="2900"/>
                                  </p:stCondLst>
                                  <p:childTnLst>
                                    <p:set>
                                      <p:cBhvr>
                                        <p:cTn id="18" dur="1" fill="hold">
                                          <p:stCondLst>
                                            <p:cond delay="0"/>
                                          </p:stCondLst>
                                        </p:cTn>
                                        <p:tgtEl>
                                          <p:spTgt spid="14"/>
                                        </p:tgtEl>
                                        <p:attrNameLst>
                                          <p:attrName>style.visibility</p:attrName>
                                        </p:attrNameLst>
                                      </p:cBhvr>
                                      <p:to>
                                        <p:strVal val="visible"/>
                                      </p:to>
                                    </p:set>
                                    <p:animEffect transition="in" filter="wipe(right)">
                                      <p:cBhvr>
                                        <p:cTn id="19" dur="500"/>
                                        <p:tgtEl>
                                          <p:spTgt spid="14"/>
                                        </p:tgtEl>
                                      </p:cBhvr>
                                    </p:animEffect>
                                  </p:childTnLst>
                                </p:cTn>
                              </p:par>
                              <p:par>
                                <p:cTn id="20" presetID="49" presetClass="entr" presetSubtype="0" decel="100000" fill="hold" grpId="0" nodeType="withEffect">
                                  <p:stCondLst>
                                    <p:cond delay="3400"/>
                                  </p:stCondLst>
                                  <p:childTnLst>
                                    <p:set>
                                      <p:cBhvr>
                                        <p:cTn id="21" dur="1" fill="hold">
                                          <p:stCondLst>
                                            <p:cond delay="0"/>
                                          </p:stCondLst>
                                        </p:cTn>
                                        <p:tgtEl>
                                          <p:spTgt spid="21"/>
                                        </p:tgtEl>
                                        <p:attrNameLst>
                                          <p:attrName>style.visibility</p:attrName>
                                        </p:attrNameLst>
                                      </p:cBhvr>
                                      <p:to>
                                        <p:strVal val="visible"/>
                                      </p:to>
                                    </p:set>
                                    <p:anim calcmode="lin" valueType="num">
                                      <p:cBhvr>
                                        <p:cTn id="22" dur="1000" fill="hold"/>
                                        <p:tgtEl>
                                          <p:spTgt spid="21"/>
                                        </p:tgtEl>
                                        <p:attrNameLst>
                                          <p:attrName>ppt_w</p:attrName>
                                        </p:attrNameLst>
                                      </p:cBhvr>
                                      <p:tavLst>
                                        <p:tav tm="0">
                                          <p:val>
                                            <p:fltVal val="0"/>
                                          </p:val>
                                        </p:tav>
                                        <p:tav tm="100000">
                                          <p:val>
                                            <p:strVal val="#ppt_w"/>
                                          </p:val>
                                        </p:tav>
                                      </p:tavLst>
                                    </p:anim>
                                    <p:anim calcmode="lin" valueType="num">
                                      <p:cBhvr>
                                        <p:cTn id="23" dur="1000" fill="hold"/>
                                        <p:tgtEl>
                                          <p:spTgt spid="21"/>
                                        </p:tgtEl>
                                        <p:attrNameLst>
                                          <p:attrName>ppt_h</p:attrName>
                                        </p:attrNameLst>
                                      </p:cBhvr>
                                      <p:tavLst>
                                        <p:tav tm="0">
                                          <p:val>
                                            <p:fltVal val="0"/>
                                          </p:val>
                                        </p:tav>
                                        <p:tav tm="100000">
                                          <p:val>
                                            <p:strVal val="#ppt_h"/>
                                          </p:val>
                                        </p:tav>
                                      </p:tavLst>
                                    </p:anim>
                                    <p:anim calcmode="lin" valueType="num">
                                      <p:cBhvr>
                                        <p:cTn id="24" dur="1000" fill="hold"/>
                                        <p:tgtEl>
                                          <p:spTgt spid="21"/>
                                        </p:tgtEl>
                                        <p:attrNameLst>
                                          <p:attrName>style.rotation</p:attrName>
                                        </p:attrNameLst>
                                      </p:cBhvr>
                                      <p:tavLst>
                                        <p:tav tm="0">
                                          <p:val>
                                            <p:fltVal val="360"/>
                                          </p:val>
                                        </p:tav>
                                        <p:tav tm="100000">
                                          <p:val>
                                            <p:fltVal val="0"/>
                                          </p:val>
                                        </p:tav>
                                      </p:tavLst>
                                    </p:anim>
                                    <p:animEffect transition="in" filter="fade">
                                      <p:cBhvr>
                                        <p:cTn id="25" dur="1000"/>
                                        <p:tgtEl>
                                          <p:spTgt spid="21"/>
                                        </p:tgtEl>
                                      </p:cBhvr>
                                    </p:animEffect>
                                  </p:childTnLst>
                                </p:cTn>
                              </p:par>
                              <p:par>
                                <p:cTn id="26" presetID="49" presetClass="entr" presetSubtype="0" decel="100000" fill="hold" grpId="0" nodeType="withEffect">
                                  <p:stCondLst>
                                    <p:cond delay="3400"/>
                                  </p:stCondLst>
                                  <p:childTnLst>
                                    <p:set>
                                      <p:cBhvr>
                                        <p:cTn id="27" dur="1" fill="hold">
                                          <p:stCondLst>
                                            <p:cond delay="0"/>
                                          </p:stCondLst>
                                        </p:cTn>
                                        <p:tgtEl>
                                          <p:spTgt spid="19"/>
                                        </p:tgtEl>
                                        <p:attrNameLst>
                                          <p:attrName>style.visibility</p:attrName>
                                        </p:attrNameLst>
                                      </p:cBhvr>
                                      <p:to>
                                        <p:strVal val="visible"/>
                                      </p:to>
                                    </p:set>
                                    <p:anim calcmode="lin" valueType="num">
                                      <p:cBhvr>
                                        <p:cTn id="28" dur="1000" fill="hold"/>
                                        <p:tgtEl>
                                          <p:spTgt spid="19"/>
                                        </p:tgtEl>
                                        <p:attrNameLst>
                                          <p:attrName>ppt_w</p:attrName>
                                        </p:attrNameLst>
                                      </p:cBhvr>
                                      <p:tavLst>
                                        <p:tav tm="0">
                                          <p:val>
                                            <p:fltVal val="0"/>
                                          </p:val>
                                        </p:tav>
                                        <p:tav tm="100000">
                                          <p:val>
                                            <p:strVal val="#ppt_w"/>
                                          </p:val>
                                        </p:tav>
                                      </p:tavLst>
                                    </p:anim>
                                    <p:anim calcmode="lin" valueType="num">
                                      <p:cBhvr>
                                        <p:cTn id="29" dur="1000" fill="hold"/>
                                        <p:tgtEl>
                                          <p:spTgt spid="19"/>
                                        </p:tgtEl>
                                        <p:attrNameLst>
                                          <p:attrName>ppt_h</p:attrName>
                                        </p:attrNameLst>
                                      </p:cBhvr>
                                      <p:tavLst>
                                        <p:tav tm="0">
                                          <p:val>
                                            <p:fltVal val="0"/>
                                          </p:val>
                                        </p:tav>
                                        <p:tav tm="100000">
                                          <p:val>
                                            <p:strVal val="#ppt_h"/>
                                          </p:val>
                                        </p:tav>
                                      </p:tavLst>
                                    </p:anim>
                                    <p:anim calcmode="lin" valueType="num">
                                      <p:cBhvr>
                                        <p:cTn id="30" dur="1000" fill="hold"/>
                                        <p:tgtEl>
                                          <p:spTgt spid="19"/>
                                        </p:tgtEl>
                                        <p:attrNameLst>
                                          <p:attrName>style.rotation</p:attrName>
                                        </p:attrNameLst>
                                      </p:cBhvr>
                                      <p:tavLst>
                                        <p:tav tm="0">
                                          <p:val>
                                            <p:fltVal val="360"/>
                                          </p:val>
                                        </p:tav>
                                        <p:tav tm="100000">
                                          <p:val>
                                            <p:fltVal val="0"/>
                                          </p:val>
                                        </p:tav>
                                      </p:tavLst>
                                    </p:anim>
                                    <p:animEffect transition="in" filter="fade">
                                      <p:cBhvr>
                                        <p:cTn id="31" dur="1000"/>
                                        <p:tgtEl>
                                          <p:spTgt spid="19"/>
                                        </p:tgtEl>
                                      </p:cBhvr>
                                    </p:animEffect>
                                  </p:childTnLst>
                                </p:cTn>
                              </p:par>
                              <p:par>
                                <p:cTn id="32" presetID="49" presetClass="entr" presetSubtype="0" decel="100000" fill="hold" grpId="0" nodeType="withEffect">
                                  <p:stCondLst>
                                    <p:cond delay="3400"/>
                                  </p:stCondLst>
                                  <p:childTnLst>
                                    <p:set>
                                      <p:cBhvr>
                                        <p:cTn id="33" dur="1" fill="hold">
                                          <p:stCondLst>
                                            <p:cond delay="0"/>
                                          </p:stCondLst>
                                        </p:cTn>
                                        <p:tgtEl>
                                          <p:spTgt spid="17"/>
                                        </p:tgtEl>
                                        <p:attrNameLst>
                                          <p:attrName>style.visibility</p:attrName>
                                        </p:attrNameLst>
                                      </p:cBhvr>
                                      <p:to>
                                        <p:strVal val="visible"/>
                                      </p:to>
                                    </p:set>
                                    <p:anim calcmode="lin" valueType="num">
                                      <p:cBhvr>
                                        <p:cTn id="34" dur="1000" fill="hold"/>
                                        <p:tgtEl>
                                          <p:spTgt spid="17"/>
                                        </p:tgtEl>
                                        <p:attrNameLst>
                                          <p:attrName>ppt_w</p:attrName>
                                        </p:attrNameLst>
                                      </p:cBhvr>
                                      <p:tavLst>
                                        <p:tav tm="0">
                                          <p:val>
                                            <p:fltVal val="0"/>
                                          </p:val>
                                        </p:tav>
                                        <p:tav tm="100000">
                                          <p:val>
                                            <p:strVal val="#ppt_w"/>
                                          </p:val>
                                        </p:tav>
                                      </p:tavLst>
                                    </p:anim>
                                    <p:anim calcmode="lin" valueType="num">
                                      <p:cBhvr>
                                        <p:cTn id="35" dur="1000" fill="hold"/>
                                        <p:tgtEl>
                                          <p:spTgt spid="17"/>
                                        </p:tgtEl>
                                        <p:attrNameLst>
                                          <p:attrName>ppt_h</p:attrName>
                                        </p:attrNameLst>
                                      </p:cBhvr>
                                      <p:tavLst>
                                        <p:tav tm="0">
                                          <p:val>
                                            <p:fltVal val="0"/>
                                          </p:val>
                                        </p:tav>
                                        <p:tav tm="100000">
                                          <p:val>
                                            <p:strVal val="#ppt_h"/>
                                          </p:val>
                                        </p:tav>
                                      </p:tavLst>
                                    </p:anim>
                                    <p:anim calcmode="lin" valueType="num">
                                      <p:cBhvr>
                                        <p:cTn id="36" dur="1000" fill="hold"/>
                                        <p:tgtEl>
                                          <p:spTgt spid="17"/>
                                        </p:tgtEl>
                                        <p:attrNameLst>
                                          <p:attrName>style.rotation</p:attrName>
                                        </p:attrNameLst>
                                      </p:cBhvr>
                                      <p:tavLst>
                                        <p:tav tm="0">
                                          <p:val>
                                            <p:fltVal val="360"/>
                                          </p:val>
                                        </p:tav>
                                        <p:tav tm="100000">
                                          <p:val>
                                            <p:fltVal val="0"/>
                                          </p:val>
                                        </p:tav>
                                      </p:tavLst>
                                    </p:anim>
                                    <p:animEffect transition="in" filter="fade">
                                      <p:cBhvr>
                                        <p:cTn id="37" dur="1000"/>
                                        <p:tgtEl>
                                          <p:spTgt spid="17"/>
                                        </p:tgtEl>
                                      </p:cBhvr>
                                    </p:animEffect>
                                  </p:childTnLst>
                                </p:cTn>
                              </p:par>
                              <p:par>
                                <p:cTn id="38" presetID="49" presetClass="entr" presetSubtype="0" decel="100000" fill="hold" grpId="0" nodeType="withEffect">
                                  <p:stCondLst>
                                    <p:cond delay="3400"/>
                                  </p:stCondLst>
                                  <p:childTnLst>
                                    <p:set>
                                      <p:cBhvr>
                                        <p:cTn id="39" dur="1" fill="hold">
                                          <p:stCondLst>
                                            <p:cond delay="0"/>
                                          </p:stCondLst>
                                        </p:cTn>
                                        <p:tgtEl>
                                          <p:spTgt spid="15"/>
                                        </p:tgtEl>
                                        <p:attrNameLst>
                                          <p:attrName>style.visibility</p:attrName>
                                        </p:attrNameLst>
                                      </p:cBhvr>
                                      <p:to>
                                        <p:strVal val="visible"/>
                                      </p:to>
                                    </p:set>
                                    <p:anim calcmode="lin" valueType="num">
                                      <p:cBhvr>
                                        <p:cTn id="40" dur="1000" fill="hold"/>
                                        <p:tgtEl>
                                          <p:spTgt spid="15"/>
                                        </p:tgtEl>
                                        <p:attrNameLst>
                                          <p:attrName>ppt_w</p:attrName>
                                        </p:attrNameLst>
                                      </p:cBhvr>
                                      <p:tavLst>
                                        <p:tav tm="0">
                                          <p:val>
                                            <p:fltVal val="0"/>
                                          </p:val>
                                        </p:tav>
                                        <p:tav tm="100000">
                                          <p:val>
                                            <p:strVal val="#ppt_w"/>
                                          </p:val>
                                        </p:tav>
                                      </p:tavLst>
                                    </p:anim>
                                    <p:anim calcmode="lin" valueType="num">
                                      <p:cBhvr>
                                        <p:cTn id="41" dur="1000" fill="hold"/>
                                        <p:tgtEl>
                                          <p:spTgt spid="15"/>
                                        </p:tgtEl>
                                        <p:attrNameLst>
                                          <p:attrName>ppt_h</p:attrName>
                                        </p:attrNameLst>
                                      </p:cBhvr>
                                      <p:tavLst>
                                        <p:tav tm="0">
                                          <p:val>
                                            <p:fltVal val="0"/>
                                          </p:val>
                                        </p:tav>
                                        <p:tav tm="100000">
                                          <p:val>
                                            <p:strVal val="#ppt_h"/>
                                          </p:val>
                                        </p:tav>
                                      </p:tavLst>
                                    </p:anim>
                                    <p:anim calcmode="lin" valueType="num">
                                      <p:cBhvr>
                                        <p:cTn id="42" dur="1000" fill="hold"/>
                                        <p:tgtEl>
                                          <p:spTgt spid="15"/>
                                        </p:tgtEl>
                                        <p:attrNameLst>
                                          <p:attrName>style.rotation</p:attrName>
                                        </p:attrNameLst>
                                      </p:cBhvr>
                                      <p:tavLst>
                                        <p:tav tm="0">
                                          <p:val>
                                            <p:fltVal val="360"/>
                                          </p:val>
                                        </p:tav>
                                        <p:tav tm="100000">
                                          <p:val>
                                            <p:fltVal val="0"/>
                                          </p:val>
                                        </p:tav>
                                      </p:tavLst>
                                    </p:anim>
                                    <p:animEffect transition="in" filter="fade">
                                      <p:cBhvr>
                                        <p:cTn id="43" dur="10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animBg="1"/>
      <p:bldP spid="15" grpId="0"/>
      <p:bldP spid="16" grpId="0" animBg="1"/>
      <p:bldP spid="17" grpId="0"/>
      <p:bldP spid="18" grpId="0" animBg="1"/>
      <p:bldP spid="19" grpId="0"/>
      <p:bldP spid="20" grpId="0" animBg="1"/>
      <p:bldP spid="21" grpId="0"/>
      <p:bldP spid="22" grpId="0" animBg="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五边形 18"/>
          <p:cNvSpPr/>
          <p:nvPr/>
        </p:nvSpPr>
        <p:spPr>
          <a:xfrm>
            <a:off x="0" y="2571750"/>
            <a:ext cx="4499992" cy="779508"/>
          </a:xfrm>
          <a:prstGeom prst="homePlate">
            <a:avLst>
              <a:gd name="adj" fmla="val 30537"/>
            </a:avLst>
          </a:prstGeom>
          <a:solidFill>
            <a:schemeClr val="accent5">
              <a:lumMod val="50000"/>
            </a:schemeClr>
          </a:solidFill>
          <a:ln w="19050">
            <a:solidFill>
              <a:srgbClr val="AEB3BB"/>
            </a:solidFill>
          </a:ln>
          <a:effectLst>
            <a:outerShdw blurRad="1016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16" name="圆角矩形 15"/>
          <p:cNvSpPr/>
          <p:nvPr/>
        </p:nvSpPr>
        <p:spPr>
          <a:xfrm>
            <a:off x="1259632" y="1347614"/>
            <a:ext cx="2592288" cy="2204918"/>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pic>
        <p:nvPicPr>
          <p:cNvPr id="17" name="图片 16"/>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622348" y="1469974"/>
            <a:ext cx="1866855" cy="1960197"/>
          </a:xfrm>
          <a:prstGeom prst="rect">
            <a:avLst/>
          </a:prstGeom>
        </p:spPr>
      </p:pic>
      <p:sp>
        <p:nvSpPr>
          <p:cNvPr id="21" name="矩形 15"/>
          <p:cNvSpPr/>
          <p:nvPr/>
        </p:nvSpPr>
        <p:spPr>
          <a:xfrm>
            <a:off x="5047861" y="1469974"/>
            <a:ext cx="4104456" cy="2445743"/>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altLang="zh-CN" sz="1400" b="1" dirty="0" smtClean="0">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400" b="1" dirty="0">
              <a:latin typeface="微软雅黑" panose="020B0503020204020204" pitchFamily="34" charset="-122"/>
              <a:ea typeface="微软雅黑" panose="020B0503020204020204" pitchFamily="34" charset="-122"/>
              <a:sym typeface="Arial" panose="020B0604020202020204" pitchFamily="34" charset="0"/>
            </a:endParaRPr>
          </a:p>
          <a:p>
            <a:r>
              <a:rPr lang="zh-CN" altLang="en-US" sz="1400" b="1" dirty="0" smtClean="0">
                <a:latin typeface="微软雅黑" panose="020B0503020204020204" pitchFamily="34" charset="-122"/>
                <a:ea typeface="微软雅黑" panose="020B0503020204020204" pitchFamily="34" charset="-122"/>
                <a:sym typeface="Arial" panose="020B0604020202020204" pitchFamily="34" charset="0"/>
              </a:rPr>
              <a:t>         </a:t>
            </a:r>
            <a:endParaRPr lang="zh-CN" altLang="en-US" sz="1400" b="1" dirty="0">
              <a:latin typeface="微软雅黑" panose="020B0503020204020204" pitchFamily="34" charset="-122"/>
              <a:ea typeface="微软雅黑" panose="020B0503020204020204" pitchFamily="34" charset="-122"/>
              <a:sym typeface="Arial" panose="020B0604020202020204" pitchFamily="34" charset="0"/>
            </a:endParaRPr>
          </a:p>
          <a:p>
            <a:endParaRPr lang="zh-CN" altLang="en-US" sz="1400" dirty="0"/>
          </a:p>
        </p:txBody>
      </p:sp>
      <p:sp>
        <p:nvSpPr>
          <p:cNvPr id="22" name="TextBox 5"/>
          <p:cNvSpPr txBox="1"/>
          <p:nvPr/>
        </p:nvSpPr>
        <p:spPr>
          <a:xfrm>
            <a:off x="5749307" y="1930069"/>
            <a:ext cx="2483373" cy="769441"/>
          </a:xfrm>
          <a:prstGeom prst="rect">
            <a:avLst/>
          </a:prstGeom>
          <a:noFill/>
        </p:spPr>
        <p:txBody>
          <a:bodyPr wrap="none" rtlCol="0">
            <a:spAutoFit/>
          </a:bodyPr>
          <a:lstStyle/>
          <a:p>
            <a:pPr algn="ctr"/>
            <a:r>
              <a:rPr lang="en-US" altLang="zh-CN"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PART 02</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sp>
        <p:nvSpPr>
          <p:cNvPr id="23" name="TextBox 14"/>
          <p:cNvSpPr txBox="1"/>
          <p:nvPr/>
        </p:nvSpPr>
        <p:spPr>
          <a:xfrm>
            <a:off x="5667555" y="2692845"/>
            <a:ext cx="2646878" cy="584775"/>
          </a:xfrm>
          <a:prstGeom prst="rect">
            <a:avLst/>
          </a:prstGeom>
          <a:noFill/>
        </p:spPr>
        <p:txBody>
          <a:bodyPr wrap="none" rtlCol="0">
            <a:spAutoFit/>
          </a:bodyPr>
          <a:lstStyle/>
          <a:p>
            <a:pPr algn="ctr"/>
            <a:r>
              <a:rPr lang="zh-CN" altLang="en-US" sz="3200" dirty="0" smtClean="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rPr>
              <a:t>标题文字内容</a:t>
            </a:r>
            <a:endParaRPr lang="zh-CN" altLang="en-US" sz="3200" dirty="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endParaRPr>
          </a:p>
        </p:txBody>
      </p:sp>
      <p:sp>
        <p:nvSpPr>
          <p:cNvPr id="24" name="矩形 23"/>
          <p:cNvSpPr/>
          <p:nvPr/>
        </p:nvSpPr>
        <p:spPr>
          <a:xfrm>
            <a:off x="5857122" y="3223490"/>
            <a:ext cx="2267744" cy="422744"/>
          </a:xfrm>
          <a:prstGeom prst="rect">
            <a:avLst/>
          </a:prstGeom>
        </p:spPr>
        <p:txBody>
          <a:bodyPr wrap="square">
            <a:spAutoFit/>
          </a:bodyPr>
          <a:lstStyle/>
          <a:p>
            <a:pPr>
              <a:lnSpc>
                <a:spcPct val="125000"/>
              </a:lnSpc>
            </a:pPr>
            <a:r>
              <a:rPr lang="zh-CN" altLang="en-US" sz="900" dirty="0" smtClean="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14:presetBounceEnd="53000">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14:bounceEnd="53000">
                                          <p:cBhvr additive="base">
                                            <p:cTn id="36" dur="300" fill="hold"/>
                                            <p:tgtEl>
                                              <p:spTgt spid="24"/>
                                            </p:tgtEl>
                                            <p:attrNameLst>
                                              <p:attrName>ppt_x</p:attrName>
                                            </p:attrNameLst>
                                          </p:cBhvr>
                                          <p:tavLst>
                                            <p:tav tm="0">
                                              <p:val>
                                                <p:strVal val="1+#ppt_w/2"/>
                                              </p:val>
                                            </p:tav>
                                            <p:tav tm="100000">
                                              <p:val>
                                                <p:strVal val="#ppt_x"/>
                                              </p:val>
                                            </p:tav>
                                          </p:tavLst>
                                        </p:anim>
                                        <p:anim calcmode="lin" valueType="num" p14:bounceEnd="53000">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cBhvr additive="base">
                                            <p:cTn id="36" dur="300" fill="hold"/>
                                            <p:tgtEl>
                                              <p:spTgt spid="24"/>
                                            </p:tgtEl>
                                            <p:attrNameLst>
                                              <p:attrName>ppt_x</p:attrName>
                                            </p:attrNameLst>
                                          </p:cBhvr>
                                          <p:tavLst>
                                            <p:tav tm="0">
                                              <p:val>
                                                <p:strVal val="1+#ppt_w/2"/>
                                              </p:val>
                                            </p:tav>
                                            <p:tav tm="100000">
                                              <p:val>
                                                <p:strVal val="#ppt_x"/>
                                              </p:val>
                                            </p:tav>
                                          </p:tavLst>
                                        </p:anim>
                                        <p:anim calcmode="lin" valueType="num">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15" name="矩形 14"/>
          <p:cNvSpPr/>
          <p:nvPr/>
        </p:nvSpPr>
        <p:spPr>
          <a:xfrm>
            <a:off x="0" y="853826"/>
            <a:ext cx="6012160" cy="3734147"/>
          </a:xfrm>
          <a:custGeom>
            <a:avLst/>
            <a:gdLst>
              <a:gd name="connsiteX0" fmla="*/ 0 w 6012160"/>
              <a:gd name="connsiteY0" fmla="*/ 0 h 3600400"/>
              <a:gd name="connsiteX1" fmla="*/ 6012160 w 6012160"/>
              <a:gd name="connsiteY1" fmla="*/ 0 h 3600400"/>
              <a:gd name="connsiteX2" fmla="*/ 6012160 w 6012160"/>
              <a:gd name="connsiteY2" fmla="*/ 3600400 h 3600400"/>
              <a:gd name="connsiteX3" fmla="*/ 0 w 6012160"/>
              <a:gd name="connsiteY3" fmla="*/ 3600400 h 3600400"/>
              <a:gd name="connsiteX4" fmla="*/ 0 w 6012160"/>
              <a:gd name="connsiteY4" fmla="*/ 0 h 3600400"/>
              <a:gd name="connsiteX0-1" fmla="*/ 0 w 6012160"/>
              <a:gd name="connsiteY0-2" fmla="*/ 0 h 3600400"/>
              <a:gd name="connsiteX1-3" fmla="*/ 6012160 w 6012160"/>
              <a:gd name="connsiteY1-4" fmla="*/ 0 h 3600400"/>
              <a:gd name="connsiteX2-5" fmla="*/ 6012160 w 6012160"/>
              <a:gd name="connsiteY2-6" fmla="*/ 3600400 h 3600400"/>
              <a:gd name="connsiteX3-7" fmla="*/ 5505450 w 6012160"/>
              <a:gd name="connsiteY3-8" fmla="*/ 3594323 h 3600400"/>
              <a:gd name="connsiteX4-9" fmla="*/ 0 w 6012160"/>
              <a:gd name="connsiteY4-10" fmla="*/ 3600400 h 3600400"/>
              <a:gd name="connsiteX5" fmla="*/ 0 w 6012160"/>
              <a:gd name="connsiteY5" fmla="*/ 0 h 3600400"/>
              <a:gd name="connsiteX0-11" fmla="*/ 0 w 6012160"/>
              <a:gd name="connsiteY0-12" fmla="*/ 0 h 3600400"/>
              <a:gd name="connsiteX1-13" fmla="*/ 6012160 w 6012160"/>
              <a:gd name="connsiteY1-14" fmla="*/ 0 h 3600400"/>
              <a:gd name="connsiteX2-15" fmla="*/ 5505450 w 6012160"/>
              <a:gd name="connsiteY2-16" fmla="*/ 3594323 h 3600400"/>
              <a:gd name="connsiteX3-17" fmla="*/ 0 w 6012160"/>
              <a:gd name="connsiteY3-18" fmla="*/ 3600400 h 3600400"/>
              <a:gd name="connsiteX4-19" fmla="*/ 0 w 6012160"/>
              <a:gd name="connsiteY4-20" fmla="*/ 0 h 3600400"/>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6012160" h="3600400">
                <a:moveTo>
                  <a:pt x="0" y="0"/>
                </a:moveTo>
                <a:lnTo>
                  <a:pt x="6012160" y="0"/>
                </a:lnTo>
                <a:lnTo>
                  <a:pt x="5505450" y="3594323"/>
                </a:lnTo>
                <a:lnTo>
                  <a:pt x="0" y="3600400"/>
                </a:lnTo>
                <a:lnTo>
                  <a:pt x="0" y="0"/>
                </a:lnTo>
                <a:close/>
              </a:path>
            </a:pathLst>
          </a:custGeom>
          <a:solidFill>
            <a:schemeClr val="accent5">
              <a:lumMod val="60000"/>
              <a:lumOff val="40000"/>
              <a:alpha val="81176"/>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p>
        </p:txBody>
      </p:sp>
      <p:sp>
        <p:nvSpPr>
          <p:cNvPr id="16" name="矩形 15"/>
          <p:cNvSpPr/>
          <p:nvPr/>
        </p:nvSpPr>
        <p:spPr>
          <a:xfrm>
            <a:off x="5148064" y="1323975"/>
            <a:ext cx="3995936" cy="2687935"/>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400" dirty="0"/>
          </a:p>
        </p:txBody>
      </p:sp>
      <p:grpSp>
        <p:nvGrpSpPr>
          <p:cNvPr id="21" name="组合 20"/>
          <p:cNvGrpSpPr/>
          <p:nvPr/>
        </p:nvGrpSpPr>
        <p:grpSpPr>
          <a:xfrm>
            <a:off x="568077" y="1594012"/>
            <a:ext cx="4572000" cy="857822"/>
            <a:chOff x="568077" y="1594012"/>
            <a:chExt cx="4572000" cy="857822"/>
          </a:xfrm>
        </p:grpSpPr>
        <p:sp>
          <p:nvSpPr>
            <p:cNvPr id="18" name="矩形 17"/>
            <p:cNvSpPr/>
            <p:nvPr/>
          </p:nvSpPr>
          <p:spPr>
            <a:xfrm>
              <a:off x="610300" y="1594012"/>
              <a:ext cx="1441420" cy="328936"/>
            </a:xfrm>
            <a:prstGeom prst="rect">
              <a:avLst/>
            </a:prstGeom>
          </p:spPr>
          <p:txBody>
            <a:bodyPr wrap="none">
              <a:spAutoFit/>
            </a:bodyPr>
            <a:lstStyle/>
            <a:p>
              <a:pPr fontAlgn="base">
                <a:lnSpc>
                  <a:spcPct val="120000"/>
                </a:lnSpc>
              </a:pPr>
              <a:r>
                <a:rPr lang="zh-CN" altLang="en-US" sz="1400" b="1" dirty="0" smtClean="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点击增加小标题</a:t>
              </a:r>
              <a:endParaRPr lang="zh-CN" altLang="en-US" sz="1400" b="1"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19" name="椭圆 18"/>
            <p:cNvSpPr/>
            <p:nvPr/>
          </p:nvSpPr>
          <p:spPr>
            <a:xfrm>
              <a:off x="611560" y="1722476"/>
              <a:ext cx="72008" cy="72008"/>
            </a:xfrm>
            <a:prstGeom prst="ellips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20" name="矩形 19"/>
            <p:cNvSpPr/>
            <p:nvPr/>
          </p:nvSpPr>
          <p:spPr>
            <a:xfrm>
              <a:off x="568077" y="1851670"/>
              <a:ext cx="4572000" cy="600164"/>
            </a:xfrm>
            <a:prstGeom prst="rect">
              <a:avLst/>
            </a:prstGeom>
          </p:spPr>
          <p:txBody>
            <a:bodyPr>
              <a:spAutoFit/>
            </a:bodyPr>
            <a:lstStyle/>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请输入相关内容请输入相关内容请输入相关内容请输入相关内容</a:t>
              </a:r>
              <a:endParaRPr lang="en-US" altLang="zh-CN" sz="11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a:t>
              </a:r>
              <a:r>
                <a:rPr lang="zh-CN" altLang="en-US" sz="1100" dirty="0" smtClean="0">
                  <a:solidFill>
                    <a:schemeClr val="tx1">
                      <a:lumMod val="75000"/>
                      <a:lumOff val="25000"/>
                    </a:schemeClr>
                  </a:solidFill>
                  <a:latin typeface="微软雅黑" panose="020B0503020204020204" pitchFamily="34" charset="-122"/>
                  <a:ea typeface="微软雅黑" panose="020B0503020204020204" pitchFamily="34" charset="-122"/>
                </a:rPr>
                <a:t>内容</a:t>
              </a:r>
              <a:endPar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22" name="组合 21"/>
          <p:cNvGrpSpPr/>
          <p:nvPr/>
        </p:nvGrpSpPr>
        <p:grpSpPr>
          <a:xfrm>
            <a:off x="568077" y="2499742"/>
            <a:ext cx="4572000" cy="857822"/>
            <a:chOff x="568077" y="1594012"/>
            <a:chExt cx="4572000" cy="857822"/>
          </a:xfrm>
        </p:grpSpPr>
        <p:sp>
          <p:nvSpPr>
            <p:cNvPr id="23" name="矩形 22"/>
            <p:cNvSpPr/>
            <p:nvPr/>
          </p:nvSpPr>
          <p:spPr>
            <a:xfrm>
              <a:off x="610300" y="1594012"/>
              <a:ext cx="1441420" cy="328936"/>
            </a:xfrm>
            <a:prstGeom prst="rect">
              <a:avLst/>
            </a:prstGeom>
          </p:spPr>
          <p:txBody>
            <a:bodyPr wrap="none">
              <a:spAutoFit/>
            </a:bodyPr>
            <a:lstStyle/>
            <a:p>
              <a:pPr fontAlgn="base">
                <a:lnSpc>
                  <a:spcPct val="120000"/>
                </a:lnSpc>
              </a:pPr>
              <a:r>
                <a:rPr lang="zh-CN" altLang="en-US" sz="1400" b="1" dirty="0" smtClean="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点击增加小标题</a:t>
              </a:r>
              <a:endParaRPr lang="zh-CN" altLang="en-US" sz="1400" b="1"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24" name="椭圆 23"/>
            <p:cNvSpPr/>
            <p:nvPr/>
          </p:nvSpPr>
          <p:spPr>
            <a:xfrm>
              <a:off x="611560" y="1722476"/>
              <a:ext cx="72008" cy="72008"/>
            </a:xfrm>
            <a:prstGeom prst="ellips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25" name="矩形 24"/>
            <p:cNvSpPr/>
            <p:nvPr/>
          </p:nvSpPr>
          <p:spPr>
            <a:xfrm>
              <a:off x="568077" y="1851670"/>
              <a:ext cx="4572000" cy="600164"/>
            </a:xfrm>
            <a:prstGeom prst="rect">
              <a:avLst/>
            </a:prstGeom>
          </p:spPr>
          <p:txBody>
            <a:bodyPr>
              <a:spAutoFit/>
            </a:bodyPr>
            <a:lstStyle/>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请输入相关内容请输入相关内容请输入相关内容请输入相关内容</a:t>
              </a:r>
              <a:endParaRPr lang="en-US" altLang="zh-CN" sz="11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a:t>
              </a:r>
              <a:r>
                <a:rPr lang="zh-CN" altLang="en-US" sz="1100" dirty="0" smtClean="0">
                  <a:solidFill>
                    <a:schemeClr val="tx1">
                      <a:lumMod val="75000"/>
                      <a:lumOff val="25000"/>
                    </a:schemeClr>
                  </a:solidFill>
                  <a:latin typeface="微软雅黑" panose="020B0503020204020204" pitchFamily="34" charset="-122"/>
                  <a:ea typeface="微软雅黑" panose="020B0503020204020204" pitchFamily="34" charset="-122"/>
                </a:rPr>
                <a:t>内容</a:t>
              </a:r>
              <a:endPar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grpSp>
        <p:nvGrpSpPr>
          <p:cNvPr id="26" name="组合 25"/>
          <p:cNvGrpSpPr/>
          <p:nvPr/>
        </p:nvGrpSpPr>
        <p:grpSpPr>
          <a:xfrm>
            <a:off x="567333" y="3385053"/>
            <a:ext cx="4572000" cy="857822"/>
            <a:chOff x="568077" y="1594012"/>
            <a:chExt cx="4572000" cy="857822"/>
          </a:xfrm>
        </p:grpSpPr>
        <p:sp>
          <p:nvSpPr>
            <p:cNvPr id="27" name="矩形 26"/>
            <p:cNvSpPr/>
            <p:nvPr/>
          </p:nvSpPr>
          <p:spPr>
            <a:xfrm>
              <a:off x="610300" y="1594012"/>
              <a:ext cx="1441420" cy="328936"/>
            </a:xfrm>
            <a:prstGeom prst="rect">
              <a:avLst/>
            </a:prstGeom>
          </p:spPr>
          <p:txBody>
            <a:bodyPr wrap="none">
              <a:spAutoFit/>
            </a:bodyPr>
            <a:lstStyle/>
            <a:p>
              <a:pPr fontAlgn="base">
                <a:lnSpc>
                  <a:spcPct val="120000"/>
                </a:lnSpc>
              </a:pPr>
              <a:r>
                <a:rPr lang="zh-CN" altLang="en-US" sz="1400" b="1" dirty="0" smtClean="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点击增加小标题</a:t>
              </a:r>
              <a:endParaRPr lang="zh-CN" altLang="en-US" sz="1400" b="1"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28" name="椭圆 27"/>
            <p:cNvSpPr/>
            <p:nvPr/>
          </p:nvSpPr>
          <p:spPr>
            <a:xfrm>
              <a:off x="611560" y="1722476"/>
              <a:ext cx="72008" cy="72008"/>
            </a:xfrm>
            <a:prstGeom prst="ellips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29" name="矩形 28"/>
            <p:cNvSpPr/>
            <p:nvPr/>
          </p:nvSpPr>
          <p:spPr>
            <a:xfrm>
              <a:off x="568077" y="1851670"/>
              <a:ext cx="4572000" cy="600164"/>
            </a:xfrm>
            <a:prstGeom prst="rect">
              <a:avLst/>
            </a:prstGeom>
          </p:spPr>
          <p:txBody>
            <a:bodyPr>
              <a:spAutoFit/>
            </a:bodyPr>
            <a:lstStyle/>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请输入相关内容请输入相关内容请输入相关内容请输入相关内容</a:t>
              </a:r>
              <a:endParaRPr lang="en-US" altLang="zh-CN" sz="11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rPr>
                <a:t>请输入相关内容请输入相关内容请输入相关</a:t>
              </a:r>
              <a:r>
                <a:rPr lang="zh-CN" altLang="en-US" sz="1100" dirty="0" smtClean="0">
                  <a:solidFill>
                    <a:schemeClr val="tx1">
                      <a:lumMod val="75000"/>
                      <a:lumOff val="25000"/>
                    </a:schemeClr>
                  </a:solidFill>
                  <a:latin typeface="微软雅黑" panose="020B0503020204020204" pitchFamily="34" charset="-122"/>
                  <a:ea typeface="微软雅黑" panose="020B0503020204020204" pitchFamily="34" charset="-122"/>
                </a:rPr>
                <a:t>内容</a:t>
              </a:r>
              <a:endPar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pic>
        <p:nvPicPr>
          <p:cNvPr id="31" name="图片 30"/>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5076056" y="1323975"/>
            <a:ext cx="2572535" cy="2687935"/>
          </a:xfrm>
          <a:prstGeom prst="rect">
            <a:avLst/>
          </a:prstGeom>
        </p:spPr>
      </p:pic>
      <p:sp>
        <p:nvSpPr>
          <p:cNvPr id="30" name="矩形 29"/>
          <p:cNvSpPr/>
          <p:nvPr/>
        </p:nvSpPr>
        <p:spPr>
          <a:xfrm>
            <a:off x="7596336" y="1805211"/>
            <a:ext cx="1656184" cy="1846659"/>
          </a:xfrm>
          <a:prstGeom prst="rect">
            <a:avLst/>
          </a:prstGeom>
        </p:spPr>
        <p:txBody>
          <a:bodyPr wrap="square">
            <a:spAutoFit/>
          </a:bodyPr>
          <a:lstStyle/>
          <a:p>
            <a:r>
              <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rPr>
              <a:t>点击增加文本</a:t>
            </a:r>
            <a:endParaRPr lang="en-US" altLang="zh-CN"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r>
              <a:rPr lang="zh-CN" altLang="en-US" sz="1600" dirty="0" smtClean="0">
                <a:solidFill>
                  <a:schemeClr val="bg1"/>
                </a:solidFill>
                <a:latin typeface="微软雅黑" panose="020B0503020204020204" pitchFamily="34" charset="-122"/>
                <a:ea typeface="微软雅黑" panose="020B0503020204020204" pitchFamily="34" charset="-122"/>
                <a:sym typeface="Arial" panose="020B0604020202020204" pitchFamily="34" charset="0"/>
              </a:rPr>
              <a:t>点击</a:t>
            </a:r>
            <a:r>
              <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rPr>
              <a:t>增加文本</a:t>
            </a:r>
            <a:endParaRPr lang="en-US" altLang="zh-CN"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r>
              <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rPr>
              <a:t> </a:t>
            </a:r>
            <a:endPar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a:p>
            <a:r>
              <a:rPr lang="zh-CN" altLang="en-US" sz="1600" dirty="0" smtClean="0">
                <a:solidFill>
                  <a:schemeClr val="bg1"/>
                </a:solidFill>
                <a:latin typeface="微软雅黑" panose="020B0503020204020204" pitchFamily="34" charset="-122"/>
                <a:ea typeface="微软雅黑" panose="020B0503020204020204" pitchFamily="34" charset="-122"/>
                <a:sym typeface="Arial" panose="020B0604020202020204" pitchFamily="34" charset="0"/>
              </a:rPr>
              <a:t>点击</a:t>
            </a:r>
            <a:r>
              <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rPr>
              <a:t>增加文本 </a:t>
            </a:r>
            <a:endParaRPr lang="zh-CN" altLang="en-US" sz="1600" dirty="0">
              <a:solidFill>
                <a:schemeClr val="bg1"/>
              </a:solidFill>
              <a:latin typeface="微软雅黑" panose="020B0503020204020204" pitchFamily="34" charset="-122"/>
              <a:ea typeface="微软雅黑" panose="020B0503020204020204" pitchFamily="34" charset="-122"/>
              <a:sym typeface="Arial" panose="020B0604020202020204" pitchFamily="34" charset="0"/>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wipe(right)">
                                      <p:cBhvr>
                                        <p:cTn id="7" dur="500"/>
                                        <p:tgtEl>
                                          <p:spTgt spid="16"/>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31"/>
                                        </p:tgtEl>
                                        <p:attrNameLst>
                                          <p:attrName>style.visibility</p:attrName>
                                        </p:attrNameLst>
                                      </p:cBhvr>
                                      <p:to>
                                        <p:strVal val="visible"/>
                                      </p:to>
                                    </p:set>
                                    <p:animEffect transition="in" filter="wipe(left)">
                                      <p:cBhvr>
                                        <p:cTn id="11" dur="500"/>
                                        <p:tgtEl>
                                          <p:spTgt spid="31"/>
                                        </p:tgtEl>
                                      </p:cBhvr>
                                    </p:animEffect>
                                  </p:childTnLst>
                                </p:cTn>
                              </p:par>
                            </p:childTnLst>
                          </p:cTn>
                        </p:par>
                        <p:par>
                          <p:cTn id="12" fill="hold">
                            <p:stCondLst>
                              <p:cond delay="1000"/>
                            </p:stCondLst>
                            <p:childTnLst>
                              <p:par>
                                <p:cTn id="13" presetID="14" presetClass="entr" presetSubtype="10" fill="hold" grpId="0" nodeType="after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randombar(horizontal)">
                                      <p:cBhvr>
                                        <p:cTn id="15" dur="500"/>
                                        <p:tgtEl>
                                          <p:spTgt spid="15"/>
                                        </p:tgtEl>
                                      </p:cBhvr>
                                    </p:animEffect>
                                  </p:childTnLst>
                                </p:cTn>
                              </p:par>
                            </p:childTnLst>
                          </p:cTn>
                        </p:par>
                        <p:par>
                          <p:cTn id="16" fill="hold">
                            <p:stCondLst>
                              <p:cond delay="1500"/>
                            </p:stCondLst>
                            <p:childTnLst>
                              <p:par>
                                <p:cTn id="17" presetID="22" presetClass="entr" presetSubtype="4" fill="hold" grpId="0" nodeType="afterEffect">
                                  <p:stCondLst>
                                    <p:cond delay="0"/>
                                  </p:stCondLst>
                                  <p:childTnLst>
                                    <p:set>
                                      <p:cBhvr>
                                        <p:cTn id="18" dur="1" fill="hold">
                                          <p:stCondLst>
                                            <p:cond delay="0"/>
                                          </p:stCondLst>
                                        </p:cTn>
                                        <p:tgtEl>
                                          <p:spTgt spid="30"/>
                                        </p:tgtEl>
                                        <p:attrNameLst>
                                          <p:attrName>style.visibility</p:attrName>
                                        </p:attrNameLst>
                                      </p:cBhvr>
                                      <p:to>
                                        <p:strVal val="visible"/>
                                      </p:to>
                                    </p:set>
                                    <p:animEffect transition="in" filter="wipe(down)">
                                      <p:cBhvr>
                                        <p:cTn id="19" dur="500"/>
                                        <p:tgtEl>
                                          <p:spTgt spid="30"/>
                                        </p:tgtEl>
                                      </p:cBhvr>
                                    </p:animEffect>
                                  </p:childTnLst>
                                </p:cTn>
                              </p:par>
                            </p:childTnLst>
                          </p:cTn>
                        </p:par>
                        <p:par>
                          <p:cTn id="20" fill="hold">
                            <p:stCondLst>
                              <p:cond delay="2000"/>
                            </p:stCondLst>
                            <p:childTnLst>
                              <p:par>
                                <p:cTn id="21" presetID="22" presetClass="entr" presetSubtype="8" fill="hold"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left)">
                                      <p:cBhvr>
                                        <p:cTn id="23" dur="500"/>
                                        <p:tgtEl>
                                          <p:spTgt spid="21"/>
                                        </p:tgtEl>
                                      </p:cBhvr>
                                    </p:animEffect>
                                  </p:childTnLst>
                                </p:cTn>
                              </p:par>
                            </p:childTnLst>
                          </p:cTn>
                        </p:par>
                        <p:par>
                          <p:cTn id="24" fill="hold">
                            <p:stCondLst>
                              <p:cond delay="2500"/>
                            </p:stCondLst>
                            <p:childTnLst>
                              <p:par>
                                <p:cTn id="25" presetID="22" presetClass="entr" presetSubtype="8" fill="hold" nodeType="afterEffect">
                                  <p:stCondLst>
                                    <p:cond delay="0"/>
                                  </p:stCondLst>
                                  <p:childTnLst>
                                    <p:set>
                                      <p:cBhvr>
                                        <p:cTn id="26" dur="1" fill="hold">
                                          <p:stCondLst>
                                            <p:cond delay="0"/>
                                          </p:stCondLst>
                                        </p:cTn>
                                        <p:tgtEl>
                                          <p:spTgt spid="22"/>
                                        </p:tgtEl>
                                        <p:attrNameLst>
                                          <p:attrName>style.visibility</p:attrName>
                                        </p:attrNameLst>
                                      </p:cBhvr>
                                      <p:to>
                                        <p:strVal val="visible"/>
                                      </p:to>
                                    </p:set>
                                    <p:animEffect transition="in" filter="wipe(left)">
                                      <p:cBhvr>
                                        <p:cTn id="27" dur="500"/>
                                        <p:tgtEl>
                                          <p:spTgt spid="22"/>
                                        </p:tgtEl>
                                      </p:cBhvr>
                                    </p:animEffect>
                                  </p:childTnLst>
                                </p:cTn>
                              </p:par>
                            </p:childTnLst>
                          </p:cTn>
                        </p:par>
                        <p:par>
                          <p:cTn id="28" fill="hold">
                            <p:stCondLst>
                              <p:cond delay="3000"/>
                            </p:stCondLst>
                            <p:childTnLst>
                              <p:par>
                                <p:cTn id="29" presetID="22" presetClass="entr" presetSubtype="8" fill="hold" nodeType="afterEffect">
                                  <p:stCondLst>
                                    <p:cond delay="0"/>
                                  </p:stCondLst>
                                  <p:childTnLst>
                                    <p:set>
                                      <p:cBhvr>
                                        <p:cTn id="30" dur="1" fill="hold">
                                          <p:stCondLst>
                                            <p:cond delay="0"/>
                                          </p:stCondLst>
                                        </p:cTn>
                                        <p:tgtEl>
                                          <p:spTgt spid="26"/>
                                        </p:tgtEl>
                                        <p:attrNameLst>
                                          <p:attrName>style.visibility</p:attrName>
                                        </p:attrNameLst>
                                      </p:cBhvr>
                                      <p:to>
                                        <p:strVal val="visible"/>
                                      </p:to>
                                    </p:set>
                                    <p:animEffect transition="in" filter="wipe(left)">
                                      <p:cBhvr>
                                        <p:cTn id="31"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16" grpId="0" animBg="1"/>
      <p:bldP spid="30" grpId="0"/>
    </p:bldLst>
  </p:timing>
</p:sld>
</file>

<file path=ppt/slides/slide12.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2" name="Picture 5"/>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755576" y="1370465"/>
            <a:ext cx="3823957" cy="2883509"/>
          </a:xfrm>
          <a:prstGeom prst="rect">
            <a:avLst/>
          </a:prstGeom>
        </p:spPr>
      </p:pic>
      <p:sp>
        <p:nvSpPr>
          <p:cNvPr id="3" name="TextBox 2"/>
          <p:cNvSpPr txBox="1"/>
          <p:nvPr/>
        </p:nvSpPr>
        <p:spPr>
          <a:xfrm>
            <a:off x="5485873" y="1275606"/>
            <a:ext cx="2828610" cy="691799"/>
          </a:xfrm>
          <a:prstGeom prst="rect">
            <a:avLst/>
          </a:prstGeom>
          <a:noFill/>
        </p:spPr>
        <p:txBody>
          <a:bodyPr wrap="square" lIns="90744" tIns="45374" rIns="90744" bIns="45374" rtlCol="0">
            <a:spAutoFit/>
          </a:bodyPr>
          <a:lstStyle/>
          <a:p>
            <a:r>
              <a:rPr lang="zh-CN" altLang="en-US" sz="1300" b="1" dirty="0">
                <a:solidFill>
                  <a:prstClr val="black">
                    <a:lumMod val="85000"/>
                    <a:lumOff val="15000"/>
                  </a:prstClr>
                </a:solidFill>
                <a:latin typeface="微软雅黑" panose="020B0503020204020204" pitchFamily="34" charset="-122"/>
                <a:ea typeface="微软雅黑" panose="020B0503020204020204" pitchFamily="34" charset="-122"/>
              </a:rPr>
              <a:t>增加内容</a:t>
            </a:r>
            <a:endParaRPr lang="en-US" altLang="zh-CN" sz="1300" b="1"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p:txBody>
      </p:sp>
      <p:sp>
        <p:nvSpPr>
          <p:cNvPr id="4" name="TextBox 3"/>
          <p:cNvSpPr txBox="1"/>
          <p:nvPr/>
        </p:nvSpPr>
        <p:spPr>
          <a:xfrm>
            <a:off x="5487807" y="2320565"/>
            <a:ext cx="2828610" cy="707187"/>
          </a:xfrm>
          <a:prstGeom prst="rect">
            <a:avLst/>
          </a:prstGeom>
          <a:noFill/>
        </p:spPr>
        <p:txBody>
          <a:bodyPr wrap="square" lIns="90744" tIns="45374" rIns="90744" bIns="45374" rtlCol="0">
            <a:spAutoFit/>
          </a:bodyPr>
          <a:lstStyle/>
          <a:p>
            <a:r>
              <a:rPr lang="zh-CN" altLang="en-US" sz="1400" b="1" dirty="0">
                <a:solidFill>
                  <a:prstClr val="black">
                    <a:lumMod val="85000"/>
                    <a:lumOff val="15000"/>
                  </a:prstClr>
                </a:solidFill>
                <a:latin typeface="微软雅黑" panose="020B0503020204020204" pitchFamily="34" charset="-122"/>
                <a:ea typeface="微软雅黑" panose="020B0503020204020204" pitchFamily="34" charset="-122"/>
              </a:rPr>
              <a:t>增加内容</a:t>
            </a:r>
            <a:endParaRPr lang="en-US" altLang="zh-CN" sz="1400" b="1"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p:txBody>
      </p:sp>
      <p:sp>
        <p:nvSpPr>
          <p:cNvPr id="5" name="TextBox 4"/>
          <p:cNvSpPr txBox="1"/>
          <p:nvPr/>
        </p:nvSpPr>
        <p:spPr>
          <a:xfrm>
            <a:off x="5487807" y="3331913"/>
            <a:ext cx="2828610" cy="707187"/>
          </a:xfrm>
          <a:prstGeom prst="rect">
            <a:avLst/>
          </a:prstGeom>
          <a:noFill/>
        </p:spPr>
        <p:txBody>
          <a:bodyPr wrap="square" lIns="90744" tIns="45374" rIns="90744" bIns="45374" rtlCol="0">
            <a:spAutoFit/>
          </a:bodyPr>
          <a:lstStyle/>
          <a:p>
            <a:r>
              <a:rPr lang="zh-CN" altLang="en-US" sz="1400" b="1" dirty="0">
                <a:solidFill>
                  <a:prstClr val="black">
                    <a:lumMod val="85000"/>
                    <a:lumOff val="15000"/>
                  </a:prstClr>
                </a:solidFill>
                <a:latin typeface="微软雅黑" panose="020B0503020204020204" pitchFamily="34" charset="-122"/>
                <a:ea typeface="微软雅黑" panose="020B0503020204020204" pitchFamily="34" charset="-122"/>
              </a:rPr>
              <a:t>增加内容</a:t>
            </a:r>
            <a:endParaRPr lang="en-US" altLang="zh-CN" sz="1400" b="1"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a:p>
            <a:r>
              <a:rPr lang="zh-CN" altLang="en-US" sz="1300" dirty="0">
                <a:solidFill>
                  <a:prstClr val="black">
                    <a:lumMod val="85000"/>
                    <a:lumOff val="15000"/>
                  </a:prstClr>
                </a:solidFill>
                <a:latin typeface="微软雅黑" panose="020B0503020204020204" pitchFamily="34" charset="-122"/>
                <a:ea typeface="微软雅黑" panose="020B0503020204020204" pitchFamily="34" charset="-122"/>
              </a:rPr>
              <a:t>单击此处添加文本</a:t>
            </a:r>
            <a:endParaRPr lang="en-US" altLang="zh-CN" sz="1300" dirty="0">
              <a:solidFill>
                <a:prstClr val="black">
                  <a:lumMod val="85000"/>
                  <a:lumOff val="15000"/>
                </a:prstClr>
              </a:solidFill>
              <a:latin typeface="微软雅黑" panose="020B0503020204020204" pitchFamily="34" charset="-122"/>
              <a:ea typeface="微软雅黑" panose="020B0503020204020204" pitchFamily="34" charset="-122"/>
            </a:endParaRPr>
          </a:p>
        </p:txBody>
      </p:sp>
      <p:cxnSp>
        <p:nvCxnSpPr>
          <p:cNvPr id="6" name="直接连接符 5"/>
          <p:cNvCxnSpPr/>
          <p:nvPr/>
        </p:nvCxnSpPr>
        <p:spPr>
          <a:xfrm>
            <a:off x="4792424" y="2090369"/>
            <a:ext cx="3061718" cy="0"/>
          </a:xfrm>
          <a:prstGeom prst="line">
            <a:avLst/>
          </a:prstGeom>
          <a:noFill/>
          <a:ln w="19050" cap="flat" cmpd="sng" algn="ctr">
            <a:solidFill>
              <a:srgbClr val="5A5959"/>
            </a:solidFill>
            <a:prstDash val="solid"/>
          </a:ln>
          <a:effectLst/>
        </p:spPr>
      </p:cxnSp>
      <p:cxnSp>
        <p:nvCxnSpPr>
          <p:cNvPr id="7" name="直接连接符 6"/>
          <p:cNvCxnSpPr/>
          <p:nvPr/>
        </p:nvCxnSpPr>
        <p:spPr>
          <a:xfrm>
            <a:off x="4791800" y="3193514"/>
            <a:ext cx="3061718" cy="0"/>
          </a:xfrm>
          <a:prstGeom prst="line">
            <a:avLst/>
          </a:prstGeom>
          <a:noFill/>
          <a:ln w="19050" cap="flat" cmpd="sng" algn="ctr">
            <a:solidFill>
              <a:srgbClr val="5A5959"/>
            </a:solidFill>
            <a:prstDash val="solid"/>
          </a:ln>
          <a:effectLst/>
        </p:spPr>
      </p:cxnSp>
      <p:grpSp>
        <p:nvGrpSpPr>
          <p:cNvPr id="8" name="组合 7"/>
          <p:cNvGrpSpPr/>
          <p:nvPr/>
        </p:nvGrpSpPr>
        <p:grpSpPr>
          <a:xfrm>
            <a:off x="4791742" y="1326743"/>
            <a:ext cx="564812" cy="530291"/>
            <a:chOff x="5068579" y="1163938"/>
            <a:chExt cx="555066" cy="555066"/>
          </a:xfrm>
          <a:solidFill>
            <a:schemeClr val="accent5">
              <a:lumMod val="50000"/>
            </a:schemeClr>
          </a:solidFill>
        </p:grpSpPr>
        <p:sp>
          <p:nvSpPr>
            <p:cNvPr id="9" name="椭圆 8"/>
            <p:cNvSpPr/>
            <p:nvPr/>
          </p:nvSpPr>
          <p:spPr>
            <a:xfrm>
              <a:off x="5068579" y="1163938"/>
              <a:ext cx="555066" cy="555066"/>
            </a:xfrm>
            <a:prstGeom prst="ellipse">
              <a:avLst/>
            </a:prstGeom>
            <a:grpFill/>
            <a:ln w="25400" cap="flat" cmpd="sng" algn="ctr">
              <a:noFill/>
              <a:prstDash val="solid"/>
            </a:ln>
            <a:effectLst/>
          </p:spPr>
          <p:txBody>
            <a:bodyPr rtlCol="0" anchor="ctr"/>
            <a:lstStyle/>
            <a:p>
              <a:pPr algn="ctr">
                <a:defRPr/>
              </a:pPr>
              <a:endParaRPr lang="zh-CN" altLang="en-US" kern="0">
                <a:solidFill>
                  <a:prstClr val="white"/>
                </a:solidFill>
                <a:latin typeface="微软雅黑" panose="020B0503020204020204" pitchFamily="34" charset="-122"/>
                <a:ea typeface="微软雅黑" panose="020B0503020204020204" pitchFamily="34" charset="-122"/>
              </a:endParaRPr>
            </a:p>
          </p:txBody>
        </p:sp>
        <p:sp>
          <p:nvSpPr>
            <p:cNvPr id="10" name="Freeform 70"/>
            <p:cNvSpPr>
              <a:spLocks noEditPoints="1"/>
            </p:cNvSpPr>
            <p:nvPr/>
          </p:nvSpPr>
          <p:spPr bwMode="auto">
            <a:xfrm>
              <a:off x="5235099" y="1295926"/>
              <a:ext cx="242524" cy="290241"/>
            </a:xfrm>
            <a:custGeom>
              <a:avLst/>
              <a:gdLst>
                <a:gd name="T0" fmla="*/ 346 w 346"/>
                <a:gd name="T1" fmla="*/ 77 h 414"/>
                <a:gd name="T2" fmla="*/ 345 w 346"/>
                <a:gd name="T3" fmla="*/ 75 h 414"/>
                <a:gd name="T4" fmla="*/ 345 w 346"/>
                <a:gd name="T5" fmla="*/ 74 h 414"/>
                <a:gd name="T6" fmla="*/ 343 w 346"/>
                <a:gd name="T7" fmla="*/ 72 h 414"/>
                <a:gd name="T8" fmla="*/ 273 w 346"/>
                <a:gd name="T9" fmla="*/ 2 h 414"/>
                <a:gd name="T10" fmla="*/ 271 w 346"/>
                <a:gd name="T11" fmla="*/ 0 h 414"/>
                <a:gd name="T12" fmla="*/ 270 w 346"/>
                <a:gd name="T13" fmla="*/ 0 h 414"/>
                <a:gd name="T14" fmla="*/ 268 w 346"/>
                <a:gd name="T15" fmla="*/ 0 h 414"/>
                <a:gd name="T16" fmla="*/ 268 w 346"/>
                <a:gd name="T17" fmla="*/ 0 h 414"/>
                <a:gd name="T18" fmla="*/ 7 w 346"/>
                <a:gd name="T19" fmla="*/ 0 h 414"/>
                <a:gd name="T20" fmla="*/ 0 w 346"/>
                <a:gd name="T21" fmla="*/ 7 h 414"/>
                <a:gd name="T22" fmla="*/ 0 w 346"/>
                <a:gd name="T23" fmla="*/ 407 h 414"/>
                <a:gd name="T24" fmla="*/ 7 w 346"/>
                <a:gd name="T25" fmla="*/ 414 h 414"/>
                <a:gd name="T26" fmla="*/ 338 w 346"/>
                <a:gd name="T27" fmla="*/ 414 h 414"/>
                <a:gd name="T28" fmla="*/ 346 w 346"/>
                <a:gd name="T29" fmla="*/ 407 h 414"/>
                <a:gd name="T30" fmla="*/ 346 w 346"/>
                <a:gd name="T31" fmla="*/ 77 h 414"/>
                <a:gd name="T32" fmla="*/ 346 w 346"/>
                <a:gd name="T33" fmla="*/ 77 h 414"/>
                <a:gd name="T34" fmla="*/ 275 w 346"/>
                <a:gd name="T35" fmla="*/ 25 h 414"/>
                <a:gd name="T36" fmla="*/ 320 w 346"/>
                <a:gd name="T37" fmla="*/ 70 h 414"/>
                <a:gd name="T38" fmla="*/ 275 w 346"/>
                <a:gd name="T39" fmla="*/ 70 h 414"/>
                <a:gd name="T40" fmla="*/ 275 w 346"/>
                <a:gd name="T41" fmla="*/ 25 h 414"/>
                <a:gd name="T42" fmla="*/ 14 w 346"/>
                <a:gd name="T43" fmla="*/ 400 h 414"/>
                <a:gd name="T44" fmla="*/ 14 w 346"/>
                <a:gd name="T45" fmla="*/ 14 h 414"/>
                <a:gd name="T46" fmla="*/ 260 w 346"/>
                <a:gd name="T47" fmla="*/ 14 h 414"/>
                <a:gd name="T48" fmla="*/ 260 w 346"/>
                <a:gd name="T49" fmla="*/ 77 h 414"/>
                <a:gd name="T50" fmla="*/ 268 w 346"/>
                <a:gd name="T51" fmla="*/ 85 h 414"/>
                <a:gd name="T52" fmla="*/ 331 w 346"/>
                <a:gd name="T53" fmla="*/ 85 h 414"/>
                <a:gd name="T54" fmla="*/ 331 w 346"/>
                <a:gd name="T55" fmla="*/ 400 h 414"/>
                <a:gd name="T56" fmla="*/ 14 w 346"/>
                <a:gd name="T57" fmla="*/ 400 h 4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346" h="414">
                  <a:moveTo>
                    <a:pt x="346" y="77"/>
                  </a:moveTo>
                  <a:cubicBezTo>
                    <a:pt x="345" y="76"/>
                    <a:pt x="345" y="76"/>
                    <a:pt x="345" y="75"/>
                  </a:cubicBezTo>
                  <a:cubicBezTo>
                    <a:pt x="345" y="75"/>
                    <a:pt x="345" y="75"/>
                    <a:pt x="345" y="74"/>
                  </a:cubicBezTo>
                  <a:cubicBezTo>
                    <a:pt x="345" y="74"/>
                    <a:pt x="344" y="73"/>
                    <a:pt x="343" y="72"/>
                  </a:cubicBezTo>
                  <a:cubicBezTo>
                    <a:pt x="273" y="2"/>
                    <a:pt x="273" y="2"/>
                    <a:pt x="273" y="2"/>
                  </a:cubicBezTo>
                  <a:cubicBezTo>
                    <a:pt x="272" y="1"/>
                    <a:pt x="272" y="1"/>
                    <a:pt x="271" y="0"/>
                  </a:cubicBezTo>
                  <a:cubicBezTo>
                    <a:pt x="271" y="0"/>
                    <a:pt x="270" y="0"/>
                    <a:pt x="270" y="0"/>
                  </a:cubicBezTo>
                  <a:cubicBezTo>
                    <a:pt x="270" y="0"/>
                    <a:pt x="269" y="0"/>
                    <a:pt x="268" y="0"/>
                  </a:cubicBezTo>
                  <a:cubicBezTo>
                    <a:pt x="268" y="0"/>
                    <a:pt x="268" y="0"/>
                    <a:pt x="268" y="0"/>
                  </a:cubicBezTo>
                  <a:cubicBezTo>
                    <a:pt x="7" y="0"/>
                    <a:pt x="7" y="0"/>
                    <a:pt x="7" y="0"/>
                  </a:cubicBezTo>
                  <a:cubicBezTo>
                    <a:pt x="3" y="0"/>
                    <a:pt x="0" y="3"/>
                    <a:pt x="0" y="7"/>
                  </a:cubicBezTo>
                  <a:cubicBezTo>
                    <a:pt x="0" y="407"/>
                    <a:pt x="0" y="407"/>
                    <a:pt x="0" y="407"/>
                  </a:cubicBezTo>
                  <a:cubicBezTo>
                    <a:pt x="0" y="411"/>
                    <a:pt x="3" y="414"/>
                    <a:pt x="7" y="414"/>
                  </a:cubicBezTo>
                  <a:cubicBezTo>
                    <a:pt x="338" y="414"/>
                    <a:pt x="338" y="414"/>
                    <a:pt x="338" y="414"/>
                  </a:cubicBezTo>
                  <a:cubicBezTo>
                    <a:pt x="342" y="414"/>
                    <a:pt x="346" y="411"/>
                    <a:pt x="346" y="407"/>
                  </a:cubicBezTo>
                  <a:cubicBezTo>
                    <a:pt x="346" y="77"/>
                    <a:pt x="346" y="77"/>
                    <a:pt x="346" y="77"/>
                  </a:cubicBezTo>
                  <a:cubicBezTo>
                    <a:pt x="346" y="77"/>
                    <a:pt x="346" y="77"/>
                    <a:pt x="346" y="77"/>
                  </a:cubicBezTo>
                  <a:close/>
                  <a:moveTo>
                    <a:pt x="275" y="25"/>
                  </a:moveTo>
                  <a:cubicBezTo>
                    <a:pt x="320" y="70"/>
                    <a:pt x="320" y="70"/>
                    <a:pt x="320" y="70"/>
                  </a:cubicBezTo>
                  <a:cubicBezTo>
                    <a:pt x="275" y="70"/>
                    <a:pt x="275" y="70"/>
                    <a:pt x="275" y="70"/>
                  </a:cubicBezTo>
                  <a:lnTo>
                    <a:pt x="275" y="25"/>
                  </a:lnTo>
                  <a:close/>
                  <a:moveTo>
                    <a:pt x="14" y="400"/>
                  </a:moveTo>
                  <a:cubicBezTo>
                    <a:pt x="14" y="14"/>
                    <a:pt x="14" y="14"/>
                    <a:pt x="14" y="14"/>
                  </a:cubicBezTo>
                  <a:cubicBezTo>
                    <a:pt x="260" y="14"/>
                    <a:pt x="260" y="14"/>
                    <a:pt x="260" y="14"/>
                  </a:cubicBezTo>
                  <a:cubicBezTo>
                    <a:pt x="260" y="77"/>
                    <a:pt x="260" y="77"/>
                    <a:pt x="260" y="77"/>
                  </a:cubicBezTo>
                  <a:cubicBezTo>
                    <a:pt x="260" y="81"/>
                    <a:pt x="264" y="85"/>
                    <a:pt x="268" y="85"/>
                  </a:cubicBezTo>
                  <a:cubicBezTo>
                    <a:pt x="331" y="85"/>
                    <a:pt x="331" y="85"/>
                    <a:pt x="331" y="85"/>
                  </a:cubicBezTo>
                  <a:cubicBezTo>
                    <a:pt x="331" y="400"/>
                    <a:pt x="331" y="400"/>
                    <a:pt x="331" y="400"/>
                  </a:cubicBezTo>
                  <a:lnTo>
                    <a:pt x="14" y="400"/>
                  </a:lnTo>
                  <a:close/>
                </a:path>
              </a:pathLst>
            </a:custGeom>
            <a:grp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grpSp>
        <p:nvGrpSpPr>
          <p:cNvPr id="11" name="组合 10"/>
          <p:cNvGrpSpPr/>
          <p:nvPr/>
        </p:nvGrpSpPr>
        <p:grpSpPr>
          <a:xfrm>
            <a:off x="4791800" y="2366062"/>
            <a:ext cx="564133" cy="529654"/>
            <a:chOff x="5068633" y="2251819"/>
            <a:chExt cx="554400" cy="554400"/>
          </a:xfrm>
          <a:solidFill>
            <a:schemeClr val="accent5">
              <a:lumMod val="50000"/>
            </a:schemeClr>
          </a:solidFill>
        </p:grpSpPr>
        <p:sp>
          <p:nvSpPr>
            <p:cNvPr id="12" name="椭圆 11"/>
            <p:cNvSpPr/>
            <p:nvPr/>
          </p:nvSpPr>
          <p:spPr>
            <a:xfrm>
              <a:off x="5068633" y="2251819"/>
              <a:ext cx="554400" cy="554400"/>
            </a:xfrm>
            <a:prstGeom prst="ellipse">
              <a:avLst/>
            </a:prstGeom>
            <a:grpFill/>
            <a:ln w="25400" cap="flat" cmpd="sng" algn="ctr">
              <a:noFill/>
              <a:prstDash val="solid"/>
            </a:ln>
            <a:effectLst/>
          </p:spPr>
          <p:txBody>
            <a:bodyPr rtlCol="0" anchor="ctr"/>
            <a:lstStyle/>
            <a:p>
              <a:pPr algn="ctr">
                <a:defRPr/>
              </a:pPr>
              <a:endParaRPr lang="zh-CN" altLang="en-US" kern="0">
                <a:solidFill>
                  <a:prstClr val="white"/>
                </a:solidFill>
                <a:latin typeface="微软雅黑" panose="020B0503020204020204" pitchFamily="34" charset="-122"/>
                <a:ea typeface="微软雅黑" panose="020B0503020204020204" pitchFamily="34" charset="-122"/>
              </a:endParaRPr>
            </a:p>
          </p:txBody>
        </p:sp>
        <p:sp>
          <p:nvSpPr>
            <p:cNvPr id="13" name="Freeform 72"/>
            <p:cNvSpPr>
              <a:spLocks noEditPoints="1"/>
            </p:cNvSpPr>
            <p:nvPr/>
          </p:nvSpPr>
          <p:spPr bwMode="auto">
            <a:xfrm>
              <a:off x="5180447" y="2343925"/>
              <a:ext cx="369521" cy="370187"/>
            </a:xfrm>
            <a:custGeom>
              <a:avLst/>
              <a:gdLst>
                <a:gd name="T0" fmla="*/ 337 w 411"/>
                <a:gd name="T1" fmla="*/ 198 h 412"/>
                <a:gd name="T2" fmla="*/ 284 w 411"/>
                <a:gd name="T3" fmla="*/ 220 h 412"/>
                <a:gd name="T4" fmla="*/ 249 w 411"/>
                <a:gd name="T5" fmla="*/ 185 h 412"/>
                <a:gd name="T6" fmla="*/ 283 w 411"/>
                <a:gd name="T7" fmla="*/ 107 h 412"/>
                <a:gd name="T8" fmla="*/ 176 w 411"/>
                <a:gd name="T9" fmla="*/ 0 h 412"/>
                <a:gd name="T10" fmla="*/ 68 w 411"/>
                <a:gd name="T11" fmla="*/ 107 h 412"/>
                <a:gd name="T12" fmla="*/ 116 w 411"/>
                <a:gd name="T13" fmla="*/ 196 h 412"/>
                <a:gd name="T14" fmla="*/ 96 w 411"/>
                <a:gd name="T15" fmla="*/ 266 h 412"/>
                <a:gd name="T16" fmla="*/ 74 w 411"/>
                <a:gd name="T17" fmla="*/ 263 h 412"/>
                <a:gd name="T18" fmla="*/ 0 w 411"/>
                <a:gd name="T19" fmla="*/ 337 h 412"/>
                <a:gd name="T20" fmla="*/ 74 w 411"/>
                <a:gd name="T21" fmla="*/ 412 h 412"/>
                <a:gd name="T22" fmla="*/ 149 w 411"/>
                <a:gd name="T23" fmla="*/ 337 h 412"/>
                <a:gd name="T24" fmla="*/ 110 w 411"/>
                <a:gd name="T25" fmla="*/ 272 h 412"/>
                <a:gd name="T26" fmla="*/ 130 w 411"/>
                <a:gd name="T27" fmla="*/ 204 h 412"/>
                <a:gd name="T28" fmla="*/ 176 w 411"/>
                <a:gd name="T29" fmla="*/ 214 h 412"/>
                <a:gd name="T30" fmla="*/ 238 w 411"/>
                <a:gd name="T31" fmla="*/ 195 h 412"/>
                <a:gd name="T32" fmla="*/ 275 w 411"/>
                <a:gd name="T33" fmla="*/ 232 h 412"/>
                <a:gd name="T34" fmla="*/ 262 w 411"/>
                <a:gd name="T35" fmla="*/ 273 h 412"/>
                <a:gd name="T36" fmla="*/ 337 w 411"/>
                <a:gd name="T37" fmla="*/ 347 h 412"/>
                <a:gd name="T38" fmla="*/ 411 w 411"/>
                <a:gd name="T39" fmla="*/ 273 h 412"/>
                <a:gd name="T40" fmla="*/ 337 w 411"/>
                <a:gd name="T41" fmla="*/ 198 h 412"/>
                <a:gd name="T42" fmla="*/ 134 w 411"/>
                <a:gd name="T43" fmla="*/ 337 h 412"/>
                <a:gd name="T44" fmla="*/ 74 w 411"/>
                <a:gd name="T45" fmla="*/ 397 h 412"/>
                <a:gd name="T46" fmla="*/ 14 w 411"/>
                <a:gd name="T47" fmla="*/ 337 h 412"/>
                <a:gd name="T48" fmla="*/ 74 w 411"/>
                <a:gd name="T49" fmla="*/ 278 h 412"/>
                <a:gd name="T50" fmla="*/ 134 w 411"/>
                <a:gd name="T51" fmla="*/ 337 h 412"/>
                <a:gd name="T52" fmla="*/ 83 w 411"/>
                <a:gd name="T53" fmla="*/ 107 h 412"/>
                <a:gd name="T54" fmla="*/ 176 w 411"/>
                <a:gd name="T55" fmla="*/ 14 h 412"/>
                <a:gd name="T56" fmla="*/ 268 w 411"/>
                <a:gd name="T57" fmla="*/ 107 h 412"/>
                <a:gd name="T58" fmla="*/ 176 w 411"/>
                <a:gd name="T59" fmla="*/ 200 h 412"/>
                <a:gd name="T60" fmla="*/ 83 w 411"/>
                <a:gd name="T61" fmla="*/ 107 h 412"/>
                <a:gd name="T62" fmla="*/ 337 w 411"/>
                <a:gd name="T63" fmla="*/ 332 h 412"/>
                <a:gd name="T64" fmla="*/ 277 w 411"/>
                <a:gd name="T65" fmla="*/ 273 h 412"/>
                <a:gd name="T66" fmla="*/ 337 w 411"/>
                <a:gd name="T67" fmla="*/ 213 h 412"/>
                <a:gd name="T68" fmla="*/ 397 w 411"/>
                <a:gd name="T69" fmla="*/ 273 h 412"/>
                <a:gd name="T70" fmla="*/ 337 w 411"/>
                <a:gd name="T71" fmla="*/ 332 h 4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411" h="412">
                  <a:moveTo>
                    <a:pt x="337" y="198"/>
                  </a:moveTo>
                  <a:cubicBezTo>
                    <a:pt x="316" y="198"/>
                    <a:pt x="298" y="206"/>
                    <a:pt x="284" y="220"/>
                  </a:cubicBezTo>
                  <a:cubicBezTo>
                    <a:pt x="249" y="185"/>
                    <a:pt x="249" y="185"/>
                    <a:pt x="249" y="185"/>
                  </a:cubicBezTo>
                  <a:cubicBezTo>
                    <a:pt x="270" y="166"/>
                    <a:pt x="283" y="138"/>
                    <a:pt x="283" y="107"/>
                  </a:cubicBezTo>
                  <a:cubicBezTo>
                    <a:pt x="283" y="48"/>
                    <a:pt x="235" y="0"/>
                    <a:pt x="176" y="0"/>
                  </a:cubicBezTo>
                  <a:cubicBezTo>
                    <a:pt x="117" y="0"/>
                    <a:pt x="68" y="48"/>
                    <a:pt x="68" y="107"/>
                  </a:cubicBezTo>
                  <a:cubicBezTo>
                    <a:pt x="68" y="144"/>
                    <a:pt x="88" y="177"/>
                    <a:pt x="116" y="196"/>
                  </a:cubicBezTo>
                  <a:cubicBezTo>
                    <a:pt x="96" y="266"/>
                    <a:pt x="96" y="266"/>
                    <a:pt x="96" y="266"/>
                  </a:cubicBezTo>
                  <a:cubicBezTo>
                    <a:pt x="89" y="264"/>
                    <a:pt x="82" y="263"/>
                    <a:pt x="74" y="263"/>
                  </a:cubicBezTo>
                  <a:cubicBezTo>
                    <a:pt x="33" y="263"/>
                    <a:pt x="0" y="296"/>
                    <a:pt x="0" y="337"/>
                  </a:cubicBezTo>
                  <a:cubicBezTo>
                    <a:pt x="0" y="378"/>
                    <a:pt x="33" y="412"/>
                    <a:pt x="74" y="412"/>
                  </a:cubicBezTo>
                  <a:cubicBezTo>
                    <a:pt x="115" y="412"/>
                    <a:pt x="149" y="378"/>
                    <a:pt x="149" y="337"/>
                  </a:cubicBezTo>
                  <a:cubicBezTo>
                    <a:pt x="149" y="309"/>
                    <a:pt x="133" y="284"/>
                    <a:pt x="110" y="272"/>
                  </a:cubicBezTo>
                  <a:cubicBezTo>
                    <a:pt x="130" y="204"/>
                    <a:pt x="130" y="204"/>
                    <a:pt x="130" y="204"/>
                  </a:cubicBezTo>
                  <a:cubicBezTo>
                    <a:pt x="144" y="210"/>
                    <a:pt x="159" y="214"/>
                    <a:pt x="176" y="214"/>
                  </a:cubicBezTo>
                  <a:cubicBezTo>
                    <a:pt x="199" y="214"/>
                    <a:pt x="220" y="207"/>
                    <a:pt x="238" y="195"/>
                  </a:cubicBezTo>
                  <a:cubicBezTo>
                    <a:pt x="275" y="232"/>
                    <a:pt x="275" y="232"/>
                    <a:pt x="275" y="232"/>
                  </a:cubicBezTo>
                  <a:cubicBezTo>
                    <a:pt x="267" y="243"/>
                    <a:pt x="262" y="257"/>
                    <a:pt x="262" y="273"/>
                  </a:cubicBezTo>
                  <a:cubicBezTo>
                    <a:pt x="262" y="314"/>
                    <a:pt x="296" y="347"/>
                    <a:pt x="337" y="347"/>
                  </a:cubicBezTo>
                  <a:cubicBezTo>
                    <a:pt x="378" y="347"/>
                    <a:pt x="411" y="314"/>
                    <a:pt x="411" y="273"/>
                  </a:cubicBezTo>
                  <a:cubicBezTo>
                    <a:pt x="411" y="231"/>
                    <a:pt x="378" y="198"/>
                    <a:pt x="337" y="198"/>
                  </a:cubicBezTo>
                  <a:close/>
                  <a:moveTo>
                    <a:pt x="134" y="337"/>
                  </a:moveTo>
                  <a:cubicBezTo>
                    <a:pt x="134" y="370"/>
                    <a:pt x="107" y="397"/>
                    <a:pt x="74" y="397"/>
                  </a:cubicBezTo>
                  <a:cubicBezTo>
                    <a:pt x="41" y="397"/>
                    <a:pt x="14" y="370"/>
                    <a:pt x="14" y="337"/>
                  </a:cubicBezTo>
                  <a:cubicBezTo>
                    <a:pt x="14" y="304"/>
                    <a:pt x="41" y="278"/>
                    <a:pt x="74" y="278"/>
                  </a:cubicBezTo>
                  <a:cubicBezTo>
                    <a:pt x="107" y="278"/>
                    <a:pt x="134" y="304"/>
                    <a:pt x="134" y="337"/>
                  </a:cubicBezTo>
                  <a:close/>
                  <a:moveTo>
                    <a:pt x="83" y="107"/>
                  </a:moveTo>
                  <a:cubicBezTo>
                    <a:pt x="83" y="56"/>
                    <a:pt x="125" y="14"/>
                    <a:pt x="176" y="14"/>
                  </a:cubicBezTo>
                  <a:cubicBezTo>
                    <a:pt x="227" y="14"/>
                    <a:pt x="268" y="56"/>
                    <a:pt x="268" y="107"/>
                  </a:cubicBezTo>
                  <a:cubicBezTo>
                    <a:pt x="268" y="158"/>
                    <a:pt x="227" y="200"/>
                    <a:pt x="176" y="200"/>
                  </a:cubicBezTo>
                  <a:cubicBezTo>
                    <a:pt x="125" y="200"/>
                    <a:pt x="83" y="158"/>
                    <a:pt x="83" y="107"/>
                  </a:cubicBezTo>
                  <a:close/>
                  <a:moveTo>
                    <a:pt x="337" y="332"/>
                  </a:moveTo>
                  <a:cubicBezTo>
                    <a:pt x="304" y="332"/>
                    <a:pt x="277" y="306"/>
                    <a:pt x="277" y="273"/>
                  </a:cubicBezTo>
                  <a:cubicBezTo>
                    <a:pt x="277" y="240"/>
                    <a:pt x="304" y="213"/>
                    <a:pt x="337" y="213"/>
                  </a:cubicBezTo>
                  <a:cubicBezTo>
                    <a:pt x="370" y="213"/>
                    <a:pt x="397" y="240"/>
                    <a:pt x="397" y="273"/>
                  </a:cubicBezTo>
                  <a:cubicBezTo>
                    <a:pt x="397" y="306"/>
                    <a:pt x="370" y="332"/>
                    <a:pt x="337" y="332"/>
                  </a:cubicBezTo>
                  <a:close/>
                </a:path>
              </a:pathLst>
            </a:custGeom>
            <a:grp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grpSp>
        <p:nvGrpSpPr>
          <p:cNvPr id="14" name="组合 13"/>
          <p:cNvGrpSpPr/>
          <p:nvPr/>
        </p:nvGrpSpPr>
        <p:grpSpPr>
          <a:xfrm>
            <a:off x="4792422" y="3363403"/>
            <a:ext cx="564133" cy="529654"/>
            <a:chOff x="5069244" y="3295756"/>
            <a:chExt cx="554400" cy="554400"/>
          </a:xfrm>
          <a:solidFill>
            <a:schemeClr val="accent5">
              <a:lumMod val="50000"/>
            </a:schemeClr>
          </a:solidFill>
        </p:grpSpPr>
        <p:sp>
          <p:nvSpPr>
            <p:cNvPr id="15" name="椭圆 14"/>
            <p:cNvSpPr/>
            <p:nvPr/>
          </p:nvSpPr>
          <p:spPr>
            <a:xfrm>
              <a:off x="5069244" y="3295756"/>
              <a:ext cx="554400" cy="554400"/>
            </a:xfrm>
            <a:prstGeom prst="ellipse">
              <a:avLst/>
            </a:prstGeom>
            <a:grpFill/>
            <a:ln w="25400" cap="flat" cmpd="sng" algn="ctr">
              <a:noFill/>
              <a:prstDash val="solid"/>
            </a:ln>
            <a:effectLst/>
          </p:spPr>
          <p:txBody>
            <a:bodyPr rtlCol="0" anchor="ctr"/>
            <a:lstStyle/>
            <a:p>
              <a:pPr algn="ctr">
                <a:defRPr/>
              </a:pPr>
              <a:endParaRPr lang="zh-CN" altLang="en-US" kern="0">
                <a:solidFill>
                  <a:prstClr val="white"/>
                </a:solidFill>
                <a:latin typeface="微软雅黑" panose="020B0503020204020204" pitchFamily="34" charset="-122"/>
                <a:ea typeface="微软雅黑" panose="020B0503020204020204" pitchFamily="34" charset="-122"/>
              </a:endParaRPr>
            </a:p>
          </p:txBody>
        </p:sp>
        <p:sp>
          <p:nvSpPr>
            <p:cNvPr id="16" name="Freeform 13"/>
            <p:cNvSpPr>
              <a:spLocks noEditPoints="1"/>
            </p:cNvSpPr>
            <p:nvPr/>
          </p:nvSpPr>
          <p:spPr bwMode="auto">
            <a:xfrm>
              <a:off x="5230120" y="3374754"/>
              <a:ext cx="217568" cy="401036"/>
            </a:xfrm>
            <a:custGeom>
              <a:avLst/>
              <a:gdLst>
                <a:gd name="T0" fmla="*/ 2 w 122"/>
                <a:gd name="T1" fmla="*/ 65 h 225"/>
                <a:gd name="T2" fmla="*/ 14 w 122"/>
                <a:gd name="T3" fmla="*/ 77 h 225"/>
                <a:gd name="T4" fmla="*/ 17 w 122"/>
                <a:gd name="T5" fmla="*/ 76 h 225"/>
                <a:gd name="T6" fmla="*/ 119 w 122"/>
                <a:gd name="T7" fmla="*/ 42 h 225"/>
                <a:gd name="T8" fmla="*/ 119 w 122"/>
                <a:gd name="T9" fmla="*/ 30 h 225"/>
                <a:gd name="T10" fmla="*/ 105 w 122"/>
                <a:gd name="T11" fmla="*/ 23 h 225"/>
                <a:gd name="T12" fmla="*/ 3 w 122"/>
                <a:gd name="T13" fmla="*/ 57 h 225"/>
                <a:gd name="T14" fmla="*/ 108 w 122"/>
                <a:gd name="T15" fmla="*/ 28 h 225"/>
                <a:gd name="T16" fmla="*/ 114 w 122"/>
                <a:gd name="T17" fmla="*/ 35 h 225"/>
                <a:gd name="T18" fmla="*/ 111 w 122"/>
                <a:gd name="T19" fmla="*/ 42 h 225"/>
                <a:gd name="T20" fmla="*/ 14 w 122"/>
                <a:gd name="T21" fmla="*/ 71 h 225"/>
                <a:gd name="T22" fmla="*/ 9 w 122"/>
                <a:gd name="T23" fmla="*/ 67 h 225"/>
                <a:gd name="T24" fmla="*/ 8 w 122"/>
                <a:gd name="T25" fmla="*/ 59 h 225"/>
                <a:gd name="T26" fmla="*/ 106 w 122"/>
                <a:gd name="T27" fmla="*/ 28 h 225"/>
                <a:gd name="T28" fmla="*/ 14 w 122"/>
                <a:gd name="T29" fmla="*/ 43 h 225"/>
                <a:gd name="T30" fmla="*/ 66 w 122"/>
                <a:gd name="T31" fmla="*/ 28 h 225"/>
                <a:gd name="T32" fmla="*/ 73 w 122"/>
                <a:gd name="T33" fmla="*/ 10 h 225"/>
                <a:gd name="T34" fmla="*/ 9 w 122"/>
                <a:gd name="T35" fmla="*/ 17 h 225"/>
                <a:gd name="T36" fmla="*/ 3 w 122"/>
                <a:gd name="T37" fmla="*/ 35 h 225"/>
                <a:gd name="T38" fmla="*/ 61 w 122"/>
                <a:gd name="T39" fmla="*/ 8 h 225"/>
                <a:gd name="T40" fmla="*/ 67 w 122"/>
                <a:gd name="T41" fmla="*/ 12 h 225"/>
                <a:gd name="T42" fmla="*/ 65 w 122"/>
                <a:gd name="T43" fmla="*/ 22 h 225"/>
                <a:gd name="T44" fmla="*/ 14 w 122"/>
                <a:gd name="T45" fmla="*/ 37 h 225"/>
                <a:gd name="T46" fmla="*/ 8 w 122"/>
                <a:gd name="T47" fmla="*/ 30 h 225"/>
                <a:gd name="T48" fmla="*/ 120 w 122"/>
                <a:gd name="T49" fmla="*/ 101 h 225"/>
                <a:gd name="T50" fmla="*/ 105 w 122"/>
                <a:gd name="T51" fmla="*/ 90 h 225"/>
                <a:gd name="T52" fmla="*/ 72 w 122"/>
                <a:gd name="T53" fmla="*/ 110 h 225"/>
                <a:gd name="T54" fmla="*/ 55 w 122"/>
                <a:gd name="T55" fmla="*/ 138 h 225"/>
                <a:gd name="T56" fmla="*/ 53 w 122"/>
                <a:gd name="T57" fmla="*/ 99 h 225"/>
                <a:gd name="T58" fmla="*/ 119 w 122"/>
                <a:gd name="T59" fmla="*/ 76 h 225"/>
                <a:gd name="T60" fmla="*/ 119 w 122"/>
                <a:gd name="T61" fmla="*/ 64 h 225"/>
                <a:gd name="T62" fmla="*/ 9 w 122"/>
                <a:gd name="T63" fmla="*/ 85 h 225"/>
                <a:gd name="T64" fmla="*/ 1 w 122"/>
                <a:gd name="T65" fmla="*/ 97 h 225"/>
                <a:gd name="T66" fmla="*/ 3 w 122"/>
                <a:gd name="T67" fmla="*/ 102 h 225"/>
                <a:gd name="T68" fmla="*/ 11 w 122"/>
                <a:gd name="T69" fmla="*/ 110 h 225"/>
                <a:gd name="T70" fmla="*/ 28 w 122"/>
                <a:gd name="T71" fmla="*/ 121 h 225"/>
                <a:gd name="T72" fmla="*/ 17 w 122"/>
                <a:gd name="T73" fmla="*/ 138 h 225"/>
                <a:gd name="T74" fmla="*/ 40 w 122"/>
                <a:gd name="T75" fmla="*/ 209 h 225"/>
                <a:gd name="T76" fmla="*/ 53 w 122"/>
                <a:gd name="T77" fmla="*/ 225 h 225"/>
                <a:gd name="T78" fmla="*/ 87 w 122"/>
                <a:gd name="T79" fmla="*/ 214 h 225"/>
                <a:gd name="T80" fmla="*/ 110 w 122"/>
                <a:gd name="T81" fmla="*/ 187 h 225"/>
                <a:gd name="T82" fmla="*/ 99 w 122"/>
                <a:gd name="T83" fmla="*/ 138 h 225"/>
                <a:gd name="T84" fmla="*/ 104 w 122"/>
                <a:gd name="T85" fmla="*/ 117 h 225"/>
                <a:gd name="T86" fmla="*/ 120 w 122"/>
                <a:gd name="T87" fmla="*/ 101 h 225"/>
                <a:gd name="T88" fmla="*/ 47 w 122"/>
                <a:gd name="T89" fmla="*/ 101 h 225"/>
                <a:gd name="T90" fmla="*/ 49 w 122"/>
                <a:gd name="T91" fmla="*/ 138 h 225"/>
                <a:gd name="T92" fmla="*/ 35 w 122"/>
                <a:gd name="T93" fmla="*/ 121 h 225"/>
                <a:gd name="T94" fmla="*/ 24 w 122"/>
                <a:gd name="T95" fmla="*/ 108 h 225"/>
                <a:gd name="T96" fmla="*/ 12 w 122"/>
                <a:gd name="T97" fmla="*/ 104 h 225"/>
                <a:gd name="T98" fmla="*/ 8 w 122"/>
                <a:gd name="T99" fmla="*/ 97 h 225"/>
                <a:gd name="T100" fmla="*/ 8 w 122"/>
                <a:gd name="T101" fmla="*/ 93 h 225"/>
                <a:gd name="T102" fmla="*/ 12 w 122"/>
                <a:gd name="T103" fmla="*/ 90 h 225"/>
                <a:gd name="T104" fmla="*/ 24 w 122"/>
                <a:gd name="T105" fmla="*/ 86 h 225"/>
                <a:gd name="T106" fmla="*/ 108 w 122"/>
                <a:gd name="T107" fmla="*/ 62 h 225"/>
                <a:gd name="T108" fmla="*/ 114 w 122"/>
                <a:gd name="T109" fmla="*/ 69 h 225"/>
                <a:gd name="T110" fmla="*/ 111 w 122"/>
                <a:gd name="T111" fmla="*/ 76 h 225"/>
                <a:gd name="T112" fmla="*/ 43 w 122"/>
                <a:gd name="T113" fmla="*/ 98 h 225"/>
                <a:gd name="T114" fmla="*/ 103 w 122"/>
                <a:gd name="T115" fmla="*/ 111 h 225"/>
                <a:gd name="T116" fmla="*/ 92 w 122"/>
                <a:gd name="T117" fmla="*/ 138 h 225"/>
                <a:gd name="T118" fmla="*/ 78 w 122"/>
                <a:gd name="T119" fmla="*/ 110 h 225"/>
                <a:gd name="T120" fmla="*/ 106 w 122"/>
                <a:gd name="T121" fmla="*/ 96 h 225"/>
                <a:gd name="T122" fmla="*/ 114 w 122"/>
                <a:gd name="T123" fmla="*/ 103 h 2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22" h="225">
                  <a:moveTo>
                    <a:pt x="3" y="57"/>
                  </a:moveTo>
                  <a:cubicBezTo>
                    <a:pt x="1" y="59"/>
                    <a:pt x="1" y="62"/>
                    <a:pt x="2" y="65"/>
                  </a:cubicBezTo>
                  <a:cubicBezTo>
                    <a:pt x="3" y="69"/>
                    <a:pt x="3" y="69"/>
                    <a:pt x="3" y="69"/>
                  </a:cubicBezTo>
                  <a:cubicBezTo>
                    <a:pt x="4" y="74"/>
                    <a:pt x="9" y="77"/>
                    <a:pt x="14" y="77"/>
                  </a:cubicBezTo>
                  <a:cubicBezTo>
                    <a:pt x="14" y="77"/>
                    <a:pt x="14" y="77"/>
                    <a:pt x="14" y="77"/>
                  </a:cubicBezTo>
                  <a:cubicBezTo>
                    <a:pt x="15" y="77"/>
                    <a:pt x="16" y="77"/>
                    <a:pt x="17" y="76"/>
                  </a:cubicBezTo>
                  <a:cubicBezTo>
                    <a:pt x="112" y="48"/>
                    <a:pt x="112" y="48"/>
                    <a:pt x="112" y="48"/>
                  </a:cubicBezTo>
                  <a:cubicBezTo>
                    <a:pt x="115" y="47"/>
                    <a:pt x="118" y="45"/>
                    <a:pt x="119" y="42"/>
                  </a:cubicBezTo>
                  <a:cubicBezTo>
                    <a:pt x="120" y="40"/>
                    <a:pt x="121" y="37"/>
                    <a:pt x="120" y="34"/>
                  </a:cubicBezTo>
                  <a:cubicBezTo>
                    <a:pt x="119" y="30"/>
                    <a:pt x="119" y="30"/>
                    <a:pt x="119" y="30"/>
                  </a:cubicBezTo>
                  <a:cubicBezTo>
                    <a:pt x="117" y="25"/>
                    <a:pt x="113" y="22"/>
                    <a:pt x="108" y="22"/>
                  </a:cubicBezTo>
                  <a:cubicBezTo>
                    <a:pt x="107" y="22"/>
                    <a:pt x="106" y="22"/>
                    <a:pt x="105" y="23"/>
                  </a:cubicBezTo>
                  <a:cubicBezTo>
                    <a:pt x="9" y="51"/>
                    <a:pt x="9" y="51"/>
                    <a:pt x="9" y="51"/>
                  </a:cubicBezTo>
                  <a:cubicBezTo>
                    <a:pt x="6" y="52"/>
                    <a:pt x="4" y="54"/>
                    <a:pt x="3" y="57"/>
                  </a:cubicBezTo>
                  <a:close/>
                  <a:moveTo>
                    <a:pt x="106" y="28"/>
                  </a:moveTo>
                  <a:cubicBezTo>
                    <a:pt x="107" y="28"/>
                    <a:pt x="107" y="28"/>
                    <a:pt x="108" y="28"/>
                  </a:cubicBezTo>
                  <a:cubicBezTo>
                    <a:pt x="110" y="28"/>
                    <a:pt x="112" y="30"/>
                    <a:pt x="113" y="32"/>
                  </a:cubicBezTo>
                  <a:cubicBezTo>
                    <a:pt x="114" y="35"/>
                    <a:pt x="114" y="35"/>
                    <a:pt x="114" y="35"/>
                  </a:cubicBezTo>
                  <a:cubicBezTo>
                    <a:pt x="115" y="37"/>
                    <a:pt x="114" y="38"/>
                    <a:pt x="114" y="40"/>
                  </a:cubicBezTo>
                  <a:cubicBezTo>
                    <a:pt x="113" y="41"/>
                    <a:pt x="112" y="42"/>
                    <a:pt x="111" y="42"/>
                  </a:cubicBezTo>
                  <a:cubicBezTo>
                    <a:pt x="15" y="71"/>
                    <a:pt x="15" y="71"/>
                    <a:pt x="15" y="71"/>
                  </a:cubicBezTo>
                  <a:cubicBezTo>
                    <a:pt x="15" y="71"/>
                    <a:pt x="14" y="71"/>
                    <a:pt x="14" y="71"/>
                  </a:cubicBezTo>
                  <a:cubicBezTo>
                    <a:pt x="14" y="71"/>
                    <a:pt x="14" y="71"/>
                    <a:pt x="14" y="71"/>
                  </a:cubicBezTo>
                  <a:cubicBezTo>
                    <a:pt x="11" y="71"/>
                    <a:pt x="9" y="69"/>
                    <a:pt x="9" y="67"/>
                  </a:cubicBezTo>
                  <a:cubicBezTo>
                    <a:pt x="8" y="63"/>
                    <a:pt x="8" y="63"/>
                    <a:pt x="8" y="63"/>
                  </a:cubicBezTo>
                  <a:cubicBezTo>
                    <a:pt x="7" y="62"/>
                    <a:pt x="7" y="61"/>
                    <a:pt x="8" y="59"/>
                  </a:cubicBezTo>
                  <a:cubicBezTo>
                    <a:pt x="9" y="58"/>
                    <a:pt x="10" y="57"/>
                    <a:pt x="11" y="57"/>
                  </a:cubicBezTo>
                  <a:lnTo>
                    <a:pt x="106" y="28"/>
                  </a:lnTo>
                  <a:close/>
                  <a:moveTo>
                    <a:pt x="3" y="35"/>
                  </a:moveTo>
                  <a:cubicBezTo>
                    <a:pt x="4" y="40"/>
                    <a:pt x="9" y="43"/>
                    <a:pt x="14" y="43"/>
                  </a:cubicBezTo>
                  <a:cubicBezTo>
                    <a:pt x="15" y="43"/>
                    <a:pt x="16" y="43"/>
                    <a:pt x="17" y="43"/>
                  </a:cubicBezTo>
                  <a:cubicBezTo>
                    <a:pt x="66" y="28"/>
                    <a:pt x="66" y="28"/>
                    <a:pt x="66" y="28"/>
                  </a:cubicBezTo>
                  <a:cubicBezTo>
                    <a:pt x="72" y="26"/>
                    <a:pt x="76" y="19"/>
                    <a:pt x="74" y="13"/>
                  </a:cubicBezTo>
                  <a:cubicBezTo>
                    <a:pt x="73" y="10"/>
                    <a:pt x="73" y="10"/>
                    <a:pt x="73" y="10"/>
                  </a:cubicBezTo>
                  <a:cubicBezTo>
                    <a:pt x="71" y="4"/>
                    <a:pt x="65" y="0"/>
                    <a:pt x="59" y="2"/>
                  </a:cubicBezTo>
                  <a:cubicBezTo>
                    <a:pt x="9" y="17"/>
                    <a:pt x="9" y="17"/>
                    <a:pt x="9" y="17"/>
                  </a:cubicBezTo>
                  <a:cubicBezTo>
                    <a:pt x="3" y="19"/>
                    <a:pt x="0" y="25"/>
                    <a:pt x="2" y="31"/>
                  </a:cubicBezTo>
                  <a:lnTo>
                    <a:pt x="3" y="35"/>
                  </a:lnTo>
                  <a:close/>
                  <a:moveTo>
                    <a:pt x="11" y="23"/>
                  </a:moveTo>
                  <a:cubicBezTo>
                    <a:pt x="61" y="8"/>
                    <a:pt x="61" y="8"/>
                    <a:pt x="61" y="8"/>
                  </a:cubicBezTo>
                  <a:cubicBezTo>
                    <a:pt x="61" y="8"/>
                    <a:pt x="62" y="8"/>
                    <a:pt x="62" y="8"/>
                  </a:cubicBezTo>
                  <a:cubicBezTo>
                    <a:pt x="64" y="8"/>
                    <a:pt x="67" y="9"/>
                    <a:pt x="67" y="12"/>
                  </a:cubicBezTo>
                  <a:cubicBezTo>
                    <a:pt x="68" y="15"/>
                    <a:pt x="68" y="15"/>
                    <a:pt x="68" y="15"/>
                  </a:cubicBezTo>
                  <a:cubicBezTo>
                    <a:pt x="69" y="18"/>
                    <a:pt x="68" y="21"/>
                    <a:pt x="65" y="22"/>
                  </a:cubicBezTo>
                  <a:cubicBezTo>
                    <a:pt x="15" y="37"/>
                    <a:pt x="15" y="37"/>
                    <a:pt x="15" y="37"/>
                  </a:cubicBezTo>
                  <a:cubicBezTo>
                    <a:pt x="15" y="37"/>
                    <a:pt x="14" y="37"/>
                    <a:pt x="14" y="37"/>
                  </a:cubicBezTo>
                  <a:cubicBezTo>
                    <a:pt x="11" y="37"/>
                    <a:pt x="9" y="36"/>
                    <a:pt x="9" y="33"/>
                  </a:cubicBezTo>
                  <a:cubicBezTo>
                    <a:pt x="8" y="30"/>
                    <a:pt x="8" y="30"/>
                    <a:pt x="8" y="30"/>
                  </a:cubicBezTo>
                  <a:cubicBezTo>
                    <a:pt x="7" y="27"/>
                    <a:pt x="8" y="24"/>
                    <a:pt x="11" y="23"/>
                  </a:cubicBezTo>
                  <a:close/>
                  <a:moveTo>
                    <a:pt x="120" y="101"/>
                  </a:moveTo>
                  <a:cubicBezTo>
                    <a:pt x="119" y="97"/>
                    <a:pt x="119" y="97"/>
                    <a:pt x="119" y="97"/>
                  </a:cubicBezTo>
                  <a:cubicBezTo>
                    <a:pt x="117" y="92"/>
                    <a:pt x="110" y="88"/>
                    <a:pt x="105" y="90"/>
                  </a:cubicBezTo>
                  <a:cubicBezTo>
                    <a:pt x="82" y="96"/>
                    <a:pt x="82" y="96"/>
                    <a:pt x="82" y="96"/>
                  </a:cubicBezTo>
                  <a:cubicBezTo>
                    <a:pt x="76" y="98"/>
                    <a:pt x="72" y="104"/>
                    <a:pt x="72" y="110"/>
                  </a:cubicBezTo>
                  <a:cubicBezTo>
                    <a:pt x="72" y="138"/>
                    <a:pt x="72" y="138"/>
                    <a:pt x="72" y="138"/>
                  </a:cubicBezTo>
                  <a:cubicBezTo>
                    <a:pt x="55" y="138"/>
                    <a:pt x="55" y="138"/>
                    <a:pt x="55" y="138"/>
                  </a:cubicBezTo>
                  <a:cubicBezTo>
                    <a:pt x="55" y="106"/>
                    <a:pt x="55" y="106"/>
                    <a:pt x="55" y="106"/>
                  </a:cubicBezTo>
                  <a:cubicBezTo>
                    <a:pt x="55" y="104"/>
                    <a:pt x="54" y="101"/>
                    <a:pt x="53" y="99"/>
                  </a:cubicBezTo>
                  <a:cubicBezTo>
                    <a:pt x="112" y="82"/>
                    <a:pt x="112" y="82"/>
                    <a:pt x="112" y="82"/>
                  </a:cubicBezTo>
                  <a:cubicBezTo>
                    <a:pt x="115" y="81"/>
                    <a:pt x="118" y="79"/>
                    <a:pt x="119" y="76"/>
                  </a:cubicBezTo>
                  <a:cubicBezTo>
                    <a:pt x="120" y="73"/>
                    <a:pt x="121" y="70"/>
                    <a:pt x="120" y="67"/>
                  </a:cubicBezTo>
                  <a:cubicBezTo>
                    <a:pt x="119" y="64"/>
                    <a:pt x="119" y="64"/>
                    <a:pt x="119" y="64"/>
                  </a:cubicBezTo>
                  <a:cubicBezTo>
                    <a:pt x="117" y="58"/>
                    <a:pt x="110" y="54"/>
                    <a:pt x="105" y="56"/>
                  </a:cubicBezTo>
                  <a:cubicBezTo>
                    <a:pt x="9" y="85"/>
                    <a:pt x="9" y="85"/>
                    <a:pt x="9" y="85"/>
                  </a:cubicBezTo>
                  <a:cubicBezTo>
                    <a:pt x="6" y="86"/>
                    <a:pt x="4" y="88"/>
                    <a:pt x="3" y="90"/>
                  </a:cubicBezTo>
                  <a:cubicBezTo>
                    <a:pt x="1" y="92"/>
                    <a:pt x="1" y="95"/>
                    <a:pt x="1" y="97"/>
                  </a:cubicBezTo>
                  <a:cubicBezTo>
                    <a:pt x="2" y="98"/>
                    <a:pt x="2" y="98"/>
                    <a:pt x="2" y="99"/>
                  </a:cubicBezTo>
                  <a:cubicBezTo>
                    <a:pt x="3" y="102"/>
                    <a:pt x="3" y="102"/>
                    <a:pt x="3" y="102"/>
                  </a:cubicBezTo>
                  <a:cubicBezTo>
                    <a:pt x="4" y="106"/>
                    <a:pt x="7" y="109"/>
                    <a:pt x="10" y="110"/>
                  </a:cubicBezTo>
                  <a:cubicBezTo>
                    <a:pt x="11" y="110"/>
                    <a:pt x="11" y="110"/>
                    <a:pt x="11" y="110"/>
                  </a:cubicBezTo>
                  <a:cubicBezTo>
                    <a:pt x="23" y="113"/>
                    <a:pt x="23" y="113"/>
                    <a:pt x="23" y="113"/>
                  </a:cubicBezTo>
                  <a:cubicBezTo>
                    <a:pt x="26" y="114"/>
                    <a:pt x="28" y="118"/>
                    <a:pt x="28" y="121"/>
                  </a:cubicBezTo>
                  <a:cubicBezTo>
                    <a:pt x="28" y="138"/>
                    <a:pt x="28" y="138"/>
                    <a:pt x="28" y="138"/>
                  </a:cubicBezTo>
                  <a:cubicBezTo>
                    <a:pt x="17" y="138"/>
                    <a:pt x="17" y="138"/>
                    <a:pt x="17" y="138"/>
                  </a:cubicBezTo>
                  <a:cubicBezTo>
                    <a:pt x="17" y="187"/>
                    <a:pt x="17" y="187"/>
                    <a:pt x="17" y="187"/>
                  </a:cubicBezTo>
                  <a:cubicBezTo>
                    <a:pt x="17" y="199"/>
                    <a:pt x="28" y="208"/>
                    <a:pt x="40" y="209"/>
                  </a:cubicBezTo>
                  <a:cubicBezTo>
                    <a:pt x="40" y="214"/>
                    <a:pt x="40" y="214"/>
                    <a:pt x="40" y="214"/>
                  </a:cubicBezTo>
                  <a:cubicBezTo>
                    <a:pt x="40" y="220"/>
                    <a:pt x="46" y="225"/>
                    <a:pt x="53" y="225"/>
                  </a:cubicBezTo>
                  <a:cubicBezTo>
                    <a:pt x="74" y="225"/>
                    <a:pt x="74" y="225"/>
                    <a:pt x="74" y="225"/>
                  </a:cubicBezTo>
                  <a:cubicBezTo>
                    <a:pt x="81" y="225"/>
                    <a:pt x="87" y="220"/>
                    <a:pt x="87" y="214"/>
                  </a:cubicBezTo>
                  <a:cubicBezTo>
                    <a:pt x="87" y="209"/>
                    <a:pt x="87" y="209"/>
                    <a:pt x="87" y="209"/>
                  </a:cubicBezTo>
                  <a:cubicBezTo>
                    <a:pt x="99" y="208"/>
                    <a:pt x="110" y="199"/>
                    <a:pt x="110" y="187"/>
                  </a:cubicBezTo>
                  <a:cubicBezTo>
                    <a:pt x="110" y="138"/>
                    <a:pt x="110" y="138"/>
                    <a:pt x="110" y="138"/>
                  </a:cubicBezTo>
                  <a:cubicBezTo>
                    <a:pt x="99" y="138"/>
                    <a:pt x="99" y="138"/>
                    <a:pt x="99" y="138"/>
                  </a:cubicBezTo>
                  <a:cubicBezTo>
                    <a:pt x="99" y="125"/>
                    <a:pt x="99" y="125"/>
                    <a:pt x="99" y="125"/>
                  </a:cubicBezTo>
                  <a:cubicBezTo>
                    <a:pt x="99" y="122"/>
                    <a:pt x="101" y="118"/>
                    <a:pt x="104" y="117"/>
                  </a:cubicBezTo>
                  <a:cubicBezTo>
                    <a:pt x="112" y="115"/>
                    <a:pt x="112" y="115"/>
                    <a:pt x="112" y="115"/>
                  </a:cubicBezTo>
                  <a:cubicBezTo>
                    <a:pt x="118" y="113"/>
                    <a:pt x="122" y="107"/>
                    <a:pt x="120" y="101"/>
                  </a:cubicBezTo>
                  <a:close/>
                  <a:moveTo>
                    <a:pt x="43" y="98"/>
                  </a:moveTo>
                  <a:cubicBezTo>
                    <a:pt x="45" y="99"/>
                    <a:pt x="46" y="100"/>
                    <a:pt x="47" y="101"/>
                  </a:cubicBezTo>
                  <a:cubicBezTo>
                    <a:pt x="48" y="103"/>
                    <a:pt x="49" y="104"/>
                    <a:pt x="49" y="106"/>
                  </a:cubicBezTo>
                  <a:cubicBezTo>
                    <a:pt x="49" y="138"/>
                    <a:pt x="49" y="138"/>
                    <a:pt x="49" y="138"/>
                  </a:cubicBezTo>
                  <a:cubicBezTo>
                    <a:pt x="35" y="138"/>
                    <a:pt x="35" y="138"/>
                    <a:pt x="35" y="138"/>
                  </a:cubicBezTo>
                  <a:cubicBezTo>
                    <a:pt x="35" y="121"/>
                    <a:pt x="35" y="121"/>
                    <a:pt x="35" y="121"/>
                  </a:cubicBezTo>
                  <a:cubicBezTo>
                    <a:pt x="35" y="116"/>
                    <a:pt x="30" y="110"/>
                    <a:pt x="25" y="108"/>
                  </a:cubicBezTo>
                  <a:cubicBezTo>
                    <a:pt x="25" y="108"/>
                    <a:pt x="24" y="108"/>
                    <a:pt x="24" y="108"/>
                  </a:cubicBezTo>
                  <a:cubicBezTo>
                    <a:pt x="13" y="104"/>
                    <a:pt x="13" y="104"/>
                    <a:pt x="13" y="104"/>
                  </a:cubicBezTo>
                  <a:cubicBezTo>
                    <a:pt x="12" y="104"/>
                    <a:pt x="12" y="104"/>
                    <a:pt x="12" y="104"/>
                  </a:cubicBezTo>
                  <a:cubicBezTo>
                    <a:pt x="10" y="104"/>
                    <a:pt x="9" y="102"/>
                    <a:pt x="9" y="101"/>
                  </a:cubicBezTo>
                  <a:cubicBezTo>
                    <a:pt x="8" y="97"/>
                    <a:pt x="8" y="97"/>
                    <a:pt x="8" y="97"/>
                  </a:cubicBezTo>
                  <a:cubicBezTo>
                    <a:pt x="8" y="97"/>
                    <a:pt x="8" y="97"/>
                    <a:pt x="8" y="97"/>
                  </a:cubicBezTo>
                  <a:cubicBezTo>
                    <a:pt x="7" y="96"/>
                    <a:pt x="7" y="94"/>
                    <a:pt x="8" y="93"/>
                  </a:cubicBezTo>
                  <a:cubicBezTo>
                    <a:pt x="9" y="92"/>
                    <a:pt x="10" y="91"/>
                    <a:pt x="11" y="90"/>
                  </a:cubicBezTo>
                  <a:cubicBezTo>
                    <a:pt x="12" y="90"/>
                    <a:pt x="12" y="90"/>
                    <a:pt x="12" y="90"/>
                  </a:cubicBezTo>
                  <a:cubicBezTo>
                    <a:pt x="13" y="90"/>
                    <a:pt x="13" y="90"/>
                    <a:pt x="13" y="90"/>
                  </a:cubicBezTo>
                  <a:cubicBezTo>
                    <a:pt x="24" y="86"/>
                    <a:pt x="24" y="86"/>
                    <a:pt x="24" y="86"/>
                  </a:cubicBezTo>
                  <a:cubicBezTo>
                    <a:pt x="106" y="62"/>
                    <a:pt x="106" y="62"/>
                    <a:pt x="106" y="62"/>
                  </a:cubicBezTo>
                  <a:cubicBezTo>
                    <a:pt x="107" y="62"/>
                    <a:pt x="107" y="62"/>
                    <a:pt x="108" y="62"/>
                  </a:cubicBezTo>
                  <a:cubicBezTo>
                    <a:pt x="110" y="62"/>
                    <a:pt x="112" y="63"/>
                    <a:pt x="113" y="66"/>
                  </a:cubicBezTo>
                  <a:cubicBezTo>
                    <a:pt x="114" y="69"/>
                    <a:pt x="114" y="69"/>
                    <a:pt x="114" y="69"/>
                  </a:cubicBezTo>
                  <a:cubicBezTo>
                    <a:pt x="115" y="71"/>
                    <a:pt x="114" y="72"/>
                    <a:pt x="114" y="73"/>
                  </a:cubicBezTo>
                  <a:cubicBezTo>
                    <a:pt x="113" y="74"/>
                    <a:pt x="112" y="75"/>
                    <a:pt x="111" y="76"/>
                  </a:cubicBezTo>
                  <a:cubicBezTo>
                    <a:pt x="49" y="94"/>
                    <a:pt x="49" y="94"/>
                    <a:pt x="49" y="94"/>
                  </a:cubicBezTo>
                  <a:cubicBezTo>
                    <a:pt x="39" y="97"/>
                    <a:pt x="43" y="98"/>
                    <a:pt x="43" y="98"/>
                  </a:cubicBezTo>
                  <a:close/>
                  <a:moveTo>
                    <a:pt x="111" y="109"/>
                  </a:moveTo>
                  <a:cubicBezTo>
                    <a:pt x="103" y="111"/>
                    <a:pt x="103" y="111"/>
                    <a:pt x="103" y="111"/>
                  </a:cubicBezTo>
                  <a:cubicBezTo>
                    <a:pt x="97" y="113"/>
                    <a:pt x="92" y="119"/>
                    <a:pt x="92" y="125"/>
                  </a:cubicBezTo>
                  <a:cubicBezTo>
                    <a:pt x="92" y="138"/>
                    <a:pt x="92" y="138"/>
                    <a:pt x="92" y="138"/>
                  </a:cubicBezTo>
                  <a:cubicBezTo>
                    <a:pt x="78" y="138"/>
                    <a:pt x="78" y="138"/>
                    <a:pt x="78" y="138"/>
                  </a:cubicBezTo>
                  <a:cubicBezTo>
                    <a:pt x="78" y="110"/>
                    <a:pt x="78" y="110"/>
                    <a:pt x="78" y="110"/>
                  </a:cubicBezTo>
                  <a:cubicBezTo>
                    <a:pt x="78" y="107"/>
                    <a:pt x="81" y="103"/>
                    <a:pt x="84" y="102"/>
                  </a:cubicBezTo>
                  <a:cubicBezTo>
                    <a:pt x="106" y="96"/>
                    <a:pt x="106" y="96"/>
                    <a:pt x="106" y="96"/>
                  </a:cubicBezTo>
                  <a:cubicBezTo>
                    <a:pt x="109" y="95"/>
                    <a:pt x="112" y="96"/>
                    <a:pt x="113" y="99"/>
                  </a:cubicBezTo>
                  <a:cubicBezTo>
                    <a:pt x="114" y="103"/>
                    <a:pt x="114" y="103"/>
                    <a:pt x="114" y="103"/>
                  </a:cubicBezTo>
                  <a:cubicBezTo>
                    <a:pt x="115" y="106"/>
                    <a:pt x="113" y="109"/>
                    <a:pt x="111" y="109"/>
                  </a:cubicBezTo>
                  <a:close/>
                </a:path>
              </a:pathLst>
            </a:custGeom>
            <a:grpFill/>
            <a:ln>
              <a:noFill/>
            </a:ln>
          </p:spPr>
          <p:txBody>
            <a:bodyPr vert="horz" wrap="square" lIns="68571" tIns="34286" rIns="68571" bIns="34286" numCol="1" anchor="t" anchorCtr="0" compatLnSpc="1"/>
            <a:lstStyle/>
            <a:p>
              <a:endParaRPr lang="en-US">
                <a:latin typeface="微软雅黑" panose="020B0503020204020204" pitchFamily="34" charset="-122"/>
                <a:ea typeface="微软雅黑" panose="020B0503020204020204" pitchFamily="34" charset="-122"/>
              </a:endParaRPr>
            </a:p>
          </p:txBody>
        </p:sp>
      </p:grpSp>
      <p:pic>
        <p:nvPicPr>
          <p:cNvPr id="17" name="Picture 6"/>
          <p:cNvPicPr>
            <a:picLocks noChangeAspect="1" noChangeArrowheads="1"/>
          </p:cNvPicPr>
          <p:nvPr/>
        </p:nvPicPr>
        <p:blipFill rotWithShape="1">
          <a:blip r:embed="rId2" cstate="print">
            <a:extLst>
              <a:ext uri="{28A0092B-C50C-407E-A947-70E740481C1C}">
                <a14:useLocalDpi xmlns:a14="http://schemas.microsoft.com/office/drawing/2010/main" val="0"/>
              </a:ext>
            </a:extLst>
          </a:blip>
          <a:srcRect t="42016" r="30132"/>
          <a:stretch>
            <a:fillRect/>
          </a:stretch>
        </p:blipFill>
        <p:spPr bwMode="auto">
          <a:xfrm>
            <a:off x="1131432" y="1648795"/>
            <a:ext cx="3072243" cy="170060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randombar(horizontal)">
                                      <p:cBhvr>
                                        <p:cTn id="7" dur="500"/>
                                        <p:tgtEl>
                                          <p:spTgt spid="2"/>
                                        </p:tgtEl>
                                      </p:cBhvr>
                                    </p:animEffect>
                                  </p:childTnLst>
                                </p:cTn>
                              </p:par>
                              <p:par>
                                <p:cTn id="8" presetID="10" presetClass="entr" presetSubtype="0" fill="hold" grpId="0" nodeType="withEffect">
                                  <p:stCondLst>
                                    <p:cond delay="5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500"/>
                                        <p:tgtEl>
                                          <p:spTgt spid="3"/>
                                        </p:tgtEl>
                                      </p:cBhvr>
                                    </p:animEffect>
                                  </p:childTnLst>
                                </p:cTn>
                              </p:par>
                              <p:par>
                                <p:cTn id="11" presetID="10" presetClass="entr" presetSubtype="0" fill="hold" nodeType="withEffect">
                                  <p:stCondLst>
                                    <p:cond delay="500"/>
                                  </p:stCondLst>
                                  <p:childTnLst>
                                    <p:set>
                                      <p:cBhvr>
                                        <p:cTn id="12" dur="1" fill="hold">
                                          <p:stCondLst>
                                            <p:cond delay="0"/>
                                          </p:stCondLst>
                                        </p:cTn>
                                        <p:tgtEl>
                                          <p:spTgt spid="8"/>
                                        </p:tgtEl>
                                        <p:attrNameLst>
                                          <p:attrName>style.visibility</p:attrName>
                                        </p:attrNameLst>
                                      </p:cBhvr>
                                      <p:to>
                                        <p:strVal val="visible"/>
                                      </p:to>
                                    </p:set>
                                    <p:animEffect transition="in" filter="fade">
                                      <p:cBhvr>
                                        <p:cTn id="13" dur="500"/>
                                        <p:tgtEl>
                                          <p:spTgt spid="8"/>
                                        </p:tgtEl>
                                      </p:cBhvr>
                                    </p:animEffect>
                                  </p:childTnLst>
                                </p:cTn>
                              </p:par>
                              <p:par>
                                <p:cTn id="14" presetID="22" presetClass="entr" presetSubtype="8" fill="hold" nodeType="withEffect">
                                  <p:stCondLst>
                                    <p:cond delay="500"/>
                                  </p:stCondLst>
                                  <p:childTnLst>
                                    <p:set>
                                      <p:cBhvr>
                                        <p:cTn id="15" dur="1" fill="hold">
                                          <p:stCondLst>
                                            <p:cond delay="0"/>
                                          </p:stCondLst>
                                        </p:cTn>
                                        <p:tgtEl>
                                          <p:spTgt spid="6"/>
                                        </p:tgtEl>
                                        <p:attrNameLst>
                                          <p:attrName>style.visibility</p:attrName>
                                        </p:attrNameLst>
                                      </p:cBhvr>
                                      <p:to>
                                        <p:strVal val="visible"/>
                                      </p:to>
                                    </p:set>
                                    <p:animEffect transition="in" filter="wipe(left)">
                                      <p:cBhvr>
                                        <p:cTn id="16" dur="500"/>
                                        <p:tgtEl>
                                          <p:spTgt spid="6"/>
                                        </p:tgtEl>
                                      </p:cBhvr>
                                    </p:animEffect>
                                  </p:childTnLst>
                                </p:cTn>
                              </p:par>
                              <p:par>
                                <p:cTn id="17" presetID="10" presetClass="entr" presetSubtype="0" fill="hold" grpId="0" nodeType="withEffect">
                                  <p:stCondLst>
                                    <p:cond delay="1000"/>
                                  </p:stCondLst>
                                  <p:childTnLst>
                                    <p:set>
                                      <p:cBhvr>
                                        <p:cTn id="18" dur="1" fill="hold">
                                          <p:stCondLst>
                                            <p:cond delay="0"/>
                                          </p:stCondLst>
                                        </p:cTn>
                                        <p:tgtEl>
                                          <p:spTgt spid="4"/>
                                        </p:tgtEl>
                                        <p:attrNameLst>
                                          <p:attrName>style.visibility</p:attrName>
                                        </p:attrNameLst>
                                      </p:cBhvr>
                                      <p:to>
                                        <p:strVal val="visible"/>
                                      </p:to>
                                    </p:set>
                                    <p:animEffect transition="in" filter="fade">
                                      <p:cBhvr>
                                        <p:cTn id="19" dur="500"/>
                                        <p:tgtEl>
                                          <p:spTgt spid="4"/>
                                        </p:tgtEl>
                                      </p:cBhvr>
                                    </p:animEffect>
                                  </p:childTnLst>
                                </p:cTn>
                              </p:par>
                              <p:par>
                                <p:cTn id="20" presetID="10" presetClass="entr" presetSubtype="0" fill="hold" nodeType="withEffect">
                                  <p:stCondLst>
                                    <p:cond delay="1000"/>
                                  </p:stCondLst>
                                  <p:childTnLst>
                                    <p:set>
                                      <p:cBhvr>
                                        <p:cTn id="21" dur="1" fill="hold">
                                          <p:stCondLst>
                                            <p:cond delay="0"/>
                                          </p:stCondLst>
                                        </p:cTn>
                                        <p:tgtEl>
                                          <p:spTgt spid="11"/>
                                        </p:tgtEl>
                                        <p:attrNameLst>
                                          <p:attrName>style.visibility</p:attrName>
                                        </p:attrNameLst>
                                      </p:cBhvr>
                                      <p:to>
                                        <p:strVal val="visible"/>
                                      </p:to>
                                    </p:set>
                                    <p:animEffect transition="in" filter="fade">
                                      <p:cBhvr>
                                        <p:cTn id="22" dur="500"/>
                                        <p:tgtEl>
                                          <p:spTgt spid="11"/>
                                        </p:tgtEl>
                                      </p:cBhvr>
                                    </p:animEffect>
                                  </p:childTnLst>
                                </p:cTn>
                              </p:par>
                              <p:par>
                                <p:cTn id="23" presetID="22" presetClass="entr" presetSubtype="8" fill="hold" nodeType="withEffect">
                                  <p:stCondLst>
                                    <p:cond delay="1000"/>
                                  </p:stCondLst>
                                  <p:childTnLst>
                                    <p:set>
                                      <p:cBhvr>
                                        <p:cTn id="24" dur="1" fill="hold">
                                          <p:stCondLst>
                                            <p:cond delay="0"/>
                                          </p:stCondLst>
                                        </p:cTn>
                                        <p:tgtEl>
                                          <p:spTgt spid="7"/>
                                        </p:tgtEl>
                                        <p:attrNameLst>
                                          <p:attrName>style.visibility</p:attrName>
                                        </p:attrNameLst>
                                      </p:cBhvr>
                                      <p:to>
                                        <p:strVal val="visible"/>
                                      </p:to>
                                    </p:set>
                                    <p:animEffect transition="in" filter="wipe(left)">
                                      <p:cBhvr>
                                        <p:cTn id="25" dur="500"/>
                                        <p:tgtEl>
                                          <p:spTgt spid="7"/>
                                        </p:tgtEl>
                                      </p:cBhvr>
                                    </p:animEffect>
                                  </p:childTnLst>
                                </p:cTn>
                              </p:par>
                              <p:par>
                                <p:cTn id="26" presetID="10" presetClass="entr" presetSubtype="0" fill="hold" grpId="0" nodeType="withEffect">
                                  <p:stCondLst>
                                    <p:cond delay="1500"/>
                                  </p:stCondLst>
                                  <p:childTnLst>
                                    <p:set>
                                      <p:cBhvr>
                                        <p:cTn id="27" dur="1" fill="hold">
                                          <p:stCondLst>
                                            <p:cond delay="0"/>
                                          </p:stCondLst>
                                        </p:cTn>
                                        <p:tgtEl>
                                          <p:spTgt spid="5"/>
                                        </p:tgtEl>
                                        <p:attrNameLst>
                                          <p:attrName>style.visibility</p:attrName>
                                        </p:attrNameLst>
                                      </p:cBhvr>
                                      <p:to>
                                        <p:strVal val="visible"/>
                                      </p:to>
                                    </p:set>
                                    <p:animEffect transition="in" filter="fade">
                                      <p:cBhvr>
                                        <p:cTn id="28" dur="500"/>
                                        <p:tgtEl>
                                          <p:spTgt spid="5"/>
                                        </p:tgtEl>
                                      </p:cBhvr>
                                    </p:animEffect>
                                  </p:childTnLst>
                                </p:cTn>
                              </p:par>
                              <p:par>
                                <p:cTn id="29" presetID="10" presetClass="entr" presetSubtype="0" fill="hold" nodeType="withEffect">
                                  <p:stCondLst>
                                    <p:cond delay="1500"/>
                                  </p:stCondLst>
                                  <p:childTnLst>
                                    <p:set>
                                      <p:cBhvr>
                                        <p:cTn id="30" dur="1" fill="hold">
                                          <p:stCondLst>
                                            <p:cond delay="0"/>
                                          </p:stCondLst>
                                        </p:cTn>
                                        <p:tgtEl>
                                          <p:spTgt spid="14"/>
                                        </p:tgtEl>
                                        <p:attrNameLst>
                                          <p:attrName>style.visibility</p:attrName>
                                        </p:attrNameLst>
                                      </p:cBhvr>
                                      <p:to>
                                        <p:strVal val="visible"/>
                                      </p:to>
                                    </p:set>
                                    <p:animEffect transition="in" filter="fade">
                                      <p:cBhvr>
                                        <p:cTn id="31" dur="500"/>
                                        <p:tgtEl>
                                          <p:spTgt spid="14"/>
                                        </p:tgtEl>
                                      </p:cBhvr>
                                    </p:animEffect>
                                  </p:childTnLst>
                                </p:cTn>
                              </p:par>
                              <p:par>
                                <p:cTn id="32" presetID="14" presetClass="entr" presetSubtype="10" repeatCount="2000" fill="hold" nodeType="withEffect">
                                  <p:stCondLst>
                                    <p:cond delay="1500"/>
                                  </p:stCondLst>
                                  <p:childTnLst>
                                    <p:set>
                                      <p:cBhvr>
                                        <p:cTn id="33" dur="1" fill="hold">
                                          <p:stCondLst>
                                            <p:cond delay="0"/>
                                          </p:stCondLst>
                                        </p:cTn>
                                        <p:tgtEl>
                                          <p:spTgt spid="17"/>
                                        </p:tgtEl>
                                        <p:attrNameLst>
                                          <p:attrName>style.visibility</p:attrName>
                                        </p:attrNameLst>
                                      </p:cBhvr>
                                      <p:to>
                                        <p:strVal val="visible"/>
                                      </p:to>
                                    </p:set>
                                    <p:animEffect transition="in" filter="randombar(horizontal)">
                                      <p:cBhvr>
                                        <p:cTn id="34"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p:bldP spid="4" grpId="0"/>
      <p:bldP spid="5" grpId="0"/>
    </p:bldLst>
  </p:timing>
</p:sld>
</file>

<file path=ppt/slides/slide13.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46" name="Group 3"/>
          <p:cNvGrpSpPr/>
          <p:nvPr/>
        </p:nvGrpSpPr>
        <p:grpSpPr>
          <a:xfrm>
            <a:off x="3488146" y="2026902"/>
            <a:ext cx="340158" cy="464074"/>
            <a:chOff x="796899" y="2176759"/>
            <a:chExt cx="340158" cy="464074"/>
          </a:xfrm>
        </p:grpSpPr>
        <p:sp>
          <p:nvSpPr>
            <p:cNvPr id="47"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48" name="TextBox 65"/>
            <p:cNvSpPr txBox="1"/>
            <p:nvPr/>
          </p:nvSpPr>
          <p:spPr>
            <a:xfrm>
              <a:off x="796899" y="2216099"/>
              <a:ext cx="340158" cy="200055"/>
            </a:xfrm>
            <a:prstGeom prst="rect">
              <a:avLst/>
            </a:prstGeom>
            <a:solidFill>
              <a:schemeClr val="accent5">
                <a:lumMod val="50000"/>
              </a:schemeClr>
            </a:solid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26%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49" name="Group 148"/>
          <p:cNvGrpSpPr/>
          <p:nvPr/>
        </p:nvGrpSpPr>
        <p:grpSpPr>
          <a:xfrm>
            <a:off x="1870873" y="1419622"/>
            <a:ext cx="340158" cy="464074"/>
            <a:chOff x="796898" y="2176759"/>
            <a:chExt cx="340158" cy="464074"/>
          </a:xfrm>
        </p:grpSpPr>
        <p:sp>
          <p:nvSpPr>
            <p:cNvPr id="50"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84CBC5"/>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51" name="TextBox 68"/>
            <p:cNvSpPr txBox="1"/>
            <p:nvPr/>
          </p:nvSpPr>
          <p:spPr>
            <a:xfrm>
              <a:off x="796898"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56%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52" name="Group 151"/>
          <p:cNvGrpSpPr/>
          <p:nvPr/>
        </p:nvGrpSpPr>
        <p:grpSpPr>
          <a:xfrm>
            <a:off x="2718961" y="1741774"/>
            <a:ext cx="340158" cy="464074"/>
            <a:chOff x="796899" y="2176759"/>
            <a:chExt cx="340158" cy="464074"/>
          </a:xfrm>
        </p:grpSpPr>
        <p:sp>
          <p:nvSpPr>
            <p:cNvPr id="53"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chemeClr val="accent5"/>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54" name="TextBox 71"/>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45%</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55" name="Group 154"/>
          <p:cNvGrpSpPr/>
          <p:nvPr/>
        </p:nvGrpSpPr>
        <p:grpSpPr>
          <a:xfrm>
            <a:off x="1166700" y="1878319"/>
            <a:ext cx="340158" cy="464074"/>
            <a:chOff x="796899" y="2176759"/>
            <a:chExt cx="340158" cy="464074"/>
          </a:xfrm>
        </p:grpSpPr>
        <p:sp>
          <p:nvSpPr>
            <p:cNvPr id="56"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1B6AA3"/>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57" name="TextBox 74"/>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39%</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58" name="Group 74"/>
          <p:cNvGrpSpPr/>
          <p:nvPr/>
        </p:nvGrpSpPr>
        <p:grpSpPr>
          <a:xfrm>
            <a:off x="7444815" y="1714666"/>
            <a:ext cx="340158" cy="464074"/>
            <a:chOff x="796899" y="2176759"/>
            <a:chExt cx="340158" cy="464074"/>
          </a:xfrm>
        </p:grpSpPr>
        <p:sp>
          <p:nvSpPr>
            <p:cNvPr id="59"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chemeClr val="accent5">
                <a:lumMod val="50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60" name="TextBox 77"/>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26%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61" name="Group 84"/>
          <p:cNvGrpSpPr/>
          <p:nvPr/>
        </p:nvGrpSpPr>
        <p:grpSpPr>
          <a:xfrm>
            <a:off x="6238372" y="2022587"/>
            <a:ext cx="340158" cy="464074"/>
            <a:chOff x="796898" y="2176759"/>
            <a:chExt cx="340158" cy="464074"/>
          </a:xfrm>
        </p:grpSpPr>
        <p:sp>
          <p:nvSpPr>
            <p:cNvPr id="62"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84CBC5"/>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63" name="TextBox 80"/>
            <p:cNvSpPr txBox="1"/>
            <p:nvPr/>
          </p:nvSpPr>
          <p:spPr>
            <a:xfrm>
              <a:off x="796898"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56%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64" name="Group 87"/>
          <p:cNvGrpSpPr/>
          <p:nvPr/>
        </p:nvGrpSpPr>
        <p:grpSpPr>
          <a:xfrm>
            <a:off x="6868129" y="1874359"/>
            <a:ext cx="340158" cy="464074"/>
            <a:chOff x="796899" y="2176759"/>
            <a:chExt cx="340158" cy="464074"/>
          </a:xfrm>
        </p:grpSpPr>
        <p:sp>
          <p:nvSpPr>
            <p:cNvPr id="65"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chemeClr val="accent5">
                <a:lumMod val="75000"/>
              </a:schemeClr>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66" name="TextBox 83"/>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45%</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67" name="Group 90"/>
          <p:cNvGrpSpPr/>
          <p:nvPr/>
        </p:nvGrpSpPr>
        <p:grpSpPr>
          <a:xfrm>
            <a:off x="5592182" y="1261702"/>
            <a:ext cx="340158" cy="464074"/>
            <a:chOff x="796899" y="2176759"/>
            <a:chExt cx="340158" cy="464074"/>
          </a:xfrm>
        </p:grpSpPr>
        <p:sp>
          <p:nvSpPr>
            <p:cNvPr id="68"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1B6AA3"/>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69" name="TextBox 86"/>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39%</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70" name="Group 93"/>
          <p:cNvGrpSpPr/>
          <p:nvPr/>
        </p:nvGrpSpPr>
        <p:grpSpPr>
          <a:xfrm>
            <a:off x="4244920" y="1865218"/>
            <a:ext cx="340158" cy="464074"/>
            <a:chOff x="796899" y="2176759"/>
            <a:chExt cx="340158" cy="464074"/>
          </a:xfrm>
        </p:grpSpPr>
        <p:sp>
          <p:nvSpPr>
            <p:cNvPr id="71"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7CC8EC"/>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72" name="TextBox 89"/>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26%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73" name="Group 96"/>
          <p:cNvGrpSpPr/>
          <p:nvPr/>
        </p:nvGrpSpPr>
        <p:grpSpPr>
          <a:xfrm>
            <a:off x="4949094" y="2211710"/>
            <a:ext cx="340158" cy="464074"/>
            <a:chOff x="796899" y="2176759"/>
            <a:chExt cx="340158" cy="464074"/>
          </a:xfrm>
        </p:grpSpPr>
        <p:sp>
          <p:nvSpPr>
            <p:cNvPr id="74" name="Freeform 7"/>
            <p:cNvSpPr>
              <a:spLocks noEditPoints="1"/>
            </p:cNvSpPr>
            <p:nvPr/>
          </p:nvSpPr>
          <p:spPr bwMode="auto">
            <a:xfrm>
              <a:off x="829066" y="2176759"/>
              <a:ext cx="272155" cy="464074"/>
            </a:xfrm>
            <a:custGeom>
              <a:avLst/>
              <a:gdLst>
                <a:gd name="T0" fmla="*/ 53 w 106"/>
                <a:gd name="T1" fmla="*/ 0 h 181"/>
                <a:gd name="T2" fmla="*/ 0 w 106"/>
                <a:gd name="T3" fmla="*/ 53 h 181"/>
                <a:gd name="T4" fmla="*/ 53 w 106"/>
                <a:gd name="T5" fmla="*/ 181 h 181"/>
                <a:gd name="T6" fmla="*/ 106 w 106"/>
                <a:gd name="T7" fmla="*/ 53 h 181"/>
                <a:gd name="T8" fmla="*/ 53 w 106"/>
                <a:gd name="T9" fmla="*/ 0 h 181"/>
                <a:gd name="T10" fmla="*/ 53 w 106"/>
                <a:gd name="T11" fmla="*/ 90 h 181"/>
                <a:gd name="T12" fmla="*/ 15 w 106"/>
                <a:gd name="T13" fmla="*/ 52 h 181"/>
                <a:gd name="T14" fmla="*/ 53 w 106"/>
                <a:gd name="T15" fmla="*/ 13 h 181"/>
                <a:gd name="T16" fmla="*/ 92 w 106"/>
                <a:gd name="T17" fmla="*/ 52 h 181"/>
                <a:gd name="T18" fmla="*/ 53 w 106"/>
                <a:gd name="T19" fmla="*/ 90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6" h="181">
                  <a:moveTo>
                    <a:pt x="53" y="0"/>
                  </a:moveTo>
                  <a:cubicBezTo>
                    <a:pt x="24" y="0"/>
                    <a:pt x="0" y="24"/>
                    <a:pt x="0" y="53"/>
                  </a:cubicBezTo>
                  <a:cubicBezTo>
                    <a:pt x="0" y="83"/>
                    <a:pt x="53" y="181"/>
                    <a:pt x="53" y="181"/>
                  </a:cubicBezTo>
                  <a:cubicBezTo>
                    <a:pt x="53" y="181"/>
                    <a:pt x="106" y="83"/>
                    <a:pt x="106" y="53"/>
                  </a:cubicBezTo>
                  <a:cubicBezTo>
                    <a:pt x="106" y="24"/>
                    <a:pt x="82" y="0"/>
                    <a:pt x="53" y="0"/>
                  </a:cubicBezTo>
                  <a:close/>
                  <a:moveTo>
                    <a:pt x="53" y="90"/>
                  </a:moveTo>
                  <a:cubicBezTo>
                    <a:pt x="32" y="90"/>
                    <a:pt x="15" y="73"/>
                    <a:pt x="15" y="52"/>
                  </a:cubicBezTo>
                  <a:cubicBezTo>
                    <a:pt x="15" y="30"/>
                    <a:pt x="32" y="13"/>
                    <a:pt x="53" y="13"/>
                  </a:cubicBezTo>
                  <a:cubicBezTo>
                    <a:pt x="75" y="13"/>
                    <a:pt x="92" y="30"/>
                    <a:pt x="92" y="52"/>
                  </a:cubicBezTo>
                  <a:cubicBezTo>
                    <a:pt x="92" y="73"/>
                    <a:pt x="75" y="90"/>
                    <a:pt x="53" y="90"/>
                  </a:cubicBezTo>
                  <a:close/>
                </a:path>
              </a:pathLst>
            </a:custGeom>
            <a:solidFill>
              <a:srgbClr val="868AD1"/>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en-US" sz="1400" b="0" i="0" u="none" strike="noStrike" kern="0" cap="none" spc="0" normalizeH="0" baseline="0" noProof="0" dirty="0">
                <a:ln>
                  <a:noFill/>
                </a:ln>
                <a:solidFill>
                  <a:sysClr val="window" lastClr="FFFFFF">
                    <a:lumMod val="65000"/>
                  </a:sysClr>
                </a:solidFill>
                <a:effectLst/>
                <a:uLnTx/>
                <a:uFillTx/>
              </a:endParaRPr>
            </a:p>
          </p:txBody>
        </p:sp>
        <p:sp>
          <p:nvSpPr>
            <p:cNvPr id="75" name="TextBox 92"/>
            <p:cNvSpPr txBox="1"/>
            <p:nvPr/>
          </p:nvSpPr>
          <p:spPr>
            <a:xfrm>
              <a:off x="796899" y="2216099"/>
              <a:ext cx="340158" cy="200055"/>
            </a:xfrm>
            <a:prstGeom prst="rect">
              <a:avLst/>
            </a:prstGeom>
            <a:noFill/>
          </p:spPr>
          <p:txBody>
            <a:bodyPr wrap="none" rtlCol="0">
              <a:sp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sz="700" b="1" i="0" u="none" strike="noStrike" kern="0" cap="none" spc="0" normalizeH="0" baseline="0" noProof="0" dirty="0" smtClean="0">
                  <a:ln>
                    <a:noFill/>
                  </a:ln>
                  <a:solidFill>
                    <a:sysClr val="window" lastClr="FFFFFF">
                      <a:lumMod val="65000"/>
                    </a:sysClr>
                  </a:solidFill>
                  <a:effectLst/>
                  <a:uLnTx/>
                  <a:uFillTx/>
                </a:rPr>
                <a:t>26%</a:t>
              </a:r>
              <a:endParaRPr kumimoji="0" lang="en-US" sz="700" b="1" i="0" u="none" strike="noStrike" kern="0" cap="none" spc="0" normalizeH="0" baseline="0" noProof="0" dirty="0">
                <a:ln>
                  <a:noFill/>
                </a:ln>
                <a:solidFill>
                  <a:sysClr val="window" lastClr="FFFFFF">
                    <a:lumMod val="65000"/>
                  </a:sysClr>
                </a:solidFill>
                <a:effectLst/>
                <a:uLnTx/>
                <a:uFillTx/>
              </a:endParaRPr>
            </a:p>
          </p:txBody>
        </p:sp>
      </p:grpSp>
      <p:grpSp>
        <p:nvGrpSpPr>
          <p:cNvPr id="76" name="Group 1"/>
          <p:cNvGrpSpPr/>
          <p:nvPr/>
        </p:nvGrpSpPr>
        <p:grpSpPr>
          <a:xfrm>
            <a:off x="755576" y="2395604"/>
            <a:ext cx="1162406" cy="1054999"/>
            <a:chOff x="755576" y="2395604"/>
            <a:chExt cx="1162406" cy="1054999"/>
          </a:xfrm>
        </p:grpSpPr>
        <p:sp>
          <p:nvSpPr>
            <p:cNvPr id="77" name="Isosceles Triangle 2"/>
            <p:cNvSpPr/>
            <p:nvPr/>
          </p:nvSpPr>
          <p:spPr>
            <a:xfrm>
              <a:off x="755576" y="2395604"/>
              <a:ext cx="1162406" cy="828163"/>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1B6AA3">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78" name="Content Placeholder 2"/>
            <p:cNvSpPr txBox="1"/>
            <p:nvPr/>
          </p:nvSpPr>
          <p:spPr>
            <a:xfrm>
              <a:off x="988884"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79" name="Group 4"/>
          <p:cNvGrpSpPr/>
          <p:nvPr/>
        </p:nvGrpSpPr>
        <p:grpSpPr>
          <a:xfrm>
            <a:off x="1459750" y="1957798"/>
            <a:ext cx="1162406" cy="1492805"/>
            <a:chOff x="1459750" y="1957798"/>
            <a:chExt cx="1162406" cy="1492805"/>
          </a:xfrm>
        </p:grpSpPr>
        <p:sp>
          <p:nvSpPr>
            <p:cNvPr id="80" name="Isosceles Triangle 2"/>
            <p:cNvSpPr/>
            <p:nvPr/>
          </p:nvSpPr>
          <p:spPr>
            <a:xfrm>
              <a:off x="1459750" y="1957798"/>
              <a:ext cx="1162406" cy="1265969"/>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84CBC5">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81" name="Content Placeholder 2"/>
            <p:cNvSpPr txBox="1"/>
            <p:nvPr/>
          </p:nvSpPr>
          <p:spPr>
            <a:xfrm>
              <a:off x="1691223"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82" name="Group 5"/>
          <p:cNvGrpSpPr/>
          <p:nvPr/>
        </p:nvGrpSpPr>
        <p:grpSpPr>
          <a:xfrm>
            <a:off x="2354476" y="2258939"/>
            <a:ext cx="1069128" cy="1191664"/>
            <a:chOff x="2354476" y="2258939"/>
            <a:chExt cx="1069128" cy="1191664"/>
          </a:xfrm>
        </p:grpSpPr>
        <p:sp>
          <p:nvSpPr>
            <p:cNvPr id="83" name="Isosceles Triangle 2"/>
            <p:cNvSpPr/>
            <p:nvPr/>
          </p:nvSpPr>
          <p:spPr>
            <a:xfrm>
              <a:off x="2354476" y="2258939"/>
              <a:ext cx="1069128" cy="964828"/>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chemeClr val="accent5">
                <a:alpha val="70000"/>
              </a:scheme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84" name="Content Placeholder 2"/>
            <p:cNvSpPr txBox="1"/>
            <p:nvPr/>
          </p:nvSpPr>
          <p:spPr>
            <a:xfrm>
              <a:off x="2539310"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85" name="Group 6"/>
          <p:cNvGrpSpPr/>
          <p:nvPr/>
        </p:nvGrpSpPr>
        <p:grpSpPr>
          <a:xfrm>
            <a:off x="3159748" y="2557908"/>
            <a:ext cx="996954" cy="892695"/>
            <a:chOff x="3159748" y="2557908"/>
            <a:chExt cx="996954" cy="892695"/>
          </a:xfrm>
        </p:grpSpPr>
        <p:sp>
          <p:nvSpPr>
            <p:cNvPr id="86" name="Isosceles Triangle 2"/>
            <p:cNvSpPr/>
            <p:nvPr/>
          </p:nvSpPr>
          <p:spPr>
            <a:xfrm>
              <a:off x="3159748" y="2557908"/>
              <a:ext cx="996954" cy="665859"/>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chemeClr val="accent5">
                <a:lumMod val="50000"/>
                <a:alpha val="70000"/>
              </a:scheme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87" name="Content Placeholder 2"/>
            <p:cNvSpPr txBox="1"/>
            <p:nvPr/>
          </p:nvSpPr>
          <p:spPr>
            <a:xfrm>
              <a:off x="3308495"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88" name="Group 7"/>
          <p:cNvGrpSpPr/>
          <p:nvPr/>
        </p:nvGrpSpPr>
        <p:grpSpPr>
          <a:xfrm>
            <a:off x="3833796" y="2395604"/>
            <a:ext cx="1162406" cy="1054999"/>
            <a:chOff x="3833796" y="2395604"/>
            <a:chExt cx="1162406" cy="1054999"/>
          </a:xfrm>
        </p:grpSpPr>
        <p:sp>
          <p:nvSpPr>
            <p:cNvPr id="89" name="Isosceles Triangle 2"/>
            <p:cNvSpPr/>
            <p:nvPr/>
          </p:nvSpPr>
          <p:spPr>
            <a:xfrm>
              <a:off x="3833796" y="2395604"/>
              <a:ext cx="1162406" cy="828163"/>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7CC8EC">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90" name="Content Placeholder 2"/>
            <p:cNvSpPr txBox="1"/>
            <p:nvPr/>
          </p:nvSpPr>
          <p:spPr>
            <a:xfrm>
              <a:off x="4065269"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91" name="Group 8"/>
          <p:cNvGrpSpPr/>
          <p:nvPr/>
        </p:nvGrpSpPr>
        <p:grpSpPr>
          <a:xfrm>
            <a:off x="4537970" y="2741353"/>
            <a:ext cx="1162406" cy="709250"/>
            <a:chOff x="4537970" y="2741353"/>
            <a:chExt cx="1162406" cy="709250"/>
          </a:xfrm>
        </p:grpSpPr>
        <p:sp>
          <p:nvSpPr>
            <p:cNvPr id="92" name="Isosceles Triangle 2"/>
            <p:cNvSpPr/>
            <p:nvPr/>
          </p:nvSpPr>
          <p:spPr>
            <a:xfrm>
              <a:off x="4537970" y="2741353"/>
              <a:ext cx="1162406" cy="482414"/>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868AD1">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93" name="Content Placeholder 2"/>
            <p:cNvSpPr txBox="1"/>
            <p:nvPr/>
          </p:nvSpPr>
          <p:spPr>
            <a:xfrm>
              <a:off x="4771278"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94" name="Group 9"/>
          <p:cNvGrpSpPr/>
          <p:nvPr/>
        </p:nvGrpSpPr>
        <p:grpSpPr>
          <a:xfrm>
            <a:off x="5148063" y="1781113"/>
            <a:ext cx="1236871" cy="1669490"/>
            <a:chOff x="5148063" y="1781113"/>
            <a:chExt cx="1236871" cy="1669490"/>
          </a:xfrm>
        </p:grpSpPr>
        <p:sp>
          <p:nvSpPr>
            <p:cNvPr id="95" name="Isosceles Triangle 2"/>
            <p:cNvSpPr/>
            <p:nvPr/>
          </p:nvSpPr>
          <p:spPr>
            <a:xfrm>
              <a:off x="5148063" y="1781113"/>
              <a:ext cx="1236871" cy="1442653"/>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1B6AA3">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96" name="Content Placeholder 2"/>
            <p:cNvSpPr txBox="1"/>
            <p:nvPr/>
          </p:nvSpPr>
          <p:spPr>
            <a:xfrm>
              <a:off x="5414366"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97" name="Group 10"/>
          <p:cNvGrpSpPr/>
          <p:nvPr/>
        </p:nvGrpSpPr>
        <p:grpSpPr>
          <a:xfrm>
            <a:off x="5799535" y="2557908"/>
            <a:ext cx="1153373" cy="892695"/>
            <a:chOff x="5799535" y="2557908"/>
            <a:chExt cx="1153373" cy="892695"/>
          </a:xfrm>
        </p:grpSpPr>
        <p:sp>
          <p:nvSpPr>
            <p:cNvPr id="98" name="Isosceles Triangle 2"/>
            <p:cNvSpPr/>
            <p:nvPr/>
          </p:nvSpPr>
          <p:spPr>
            <a:xfrm>
              <a:off x="5799535" y="2557908"/>
              <a:ext cx="1153373" cy="665859"/>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rgbClr val="84CBC5">
                <a:alpha val="70000"/>
              </a:srgb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99" name="Content Placeholder 2"/>
            <p:cNvSpPr txBox="1"/>
            <p:nvPr/>
          </p:nvSpPr>
          <p:spPr>
            <a:xfrm>
              <a:off x="6060556"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100" name="Group 11"/>
          <p:cNvGrpSpPr/>
          <p:nvPr/>
        </p:nvGrpSpPr>
        <p:grpSpPr>
          <a:xfrm>
            <a:off x="6365816" y="2395604"/>
            <a:ext cx="1344784" cy="1054999"/>
            <a:chOff x="6365816" y="2395604"/>
            <a:chExt cx="1344784" cy="1054999"/>
          </a:xfrm>
        </p:grpSpPr>
        <p:sp>
          <p:nvSpPr>
            <p:cNvPr id="101" name="Isosceles Triangle 2"/>
            <p:cNvSpPr/>
            <p:nvPr/>
          </p:nvSpPr>
          <p:spPr>
            <a:xfrm>
              <a:off x="6365816" y="2395604"/>
              <a:ext cx="1344784" cy="828163"/>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chemeClr val="accent5">
                <a:lumMod val="75000"/>
                <a:alpha val="70000"/>
              </a:scheme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102" name="Content Placeholder 2"/>
            <p:cNvSpPr txBox="1"/>
            <p:nvPr/>
          </p:nvSpPr>
          <p:spPr>
            <a:xfrm>
              <a:off x="6690313"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grpSp>
        <p:nvGrpSpPr>
          <p:cNvPr id="103" name="Group 14"/>
          <p:cNvGrpSpPr/>
          <p:nvPr/>
        </p:nvGrpSpPr>
        <p:grpSpPr>
          <a:xfrm>
            <a:off x="7038208" y="2266298"/>
            <a:ext cx="1153373" cy="1184305"/>
            <a:chOff x="7038208" y="2266298"/>
            <a:chExt cx="1153373" cy="1184305"/>
          </a:xfrm>
        </p:grpSpPr>
        <p:sp>
          <p:nvSpPr>
            <p:cNvPr id="104" name="Isosceles Triangle 2"/>
            <p:cNvSpPr/>
            <p:nvPr/>
          </p:nvSpPr>
          <p:spPr>
            <a:xfrm>
              <a:off x="7038208" y="2266298"/>
              <a:ext cx="1153373" cy="957470"/>
            </a:xfrm>
            <a:custGeom>
              <a:avLst/>
              <a:gdLst>
                <a:gd name="connsiteX0" fmla="*/ 0 w 1278647"/>
                <a:gd name="connsiteY0" fmla="*/ 1102282 h 1102282"/>
                <a:gd name="connsiteX1" fmla="*/ 639324 w 1278647"/>
                <a:gd name="connsiteY1" fmla="*/ 0 h 1102282"/>
                <a:gd name="connsiteX2" fmla="*/ 1278647 w 1278647"/>
                <a:gd name="connsiteY2" fmla="*/ 1102282 h 1102282"/>
                <a:gd name="connsiteX3" fmla="*/ 0 w 1278647"/>
                <a:gd name="connsiteY3" fmla="*/ 1102282 h 1102282"/>
                <a:gd name="connsiteX0-1" fmla="*/ 0 w 1278647"/>
                <a:gd name="connsiteY0-2" fmla="*/ 1102282 h 1102282"/>
                <a:gd name="connsiteX1-3" fmla="*/ 639324 w 1278647"/>
                <a:gd name="connsiteY1-4" fmla="*/ 0 h 1102282"/>
                <a:gd name="connsiteX2-5" fmla="*/ 1278647 w 1278647"/>
                <a:gd name="connsiteY2-6" fmla="*/ 1102282 h 1102282"/>
                <a:gd name="connsiteX3-7" fmla="*/ 0 w 1278647"/>
                <a:gd name="connsiteY3-8" fmla="*/ 1102282 h 1102282"/>
                <a:gd name="connsiteX0-9" fmla="*/ 0 w 1278647"/>
                <a:gd name="connsiteY0-10" fmla="*/ 1102284 h 1102284"/>
                <a:gd name="connsiteX1-11" fmla="*/ 639324 w 1278647"/>
                <a:gd name="connsiteY1-12" fmla="*/ 2 h 1102284"/>
                <a:gd name="connsiteX2-13" fmla="*/ 1278647 w 1278647"/>
                <a:gd name="connsiteY2-14" fmla="*/ 1102284 h 1102284"/>
                <a:gd name="connsiteX3-15" fmla="*/ 0 w 1278647"/>
                <a:gd name="connsiteY3-16" fmla="*/ 1102284 h 1102284"/>
              </a:gdLst>
              <a:ahLst/>
              <a:cxnLst>
                <a:cxn ang="0">
                  <a:pos x="connsiteX0-1" y="connsiteY0-2"/>
                </a:cxn>
                <a:cxn ang="0">
                  <a:pos x="connsiteX1-3" y="connsiteY1-4"/>
                </a:cxn>
                <a:cxn ang="0">
                  <a:pos x="connsiteX2-5" y="connsiteY2-6"/>
                </a:cxn>
                <a:cxn ang="0">
                  <a:pos x="connsiteX3-7" y="connsiteY3-8"/>
                </a:cxn>
              </a:cxnLst>
              <a:rect l="l" t="t" r="r" b="b"/>
              <a:pathLst>
                <a:path w="1278647" h="1102284">
                  <a:moveTo>
                    <a:pt x="0" y="1102284"/>
                  </a:moveTo>
                  <a:cubicBezTo>
                    <a:pt x="213108" y="734857"/>
                    <a:pt x="133608" y="-1665"/>
                    <a:pt x="639324" y="2"/>
                  </a:cubicBezTo>
                  <a:cubicBezTo>
                    <a:pt x="1145040" y="1669"/>
                    <a:pt x="1065539" y="734857"/>
                    <a:pt x="1278647" y="1102284"/>
                  </a:cubicBezTo>
                  <a:lnTo>
                    <a:pt x="0" y="1102284"/>
                  </a:lnTo>
                  <a:close/>
                </a:path>
              </a:pathLst>
            </a:custGeom>
            <a:solidFill>
              <a:schemeClr val="accent5">
                <a:lumMod val="50000"/>
                <a:alpha val="70000"/>
              </a:schemeClr>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en-US" sz="1800" b="0" i="0" u="none" strike="noStrike" kern="0" cap="none" spc="0" normalizeH="0" baseline="0" noProof="0" dirty="0">
                <a:ln>
                  <a:noFill/>
                </a:ln>
                <a:solidFill>
                  <a:sysClr val="window" lastClr="FFFFFF"/>
                </a:solidFill>
                <a:effectLst/>
                <a:uLnTx/>
                <a:uFillTx/>
                <a:latin typeface="Calibri" panose="020F0502020204030204"/>
                <a:ea typeface="+mn-ea"/>
                <a:cs typeface="+mn-cs"/>
              </a:endParaRPr>
            </a:p>
          </p:txBody>
        </p:sp>
        <p:sp>
          <p:nvSpPr>
            <p:cNvPr id="105" name="Content Placeholder 2"/>
            <p:cNvSpPr txBox="1"/>
            <p:nvPr/>
          </p:nvSpPr>
          <p:spPr>
            <a:xfrm>
              <a:off x="7266999" y="3235159"/>
              <a:ext cx="695790" cy="215444"/>
            </a:xfrm>
            <a:prstGeom prst="rect">
              <a:avLst/>
            </a:prstGeom>
          </p:spPr>
          <p:txBody>
            <a:bodyPr vert="horz" wrap="square" lIns="91440" tIns="45720" rIns="91440" bIns="45720" rtlCol="0">
              <a:spAutoFit/>
            </a:bodyPr>
            <a:lstStyle>
              <a:lvl1pPr marL="342900" indent="-342900" algn="l" defTabSz="914400" rtl="0" eaLnBrk="1" latinLnBrk="0" hangingPunct="1">
                <a:spcBef>
                  <a:spcPct val="20000"/>
                </a:spcBef>
                <a:buFont typeface="Arial" panose="020B0604020202020204" pitchFamily="34" charset="0"/>
                <a:buChar char="•"/>
                <a:defRPr sz="1400" kern="1200">
                  <a:solidFill>
                    <a:schemeClr val="bg1">
                      <a:lumMod val="65000"/>
                    </a:schemeClr>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1200" kern="1200">
                  <a:solidFill>
                    <a:schemeClr val="bg1">
                      <a:lumMod val="65000"/>
                    </a:schemeClr>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1100" kern="1200">
                  <a:solidFill>
                    <a:schemeClr val="bg1">
                      <a:lumMod val="65000"/>
                    </a:schemeClr>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1050" kern="1200">
                  <a:solidFill>
                    <a:schemeClr val="bg1">
                      <a:lumMod val="65000"/>
                    </a:schemeClr>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400" rtl="0" eaLnBrk="1" fontAlgn="auto" latinLnBrk="0" hangingPunct="1">
                <a:lnSpc>
                  <a:spcPct val="100000"/>
                </a:lnSpc>
                <a:spcBef>
                  <a:spcPct val="20000"/>
                </a:spcBef>
                <a:spcAft>
                  <a:spcPts val="0"/>
                </a:spcAft>
                <a:buClrTx/>
                <a:buSzTx/>
                <a:buFont typeface="Arial" panose="020B0604020202020204" pitchFamily="34" charset="0"/>
                <a:buNone/>
                <a:defRPr/>
              </a:pPr>
              <a:r>
                <a:rPr kumimoji="0" lang="zh-CN" altLang="en-US" sz="800" b="0" i="0" u="none" strike="noStrike" kern="1200" cap="none" spc="0" normalizeH="0" baseline="0" noProof="0" dirty="0" smtClean="0">
                  <a:ln>
                    <a:noFill/>
                  </a:ln>
                  <a:solidFill>
                    <a:srgbClr val="7F7F7F">
                      <a:lumMod val="75000"/>
                    </a:srgbClr>
                  </a:solidFill>
                  <a:effectLst/>
                  <a:uLnTx/>
                  <a:uFillTx/>
                  <a:latin typeface="Calibri" panose="020F0502020204030204"/>
                  <a:ea typeface="宋体" panose="02010600030101010101" pitchFamily="2" charset="-122"/>
                  <a:cs typeface="+mn-cs"/>
                </a:rPr>
                <a:t>文字内容</a:t>
              </a:r>
              <a:endParaRPr kumimoji="0" lang="en-US" sz="800" b="0" i="0" u="none" strike="noStrike" kern="1200" cap="none" spc="0" normalizeH="0" baseline="0" noProof="0" dirty="0">
                <a:ln>
                  <a:noFill/>
                </a:ln>
                <a:solidFill>
                  <a:srgbClr val="7F7F7F">
                    <a:lumMod val="75000"/>
                  </a:srgbClr>
                </a:solidFill>
                <a:effectLst/>
                <a:uLnTx/>
                <a:uFillTx/>
                <a:latin typeface="Calibri" panose="020F0502020204030204"/>
                <a:ea typeface="+mn-ea"/>
                <a:cs typeface="+mn-cs"/>
              </a:endParaRPr>
            </a:p>
          </p:txBody>
        </p:sp>
      </p:grpSp>
      <p:sp>
        <p:nvSpPr>
          <p:cNvPr id="106" name="Content Placeholder 2"/>
          <p:cNvSpPr txBox="1"/>
          <p:nvPr/>
        </p:nvSpPr>
        <p:spPr>
          <a:xfrm>
            <a:off x="762794" y="3715544"/>
            <a:ext cx="2582848" cy="211982"/>
          </a:xfrm>
          <a:prstGeom prst="rect">
            <a:avLst/>
          </a:prstGeom>
        </p:spPr>
        <p:txBody>
          <a:bodyPr lIns="68570" tIns="34287" rIns="68570" bIns="34287"/>
          <a:lstStyle>
            <a:lvl1pPr marL="0" indent="0" algn="r" defTabSz="457200" rtl="0" eaLnBrk="1" latinLnBrk="0" hangingPunct="1">
              <a:spcBef>
                <a:spcPct val="20000"/>
              </a:spcBef>
              <a:spcAft>
                <a:spcPts val="600"/>
              </a:spcAft>
              <a:buClr>
                <a:schemeClr val="accent1">
                  <a:lumMod val="75000"/>
                </a:schemeClr>
              </a:buClr>
              <a:buSzPct val="145000"/>
              <a:buFont typeface="Arial" panose="020B0604020202020204"/>
              <a:buNone/>
              <a:defRPr sz="2100" kern="1200" cap="none">
                <a:solidFill>
                  <a:schemeClr val="tx1"/>
                </a:solidFill>
                <a:effectLst/>
                <a:latin typeface="+mn-lt"/>
                <a:ea typeface="+mn-ea"/>
                <a:cs typeface="+mn-cs"/>
              </a:defRPr>
            </a:lvl1pPr>
            <a:lvl2pPr marL="457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2000" kern="1200" cap="none">
                <a:solidFill>
                  <a:schemeClr val="tx1">
                    <a:tint val="75000"/>
                  </a:schemeClr>
                </a:solidFill>
                <a:effectLst/>
                <a:latin typeface="+mn-lt"/>
                <a:ea typeface="+mn-ea"/>
                <a:cs typeface="+mn-cs"/>
              </a:defRPr>
            </a:lvl2pPr>
            <a:lvl3pPr marL="914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800" kern="1200" cap="none">
                <a:solidFill>
                  <a:schemeClr val="tx1">
                    <a:tint val="75000"/>
                  </a:schemeClr>
                </a:solidFill>
                <a:effectLst/>
                <a:latin typeface="+mn-lt"/>
                <a:ea typeface="+mn-ea"/>
                <a:cs typeface="+mn-cs"/>
              </a:defRPr>
            </a:lvl3pPr>
            <a:lvl4pPr marL="1371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600" kern="1200" cap="none">
                <a:solidFill>
                  <a:schemeClr val="tx1">
                    <a:tint val="75000"/>
                  </a:schemeClr>
                </a:solidFill>
                <a:effectLst/>
                <a:latin typeface="+mn-lt"/>
                <a:ea typeface="+mn-ea"/>
                <a:cs typeface="+mn-cs"/>
              </a:defRPr>
            </a:lvl4pPr>
            <a:lvl5pPr marL="18288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5pPr>
            <a:lvl6pPr marL="22860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6pPr>
            <a:lvl7pPr marL="27432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7pPr>
            <a:lvl8pPr marL="32004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8pPr>
            <a:lvl9pPr marL="3657600" indent="0" algn="ctr" defTabSz="457200" rtl="0" eaLnBrk="1" latinLnBrk="0" hangingPunct="1">
              <a:spcBef>
                <a:spcPct val="20000"/>
              </a:spcBef>
              <a:spcAft>
                <a:spcPts val="600"/>
              </a:spcAft>
              <a:buClr>
                <a:schemeClr val="accent1">
                  <a:lumMod val="75000"/>
                </a:schemeClr>
              </a:buClr>
              <a:buSzPct val="145000"/>
              <a:buFont typeface="Arial" panose="020B0604020202020204"/>
              <a:buNone/>
              <a:defRPr sz="1400" kern="1200" cap="none">
                <a:solidFill>
                  <a:schemeClr val="tx1">
                    <a:tint val="75000"/>
                  </a:schemeClr>
                </a:solidFill>
                <a:effectLst/>
                <a:latin typeface="+mn-lt"/>
                <a:ea typeface="+mn-ea"/>
                <a:cs typeface="+mn-cs"/>
              </a:defRPr>
            </a:lvl9pPr>
          </a:lstStyle>
          <a:p>
            <a:pPr marL="0" marR="0" lvl="0" indent="0" algn="l" defTabSz="456565" rtl="0" eaLnBrk="1" fontAlgn="auto" latinLnBrk="0" hangingPunct="1">
              <a:lnSpc>
                <a:spcPct val="80000"/>
              </a:lnSpc>
              <a:spcBef>
                <a:spcPct val="20000"/>
              </a:spcBef>
              <a:spcAft>
                <a:spcPts val="600"/>
              </a:spcAft>
              <a:buClr>
                <a:srgbClr val="202F3D">
                  <a:lumMod val="75000"/>
                </a:srgbClr>
              </a:buClr>
              <a:buSzPct val="145000"/>
              <a:buFont typeface="Arial" panose="020B0604020202020204"/>
              <a:buNone/>
              <a:defRPr/>
            </a:pPr>
            <a:r>
              <a:rPr kumimoji="0" lang="zh-CN" altLang="en-US" sz="1500" b="0" i="0" u="none" strike="noStrike" kern="120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rPr>
              <a:t>文字标题内容</a:t>
            </a:r>
            <a:endParaRPr kumimoji="0" lang="en-US" sz="1500" b="0" i="0" u="none" strike="noStrike" kern="120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cs typeface="Arial" panose="020B0604020202020204" pitchFamily="34" charset="0"/>
            </a:endParaRPr>
          </a:p>
        </p:txBody>
      </p:sp>
      <p:sp>
        <p:nvSpPr>
          <p:cNvPr id="107" name="矩形 106"/>
          <p:cNvSpPr/>
          <p:nvPr/>
        </p:nvSpPr>
        <p:spPr>
          <a:xfrm>
            <a:off x="762794" y="3927526"/>
            <a:ext cx="7538516" cy="830997"/>
          </a:xfrm>
          <a:prstGeom prst="rect">
            <a:avLst/>
          </a:prstGeom>
        </p:spPr>
        <p:txBody>
          <a:bodyPr wrap="square">
            <a:spAutoFit/>
          </a:bodyPr>
          <a:lstStyle/>
          <a:p>
            <a:pPr marL="0" marR="0" lvl="0" indent="0" algn="l" defTabSz="914400" eaLnBrk="1" fontAlgn="auto" latinLnBrk="0" hangingPunct="1">
              <a:lnSpc>
                <a:spcPct val="120000"/>
              </a:lnSpc>
              <a:spcBef>
                <a:spcPts val="0"/>
              </a:spcBef>
              <a:spcAft>
                <a:spcPts val="0"/>
              </a:spcAft>
              <a:buClrTx/>
              <a:buSzTx/>
              <a:buFontTx/>
              <a:buNone/>
              <a:defRPr/>
            </a:pP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在此录入上述图表的综合描述说明，在此录入上述图表的综合描述说明在此录入上述图表的综合描述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说明在此</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录入上述图表的综合描述说明，在此录入上述图表的综合描述说明在此录入上述图表的综合描述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说明在此</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录入上述图表的综合描述说明，在此录入上述图表的综合描述说明在此录入上述图表的综合描述</a:t>
            </a:r>
            <a:r>
              <a:rPr kumimoji="0" lang="zh-CN" altLang="en-US" sz="800" b="0" i="0" u="none" strike="noStrike" kern="0" cap="none" spc="0" normalizeH="0" baseline="0" noProof="0" dirty="0" smtClean="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说明在此</a:t>
            </a:r>
            <a:r>
              <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rPr>
              <a:t>录入上述图表的综合描述说明，在此录入上述图表的综合描述说明在此录入上述图表的综合描述说明</a:t>
            </a: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a:p>
            <a:pPr marL="0" marR="0" lvl="0" indent="0" algn="l" defTabSz="914400" eaLnBrk="1" fontAlgn="auto" latinLnBrk="0" hangingPunct="1">
              <a:lnSpc>
                <a:spcPct val="120000"/>
              </a:lnSpc>
              <a:spcBef>
                <a:spcPts val="0"/>
              </a:spcBef>
              <a:spcAft>
                <a:spcPts val="0"/>
              </a:spcAft>
              <a:buClrTx/>
              <a:buSzTx/>
              <a:buFontTx/>
              <a:buNone/>
              <a:defRPr/>
            </a:pPr>
            <a:endParaRPr kumimoji="0" lang="zh-CN" altLang="en-US" sz="800" b="0" i="0" u="none" strike="noStrike" kern="0" cap="none" spc="0" normalizeH="0" baseline="0" noProof="0" dirty="0">
              <a:ln>
                <a:noFill/>
              </a:ln>
              <a:solidFill>
                <a:srgbClr val="7F7F7F">
                  <a:lumMod val="75000"/>
                </a:srgbClr>
              </a:solidFill>
              <a:effectLst/>
              <a:uLnTx/>
              <a:uFillTx/>
              <a:latin typeface="微软雅黑" panose="020B0503020204020204" pitchFamily="34" charset="-122"/>
              <a:ea typeface="微软雅黑" panose="020B0503020204020204" pitchFamily="34" charset="-122"/>
              <a:sym typeface="方正兰亭黑_GBK" pitchFamily="2"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76"/>
                                        </p:tgtEl>
                                        <p:attrNameLst>
                                          <p:attrName>style.visibility</p:attrName>
                                        </p:attrNameLst>
                                      </p:cBhvr>
                                      <p:to>
                                        <p:strVal val="visible"/>
                                      </p:to>
                                    </p:set>
                                    <p:animEffect transition="in" filter="wipe(down)">
                                      <p:cBhvr>
                                        <p:cTn id="7" dur="300"/>
                                        <p:tgtEl>
                                          <p:spTgt spid="76"/>
                                        </p:tgtEl>
                                      </p:cBhvr>
                                    </p:animEffect>
                                  </p:childTnLst>
                                </p:cTn>
                              </p:par>
                            </p:childTnLst>
                          </p:cTn>
                        </p:par>
                        <p:par>
                          <p:cTn id="8" fill="hold">
                            <p:stCondLst>
                              <p:cond delay="500"/>
                            </p:stCondLst>
                            <p:childTnLst>
                              <p:par>
                                <p:cTn id="9" presetID="22" presetClass="entr" presetSubtype="4" fill="hold" nodeType="afterEffect">
                                  <p:stCondLst>
                                    <p:cond delay="0"/>
                                  </p:stCondLst>
                                  <p:childTnLst>
                                    <p:set>
                                      <p:cBhvr>
                                        <p:cTn id="10" dur="1" fill="hold">
                                          <p:stCondLst>
                                            <p:cond delay="0"/>
                                          </p:stCondLst>
                                        </p:cTn>
                                        <p:tgtEl>
                                          <p:spTgt spid="55"/>
                                        </p:tgtEl>
                                        <p:attrNameLst>
                                          <p:attrName>style.visibility</p:attrName>
                                        </p:attrNameLst>
                                      </p:cBhvr>
                                      <p:to>
                                        <p:strVal val="visible"/>
                                      </p:to>
                                    </p:set>
                                    <p:animEffect transition="in" filter="wipe(down)">
                                      <p:cBhvr>
                                        <p:cTn id="11" dur="300"/>
                                        <p:tgtEl>
                                          <p:spTgt spid="55"/>
                                        </p:tgtEl>
                                      </p:cBhvr>
                                    </p:animEffect>
                                  </p:childTnLst>
                                </p:cTn>
                              </p:par>
                            </p:childTnLst>
                          </p:cTn>
                        </p:par>
                        <p:par>
                          <p:cTn id="12" fill="hold">
                            <p:stCondLst>
                              <p:cond delay="1000"/>
                            </p:stCondLst>
                            <p:childTnLst>
                              <p:par>
                                <p:cTn id="13" presetID="22" presetClass="entr" presetSubtype="4" fill="hold" nodeType="afterEffect">
                                  <p:stCondLst>
                                    <p:cond delay="0"/>
                                  </p:stCondLst>
                                  <p:childTnLst>
                                    <p:set>
                                      <p:cBhvr>
                                        <p:cTn id="14" dur="1" fill="hold">
                                          <p:stCondLst>
                                            <p:cond delay="0"/>
                                          </p:stCondLst>
                                        </p:cTn>
                                        <p:tgtEl>
                                          <p:spTgt spid="79"/>
                                        </p:tgtEl>
                                        <p:attrNameLst>
                                          <p:attrName>style.visibility</p:attrName>
                                        </p:attrNameLst>
                                      </p:cBhvr>
                                      <p:to>
                                        <p:strVal val="visible"/>
                                      </p:to>
                                    </p:set>
                                    <p:animEffect transition="in" filter="wipe(down)">
                                      <p:cBhvr>
                                        <p:cTn id="15" dur="300"/>
                                        <p:tgtEl>
                                          <p:spTgt spid="79"/>
                                        </p:tgtEl>
                                      </p:cBhvr>
                                    </p:animEffect>
                                  </p:childTnLst>
                                </p:cTn>
                              </p:par>
                            </p:childTnLst>
                          </p:cTn>
                        </p:par>
                        <p:par>
                          <p:cTn id="16" fill="hold">
                            <p:stCondLst>
                              <p:cond delay="1500"/>
                            </p:stCondLst>
                            <p:childTnLst>
                              <p:par>
                                <p:cTn id="17" presetID="22" presetClass="entr" presetSubtype="4" fill="hold" nodeType="afterEffect">
                                  <p:stCondLst>
                                    <p:cond delay="0"/>
                                  </p:stCondLst>
                                  <p:childTnLst>
                                    <p:set>
                                      <p:cBhvr>
                                        <p:cTn id="18" dur="1" fill="hold">
                                          <p:stCondLst>
                                            <p:cond delay="0"/>
                                          </p:stCondLst>
                                        </p:cTn>
                                        <p:tgtEl>
                                          <p:spTgt spid="49"/>
                                        </p:tgtEl>
                                        <p:attrNameLst>
                                          <p:attrName>style.visibility</p:attrName>
                                        </p:attrNameLst>
                                      </p:cBhvr>
                                      <p:to>
                                        <p:strVal val="visible"/>
                                      </p:to>
                                    </p:set>
                                    <p:animEffect transition="in" filter="wipe(down)">
                                      <p:cBhvr>
                                        <p:cTn id="19" dur="300"/>
                                        <p:tgtEl>
                                          <p:spTgt spid="49"/>
                                        </p:tgtEl>
                                      </p:cBhvr>
                                    </p:animEffect>
                                  </p:childTnLst>
                                </p:cTn>
                              </p:par>
                            </p:childTnLst>
                          </p:cTn>
                        </p:par>
                        <p:par>
                          <p:cTn id="20" fill="hold">
                            <p:stCondLst>
                              <p:cond delay="2000"/>
                            </p:stCondLst>
                            <p:childTnLst>
                              <p:par>
                                <p:cTn id="21" presetID="22" presetClass="entr" presetSubtype="4" fill="hold" nodeType="afterEffect">
                                  <p:stCondLst>
                                    <p:cond delay="0"/>
                                  </p:stCondLst>
                                  <p:childTnLst>
                                    <p:set>
                                      <p:cBhvr>
                                        <p:cTn id="22" dur="1" fill="hold">
                                          <p:stCondLst>
                                            <p:cond delay="0"/>
                                          </p:stCondLst>
                                        </p:cTn>
                                        <p:tgtEl>
                                          <p:spTgt spid="82"/>
                                        </p:tgtEl>
                                        <p:attrNameLst>
                                          <p:attrName>style.visibility</p:attrName>
                                        </p:attrNameLst>
                                      </p:cBhvr>
                                      <p:to>
                                        <p:strVal val="visible"/>
                                      </p:to>
                                    </p:set>
                                    <p:animEffect transition="in" filter="wipe(down)">
                                      <p:cBhvr>
                                        <p:cTn id="23" dur="300"/>
                                        <p:tgtEl>
                                          <p:spTgt spid="82"/>
                                        </p:tgtEl>
                                      </p:cBhvr>
                                    </p:animEffect>
                                  </p:childTnLst>
                                </p:cTn>
                              </p:par>
                            </p:childTnLst>
                          </p:cTn>
                        </p:par>
                        <p:par>
                          <p:cTn id="24" fill="hold">
                            <p:stCondLst>
                              <p:cond delay="2500"/>
                            </p:stCondLst>
                            <p:childTnLst>
                              <p:par>
                                <p:cTn id="25" presetID="22" presetClass="entr" presetSubtype="4" fill="hold" nodeType="afterEffect">
                                  <p:stCondLst>
                                    <p:cond delay="0"/>
                                  </p:stCondLst>
                                  <p:childTnLst>
                                    <p:set>
                                      <p:cBhvr>
                                        <p:cTn id="26" dur="1" fill="hold">
                                          <p:stCondLst>
                                            <p:cond delay="0"/>
                                          </p:stCondLst>
                                        </p:cTn>
                                        <p:tgtEl>
                                          <p:spTgt spid="52"/>
                                        </p:tgtEl>
                                        <p:attrNameLst>
                                          <p:attrName>style.visibility</p:attrName>
                                        </p:attrNameLst>
                                      </p:cBhvr>
                                      <p:to>
                                        <p:strVal val="visible"/>
                                      </p:to>
                                    </p:set>
                                    <p:animEffect transition="in" filter="wipe(down)">
                                      <p:cBhvr>
                                        <p:cTn id="27" dur="300"/>
                                        <p:tgtEl>
                                          <p:spTgt spid="52"/>
                                        </p:tgtEl>
                                      </p:cBhvr>
                                    </p:animEffect>
                                  </p:childTnLst>
                                </p:cTn>
                              </p:par>
                            </p:childTnLst>
                          </p:cTn>
                        </p:par>
                        <p:par>
                          <p:cTn id="28" fill="hold">
                            <p:stCondLst>
                              <p:cond delay="3000"/>
                            </p:stCondLst>
                            <p:childTnLst>
                              <p:par>
                                <p:cTn id="29" presetID="22" presetClass="entr" presetSubtype="4" fill="hold" nodeType="afterEffect">
                                  <p:stCondLst>
                                    <p:cond delay="0"/>
                                  </p:stCondLst>
                                  <p:childTnLst>
                                    <p:set>
                                      <p:cBhvr>
                                        <p:cTn id="30" dur="1" fill="hold">
                                          <p:stCondLst>
                                            <p:cond delay="0"/>
                                          </p:stCondLst>
                                        </p:cTn>
                                        <p:tgtEl>
                                          <p:spTgt spid="85"/>
                                        </p:tgtEl>
                                        <p:attrNameLst>
                                          <p:attrName>style.visibility</p:attrName>
                                        </p:attrNameLst>
                                      </p:cBhvr>
                                      <p:to>
                                        <p:strVal val="visible"/>
                                      </p:to>
                                    </p:set>
                                    <p:animEffect transition="in" filter="wipe(down)">
                                      <p:cBhvr>
                                        <p:cTn id="31" dur="300"/>
                                        <p:tgtEl>
                                          <p:spTgt spid="85"/>
                                        </p:tgtEl>
                                      </p:cBhvr>
                                    </p:animEffect>
                                  </p:childTnLst>
                                </p:cTn>
                              </p:par>
                            </p:childTnLst>
                          </p:cTn>
                        </p:par>
                        <p:par>
                          <p:cTn id="32" fill="hold">
                            <p:stCondLst>
                              <p:cond delay="3500"/>
                            </p:stCondLst>
                            <p:childTnLst>
                              <p:par>
                                <p:cTn id="33" presetID="22" presetClass="entr" presetSubtype="4" fill="hold" nodeType="afterEffect">
                                  <p:stCondLst>
                                    <p:cond delay="0"/>
                                  </p:stCondLst>
                                  <p:childTnLst>
                                    <p:set>
                                      <p:cBhvr>
                                        <p:cTn id="34" dur="1" fill="hold">
                                          <p:stCondLst>
                                            <p:cond delay="0"/>
                                          </p:stCondLst>
                                        </p:cTn>
                                        <p:tgtEl>
                                          <p:spTgt spid="46"/>
                                        </p:tgtEl>
                                        <p:attrNameLst>
                                          <p:attrName>style.visibility</p:attrName>
                                        </p:attrNameLst>
                                      </p:cBhvr>
                                      <p:to>
                                        <p:strVal val="visible"/>
                                      </p:to>
                                    </p:set>
                                    <p:animEffect transition="in" filter="wipe(down)">
                                      <p:cBhvr>
                                        <p:cTn id="35" dur="300"/>
                                        <p:tgtEl>
                                          <p:spTgt spid="46"/>
                                        </p:tgtEl>
                                      </p:cBhvr>
                                    </p:animEffect>
                                  </p:childTnLst>
                                </p:cTn>
                              </p:par>
                            </p:childTnLst>
                          </p:cTn>
                        </p:par>
                        <p:par>
                          <p:cTn id="36" fill="hold">
                            <p:stCondLst>
                              <p:cond delay="4000"/>
                            </p:stCondLst>
                            <p:childTnLst>
                              <p:par>
                                <p:cTn id="37" presetID="22" presetClass="entr" presetSubtype="4" fill="hold" nodeType="afterEffect">
                                  <p:stCondLst>
                                    <p:cond delay="0"/>
                                  </p:stCondLst>
                                  <p:childTnLst>
                                    <p:set>
                                      <p:cBhvr>
                                        <p:cTn id="38" dur="1" fill="hold">
                                          <p:stCondLst>
                                            <p:cond delay="0"/>
                                          </p:stCondLst>
                                        </p:cTn>
                                        <p:tgtEl>
                                          <p:spTgt spid="88"/>
                                        </p:tgtEl>
                                        <p:attrNameLst>
                                          <p:attrName>style.visibility</p:attrName>
                                        </p:attrNameLst>
                                      </p:cBhvr>
                                      <p:to>
                                        <p:strVal val="visible"/>
                                      </p:to>
                                    </p:set>
                                    <p:animEffect transition="in" filter="wipe(down)">
                                      <p:cBhvr>
                                        <p:cTn id="39" dur="300"/>
                                        <p:tgtEl>
                                          <p:spTgt spid="88"/>
                                        </p:tgtEl>
                                      </p:cBhvr>
                                    </p:animEffect>
                                  </p:childTnLst>
                                </p:cTn>
                              </p:par>
                            </p:childTnLst>
                          </p:cTn>
                        </p:par>
                        <p:par>
                          <p:cTn id="40" fill="hold">
                            <p:stCondLst>
                              <p:cond delay="4500"/>
                            </p:stCondLst>
                            <p:childTnLst>
                              <p:par>
                                <p:cTn id="41" presetID="22" presetClass="entr" presetSubtype="4" fill="hold" nodeType="afterEffect">
                                  <p:stCondLst>
                                    <p:cond delay="0"/>
                                  </p:stCondLst>
                                  <p:childTnLst>
                                    <p:set>
                                      <p:cBhvr>
                                        <p:cTn id="42" dur="1" fill="hold">
                                          <p:stCondLst>
                                            <p:cond delay="0"/>
                                          </p:stCondLst>
                                        </p:cTn>
                                        <p:tgtEl>
                                          <p:spTgt spid="70"/>
                                        </p:tgtEl>
                                        <p:attrNameLst>
                                          <p:attrName>style.visibility</p:attrName>
                                        </p:attrNameLst>
                                      </p:cBhvr>
                                      <p:to>
                                        <p:strVal val="visible"/>
                                      </p:to>
                                    </p:set>
                                    <p:animEffect transition="in" filter="wipe(down)">
                                      <p:cBhvr>
                                        <p:cTn id="43" dur="300"/>
                                        <p:tgtEl>
                                          <p:spTgt spid="70"/>
                                        </p:tgtEl>
                                      </p:cBhvr>
                                    </p:animEffect>
                                  </p:childTnLst>
                                </p:cTn>
                              </p:par>
                            </p:childTnLst>
                          </p:cTn>
                        </p:par>
                        <p:par>
                          <p:cTn id="44" fill="hold">
                            <p:stCondLst>
                              <p:cond delay="5000"/>
                            </p:stCondLst>
                            <p:childTnLst>
                              <p:par>
                                <p:cTn id="45" presetID="22" presetClass="entr" presetSubtype="4" fill="hold" nodeType="afterEffect">
                                  <p:stCondLst>
                                    <p:cond delay="0"/>
                                  </p:stCondLst>
                                  <p:childTnLst>
                                    <p:set>
                                      <p:cBhvr>
                                        <p:cTn id="46" dur="1" fill="hold">
                                          <p:stCondLst>
                                            <p:cond delay="0"/>
                                          </p:stCondLst>
                                        </p:cTn>
                                        <p:tgtEl>
                                          <p:spTgt spid="91"/>
                                        </p:tgtEl>
                                        <p:attrNameLst>
                                          <p:attrName>style.visibility</p:attrName>
                                        </p:attrNameLst>
                                      </p:cBhvr>
                                      <p:to>
                                        <p:strVal val="visible"/>
                                      </p:to>
                                    </p:set>
                                    <p:animEffect transition="in" filter="wipe(down)">
                                      <p:cBhvr>
                                        <p:cTn id="47" dur="300"/>
                                        <p:tgtEl>
                                          <p:spTgt spid="91"/>
                                        </p:tgtEl>
                                      </p:cBhvr>
                                    </p:animEffect>
                                  </p:childTnLst>
                                </p:cTn>
                              </p:par>
                            </p:childTnLst>
                          </p:cTn>
                        </p:par>
                        <p:par>
                          <p:cTn id="48" fill="hold">
                            <p:stCondLst>
                              <p:cond delay="5500"/>
                            </p:stCondLst>
                            <p:childTnLst>
                              <p:par>
                                <p:cTn id="49" presetID="22" presetClass="entr" presetSubtype="4" fill="hold" nodeType="afterEffect">
                                  <p:stCondLst>
                                    <p:cond delay="0"/>
                                  </p:stCondLst>
                                  <p:childTnLst>
                                    <p:set>
                                      <p:cBhvr>
                                        <p:cTn id="50" dur="1" fill="hold">
                                          <p:stCondLst>
                                            <p:cond delay="0"/>
                                          </p:stCondLst>
                                        </p:cTn>
                                        <p:tgtEl>
                                          <p:spTgt spid="73"/>
                                        </p:tgtEl>
                                        <p:attrNameLst>
                                          <p:attrName>style.visibility</p:attrName>
                                        </p:attrNameLst>
                                      </p:cBhvr>
                                      <p:to>
                                        <p:strVal val="visible"/>
                                      </p:to>
                                    </p:set>
                                    <p:animEffect transition="in" filter="wipe(down)">
                                      <p:cBhvr>
                                        <p:cTn id="51" dur="300"/>
                                        <p:tgtEl>
                                          <p:spTgt spid="73"/>
                                        </p:tgtEl>
                                      </p:cBhvr>
                                    </p:animEffect>
                                  </p:childTnLst>
                                </p:cTn>
                              </p:par>
                            </p:childTnLst>
                          </p:cTn>
                        </p:par>
                        <p:par>
                          <p:cTn id="52" fill="hold">
                            <p:stCondLst>
                              <p:cond delay="6000"/>
                            </p:stCondLst>
                            <p:childTnLst>
                              <p:par>
                                <p:cTn id="53" presetID="22" presetClass="entr" presetSubtype="4" fill="hold" nodeType="afterEffect">
                                  <p:stCondLst>
                                    <p:cond delay="0"/>
                                  </p:stCondLst>
                                  <p:childTnLst>
                                    <p:set>
                                      <p:cBhvr>
                                        <p:cTn id="54" dur="1" fill="hold">
                                          <p:stCondLst>
                                            <p:cond delay="0"/>
                                          </p:stCondLst>
                                        </p:cTn>
                                        <p:tgtEl>
                                          <p:spTgt spid="94"/>
                                        </p:tgtEl>
                                        <p:attrNameLst>
                                          <p:attrName>style.visibility</p:attrName>
                                        </p:attrNameLst>
                                      </p:cBhvr>
                                      <p:to>
                                        <p:strVal val="visible"/>
                                      </p:to>
                                    </p:set>
                                    <p:animEffect transition="in" filter="wipe(down)">
                                      <p:cBhvr>
                                        <p:cTn id="55" dur="300"/>
                                        <p:tgtEl>
                                          <p:spTgt spid="94"/>
                                        </p:tgtEl>
                                      </p:cBhvr>
                                    </p:animEffect>
                                  </p:childTnLst>
                                </p:cTn>
                              </p:par>
                            </p:childTnLst>
                          </p:cTn>
                        </p:par>
                        <p:par>
                          <p:cTn id="56" fill="hold">
                            <p:stCondLst>
                              <p:cond delay="6500"/>
                            </p:stCondLst>
                            <p:childTnLst>
                              <p:par>
                                <p:cTn id="57" presetID="22" presetClass="entr" presetSubtype="4" fill="hold" nodeType="afterEffect">
                                  <p:stCondLst>
                                    <p:cond delay="0"/>
                                  </p:stCondLst>
                                  <p:childTnLst>
                                    <p:set>
                                      <p:cBhvr>
                                        <p:cTn id="58" dur="1" fill="hold">
                                          <p:stCondLst>
                                            <p:cond delay="0"/>
                                          </p:stCondLst>
                                        </p:cTn>
                                        <p:tgtEl>
                                          <p:spTgt spid="67"/>
                                        </p:tgtEl>
                                        <p:attrNameLst>
                                          <p:attrName>style.visibility</p:attrName>
                                        </p:attrNameLst>
                                      </p:cBhvr>
                                      <p:to>
                                        <p:strVal val="visible"/>
                                      </p:to>
                                    </p:set>
                                    <p:animEffect transition="in" filter="wipe(down)">
                                      <p:cBhvr>
                                        <p:cTn id="59" dur="300"/>
                                        <p:tgtEl>
                                          <p:spTgt spid="67"/>
                                        </p:tgtEl>
                                      </p:cBhvr>
                                    </p:animEffect>
                                  </p:childTnLst>
                                </p:cTn>
                              </p:par>
                            </p:childTnLst>
                          </p:cTn>
                        </p:par>
                        <p:par>
                          <p:cTn id="60" fill="hold">
                            <p:stCondLst>
                              <p:cond delay="7000"/>
                            </p:stCondLst>
                            <p:childTnLst>
                              <p:par>
                                <p:cTn id="61" presetID="22" presetClass="entr" presetSubtype="4" fill="hold" nodeType="afterEffect">
                                  <p:stCondLst>
                                    <p:cond delay="0"/>
                                  </p:stCondLst>
                                  <p:childTnLst>
                                    <p:set>
                                      <p:cBhvr>
                                        <p:cTn id="62" dur="1" fill="hold">
                                          <p:stCondLst>
                                            <p:cond delay="0"/>
                                          </p:stCondLst>
                                        </p:cTn>
                                        <p:tgtEl>
                                          <p:spTgt spid="97"/>
                                        </p:tgtEl>
                                        <p:attrNameLst>
                                          <p:attrName>style.visibility</p:attrName>
                                        </p:attrNameLst>
                                      </p:cBhvr>
                                      <p:to>
                                        <p:strVal val="visible"/>
                                      </p:to>
                                    </p:set>
                                    <p:animEffect transition="in" filter="wipe(down)">
                                      <p:cBhvr>
                                        <p:cTn id="63" dur="300"/>
                                        <p:tgtEl>
                                          <p:spTgt spid="97"/>
                                        </p:tgtEl>
                                      </p:cBhvr>
                                    </p:animEffect>
                                  </p:childTnLst>
                                </p:cTn>
                              </p:par>
                            </p:childTnLst>
                          </p:cTn>
                        </p:par>
                        <p:par>
                          <p:cTn id="64" fill="hold">
                            <p:stCondLst>
                              <p:cond delay="7500"/>
                            </p:stCondLst>
                            <p:childTnLst>
                              <p:par>
                                <p:cTn id="65" presetID="22" presetClass="entr" presetSubtype="4" fill="hold" nodeType="afterEffect">
                                  <p:stCondLst>
                                    <p:cond delay="0"/>
                                  </p:stCondLst>
                                  <p:childTnLst>
                                    <p:set>
                                      <p:cBhvr>
                                        <p:cTn id="66" dur="1" fill="hold">
                                          <p:stCondLst>
                                            <p:cond delay="0"/>
                                          </p:stCondLst>
                                        </p:cTn>
                                        <p:tgtEl>
                                          <p:spTgt spid="61"/>
                                        </p:tgtEl>
                                        <p:attrNameLst>
                                          <p:attrName>style.visibility</p:attrName>
                                        </p:attrNameLst>
                                      </p:cBhvr>
                                      <p:to>
                                        <p:strVal val="visible"/>
                                      </p:to>
                                    </p:set>
                                    <p:animEffect transition="in" filter="wipe(down)">
                                      <p:cBhvr>
                                        <p:cTn id="67" dur="300"/>
                                        <p:tgtEl>
                                          <p:spTgt spid="61"/>
                                        </p:tgtEl>
                                      </p:cBhvr>
                                    </p:animEffect>
                                  </p:childTnLst>
                                </p:cTn>
                              </p:par>
                            </p:childTnLst>
                          </p:cTn>
                        </p:par>
                        <p:par>
                          <p:cTn id="68" fill="hold">
                            <p:stCondLst>
                              <p:cond delay="8000"/>
                            </p:stCondLst>
                            <p:childTnLst>
                              <p:par>
                                <p:cTn id="69" presetID="22" presetClass="entr" presetSubtype="4" fill="hold" nodeType="afterEffect">
                                  <p:stCondLst>
                                    <p:cond delay="0"/>
                                  </p:stCondLst>
                                  <p:childTnLst>
                                    <p:set>
                                      <p:cBhvr>
                                        <p:cTn id="70" dur="1" fill="hold">
                                          <p:stCondLst>
                                            <p:cond delay="0"/>
                                          </p:stCondLst>
                                        </p:cTn>
                                        <p:tgtEl>
                                          <p:spTgt spid="100"/>
                                        </p:tgtEl>
                                        <p:attrNameLst>
                                          <p:attrName>style.visibility</p:attrName>
                                        </p:attrNameLst>
                                      </p:cBhvr>
                                      <p:to>
                                        <p:strVal val="visible"/>
                                      </p:to>
                                    </p:set>
                                    <p:animEffect transition="in" filter="wipe(down)">
                                      <p:cBhvr>
                                        <p:cTn id="71" dur="300"/>
                                        <p:tgtEl>
                                          <p:spTgt spid="100"/>
                                        </p:tgtEl>
                                      </p:cBhvr>
                                    </p:animEffect>
                                  </p:childTnLst>
                                </p:cTn>
                              </p:par>
                            </p:childTnLst>
                          </p:cTn>
                        </p:par>
                        <p:par>
                          <p:cTn id="72" fill="hold">
                            <p:stCondLst>
                              <p:cond delay="8500"/>
                            </p:stCondLst>
                            <p:childTnLst>
                              <p:par>
                                <p:cTn id="73" presetID="22" presetClass="entr" presetSubtype="4" fill="hold" nodeType="afterEffect">
                                  <p:stCondLst>
                                    <p:cond delay="0"/>
                                  </p:stCondLst>
                                  <p:childTnLst>
                                    <p:set>
                                      <p:cBhvr>
                                        <p:cTn id="74" dur="1" fill="hold">
                                          <p:stCondLst>
                                            <p:cond delay="0"/>
                                          </p:stCondLst>
                                        </p:cTn>
                                        <p:tgtEl>
                                          <p:spTgt spid="64"/>
                                        </p:tgtEl>
                                        <p:attrNameLst>
                                          <p:attrName>style.visibility</p:attrName>
                                        </p:attrNameLst>
                                      </p:cBhvr>
                                      <p:to>
                                        <p:strVal val="visible"/>
                                      </p:to>
                                    </p:set>
                                    <p:animEffect transition="in" filter="wipe(down)">
                                      <p:cBhvr>
                                        <p:cTn id="75" dur="300"/>
                                        <p:tgtEl>
                                          <p:spTgt spid="64"/>
                                        </p:tgtEl>
                                      </p:cBhvr>
                                    </p:animEffect>
                                  </p:childTnLst>
                                </p:cTn>
                              </p:par>
                            </p:childTnLst>
                          </p:cTn>
                        </p:par>
                        <p:par>
                          <p:cTn id="76" fill="hold">
                            <p:stCondLst>
                              <p:cond delay="9000"/>
                            </p:stCondLst>
                            <p:childTnLst>
                              <p:par>
                                <p:cTn id="77" presetID="22" presetClass="entr" presetSubtype="4" fill="hold" nodeType="afterEffect">
                                  <p:stCondLst>
                                    <p:cond delay="0"/>
                                  </p:stCondLst>
                                  <p:childTnLst>
                                    <p:set>
                                      <p:cBhvr>
                                        <p:cTn id="78" dur="1" fill="hold">
                                          <p:stCondLst>
                                            <p:cond delay="0"/>
                                          </p:stCondLst>
                                        </p:cTn>
                                        <p:tgtEl>
                                          <p:spTgt spid="103"/>
                                        </p:tgtEl>
                                        <p:attrNameLst>
                                          <p:attrName>style.visibility</p:attrName>
                                        </p:attrNameLst>
                                      </p:cBhvr>
                                      <p:to>
                                        <p:strVal val="visible"/>
                                      </p:to>
                                    </p:set>
                                    <p:animEffect transition="in" filter="wipe(down)">
                                      <p:cBhvr>
                                        <p:cTn id="79" dur="300"/>
                                        <p:tgtEl>
                                          <p:spTgt spid="103"/>
                                        </p:tgtEl>
                                      </p:cBhvr>
                                    </p:animEffect>
                                  </p:childTnLst>
                                </p:cTn>
                              </p:par>
                            </p:childTnLst>
                          </p:cTn>
                        </p:par>
                        <p:par>
                          <p:cTn id="80" fill="hold">
                            <p:stCondLst>
                              <p:cond delay="9500"/>
                            </p:stCondLst>
                            <p:childTnLst>
                              <p:par>
                                <p:cTn id="81" presetID="22" presetClass="entr" presetSubtype="4" fill="hold" nodeType="afterEffect">
                                  <p:stCondLst>
                                    <p:cond delay="0"/>
                                  </p:stCondLst>
                                  <p:childTnLst>
                                    <p:set>
                                      <p:cBhvr>
                                        <p:cTn id="82" dur="1" fill="hold">
                                          <p:stCondLst>
                                            <p:cond delay="0"/>
                                          </p:stCondLst>
                                        </p:cTn>
                                        <p:tgtEl>
                                          <p:spTgt spid="58"/>
                                        </p:tgtEl>
                                        <p:attrNameLst>
                                          <p:attrName>style.visibility</p:attrName>
                                        </p:attrNameLst>
                                      </p:cBhvr>
                                      <p:to>
                                        <p:strVal val="visible"/>
                                      </p:to>
                                    </p:set>
                                    <p:animEffect transition="in" filter="wipe(down)">
                                      <p:cBhvr>
                                        <p:cTn id="83" dur="300"/>
                                        <p:tgtEl>
                                          <p:spTgt spid="58"/>
                                        </p:tgtEl>
                                      </p:cBhvr>
                                    </p:animEffect>
                                  </p:childTnLst>
                                </p:cTn>
                              </p:par>
                            </p:childTnLst>
                          </p:cTn>
                        </p:par>
                        <p:par>
                          <p:cTn id="84" fill="hold">
                            <p:stCondLst>
                              <p:cond delay="10000"/>
                            </p:stCondLst>
                            <p:childTnLst>
                              <p:par>
                                <p:cTn id="85" presetID="22" presetClass="entr" presetSubtype="8" fill="hold" grpId="0" nodeType="afterEffect">
                                  <p:stCondLst>
                                    <p:cond delay="0"/>
                                  </p:stCondLst>
                                  <p:childTnLst>
                                    <p:set>
                                      <p:cBhvr>
                                        <p:cTn id="86" dur="1" fill="hold">
                                          <p:stCondLst>
                                            <p:cond delay="0"/>
                                          </p:stCondLst>
                                        </p:cTn>
                                        <p:tgtEl>
                                          <p:spTgt spid="106"/>
                                        </p:tgtEl>
                                        <p:attrNameLst>
                                          <p:attrName>style.visibility</p:attrName>
                                        </p:attrNameLst>
                                      </p:cBhvr>
                                      <p:to>
                                        <p:strVal val="visible"/>
                                      </p:to>
                                    </p:set>
                                    <p:animEffect transition="in" filter="wipe(left)">
                                      <p:cBhvr>
                                        <p:cTn id="87" dur="750"/>
                                        <p:tgtEl>
                                          <p:spTgt spid="106"/>
                                        </p:tgtEl>
                                      </p:cBhvr>
                                    </p:animEffect>
                                  </p:childTnLst>
                                </p:cTn>
                              </p:par>
                              <p:par>
                                <p:cTn id="88" presetID="16" presetClass="entr" presetSubtype="21" fill="hold" grpId="0" nodeType="withEffect">
                                  <p:stCondLst>
                                    <p:cond delay="0"/>
                                  </p:stCondLst>
                                  <p:childTnLst>
                                    <p:set>
                                      <p:cBhvr>
                                        <p:cTn id="89" dur="1" fill="hold">
                                          <p:stCondLst>
                                            <p:cond delay="0"/>
                                          </p:stCondLst>
                                        </p:cTn>
                                        <p:tgtEl>
                                          <p:spTgt spid="107"/>
                                        </p:tgtEl>
                                        <p:attrNameLst>
                                          <p:attrName>style.visibility</p:attrName>
                                        </p:attrNameLst>
                                      </p:cBhvr>
                                      <p:to>
                                        <p:strVal val="visible"/>
                                      </p:to>
                                    </p:set>
                                    <p:animEffect transition="in" filter="barn(inVertical)">
                                      <p:cBhvr>
                                        <p:cTn id="90" dur="500"/>
                                        <p:tgtEl>
                                          <p:spTgt spid="10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6" grpId="0"/>
      <p:bldP spid="107" grpId="0"/>
    </p:bldLst>
  </p:timing>
</p:sld>
</file>

<file path=ppt/slides/slide14.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TextBox 1"/>
          <p:cNvSpPr txBox="1"/>
          <p:nvPr/>
        </p:nvSpPr>
        <p:spPr>
          <a:xfrm>
            <a:off x="1066404" y="915566"/>
            <a:ext cx="1937503" cy="386613"/>
          </a:xfrm>
          <a:prstGeom prst="rect">
            <a:avLst/>
          </a:prstGeom>
          <a:noFill/>
        </p:spPr>
        <p:txBody>
          <a:bodyPr wrap="square" lIns="78074" tIns="39037" rIns="78074" bIns="39037" rtlCol="0">
            <a:spAutoFit/>
          </a:bodyPr>
          <a:lstStyle/>
          <a:p>
            <a:r>
              <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rPr>
              <a:t>标题说明</a:t>
            </a:r>
            <a:endParaRPr lang="zh-CN" altLang="en-US" sz="2000" b="1"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 name="TextBox 2"/>
          <p:cNvSpPr txBox="1"/>
          <p:nvPr/>
        </p:nvSpPr>
        <p:spPr>
          <a:xfrm>
            <a:off x="1066403" y="1253439"/>
            <a:ext cx="7250013" cy="632834"/>
          </a:xfrm>
          <a:prstGeom prst="rect">
            <a:avLst/>
          </a:prstGeom>
          <a:noFill/>
        </p:spPr>
        <p:txBody>
          <a:bodyPr wrap="square" lIns="78074" tIns="39037" rIns="78074" bIns="39037" rtlCol="0">
            <a:spAutoFit/>
          </a:bodyPr>
          <a:lstStyle/>
          <a:p>
            <a:pPr>
              <a:lnSpc>
                <a:spcPct val="150000"/>
              </a:lnSpc>
            </a:pPr>
            <a:r>
              <a:rPr lang="zh-CN" altLang="en-US" sz="1200" dirty="0">
                <a:solidFill>
                  <a:prstClr val="black"/>
                </a:solidFill>
                <a:latin typeface="微软雅黑" panose="020B0503020204020204" pitchFamily="34" charset="-122"/>
                <a:ea typeface="微软雅黑" panose="020B0503020204020204" pitchFamily="34" charset="-122"/>
              </a:rPr>
              <a:t>请输入相关内容请输入相关内容请输入相关内容相关内容请输入相关内容请输入相关内容请输入相关内容请输入相关内容相关内容请输入相关内容</a:t>
            </a:r>
            <a:endParaRPr lang="zh-CN" altLang="en-US" sz="1200" dirty="0">
              <a:solidFill>
                <a:prstClr val="black"/>
              </a:solidFill>
              <a:latin typeface="微软雅黑" panose="020B0503020204020204" pitchFamily="34" charset="-122"/>
              <a:ea typeface="微软雅黑" panose="020B0503020204020204" pitchFamily="34" charset="-122"/>
            </a:endParaRPr>
          </a:p>
        </p:txBody>
      </p:sp>
      <p:grpSp>
        <p:nvGrpSpPr>
          <p:cNvPr id="4" name="组合 3"/>
          <p:cNvGrpSpPr/>
          <p:nvPr/>
        </p:nvGrpSpPr>
        <p:grpSpPr>
          <a:xfrm>
            <a:off x="1066404" y="2526470"/>
            <a:ext cx="2228127" cy="1593232"/>
            <a:chOff x="1025468" y="2571750"/>
            <a:chExt cx="2223914" cy="1664568"/>
          </a:xfrm>
        </p:grpSpPr>
        <p:grpSp>
          <p:nvGrpSpPr>
            <p:cNvPr id="5" name="组合 4"/>
            <p:cNvGrpSpPr/>
            <p:nvPr/>
          </p:nvGrpSpPr>
          <p:grpSpPr>
            <a:xfrm>
              <a:off x="1025468" y="2571750"/>
              <a:ext cx="2223914" cy="1664568"/>
              <a:chOff x="1025468" y="2571750"/>
              <a:chExt cx="2223914" cy="1664568"/>
            </a:xfrm>
          </p:grpSpPr>
          <p:pic>
            <p:nvPicPr>
              <p:cNvPr id="9" name="Picture 5"/>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025468" y="2571750"/>
                <a:ext cx="2223914" cy="1664568"/>
              </a:xfrm>
              <a:prstGeom prst="rect">
                <a:avLst/>
              </a:prstGeom>
            </p:spPr>
          </p:pic>
          <p:sp>
            <p:nvSpPr>
              <p:cNvPr id="10" name="矩形 9"/>
              <p:cNvSpPr/>
              <p:nvPr/>
            </p:nvSpPr>
            <p:spPr>
              <a:xfrm>
                <a:off x="1223024" y="2787774"/>
                <a:ext cx="1836807" cy="86409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6" name="组合 5"/>
            <p:cNvGrpSpPr/>
            <p:nvPr/>
          </p:nvGrpSpPr>
          <p:grpSpPr>
            <a:xfrm>
              <a:off x="1970292" y="2919530"/>
              <a:ext cx="235180" cy="600584"/>
              <a:chOff x="749300" y="4033838"/>
              <a:chExt cx="384175" cy="981075"/>
            </a:xfrm>
            <a:solidFill>
              <a:schemeClr val="bg1"/>
            </a:solidFill>
          </p:grpSpPr>
          <p:sp>
            <p:nvSpPr>
              <p:cNvPr id="7" name="Freeform 15"/>
              <p:cNvSpPr/>
              <p:nvPr/>
            </p:nvSpPr>
            <p:spPr bwMode="auto">
              <a:xfrm>
                <a:off x="863600" y="4033838"/>
                <a:ext cx="158750" cy="158750"/>
              </a:xfrm>
              <a:custGeom>
                <a:avLst/>
                <a:gdLst>
                  <a:gd name="T0" fmla="*/ 38 w 100"/>
                  <a:gd name="T1" fmla="*/ 2 h 100"/>
                  <a:gd name="T2" fmla="*/ 38 w 100"/>
                  <a:gd name="T3" fmla="*/ 2 h 100"/>
                  <a:gd name="T4" fmla="*/ 52 w 100"/>
                  <a:gd name="T5" fmla="*/ 0 h 100"/>
                  <a:gd name="T6" fmla="*/ 64 w 100"/>
                  <a:gd name="T7" fmla="*/ 2 h 100"/>
                  <a:gd name="T8" fmla="*/ 76 w 100"/>
                  <a:gd name="T9" fmla="*/ 8 h 100"/>
                  <a:gd name="T10" fmla="*/ 88 w 100"/>
                  <a:gd name="T11" fmla="*/ 16 h 100"/>
                  <a:gd name="T12" fmla="*/ 96 w 100"/>
                  <a:gd name="T13" fmla="*/ 28 h 100"/>
                  <a:gd name="T14" fmla="*/ 100 w 100"/>
                  <a:gd name="T15" fmla="*/ 40 h 100"/>
                  <a:gd name="T16" fmla="*/ 100 w 100"/>
                  <a:gd name="T17" fmla="*/ 54 h 100"/>
                  <a:gd name="T18" fmla="*/ 100 w 100"/>
                  <a:gd name="T19" fmla="*/ 60 h 100"/>
                  <a:gd name="T20" fmla="*/ 98 w 100"/>
                  <a:gd name="T21" fmla="*/ 66 h 100"/>
                  <a:gd name="T22" fmla="*/ 98 w 100"/>
                  <a:gd name="T23" fmla="*/ 66 h 100"/>
                  <a:gd name="T24" fmla="*/ 92 w 100"/>
                  <a:gd name="T25" fmla="*/ 78 h 100"/>
                  <a:gd name="T26" fmla="*/ 82 w 100"/>
                  <a:gd name="T27" fmla="*/ 88 h 100"/>
                  <a:gd name="T28" fmla="*/ 72 w 100"/>
                  <a:gd name="T29" fmla="*/ 94 h 100"/>
                  <a:gd name="T30" fmla="*/ 60 w 100"/>
                  <a:gd name="T31" fmla="*/ 98 h 100"/>
                  <a:gd name="T32" fmla="*/ 46 w 100"/>
                  <a:gd name="T33" fmla="*/ 100 h 100"/>
                  <a:gd name="T34" fmla="*/ 34 w 100"/>
                  <a:gd name="T35" fmla="*/ 98 h 100"/>
                  <a:gd name="T36" fmla="*/ 22 w 100"/>
                  <a:gd name="T37" fmla="*/ 92 h 100"/>
                  <a:gd name="T38" fmla="*/ 12 w 100"/>
                  <a:gd name="T39" fmla="*/ 82 h 100"/>
                  <a:gd name="T40" fmla="*/ 12 w 100"/>
                  <a:gd name="T41" fmla="*/ 82 h 100"/>
                  <a:gd name="T42" fmla="*/ 6 w 100"/>
                  <a:gd name="T43" fmla="*/ 72 h 100"/>
                  <a:gd name="T44" fmla="*/ 2 w 100"/>
                  <a:gd name="T45" fmla="*/ 60 h 100"/>
                  <a:gd name="T46" fmla="*/ 0 w 100"/>
                  <a:gd name="T47" fmla="*/ 48 h 100"/>
                  <a:gd name="T48" fmla="*/ 4 w 100"/>
                  <a:gd name="T49" fmla="*/ 34 h 100"/>
                  <a:gd name="T50" fmla="*/ 8 w 100"/>
                  <a:gd name="T51" fmla="*/ 24 h 100"/>
                  <a:gd name="T52" fmla="*/ 16 w 100"/>
                  <a:gd name="T53" fmla="*/ 14 h 100"/>
                  <a:gd name="T54" fmla="*/ 26 w 100"/>
                  <a:gd name="T55" fmla="*/ 6 h 100"/>
                  <a:gd name="T56" fmla="*/ 38 w 100"/>
                  <a:gd name="T57" fmla="*/ 2 h 100"/>
                  <a:gd name="T58" fmla="*/ 38 w 100"/>
                  <a:gd name="T59" fmla="*/ 2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0" h="100">
                    <a:moveTo>
                      <a:pt x="38" y="2"/>
                    </a:moveTo>
                    <a:lnTo>
                      <a:pt x="38" y="2"/>
                    </a:lnTo>
                    <a:lnTo>
                      <a:pt x="52" y="0"/>
                    </a:lnTo>
                    <a:lnTo>
                      <a:pt x="64" y="2"/>
                    </a:lnTo>
                    <a:lnTo>
                      <a:pt x="76" y="8"/>
                    </a:lnTo>
                    <a:lnTo>
                      <a:pt x="88" y="16"/>
                    </a:lnTo>
                    <a:lnTo>
                      <a:pt x="96" y="28"/>
                    </a:lnTo>
                    <a:lnTo>
                      <a:pt x="100" y="40"/>
                    </a:lnTo>
                    <a:lnTo>
                      <a:pt x="100" y="54"/>
                    </a:lnTo>
                    <a:lnTo>
                      <a:pt x="100" y="60"/>
                    </a:lnTo>
                    <a:lnTo>
                      <a:pt x="98" y="66"/>
                    </a:lnTo>
                    <a:lnTo>
                      <a:pt x="98" y="66"/>
                    </a:lnTo>
                    <a:lnTo>
                      <a:pt x="92" y="78"/>
                    </a:lnTo>
                    <a:lnTo>
                      <a:pt x="82" y="88"/>
                    </a:lnTo>
                    <a:lnTo>
                      <a:pt x="72" y="94"/>
                    </a:lnTo>
                    <a:lnTo>
                      <a:pt x="60" y="98"/>
                    </a:lnTo>
                    <a:lnTo>
                      <a:pt x="46" y="100"/>
                    </a:lnTo>
                    <a:lnTo>
                      <a:pt x="34" y="98"/>
                    </a:lnTo>
                    <a:lnTo>
                      <a:pt x="22" y="92"/>
                    </a:lnTo>
                    <a:lnTo>
                      <a:pt x="12" y="82"/>
                    </a:lnTo>
                    <a:lnTo>
                      <a:pt x="12" y="82"/>
                    </a:lnTo>
                    <a:lnTo>
                      <a:pt x="6" y="72"/>
                    </a:lnTo>
                    <a:lnTo>
                      <a:pt x="2" y="60"/>
                    </a:lnTo>
                    <a:lnTo>
                      <a:pt x="0" y="48"/>
                    </a:lnTo>
                    <a:lnTo>
                      <a:pt x="4" y="34"/>
                    </a:lnTo>
                    <a:lnTo>
                      <a:pt x="8" y="24"/>
                    </a:lnTo>
                    <a:lnTo>
                      <a:pt x="16" y="14"/>
                    </a:lnTo>
                    <a:lnTo>
                      <a:pt x="26" y="6"/>
                    </a:lnTo>
                    <a:lnTo>
                      <a:pt x="38" y="2"/>
                    </a:lnTo>
                    <a:lnTo>
                      <a:pt x="38"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16"/>
              <p:cNvSpPr/>
              <p:nvPr/>
            </p:nvSpPr>
            <p:spPr bwMode="auto">
              <a:xfrm>
                <a:off x="749300" y="4208463"/>
                <a:ext cx="384175" cy="806450"/>
              </a:xfrm>
              <a:custGeom>
                <a:avLst/>
                <a:gdLst>
                  <a:gd name="T0" fmla="*/ 30 w 242"/>
                  <a:gd name="T1" fmla="*/ 8 h 508"/>
                  <a:gd name="T2" fmla="*/ 56 w 242"/>
                  <a:gd name="T3" fmla="*/ 2 h 508"/>
                  <a:gd name="T4" fmla="*/ 134 w 242"/>
                  <a:gd name="T5" fmla="*/ 0 h 508"/>
                  <a:gd name="T6" fmla="*/ 156 w 242"/>
                  <a:gd name="T7" fmla="*/ 0 h 508"/>
                  <a:gd name="T8" fmla="*/ 192 w 242"/>
                  <a:gd name="T9" fmla="*/ 2 h 508"/>
                  <a:gd name="T10" fmla="*/ 212 w 242"/>
                  <a:gd name="T11" fmla="*/ 10 h 508"/>
                  <a:gd name="T12" fmla="*/ 222 w 242"/>
                  <a:gd name="T13" fmla="*/ 16 h 508"/>
                  <a:gd name="T14" fmla="*/ 232 w 242"/>
                  <a:gd name="T15" fmla="*/ 30 h 508"/>
                  <a:gd name="T16" fmla="*/ 238 w 242"/>
                  <a:gd name="T17" fmla="*/ 44 h 508"/>
                  <a:gd name="T18" fmla="*/ 242 w 242"/>
                  <a:gd name="T19" fmla="*/ 78 h 508"/>
                  <a:gd name="T20" fmla="*/ 242 w 242"/>
                  <a:gd name="T21" fmla="*/ 222 h 508"/>
                  <a:gd name="T22" fmla="*/ 240 w 242"/>
                  <a:gd name="T23" fmla="*/ 230 h 508"/>
                  <a:gd name="T24" fmla="*/ 232 w 242"/>
                  <a:gd name="T25" fmla="*/ 246 h 508"/>
                  <a:gd name="T26" fmla="*/ 224 w 242"/>
                  <a:gd name="T27" fmla="*/ 248 h 508"/>
                  <a:gd name="T28" fmla="*/ 218 w 242"/>
                  <a:gd name="T29" fmla="*/ 248 h 508"/>
                  <a:gd name="T30" fmla="*/ 210 w 242"/>
                  <a:gd name="T31" fmla="*/ 244 h 508"/>
                  <a:gd name="T32" fmla="*/ 200 w 242"/>
                  <a:gd name="T33" fmla="*/ 232 h 508"/>
                  <a:gd name="T34" fmla="*/ 198 w 242"/>
                  <a:gd name="T35" fmla="*/ 222 h 508"/>
                  <a:gd name="T36" fmla="*/ 198 w 242"/>
                  <a:gd name="T37" fmla="*/ 82 h 508"/>
                  <a:gd name="T38" fmla="*/ 184 w 242"/>
                  <a:gd name="T39" fmla="*/ 82 h 508"/>
                  <a:gd name="T40" fmla="*/ 182 w 242"/>
                  <a:gd name="T41" fmla="*/ 480 h 508"/>
                  <a:gd name="T42" fmla="*/ 182 w 242"/>
                  <a:gd name="T43" fmla="*/ 490 h 508"/>
                  <a:gd name="T44" fmla="*/ 168 w 242"/>
                  <a:gd name="T45" fmla="*/ 504 h 508"/>
                  <a:gd name="T46" fmla="*/ 148 w 242"/>
                  <a:gd name="T47" fmla="*/ 508 h 508"/>
                  <a:gd name="T48" fmla="*/ 132 w 242"/>
                  <a:gd name="T49" fmla="*/ 496 h 508"/>
                  <a:gd name="T50" fmla="*/ 128 w 242"/>
                  <a:gd name="T51" fmla="*/ 486 h 508"/>
                  <a:gd name="T52" fmla="*/ 128 w 242"/>
                  <a:gd name="T53" fmla="*/ 366 h 508"/>
                  <a:gd name="T54" fmla="*/ 128 w 242"/>
                  <a:gd name="T55" fmla="*/ 248 h 508"/>
                  <a:gd name="T56" fmla="*/ 114 w 242"/>
                  <a:gd name="T57" fmla="*/ 248 h 508"/>
                  <a:gd name="T58" fmla="*/ 114 w 242"/>
                  <a:gd name="T59" fmla="*/ 456 h 508"/>
                  <a:gd name="T60" fmla="*/ 112 w 242"/>
                  <a:gd name="T61" fmla="*/ 490 h 508"/>
                  <a:gd name="T62" fmla="*/ 108 w 242"/>
                  <a:gd name="T63" fmla="*/ 500 h 508"/>
                  <a:gd name="T64" fmla="*/ 92 w 242"/>
                  <a:gd name="T65" fmla="*/ 508 h 508"/>
                  <a:gd name="T66" fmla="*/ 74 w 242"/>
                  <a:gd name="T67" fmla="*/ 506 h 508"/>
                  <a:gd name="T68" fmla="*/ 62 w 242"/>
                  <a:gd name="T69" fmla="*/ 498 h 508"/>
                  <a:gd name="T70" fmla="*/ 56 w 242"/>
                  <a:gd name="T71" fmla="*/ 480 h 508"/>
                  <a:gd name="T72" fmla="*/ 56 w 242"/>
                  <a:gd name="T73" fmla="*/ 282 h 508"/>
                  <a:gd name="T74" fmla="*/ 56 w 242"/>
                  <a:gd name="T75" fmla="*/ 84 h 508"/>
                  <a:gd name="T76" fmla="*/ 44 w 242"/>
                  <a:gd name="T77" fmla="*/ 84 h 508"/>
                  <a:gd name="T78" fmla="*/ 42 w 242"/>
                  <a:gd name="T79" fmla="*/ 216 h 508"/>
                  <a:gd name="T80" fmla="*/ 36 w 242"/>
                  <a:gd name="T81" fmla="*/ 238 h 508"/>
                  <a:gd name="T82" fmla="*/ 30 w 242"/>
                  <a:gd name="T83" fmla="*/ 246 h 508"/>
                  <a:gd name="T84" fmla="*/ 18 w 242"/>
                  <a:gd name="T85" fmla="*/ 248 h 508"/>
                  <a:gd name="T86" fmla="*/ 10 w 242"/>
                  <a:gd name="T87" fmla="*/ 246 h 508"/>
                  <a:gd name="T88" fmla="*/ 2 w 242"/>
                  <a:gd name="T89" fmla="*/ 234 h 508"/>
                  <a:gd name="T90" fmla="*/ 0 w 242"/>
                  <a:gd name="T91" fmla="*/ 226 h 508"/>
                  <a:gd name="T92" fmla="*/ 0 w 242"/>
                  <a:gd name="T93" fmla="*/ 60 h 508"/>
                  <a:gd name="T94" fmla="*/ 8 w 242"/>
                  <a:gd name="T95" fmla="*/ 28 h 508"/>
                  <a:gd name="T96" fmla="*/ 18 w 242"/>
                  <a:gd name="T97" fmla="*/ 16 h 508"/>
                  <a:gd name="T98" fmla="*/ 30 w 242"/>
                  <a:gd name="T99" fmla="*/ 8 h 5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508">
                    <a:moveTo>
                      <a:pt x="30" y="8"/>
                    </a:moveTo>
                    <a:lnTo>
                      <a:pt x="30" y="8"/>
                    </a:lnTo>
                    <a:lnTo>
                      <a:pt x="44" y="4"/>
                    </a:lnTo>
                    <a:lnTo>
                      <a:pt x="56" y="2"/>
                    </a:lnTo>
                    <a:lnTo>
                      <a:pt x="82" y="0"/>
                    </a:lnTo>
                    <a:lnTo>
                      <a:pt x="134" y="0"/>
                    </a:lnTo>
                    <a:lnTo>
                      <a:pt x="134" y="0"/>
                    </a:lnTo>
                    <a:lnTo>
                      <a:pt x="156" y="0"/>
                    </a:lnTo>
                    <a:lnTo>
                      <a:pt x="180" y="0"/>
                    </a:lnTo>
                    <a:lnTo>
                      <a:pt x="192" y="2"/>
                    </a:lnTo>
                    <a:lnTo>
                      <a:pt x="202" y="6"/>
                    </a:lnTo>
                    <a:lnTo>
                      <a:pt x="212" y="10"/>
                    </a:lnTo>
                    <a:lnTo>
                      <a:pt x="222" y="16"/>
                    </a:lnTo>
                    <a:lnTo>
                      <a:pt x="222" y="16"/>
                    </a:lnTo>
                    <a:lnTo>
                      <a:pt x="228" y="22"/>
                    </a:lnTo>
                    <a:lnTo>
                      <a:pt x="232" y="30"/>
                    </a:lnTo>
                    <a:lnTo>
                      <a:pt x="236" y="36"/>
                    </a:lnTo>
                    <a:lnTo>
                      <a:pt x="238" y="44"/>
                    </a:lnTo>
                    <a:lnTo>
                      <a:pt x="242" y="62"/>
                    </a:lnTo>
                    <a:lnTo>
                      <a:pt x="242" y="78"/>
                    </a:lnTo>
                    <a:lnTo>
                      <a:pt x="242" y="78"/>
                    </a:lnTo>
                    <a:lnTo>
                      <a:pt x="242" y="222"/>
                    </a:lnTo>
                    <a:lnTo>
                      <a:pt x="242" y="222"/>
                    </a:lnTo>
                    <a:lnTo>
                      <a:pt x="240" y="230"/>
                    </a:lnTo>
                    <a:lnTo>
                      <a:pt x="238" y="238"/>
                    </a:lnTo>
                    <a:lnTo>
                      <a:pt x="232" y="246"/>
                    </a:lnTo>
                    <a:lnTo>
                      <a:pt x="228" y="248"/>
                    </a:lnTo>
                    <a:lnTo>
                      <a:pt x="224" y="248"/>
                    </a:lnTo>
                    <a:lnTo>
                      <a:pt x="224" y="248"/>
                    </a:lnTo>
                    <a:lnTo>
                      <a:pt x="218" y="248"/>
                    </a:lnTo>
                    <a:lnTo>
                      <a:pt x="214" y="248"/>
                    </a:lnTo>
                    <a:lnTo>
                      <a:pt x="210" y="244"/>
                    </a:lnTo>
                    <a:lnTo>
                      <a:pt x="206" y="242"/>
                    </a:lnTo>
                    <a:lnTo>
                      <a:pt x="200" y="232"/>
                    </a:lnTo>
                    <a:lnTo>
                      <a:pt x="198" y="222"/>
                    </a:lnTo>
                    <a:lnTo>
                      <a:pt x="198" y="222"/>
                    </a:lnTo>
                    <a:lnTo>
                      <a:pt x="198" y="82"/>
                    </a:lnTo>
                    <a:lnTo>
                      <a:pt x="198" y="82"/>
                    </a:lnTo>
                    <a:lnTo>
                      <a:pt x="184" y="82"/>
                    </a:lnTo>
                    <a:lnTo>
                      <a:pt x="184" y="82"/>
                    </a:lnTo>
                    <a:lnTo>
                      <a:pt x="182" y="480"/>
                    </a:lnTo>
                    <a:lnTo>
                      <a:pt x="182" y="480"/>
                    </a:lnTo>
                    <a:lnTo>
                      <a:pt x="182" y="486"/>
                    </a:lnTo>
                    <a:lnTo>
                      <a:pt x="182" y="490"/>
                    </a:lnTo>
                    <a:lnTo>
                      <a:pt x="176" y="500"/>
                    </a:lnTo>
                    <a:lnTo>
                      <a:pt x="168" y="504"/>
                    </a:lnTo>
                    <a:lnTo>
                      <a:pt x="158" y="508"/>
                    </a:lnTo>
                    <a:lnTo>
                      <a:pt x="148" y="508"/>
                    </a:lnTo>
                    <a:lnTo>
                      <a:pt x="138" y="504"/>
                    </a:lnTo>
                    <a:lnTo>
                      <a:pt x="132" y="496"/>
                    </a:lnTo>
                    <a:lnTo>
                      <a:pt x="128" y="492"/>
                    </a:lnTo>
                    <a:lnTo>
                      <a:pt x="128" y="486"/>
                    </a:lnTo>
                    <a:lnTo>
                      <a:pt x="128" y="486"/>
                    </a:lnTo>
                    <a:lnTo>
                      <a:pt x="128" y="366"/>
                    </a:lnTo>
                    <a:lnTo>
                      <a:pt x="128" y="248"/>
                    </a:lnTo>
                    <a:lnTo>
                      <a:pt x="128" y="248"/>
                    </a:lnTo>
                    <a:lnTo>
                      <a:pt x="114" y="248"/>
                    </a:lnTo>
                    <a:lnTo>
                      <a:pt x="114" y="248"/>
                    </a:lnTo>
                    <a:lnTo>
                      <a:pt x="114" y="456"/>
                    </a:lnTo>
                    <a:lnTo>
                      <a:pt x="114" y="456"/>
                    </a:lnTo>
                    <a:lnTo>
                      <a:pt x="114" y="478"/>
                    </a:lnTo>
                    <a:lnTo>
                      <a:pt x="112" y="490"/>
                    </a:lnTo>
                    <a:lnTo>
                      <a:pt x="108" y="500"/>
                    </a:lnTo>
                    <a:lnTo>
                      <a:pt x="108" y="500"/>
                    </a:lnTo>
                    <a:lnTo>
                      <a:pt x="100" y="506"/>
                    </a:lnTo>
                    <a:lnTo>
                      <a:pt x="92" y="508"/>
                    </a:lnTo>
                    <a:lnTo>
                      <a:pt x="84" y="508"/>
                    </a:lnTo>
                    <a:lnTo>
                      <a:pt x="74" y="506"/>
                    </a:lnTo>
                    <a:lnTo>
                      <a:pt x="68" y="502"/>
                    </a:lnTo>
                    <a:lnTo>
                      <a:pt x="62" y="498"/>
                    </a:lnTo>
                    <a:lnTo>
                      <a:pt x="58" y="490"/>
                    </a:lnTo>
                    <a:lnTo>
                      <a:pt x="56" y="480"/>
                    </a:lnTo>
                    <a:lnTo>
                      <a:pt x="56" y="480"/>
                    </a:lnTo>
                    <a:lnTo>
                      <a:pt x="56" y="282"/>
                    </a:lnTo>
                    <a:lnTo>
                      <a:pt x="56" y="84"/>
                    </a:lnTo>
                    <a:lnTo>
                      <a:pt x="56" y="84"/>
                    </a:lnTo>
                    <a:lnTo>
                      <a:pt x="44" y="84"/>
                    </a:lnTo>
                    <a:lnTo>
                      <a:pt x="44" y="84"/>
                    </a:lnTo>
                    <a:lnTo>
                      <a:pt x="42" y="216"/>
                    </a:lnTo>
                    <a:lnTo>
                      <a:pt x="42" y="216"/>
                    </a:lnTo>
                    <a:lnTo>
                      <a:pt x="42" y="226"/>
                    </a:lnTo>
                    <a:lnTo>
                      <a:pt x="36" y="238"/>
                    </a:lnTo>
                    <a:lnTo>
                      <a:pt x="34" y="244"/>
                    </a:lnTo>
                    <a:lnTo>
                      <a:pt x="30" y="246"/>
                    </a:lnTo>
                    <a:lnTo>
                      <a:pt x="24" y="248"/>
                    </a:lnTo>
                    <a:lnTo>
                      <a:pt x="18" y="248"/>
                    </a:lnTo>
                    <a:lnTo>
                      <a:pt x="18" y="248"/>
                    </a:lnTo>
                    <a:lnTo>
                      <a:pt x="10" y="246"/>
                    </a:lnTo>
                    <a:lnTo>
                      <a:pt x="4" y="242"/>
                    </a:lnTo>
                    <a:lnTo>
                      <a:pt x="2" y="234"/>
                    </a:lnTo>
                    <a:lnTo>
                      <a:pt x="0" y="226"/>
                    </a:lnTo>
                    <a:lnTo>
                      <a:pt x="0" y="226"/>
                    </a:lnTo>
                    <a:lnTo>
                      <a:pt x="0" y="60"/>
                    </a:lnTo>
                    <a:lnTo>
                      <a:pt x="0" y="60"/>
                    </a:lnTo>
                    <a:lnTo>
                      <a:pt x="2" y="44"/>
                    </a:lnTo>
                    <a:lnTo>
                      <a:pt x="8" y="28"/>
                    </a:lnTo>
                    <a:lnTo>
                      <a:pt x="12" y="22"/>
                    </a:lnTo>
                    <a:lnTo>
                      <a:pt x="18" y="16"/>
                    </a:lnTo>
                    <a:lnTo>
                      <a:pt x="24" y="12"/>
                    </a:lnTo>
                    <a:lnTo>
                      <a:pt x="30" y="8"/>
                    </a:lnTo>
                    <a:lnTo>
                      <a:pt x="30" y="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11" name="组合 10"/>
          <p:cNvGrpSpPr/>
          <p:nvPr/>
        </p:nvGrpSpPr>
        <p:grpSpPr>
          <a:xfrm>
            <a:off x="5773965" y="2526470"/>
            <a:ext cx="2228127" cy="1593232"/>
            <a:chOff x="5724128" y="2571750"/>
            <a:chExt cx="2223914" cy="1664568"/>
          </a:xfrm>
        </p:grpSpPr>
        <p:grpSp>
          <p:nvGrpSpPr>
            <p:cNvPr id="12" name="组合 11"/>
            <p:cNvGrpSpPr/>
            <p:nvPr/>
          </p:nvGrpSpPr>
          <p:grpSpPr>
            <a:xfrm>
              <a:off x="5724128" y="2571750"/>
              <a:ext cx="2223914" cy="1664568"/>
              <a:chOff x="1025468" y="2571750"/>
              <a:chExt cx="2223914" cy="1664568"/>
            </a:xfrm>
          </p:grpSpPr>
          <p:pic>
            <p:nvPicPr>
              <p:cNvPr id="16" name="Picture 5"/>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025468" y="2571750"/>
                <a:ext cx="2223914" cy="1664568"/>
              </a:xfrm>
              <a:prstGeom prst="rect">
                <a:avLst/>
              </a:prstGeom>
            </p:spPr>
          </p:pic>
          <p:sp>
            <p:nvSpPr>
              <p:cNvPr id="17" name="矩形 16"/>
              <p:cNvSpPr/>
              <p:nvPr/>
            </p:nvSpPr>
            <p:spPr>
              <a:xfrm>
                <a:off x="1223024" y="2787774"/>
                <a:ext cx="1836807" cy="86409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 name="组合 12"/>
            <p:cNvGrpSpPr/>
            <p:nvPr/>
          </p:nvGrpSpPr>
          <p:grpSpPr>
            <a:xfrm>
              <a:off x="6700030" y="2913700"/>
              <a:ext cx="272109" cy="606414"/>
              <a:chOff x="1651000" y="4024313"/>
              <a:chExt cx="444500" cy="990600"/>
            </a:xfrm>
            <a:solidFill>
              <a:schemeClr val="bg1"/>
            </a:solidFill>
          </p:grpSpPr>
          <p:sp>
            <p:nvSpPr>
              <p:cNvPr id="14" name="Freeform 17"/>
              <p:cNvSpPr/>
              <p:nvPr/>
            </p:nvSpPr>
            <p:spPr bwMode="auto">
              <a:xfrm>
                <a:off x="1790700" y="4024313"/>
                <a:ext cx="161925" cy="158750"/>
              </a:xfrm>
              <a:custGeom>
                <a:avLst/>
                <a:gdLst>
                  <a:gd name="T0" fmla="*/ 42 w 102"/>
                  <a:gd name="T1" fmla="*/ 0 h 100"/>
                  <a:gd name="T2" fmla="*/ 42 w 102"/>
                  <a:gd name="T3" fmla="*/ 0 h 100"/>
                  <a:gd name="T4" fmla="*/ 54 w 102"/>
                  <a:gd name="T5" fmla="*/ 0 h 100"/>
                  <a:gd name="T6" fmla="*/ 66 w 102"/>
                  <a:gd name="T7" fmla="*/ 2 h 100"/>
                  <a:gd name="T8" fmla="*/ 78 w 102"/>
                  <a:gd name="T9" fmla="*/ 6 h 100"/>
                  <a:gd name="T10" fmla="*/ 86 w 102"/>
                  <a:gd name="T11" fmla="*/ 14 h 100"/>
                  <a:gd name="T12" fmla="*/ 94 w 102"/>
                  <a:gd name="T13" fmla="*/ 24 h 100"/>
                  <a:gd name="T14" fmla="*/ 100 w 102"/>
                  <a:gd name="T15" fmla="*/ 34 h 100"/>
                  <a:gd name="T16" fmla="*/ 102 w 102"/>
                  <a:gd name="T17" fmla="*/ 46 h 100"/>
                  <a:gd name="T18" fmla="*/ 102 w 102"/>
                  <a:gd name="T19" fmla="*/ 58 h 100"/>
                  <a:gd name="T20" fmla="*/ 102 w 102"/>
                  <a:gd name="T21" fmla="*/ 58 h 100"/>
                  <a:gd name="T22" fmla="*/ 100 w 102"/>
                  <a:gd name="T23" fmla="*/ 66 h 100"/>
                  <a:gd name="T24" fmla="*/ 98 w 102"/>
                  <a:gd name="T25" fmla="*/ 74 h 100"/>
                  <a:gd name="T26" fmla="*/ 94 w 102"/>
                  <a:gd name="T27" fmla="*/ 80 h 100"/>
                  <a:gd name="T28" fmla="*/ 90 w 102"/>
                  <a:gd name="T29" fmla="*/ 86 h 100"/>
                  <a:gd name="T30" fmla="*/ 78 w 102"/>
                  <a:gd name="T31" fmla="*/ 94 h 100"/>
                  <a:gd name="T32" fmla="*/ 64 w 102"/>
                  <a:gd name="T33" fmla="*/ 98 h 100"/>
                  <a:gd name="T34" fmla="*/ 50 w 102"/>
                  <a:gd name="T35" fmla="*/ 100 h 100"/>
                  <a:gd name="T36" fmla="*/ 34 w 102"/>
                  <a:gd name="T37" fmla="*/ 98 h 100"/>
                  <a:gd name="T38" fmla="*/ 22 w 102"/>
                  <a:gd name="T39" fmla="*/ 92 h 100"/>
                  <a:gd name="T40" fmla="*/ 16 w 102"/>
                  <a:gd name="T41" fmla="*/ 86 h 100"/>
                  <a:gd name="T42" fmla="*/ 10 w 102"/>
                  <a:gd name="T43" fmla="*/ 80 h 100"/>
                  <a:gd name="T44" fmla="*/ 10 w 102"/>
                  <a:gd name="T45" fmla="*/ 80 h 100"/>
                  <a:gd name="T46" fmla="*/ 4 w 102"/>
                  <a:gd name="T47" fmla="*/ 70 h 100"/>
                  <a:gd name="T48" fmla="*/ 0 w 102"/>
                  <a:gd name="T49" fmla="*/ 58 h 100"/>
                  <a:gd name="T50" fmla="*/ 2 w 102"/>
                  <a:gd name="T51" fmla="*/ 44 h 100"/>
                  <a:gd name="T52" fmla="*/ 4 w 102"/>
                  <a:gd name="T53" fmla="*/ 32 h 100"/>
                  <a:gd name="T54" fmla="*/ 10 w 102"/>
                  <a:gd name="T55" fmla="*/ 22 h 100"/>
                  <a:gd name="T56" fmla="*/ 18 w 102"/>
                  <a:gd name="T57" fmla="*/ 12 h 100"/>
                  <a:gd name="T58" fmla="*/ 30 w 102"/>
                  <a:gd name="T59" fmla="*/ 4 h 100"/>
                  <a:gd name="T60" fmla="*/ 42 w 102"/>
                  <a:gd name="T61" fmla="*/ 0 h 100"/>
                  <a:gd name="T62" fmla="*/ 42 w 102"/>
                  <a:gd name="T63" fmla="*/ 0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02" h="100">
                    <a:moveTo>
                      <a:pt x="42" y="0"/>
                    </a:moveTo>
                    <a:lnTo>
                      <a:pt x="42" y="0"/>
                    </a:lnTo>
                    <a:lnTo>
                      <a:pt x="54" y="0"/>
                    </a:lnTo>
                    <a:lnTo>
                      <a:pt x="66" y="2"/>
                    </a:lnTo>
                    <a:lnTo>
                      <a:pt x="78" y="6"/>
                    </a:lnTo>
                    <a:lnTo>
                      <a:pt x="86" y="14"/>
                    </a:lnTo>
                    <a:lnTo>
                      <a:pt x="94" y="24"/>
                    </a:lnTo>
                    <a:lnTo>
                      <a:pt x="100" y="34"/>
                    </a:lnTo>
                    <a:lnTo>
                      <a:pt x="102" y="46"/>
                    </a:lnTo>
                    <a:lnTo>
                      <a:pt x="102" y="58"/>
                    </a:lnTo>
                    <a:lnTo>
                      <a:pt x="102" y="58"/>
                    </a:lnTo>
                    <a:lnTo>
                      <a:pt x="100" y="66"/>
                    </a:lnTo>
                    <a:lnTo>
                      <a:pt x="98" y="74"/>
                    </a:lnTo>
                    <a:lnTo>
                      <a:pt x="94" y="80"/>
                    </a:lnTo>
                    <a:lnTo>
                      <a:pt x="90" y="86"/>
                    </a:lnTo>
                    <a:lnTo>
                      <a:pt x="78" y="94"/>
                    </a:lnTo>
                    <a:lnTo>
                      <a:pt x="64" y="98"/>
                    </a:lnTo>
                    <a:lnTo>
                      <a:pt x="50" y="100"/>
                    </a:lnTo>
                    <a:lnTo>
                      <a:pt x="34" y="98"/>
                    </a:lnTo>
                    <a:lnTo>
                      <a:pt x="22" y="92"/>
                    </a:lnTo>
                    <a:lnTo>
                      <a:pt x="16" y="86"/>
                    </a:lnTo>
                    <a:lnTo>
                      <a:pt x="10" y="80"/>
                    </a:lnTo>
                    <a:lnTo>
                      <a:pt x="10" y="80"/>
                    </a:lnTo>
                    <a:lnTo>
                      <a:pt x="4" y="70"/>
                    </a:lnTo>
                    <a:lnTo>
                      <a:pt x="0" y="58"/>
                    </a:lnTo>
                    <a:lnTo>
                      <a:pt x="2" y="44"/>
                    </a:lnTo>
                    <a:lnTo>
                      <a:pt x="4" y="32"/>
                    </a:lnTo>
                    <a:lnTo>
                      <a:pt x="10" y="22"/>
                    </a:lnTo>
                    <a:lnTo>
                      <a:pt x="18" y="12"/>
                    </a:lnTo>
                    <a:lnTo>
                      <a:pt x="30" y="4"/>
                    </a:lnTo>
                    <a:lnTo>
                      <a:pt x="42" y="0"/>
                    </a:lnTo>
                    <a:lnTo>
                      <a:pt x="42"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8"/>
              <p:cNvSpPr/>
              <p:nvPr/>
            </p:nvSpPr>
            <p:spPr bwMode="auto">
              <a:xfrm>
                <a:off x="1651000" y="4208463"/>
                <a:ext cx="444500" cy="806450"/>
              </a:xfrm>
              <a:custGeom>
                <a:avLst/>
                <a:gdLst>
                  <a:gd name="T0" fmla="*/ 60 w 280"/>
                  <a:gd name="T1" fmla="*/ 18 h 508"/>
                  <a:gd name="T2" fmla="*/ 80 w 280"/>
                  <a:gd name="T3" fmla="*/ 4 h 508"/>
                  <a:gd name="T4" fmla="*/ 104 w 280"/>
                  <a:gd name="T5" fmla="*/ 0 h 508"/>
                  <a:gd name="T6" fmla="*/ 154 w 280"/>
                  <a:gd name="T7" fmla="*/ 0 h 508"/>
                  <a:gd name="T8" fmla="*/ 174 w 280"/>
                  <a:gd name="T9" fmla="*/ 0 h 508"/>
                  <a:gd name="T10" fmla="*/ 204 w 280"/>
                  <a:gd name="T11" fmla="*/ 8 h 508"/>
                  <a:gd name="T12" fmla="*/ 220 w 280"/>
                  <a:gd name="T13" fmla="*/ 18 h 508"/>
                  <a:gd name="T14" fmla="*/ 226 w 280"/>
                  <a:gd name="T15" fmla="*/ 26 h 508"/>
                  <a:gd name="T16" fmla="*/ 238 w 280"/>
                  <a:gd name="T17" fmla="*/ 50 h 508"/>
                  <a:gd name="T18" fmla="*/ 254 w 280"/>
                  <a:gd name="T19" fmla="*/ 102 h 508"/>
                  <a:gd name="T20" fmla="*/ 262 w 280"/>
                  <a:gd name="T21" fmla="*/ 128 h 508"/>
                  <a:gd name="T22" fmla="*/ 278 w 280"/>
                  <a:gd name="T23" fmla="*/ 192 h 508"/>
                  <a:gd name="T24" fmla="*/ 278 w 280"/>
                  <a:gd name="T25" fmla="*/ 216 h 508"/>
                  <a:gd name="T26" fmla="*/ 268 w 280"/>
                  <a:gd name="T27" fmla="*/ 218 h 508"/>
                  <a:gd name="T28" fmla="*/ 248 w 280"/>
                  <a:gd name="T29" fmla="*/ 214 h 508"/>
                  <a:gd name="T30" fmla="*/ 242 w 280"/>
                  <a:gd name="T31" fmla="*/ 204 h 508"/>
                  <a:gd name="T32" fmla="*/ 230 w 280"/>
                  <a:gd name="T33" fmla="*/ 174 h 508"/>
                  <a:gd name="T34" fmla="*/ 202 w 280"/>
                  <a:gd name="T35" fmla="*/ 82 h 508"/>
                  <a:gd name="T36" fmla="*/ 200 w 280"/>
                  <a:gd name="T37" fmla="*/ 76 h 508"/>
                  <a:gd name="T38" fmla="*/ 190 w 280"/>
                  <a:gd name="T39" fmla="*/ 66 h 508"/>
                  <a:gd name="T40" fmla="*/ 204 w 280"/>
                  <a:gd name="T41" fmla="*/ 126 h 508"/>
                  <a:gd name="T42" fmla="*/ 258 w 280"/>
                  <a:gd name="T43" fmla="*/ 306 h 508"/>
                  <a:gd name="T44" fmla="*/ 198 w 280"/>
                  <a:gd name="T45" fmla="*/ 306 h 508"/>
                  <a:gd name="T46" fmla="*/ 196 w 280"/>
                  <a:gd name="T47" fmla="*/ 394 h 508"/>
                  <a:gd name="T48" fmla="*/ 196 w 280"/>
                  <a:gd name="T49" fmla="*/ 480 h 508"/>
                  <a:gd name="T50" fmla="*/ 190 w 280"/>
                  <a:gd name="T51" fmla="*/ 500 h 508"/>
                  <a:gd name="T52" fmla="*/ 178 w 280"/>
                  <a:gd name="T53" fmla="*/ 508 h 508"/>
                  <a:gd name="T54" fmla="*/ 174 w 280"/>
                  <a:gd name="T55" fmla="*/ 508 h 508"/>
                  <a:gd name="T56" fmla="*/ 164 w 280"/>
                  <a:gd name="T57" fmla="*/ 506 h 508"/>
                  <a:gd name="T58" fmla="*/ 150 w 280"/>
                  <a:gd name="T59" fmla="*/ 490 h 508"/>
                  <a:gd name="T60" fmla="*/ 150 w 280"/>
                  <a:gd name="T61" fmla="*/ 480 h 508"/>
                  <a:gd name="T62" fmla="*/ 150 w 280"/>
                  <a:gd name="T63" fmla="*/ 306 h 508"/>
                  <a:gd name="T64" fmla="*/ 136 w 280"/>
                  <a:gd name="T65" fmla="*/ 308 h 508"/>
                  <a:gd name="T66" fmla="*/ 136 w 280"/>
                  <a:gd name="T67" fmla="*/ 398 h 508"/>
                  <a:gd name="T68" fmla="*/ 134 w 280"/>
                  <a:gd name="T69" fmla="*/ 488 h 508"/>
                  <a:gd name="T70" fmla="*/ 132 w 280"/>
                  <a:gd name="T71" fmla="*/ 496 h 508"/>
                  <a:gd name="T72" fmla="*/ 120 w 280"/>
                  <a:gd name="T73" fmla="*/ 506 h 508"/>
                  <a:gd name="T74" fmla="*/ 104 w 280"/>
                  <a:gd name="T75" fmla="*/ 506 h 508"/>
                  <a:gd name="T76" fmla="*/ 92 w 280"/>
                  <a:gd name="T77" fmla="*/ 496 h 508"/>
                  <a:gd name="T78" fmla="*/ 90 w 280"/>
                  <a:gd name="T79" fmla="*/ 488 h 508"/>
                  <a:gd name="T80" fmla="*/ 88 w 280"/>
                  <a:gd name="T81" fmla="*/ 308 h 508"/>
                  <a:gd name="T82" fmla="*/ 28 w 280"/>
                  <a:gd name="T83" fmla="*/ 306 h 508"/>
                  <a:gd name="T84" fmla="*/ 58 w 280"/>
                  <a:gd name="T85" fmla="*/ 188 h 508"/>
                  <a:gd name="T86" fmla="*/ 88 w 280"/>
                  <a:gd name="T87" fmla="*/ 70 h 508"/>
                  <a:gd name="T88" fmla="*/ 80 w 280"/>
                  <a:gd name="T89" fmla="*/ 76 h 508"/>
                  <a:gd name="T90" fmla="*/ 60 w 280"/>
                  <a:gd name="T91" fmla="*/ 140 h 508"/>
                  <a:gd name="T92" fmla="*/ 40 w 280"/>
                  <a:gd name="T93" fmla="*/ 204 h 508"/>
                  <a:gd name="T94" fmla="*/ 38 w 280"/>
                  <a:gd name="T95" fmla="*/ 212 h 508"/>
                  <a:gd name="T96" fmla="*/ 26 w 280"/>
                  <a:gd name="T97" fmla="*/ 218 h 508"/>
                  <a:gd name="T98" fmla="*/ 12 w 280"/>
                  <a:gd name="T99" fmla="*/ 218 h 508"/>
                  <a:gd name="T100" fmla="*/ 2 w 280"/>
                  <a:gd name="T101" fmla="*/ 208 h 508"/>
                  <a:gd name="T102" fmla="*/ 0 w 280"/>
                  <a:gd name="T103" fmla="*/ 202 h 508"/>
                  <a:gd name="T104" fmla="*/ 12 w 280"/>
                  <a:gd name="T105" fmla="*/ 154 h 508"/>
                  <a:gd name="T106" fmla="*/ 26 w 280"/>
                  <a:gd name="T107" fmla="*/ 106 h 508"/>
                  <a:gd name="T108" fmla="*/ 38 w 280"/>
                  <a:gd name="T109" fmla="*/ 60 h 508"/>
                  <a:gd name="T110" fmla="*/ 52 w 280"/>
                  <a:gd name="T111" fmla="*/ 28 h 508"/>
                  <a:gd name="T112" fmla="*/ 60 w 280"/>
                  <a:gd name="T113" fmla="*/ 18 h 5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80" h="508">
                    <a:moveTo>
                      <a:pt x="60" y="18"/>
                    </a:moveTo>
                    <a:lnTo>
                      <a:pt x="60" y="18"/>
                    </a:lnTo>
                    <a:lnTo>
                      <a:pt x="70" y="10"/>
                    </a:lnTo>
                    <a:lnTo>
                      <a:pt x="80" y="4"/>
                    </a:lnTo>
                    <a:lnTo>
                      <a:pt x="92" y="2"/>
                    </a:lnTo>
                    <a:lnTo>
                      <a:pt x="104" y="0"/>
                    </a:lnTo>
                    <a:lnTo>
                      <a:pt x="130" y="0"/>
                    </a:lnTo>
                    <a:lnTo>
                      <a:pt x="154" y="0"/>
                    </a:lnTo>
                    <a:lnTo>
                      <a:pt x="154" y="0"/>
                    </a:lnTo>
                    <a:lnTo>
                      <a:pt x="174" y="0"/>
                    </a:lnTo>
                    <a:lnTo>
                      <a:pt x="194" y="4"/>
                    </a:lnTo>
                    <a:lnTo>
                      <a:pt x="204" y="8"/>
                    </a:lnTo>
                    <a:lnTo>
                      <a:pt x="212" y="12"/>
                    </a:lnTo>
                    <a:lnTo>
                      <a:pt x="220" y="18"/>
                    </a:lnTo>
                    <a:lnTo>
                      <a:pt x="226" y="26"/>
                    </a:lnTo>
                    <a:lnTo>
                      <a:pt x="226" y="26"/>
                    </a:lnTo>
                    <a:lnTo>
                      <a:pt x="232" y="38"/>
                    </a:lnTo>
                    <a:lnTo>
                      <a:pt x="238" y="50"/>
                    </a:lnTo>
                    <a:lnTo>
                      <a:pt x="246" y="76"/>
                    </a:lnTo>
                    <a:lnTo>
                      <a:pt x="254" y="102"/>
                    </a:lnTo>
                    <a:lnTo>
                      <a:pt x="262" y="128"/>
                    </a:lnTo>
                    <a:lnTo>
                      <a:pt x="262" y="128"/>
                    </a:lnTo>
                    <a:lnTo>
                      <a:pt x="274" y="170"/>
                    </a:lnTo>
                    <a:lnTo>
                      <a:pt x="278" y="192"/>
                    </a:lnTo>
                    <a:lnTo>
                      <a:pt x="280" y="204"/>
                    </a:lnTo>
                    <a:lnTo>
                      <a:pt x="278" y="216"/>
                    </a:lnTo>
                    <a:lnTo>
                      <a:pt x="278" y="216"/>
                    </a:lnTo>
                    <a:lnTo>
                      <a:pt x="268" y="218"/>
                    </a:lnTo>
                    <a:lnTo>
                      <a:pt x="256" y="218"/>
                    </a:lnTo>
                    <a:lnTo>
                      <a:pt x="248" y="214"/>
                    </a:lnTo>
                    <a:lnTo>
                      <a:pt x="244" y="210"/>
                    </a:lnTo>
                    <a:lnTo>
                      <a:pt x="242" y="204"/>
                    </a:lnTo>
                    <a:lnTo>
                      <a:pt x="242" y="204"/>
                    </a:lnTo>
                    <a:lnTo>
                      <a:pt x="230" y="174"/>
                    </a:lnTo>
                    <a:lnTo>
                      <a:pt x="222" y="144"/>
                    </a:lnTo>
                    <a:lnTo>
                      <a:pt x="202" y="82"/>
                    </a:lnTo>
                    <a:lnTo>
                      <a:pt x="202" y="82"/>
                    </a:lnTo>
                    <a:lnTo>
                      <a:pt x="200" y="76"/>
                    </a:lnTo>
                    <a:lnTo>
                      <a:pt x="196" y="72"/>
                    </a:lnTo>
                    <a:lnTo>
                      <a:pt x="190" y="66"/>
                    </a:lnTo>
                    <a:lnTo>
                      <a:pt x="190" y="66"/>
                    </a:lnTo>
                    <a:lnTo>
                      <a:pt x="204" y="126"/>
                    </a:lnTo>
                    <a:lnTo>
                      <a:pt x="222" y="186"/>
                    </a:lnTo>
                    <a:lnTo>
                      <a:pt x="258" y="306"/>
                    </a:lnTo>
                    <a:lnTo>
                      <a:pt x="258" y="306"/>
                    </a:lnTo>
                    <a:lnTo>
                      <a:pt x="198" y="306"/>
                    </a:lnTo>
                    <a:lnTo>
                      <a:pt x="198" y="306"/>
                    </a:lnTo>
                    <a:lnTo>
                      <a:pt x="196" y="394"/>
                    </a:lnTo>
                    <a:lnTo>
                      <a:pt x="196" y="480"/>
                    </a:lnTo>
                    <a:lnTo>
                      <a:pt x="196" y="480"/>
                    </a:lnTo>
                    <a:lnTo>
                      <a:pt x="194" y="490"/>
                    </a:lnTo>
                    <a:lnTo>
                      <a:pt x="190" y="500"/>
                    </a:lnTo>
                    <a:lnTo>
                      <a:pt x="184" y="506"/>
                    </a:lnTo>
                    <a:lnTo>
                      <a:pt x="178" y="508"/>
                    </a:lnTo>
                    <a:lnTo>
                      <a:pt x="174" y="508"/>
                    </a:lnTo>
                    <a:lnTo>
                      <a:pt x="174" y="508"/>
                    </a:lnTo>
                    <a:lnTo>
                      <a:pt x="168" y="508"/>
                    </a:lnTo>
                    <a:lnTo>
                      <a:pt x="164" y="506"/>
                    </a:lnTo>
                    <a:lnTo>
                      <a:pt x="156" y="500"/>
                    </a:lnTo>
                    <a:lnTo>
                      <a:pt x="150" y="490"/>
                    </a:lnTo>
                    <a:lnTo>
                      <a:pt x="150" y="480"/>
                    </a:lnTo>
                    <a:lnTo>
                      <a:pt x="150" y="480"/>
                    </a:lnTo>
                    <a:lnTo>
                      <a:pt x="150" y="394"/>
                    </a:lnTo>
                    <a:lnTo>
                      <a:pt x="150" y="306"/>
                    </a:lnTo>
                    <a:lnTo>
                      <a:pt x="150" y="306"/>
                    </a:lnTo>
                    <a:lnTo>
                      <a:pt x="136" y="308"/>
                    </a:lnTo>
                    <a:lnTo>
                      <a:pt x="136" y="308"/>
                    </a:lnTo>
                    <a:lnTo>
                      <a:pt x="136" y="398"/>
                    </a:lnTo>
                    <a:lnTo>
                      <a:pt x="136" y="442"/>
                    </a:lnTo>
                    <a:lnTo>
                      <a:pt x="134" y="488"/>
                    </a:lnTo>
                    <a:lnTo>
                      <a:pt x="134" y="488"/>
                    </a:lnTo>
                    <a:lnTo>
                      <a:pt x="132" y="496"/>
                    </a:lnTo>
                    <a:lnTo>
                      <a:pt x="126" y="502"/>
                    </a:lnTo>
                    <a:lnTo>
                      <a:pt x="120" y="506"/>
                    </a:lnTo>
                    <a:lnTo>
                      <a:pt x="112" y="508"/>
                    </a:lnTo>
                    <a:lnTo>
                      <a:pt x="104" y="506"/>
                    </a:lnTo>
                    <a:lnTo>
                      <a:pt x="98" y="502"/>
                    </a:lnTo>
                    <a:lnTo>
                      <a:pt x="92" y="496"/>
                    </a:lnTo>
                    <a:lnTo>
                      <a:pt x="90" y="488"/>
                    </a:lnTo>
                    <a:lnTo>
                      <a:pt x="90" y="488"/>
                    </a:lnTo>
                    <a:lnTo>
                      <a:pt x="88" y="398"/>
                    </a:lnTo>
                    <a:lnTo>
                      <a:pt x="88" y="308"/>
                    </a:lnTo>
                    <a:lnTo>
                      <a:pt x="88" y="308"/>
                    </a:lnTo>
                    <a:lnTo>
                      <a:pt x="28" y="306"/>
                    </a:lnTo>
                    <a:lnTo>
                      <a:pt x="28" y="306"/>
                    </a:lnTo>
                    <a:lnTo>
                      <a:pt x="58" y="188"/>
                    </a:lnTo>
                    <a:lnTo>
                      <a:pt x="88" y="70"/>
                    </a:lnTo>
                    <a:lnTo>
                      <a:pt x="88" y="70"/>
                    </a:lnTo>
                    <a:lnTo>
                      <a:pt x="80" y="76"/>
                    </a:lnTo>
                    <a:lnTo>
                      <a:pt x="80" y="76"/>
                    </a:lnTo>
                    <a:lnTo>
                      <a:pt x="68" y="108"/>
                    </a:lnTo>
                    <a:lnTo>
                      <a:pt x="60" y="140"/>
                    </a:lnTo>
                    <a:lnTo>
                      <a:pt x="50" y="172"/>
                    </a:lnTo>
                    <a:lnTo>
                      <a:pt x="40" y="204"/>
                    </a:lnTo>
                    <a:lnTo>
                      <a:pt x="40" y="204"/>
                    </a:lnTo>
                    <a:lnTo>
                      <a:pt x="38" y="212"/>
                    </a:lnTo>
                    <a:lnTo>
                      <a:pt x="32" y="216"/>
                    </a:lnTo>
                    <a:lnTo>
                      <a:pt x="26" y="218"/>
                    </a:lnTo>
                    <a:lnTo>
                      <a:pt x="18" y="218"/>
                    </a:lnTo>
                    <a:lnTo>
                      <a:pt x="12" y="218"/>
                    </a:lnTo>
                    <a:lnTo>
                      <a:pt x="6" y="214"/>
                    </a:lnTo>
                    <a:lnTo>
                      <a:pt x="2" y="208"/>
                    </a:lnTo>
                    <a:lnTo>
                      <a:pt x="0" y="202"/>
                    </a:lnTo>
                    <a:lnTo>
                      <a:pt x="0" y="202"/>
                    </a:lnTo>
                    <a:lnTo>
                      <a:pt x="4" y="178"/>
                    </a:lnTo>
                    <a:lnTo>
                      <a:pt x="12" y="154"/>
                    </a:lnTo>
                    <a:lnTo>
                      <a:pt x="26" y="106"/>
                    </a:lnTo>
                    <a:lnTo>
                      <a:pt x="26" y="106"/>
                    </a:lnTo>
                    <a:lnTo>
                      <a:pt x="32" y="84"/>
                    </a:lnTo>
                    <a:lnTo>
                      <a:pt x="38" y="60"/>
                    </a:lnTo>
                    <a:lnTo>
                      <a:pt x="46" y="38"/>
                    </a:lnTo>
                    <a:lnTo>
                      <a:pt x="52" y="28"/>
                    </a:lnTo>
                    <a:lnTo>
                      <a:pt x="60" y="18"/>
                    </a:lnTo>
                    <a:lnTo>
                      <a:pt x="60" y="1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18" name="组合 17"/>
          <p:cNvGrpSpPr/>
          <p:nvPr/>
        </p:nvGrpSpPr>
        <p:grpSpPr>
          <a:xfrm>
            <a:off x="2816045" y="2044016"/>
            <a:ext cx="3469938" cy="2481195"/>
            <a:chOff x="2771800" y="2067694"/>
            <a:chExt cx="3463377" cy="2592288"/>
          </a:xfrm>
        </p:grpSpPr>
        <p:pic>
          <p:nvPicPr>
            <p:cNvPr id="19" name="Picture 5"/>
            <p:cNvPicPr>
              <a:picLocks noChangeAspect="1"/>
            </p:cNvPicPr>
            <p:nvPr/>
          </p:nvPicPr>
          <p:blipFill>
            <a:blip r:embed="rId2" cstate="print">
              <a:extLst>
                <a:ext uri="{28A0092B-C50C-407E-A947-70E740481C1C}">
                  <a14:useLocalDpi xmlns:a14="http://schemas.microsoft.com/office/drawing/2010/main" val="0"/>
                </a:ext>
              </a:extLst>
            </a:blip>
            <a:stretch>
              <a:fillRect/>
            </a:stretch>
          </p:blipFill>
          <p:spPr>
            <a:xfrm>
              <a:off x="2771800" y="2067694"/>
              <a:ext cx="3463377" cy="2592288"/>
            </a:xfrm>
            <a:prstGeom prst="rect">
              <a:avLst/>
            </a:prstGeom>
          </p:spPr>
        </p:pic>
        <p:pic>
          <p:nvPicPr>
            <p:cNvPr id="20" name="Picture 5"/>
            <p:cNvPicPr>
              <a:picLocks noChangeArrowheads="1"/>
            </p:cNvPicPr>
            <p:nvPr/>
          </p:nvPicPr>
          <p:blipFill>
            <a:blip r:embed="rId3" cstate="print">
              <a:extLst>
                <a:ext uri="{28A0092B-C50C-407E-A947-70E740481C1C}">
                  <a14:useLocalDpi xmlns:a14="http://schemas.microsoft.com/office/drawing/2010/main" val="0"/>
                </a:ext>
              </a:extLst>
            </a:blip>
            <a:stretch>
              <a:fillRect/>
            </a:stretch>
          </p:blipFill>
          <p:spPr bwMode="auto">
            <a:xfrm>
              <a:off x="3019404" y="2328295"/>
              <a:ext cx="2968168" cy="1464743"/>
            </a:xfrm>
            <a:prstGeom prst="rect">
              <a:avLst/>
            </a:prstGeom>
            <a:noFill/>
            <a:ln>
              <a:noFill/>
            </a:ln>
            <a:extLst>
              <a:ext uri="{909E8E84-426E-40DD-AFC4-6F175D3DCCD1}">
                <a14:hiddenFill xmlns:a14="http://schemas.microsoft.com/office/drawing/2010/main">
                  <a:solidFill>
                    <a:srgbClr val="FFFFFF"/>
                  </a:solidFill>
                </a14:hiddenFill>
              </a:ext>
            </a:extLst>
          </p:spPr>
        </p:pic>
      </p:gr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stCondLst>
                                    <p:cond delay="0"/>
                                  </p:stCondLst>
                                  <p:childTnLst>
                                    <p:set>
                                      <p:cBhvr>
                                        <p:cTn id="6" dur="1" fill="hold">
                                          <p:stCondLst>
                                            <p:cond delay="0"/>
                                          </p:stCondLst>
                                        </p:cTn>
                                        <p:tgtEl>
                                          <p:spTgt spid="18"/>
                                        </p:tgtEl>
                                        <p:attrNameLst>
                                          <p:attrName>style.visibility</p:attrName>
                                        </p:attrNameLst>
                                      </p:cBhvr>
                                      <p:to>
                                        <p:strVal val="visible"/>
                                      </p:to>
                                    </p:set>
                                    <p:anim calcmode="lin" valueType="num">
                                      <p:cBhvr additive="base">
                                        <p:cTn id="7" dur="500" fill="hold"/>
                                        <p:tgtEl>
                                          <p:spTgt spid="18"/>
                                        </p:tgtEl>
                                        <p:attrNameLst>
                                          <p:attrName>ppt_x</p:attrName>
                                        </p:attrNameLst>
                                      </p:cBhvr>
                                      <p:tavLst>
                                        <p:tav tm="0">
                                          <p:val>
                                            <p:strVal val="#ppt_x"/>
                                          </p:val>
                                        </p:tav>
                                        <p:tav tm="100000">
                                          <p:val>
                                            <p:strVal val="#ppt_x"/>
                                          </p:val>
                                        </p:tav>
                                      </p:tavLst>
                                    </p:anim>
                                    <p:anim calcmode="lin" valueType="num">
                                      <p:cBhvr additive="base">
                                        <p:cTn id="8" dur="500" fill="hold"/>
                                        <p:tgtEl>
                                          <p:spTgt spid="18"/>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stCondLst>
                                    <p:cond delay="250"/>
                                  </p:stCondLst>
                                  <p:childTnLst>
                                    <p:set>
                                      <p:cBhvr>
                                        <p:cTn id="10" dur="1" fill="hold">
                                          <p:stCondLst>
                                            <p:cond delay="0"/>
                                          </p:stCondLst>
                                        </p:cTn>
                                        <p:tgtEl>
                                          <p:spTgt spid="4"/>
                                        </p:tgtEl>
                                        <p:attrNameLst>
                                          <p:attrName>style.visibility</p:attrName>
                                        </p:attrNameLst>
                                      </p:cBhvr>
                                      <p:to>
                                        <p:strVal val="visible"/>
                                      </p:to>
                                    </p:set>
                                    <p:anim calcmode="lin" valueType="num">
                                      <p:cBhvr additive="base">
                                        <p:cTn id="11" dur="500" fill="hold"/>
                                        <p:tgtEl>
                                          <p:spTgt spid="4"/>
                                        </p:tgtEl>
                                        <p:attrNameLst>
                                          <p:attrName>ppt_x</p:attrName>
                                        </p:attrNameLst>
                                      </p:cBhvr>
                                      <p:tavLst>
                                        <p:tav tm="0">
                                          <p:val>
                                            <p:strVal val="#ppt_x"/>
                                          </p:val>
                                        </p:tav>
                                        <p:tav tm="100000">
                                          <p:val>
                                            <p:strVal val="#ppt_x"/>
                                          </p:val>
                                        </p:tav>
                                      </p:tavLst>
                                    </p:anim>
                                    <p:anim calcmode="lin" valueType="num">
                                      <p:cBhvr additive="base">
                                        <p:cTn id="12" dur="500" fill="hold"/>
                                        <p:tgtEl>
                                          <p:spTgt spid="4"/>
                                        </p:tgtEl>
                                        <p:attrNameLst>
                                          <p:attrName>ppt_y</p:attrName>
                                        </p:attrNameLst>
                                      </p:cBhvr>
                                      <p:tavLst>
                                        <p:tav tm="0">
                                          <p:val>
                                            <p:strVal val="1+#ppt_h/2"/>
                                          </p:val>
                                        </p:tav>
                                        <p:tav tm="100000">
                                          <p:val>
                                            <p:strVal val="#ppt_y"/>
                                          </p:val>
                                        </p:tav>
                                      </p:tavLst>
                                    </p:anim>
                                  </p:childTnLst>
                                </p:cTn>
                              </p:par>
                              <p:par>
                                <p:cTn id="13" presetID="2" presetClass="entr" presetSubtype="4" fill="hold" nodeType="withEffect">
                                  <p:stCondLst>
                                    <p:cond delay="500"/>
                                  </p:stCondLst>
                                  <p:childTnLst>
                                    <p:set>
                                      <p:cBhvr>
                                        <p:cTn id="14" dur="1" fill="hold">
                                          <p:stCondLst>
                                            <p:cond delay="0"/>
                                          </p:stCondLst>
                                        </p:cTn>
                                        <p:tgtEl>
                                          <p:spTgt spid="11"/>
                                        </p:tgtEl>
                                        <p:attrNameLst>
                                          <p:attrName>style.visibility</p:attrName>
                                        </p:attrNameLst>
                                      </p:cBhvr>
                                      <p:to>
                                        <p:strVal val="visible"/>
                                      </p:to>
                                    </p:set>
                                    <p:anim calcmode="lin" valueType="num">
                                      <p:cBhvr additive="base">
                                        <p:cTn id="15" dur="500" fill="hold"/>
                                        <p:tgtEl>
                                          <p:spTgt spid="11"/>
                                        </p:tgtEl>
                                        <p:attrNameLst>
                                          <p:attrName>ppt_x</p:attrName>
                                        </p:attrNameLst>
                                      </p:cBhvr>
                                      <p:tavLst>
                                        <p:tav tm="0">
                                          <p:val>
                                            <p:strVal val="#ppt_x"/>
                                          </p:val>
                                        </p:tav>
                                        <p:tav tm="100000">
                                          <p:val>
                                            <p:strVal val="#ppt_x"/>
                                          </p:val>
                                        </p:tav>
                                      </p:tavLst>
                                    </p:anim>
                                    <p:anim calcmode="lin" valueType="num">
                                      <p:cBhvr additive="base">
                                        <p:cTn id="16" dur="500" fill="hold"/>
                                        <p:tgtEl>
                                          <p:spTgt spid="11"/>
                                        </p:tgtEl>
                                        <p:attrNameLst>
                                          <p:attrName>ppt_y</p:attrName>
                                        </p:attrNameLst>
                                      </p:cBhvr>
                                      <p:tavLst>
                                        <p:tav tm="0">
                                          <p:val>
                                            <p:strVal val="1+#ppt_h/2"/>
                                          </p:val>
                                        </p:tav>
                                        <p:tav tm="100000">
                                          <p:val>
                                            <p:strVal val="#ppt_y"/>
                                          </p:val>
                                        </p:tav>
                                      </p:tavLst>
                                    </p:anim>
                                  </p:childTnLst>
                                </p:cTn>
                              </p:par>
                            </p:childTnLst>
                          </p:cTn>
                        </p:par>
                        <p:par>
                          <p:cTn id="17" fill="hold">
                            <p:stCondLst>
                              <p:cond delay="500"/>
                            </p:stCondLst>
                            <p:childTnLst>
                              <p:par>
                                <p:cTn id="18" presetID="41" presetClass="entr" presetSubtype="0" fill="hold" grpId="0" nodeType="afterEffect">
                                  <p:stCondLst>
                                    <p:cond delay="0"/>
                                  </p:stCondLst>
                                  <p:iterate type="lt">
                                    <p:tmPct val="10000"/>
                                  </p:iterate>
                                  <p:childTnLst>
                                    <p:set>
                                      <p:cBhvr>
                                        <p:cTn id="19" dur="1" fill="hold">
                                          <p:stCondLst>
                                            <p:cond delay="0"/>
                                          </p:stCondLst>
                                        </p:cTn>
                                        <p:tgtEl>
                                          <p:spTgt spid="2"/>
                                        </p:tgtEl>
                                        <p:attrNameLst>
                                          <p:attrName>style.visibility</p:attrName>
                                        </p:attrNameLst>
                                      </p:cBhvr>
                                      <p:to>
                                        <p:strVal val="visible"/>
                                      </p:to>
                                    </p:set>
                                    <p:anim calcmode="lin" valueType="num">
                                      <p:cBhvr>
                                        <p:cTn id="20" dur="500" fill="hold"/>
                                        <p:tgtEl>
                                          <p:spTgt spid="2"/>
                                        </p:tgtEl>
                                        <p:attrNameLst>
                                          <p:attrName>ppt_x</p:attrName>
                                        </p:attrNameLst>
                                      </p:cBhvr>
                                      <p:tavLst>
                                        <p:tav tm="0">
                                          <p:val>
                                            <p:strVal val="#ppt_x"/>
                                          </p:val>
                                        </p:tav>
                                        <p:tav tm="50000">
                                          <p:val>
                                            <p:strVal val="#ppt_x+.1"/>
                                          </p:val>
                                        </p:tav>
                                        <p:tav tm="100000">
                                          <p:val>
                                            <p:strVal val="#ppt_x"/>
                                          </p:val>
                                        </p:tav>
                                      </p:tavLst>
                                    </p:anim>
                                    <p:anim calcmode="lin" valueType="num">
                                      <p:cBhvr>
                                        <p:cTn id="21" dur="500" fill="hold"/>
                                        <p:tgtEl>
                                          <p:spTgt spid="2"/>
                                        </p:tgtEl>
                                        <p:attrNameLst>
                                          <p:attrName>ppt_y</p:attrName>
                                        </p:attrNameLst>
                                      </p:cBhvr>
                                      <p:tavLst>
                                        <p:tav tm="0">
                                          <p:val>
                                            <p:strVal val="#ppt_y"/>
                                          </p:val>
                                        </p:tav>
                                        <p:tav tm="100000">
                                          <p:val>
                                            <p:strVal val="#ppt_y"/>
                                          </p:val>
                                        </p:tav>
                                      </p:tavLst>
                                    </p:anim>
                                    <p:anim calcmode="lin" valueType="num">
                                      <p:cBhvr>
                                        <p:cTn id="22" dur="500" fill="hold"/>
                                        <p:tgtEl>
                                          <p:spTgt spid="2"/>
                                        </p:tgtEl>
                                        <p:attrNameLst>
                                          <p:attrName>ppt_h</p:attrName>
                                        </p:attrNameLst>
                                      </p:cBhvr>
                                      <p:tavLst>
                                        <p:tav tm="0">
                                          <p:val>
                                            <p:strVal val="#ppt_h/10"/>
                                          </p:val>
                                        </p:tav>
                                        <p:tav tm="50000">
                                          <p:val>
                                            <p:strVal val="#ppt_h+.01"/>
                                          </p:val>
                                        </p:tav>
                                        <p:tav tm="100000">
                                          <p:val>
                                            <p:strVal val="#ppt_h"/>
                                          </p:val>
                                        </p:tav>
                                      </p:tavLst>
                                    </p:anim>
                                    <p:anim calcmode="lin" valueType="num">
                                      <p:cBhvr>
                                        <p:cTn id="23" dur="500" fill="hold"/>
                                        <p:tgtEl>
                                          <p:spTgt spid="2"/>
                                        </p:tgtEl>
                                        <p:attrNameLst>
                                          <p:attrName>ppt_w</p:attrName>
                                        </p:attrNameLst>
                                      </p:cBhvr>
                                      <p:tavLst>
                                        <p:tav tm="0">
                                          <p:val>
                                            <p:strVal val="#ppt_w/10"/>
                                          </p:val>
                                        </p:tav>
                                        <p:tav tm="50000">
                                          <p:val>
                                            <p:strVal val="#ppt_w+.01"/>
                                          </p:val>
                                        </p:tav>
                                        <p:tav tm="100000">
                                          <p:val>
                                            <p:strVal val="#ppt_w"/>
                                          </p:val>
                                        </p:tav>
                                      </p:tavLst>
                                    </p:anim>
                                    <p:animEffect transition="in" filter="fade">
                                      <p:cBhvr>
                                        <p:cTn id="24" dur="500" tmFilter="0,0; .5, 1; 1, 1"/>
                                        <p:tgtEl>
                                          <p:spTgt spid="2"/>
                                        </p:tgtEl>
                                      </p:cBhvr>
                                    </p:animEffect>
                                  </p:childTnLst>
                                </p:cTn>
                              </p:par>
                            </p:childTnLst>
                          </p:cTn>
                        </p:par>
                        <p:par>
                          <p:cTn id="25" fill="hold">
                            <p:stCondLst>
                              <p:cond delay="1649"/>
                            </p:stCondLst>
                            <p:childTnLst>
                              <p:par>
                                <p:cTn id="26" presetID="41" presetClass="entr" presetSubtype="0" fill="hold" grpId="0" nodeType="afterEffect">
                                  <p:stCondLst>
                                    <p:cond delay="0"/>
                                  </p:stCondLst>
                                  <p:iterate type="lt">
                                    <p:tmPct val="10000"/>
                                  </p:iterate>
                                  <p:childTnLst>
                                    <p:set>
                                      <p:cBhvr>
                                        <p:cTn id="27" dur="1" fill="hold">
                                          <p:stCondLst>
                                            <p:cond delay="0"/>
                                          </p:stCondLst>
                                        </p:cTn>
                                        <p:tgtEl>
                                          <p:spTgt spid="3"/>
                                        </p:tgtEl>
                                        <p:attrNameLst>
                                          <p:attrName>style.visibility</p:attrName>
                                        </p:attrNameLst>
                                      </p:cBhvr>
                                      <p:to>
                                        <p:strVal val="visible"/>
                                      </p:to>
                                    </p:set>
                                    <p:anim calcmode="lin" valueType="num">
                                      <p:cBhvr>
                                        <p:cTn id="28" dur="500" fill="hold"/>
                                        <p:tgtEl>
                                          <p:spTgt spid="3"/>
                                        </p:tgtEl>
                                        <p:attrNameLst>
                                          <p:attrName>ppt_x</p:attrName>
                                        </p:attrNameLst>
                                      </p:cBhvr>
                                      <p:tavLst>
                                        <p:tav tm="0">
                                          <p:val>
                                            <p:strVal val="#ppt_x"/>
                                          </p:val>
                                        </p:tav>
                                        <p:tav tm="50000">
                                          <p:val>
                                            <p:strVal val="#ppt_x+.1"/>
                                          </p:val>
                                        </p:tav>
                                        <p:tav tm="100000">
                                          <p:val>
                                            <p:strVal val="#ppt_x"/>
                                          </p:val>
                                        </p:tav>
                                      </p:tavLst>
                                    </p:anim>
                                    <p:anim calcmode="lin" valueType="num">
                                      <p:cBhvr>
                                        <p:cTn id="29" dur="500" fill="hold"/>
                                        <p:tgtEl>
                                          <p:spTgt spid="3"/>
                                        </p:tgtEl>
                                        <p:attrNameLst>
                                          <p:attrName>ppt_y</p:attrName>
                                        </p:attrNameLst>
                                      </p:cBhvr>
                                      <p:tavLst>
                                        <p:tav tm="0">
                                          <p:val>
                                            <p:strVal val="#ppt_y"/>
                                          </p:val>
                                        </p:tav>
                                        <p:tav tm="100000">
                                          <p:val>
                                            <p:strVal val="#ppt_y"/>
                                          </p:val>
                                        </p:tav>
                                      </p:tavLst>
                                    </p:anim>
                                    <p:anim calcmode="lin" valueType="num">
                                      <p:cBhvr>
                                        <p:cTn id="30" dur="500" fill="hold"/>
                                        <p:tgtEl>
                                          <p:spTgt spid="3"/>
                                        </p:tgtEl>
                                        <p:attrNameLst>
                                          <p:attrName>ppt_h</p:attrName>
                                        </p:attrNameLst>
                                      </p:cBhvr>
                                      <p:tavLst>
                                        <p:tav tm="0">
                                          <p:val>
                                            <p:strVal val="#ppt_h/10"/>
                                          </p:val>
                                        </p:tav>
                                        <p:tav tm="50000">
                                          <p:val>
                                            <p:strVal val="#ppt_h+.01"/>
                                          </p:val>
                                        </p:tav>
                                        <p:tav tm="100000">
                                          <p:val>
                                            <p:strVal val="#ppt_h"/>
                                          </p:val>
                                        </p:tav>
                                      </p:tavLst>
                                    </p:anim>
                                    <p:anim calcmode="lin" valueType="num">
                                      <p:cBhvr>
                                        <p:cTn id="31" dur="500" fill="hold"/>
                                        <p:tgtEl>
                                          <p:spTgt spid="3"/>
                                        </p:tgtEl>
                                        <p:attrNameLst>
                                          <p:attrName>ppt_w</p:attrName>
                                        </p:attrNameLst>
                                      </p:cBhvr>
                                      <p:tavLst>
                                        <p:tav tm="0">
                                          <p:val>
                                            <p:strVal val="#ppt_w/10"/>
                                          </p:val>
                                        </p:tav>
                                        <p:tav tm="50000">
                                          <p:val>
                                            <p:strVal val="#ppt_w+.01"/>
                                          </p:val>
                                        </p:tav>
                                        <p:tav tm="100000">
                                          <p:val>
                                            <p:strVal val="#ppt_w"/>
                                          </p:val>
                                        </p:tav>
                                      </p:tavLst>
                                    </p:anim>
                                    <p:animEffect transition="in" filter="fade">
                                      <p:cBhvr>
                                        <p:cTn id="32" dur="500" tmFilter="0,0; .5, 1; 1, 1"/>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p:bldLst>
  </p:timing>
</p:sld>
</file>

<file path=ppt/slides/slide15.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32" name="图片 31"/>
          <p:cNvPicPr>
            <a:picLocks noChangeAspect="1"/>
          </p:cNvPicPr>
          <p:nvPr/>
        </p:nvPicPr>
        <p:blipFill rotWithShape="1">
          <a:blip r:embed="rId1">
            <a:extLst>
              <a:ext uri="{28A0092B-C50C-407E-A947-70E740481C1C}">
                <a14:useLocalDpi xmlns:a14="http://schemas.microsoft.com/office/drawing/2010/main" val="0"/>
              </a:ext>
            </a:extLst>
          </a:blip>
          <a:srcRect l="29015"/>
          <a:stretch>
            <a:fillRect/>
          </a:stretch>
        </p:blipFill>
        <p:spPr>
          <a:xfrm>
            <a:off x="0" y="0"/>
            <a:ext cx="3786382" cy="5151552"/>
          </a:xfrm>
          <a:prstGeom prst="rect">
            <a:avLst/>
          </a:prstGeom>
        </p:spPr>
      </p:pic>
      <p:sp>
        <p:nvSpPr>
          <p:cNvPr id="31" name="矩形 30"/>
          <p:cNvSpPr/>
          <p:nvPr/>
        </p:nvSpPr>
        <p:spPr>
          <a:xfrm>
            <a:off x="2771800" y="1323975"/>
            <a:ext cx="6372200" cy="2687934"/>
          </a:xfrm>
          <a:prstGeom prst="rect">
            <a:avLst/>
          </a:prstGeom>
          <a:solidFill>
            <a:schemeClr val="accent5">
              <a:lumMod val="50000"/>
              <a:alpha val="78824"/>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矩形 8"/>
          <p:cNvSpPr/>
          <p:nvPr/>
        </p:nvSpPr>
        <p:spPr>
          <a:xfrm>
            <a:off x="4211960" y="2067694"/>
            <a:ext cx="3785964" cy="1438855"/>
          </a:xfrm>
          <a:prstGeom prst="rect">
            <a:avLst/>
          </a:prstGeom>
        </p:spPr>
        <p:txBody>
          <a:bodyPr wrap="square">
            <a:spAutoFit/>
          </a:bodyPr>
          <a:lstStyle/>
          <a:p>
            <a:pPr>
              <a:lnSpc>
                <a:spcPct val="125000"/>
              </a:lnSpc>
            </a:pPr>
            <a:r>
              <a:rPr lang="zh-CN" altLang="en-US" sz="1600" b="1"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endParaRPr lang="zh-CN" altLang="en-US" sz="900" dirty="0">
              <a:solidFill>
                <a:schemeClr val="bg1"/>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32"/>
                                            </p:tgtEl>
                                            <p:attrNameLst>
                                              <p:attrName>style.visibility</p:attrName>
                                            </p:attrNameLst>
                                          </p:cBhvr>
                                          <p:to>
                                            <p:strVal val="visible"/>
                                          </p:to>
                                        </p:set>
                                        <p:animEffect transition="in" filter="wipe(down)">
                                          <p:cBhvr>
                                            <p:cTn id="7" dur="500"/>
                                            <p:tgtEl>
                                              <p:spTgt spid="32"/>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1"/>
                                            </p:tgtEl>
                                            <p:attrNameLst>
                                              <p:attrName>style.visibility</p:attrName>
                                            </p:attrNameLst>
                                          </p:cBhvr>
                                          <p:to>
                                            <p:strVal val="visible"/>
                                          </p:to>
                                        </p:set>
                                        <p:animEffect transition="in" filter="wipe(left)">
                                          <p:cBhvr>
                                            <p:cTn id="11" dur="500"/>
                                            <p:tgtEl>
                                              <p:spTgt spid="31"/>
                                            </p:tgtEl>
                                          </p:cBhvr>
                                        </p:animEffect>
                                      </p:childTnLst>
                                    </p:cTn>
                                  </p:par>
                                </p:childTnLst>
                              </p:cTn>
                            </p:par>
                            <p:par>
                              <p:cTn id="12" fill="hold">
                                <p:stCondLst>
                                  <p:cond delay="1000"/>
                                </p:stCondLst>
                                <p:childTnLst>
                                  <p:par>
                                    <p:cTn id="13" presetID="2" presetClass="entr" presetSubtype="2" fill="hold" grpId="0" nodeType="afterEffect" p14:presetBounceEnd="53000">
                                      <p:stCondLst>
                                        <p:cond delay="0"/>
                                      </p:stCondLst>
                                      <p:childTnLst>
                                        <p:set>
                                          <p:cBhvr>
                                            <p:cTn id="14" dur="1" fill="hold">
                                              <p:stCondLst>
                                                <p:cond delay="0"/>
                                              </p:stCondLst>
                                            </p:cTn>
                                            <p:tgtEl>
                                              <p:spTgt spid="9"/>
                                            </p:tgtEl>
                                            <p:attrNameLst>
                                              <p:attrName>style.visibility</p:attrName>
                                            </p:attrNameLst>
                                          </p:cBhvr>
                                          <p:to>
                                            <p:strVal val="visible"/>
                                          </p:to>
                                        </p:set>
                                        <p:anim calcmode="lin" valueType="num" p14:bounceEnd="53000">
                                          <p:cBhvr additive="base">
                                            <p:cTn id="15" dur="300" fill="hold"/>
                                            <p:tgtEl>
                                              <p:spTgt spid="9"/>
                                            </p:tgtEl>
                                            <p:attrNameLst>
                                              <p:attrName>ppt_x</p:attrName>
                                            </p:attrNameLst>
                                          </p:cBhvr>
                                          <p:tavLst>
                                            <p:tav tm="0">
                                              <p:val>
                                                <p:strVal val="1+#ppt_w/2"/>
                                              </p:val>
                                            </p:tav>
                                            <p:tav tm="100000">
                                              <p:val>
                                                <p:strVal val="#ppt_x"/>
                                              </p:val>
                                            </p:tav>
                                          </p:tavLst>
                                        </p:anim>
                                        <p:anim calcmode="lin" valueType="num" p14:bounceEnd="53000">
                                          <p:cBhvr additive="base">
                                            <p:cTn id="16" dur="300" fill="hold"/>
                                            <p:tgtEl>
                                              <p:spTgt spid="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9"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32"/>
                                            </p:tgtEl>
                                            <p:attrNameLst>
                                              <p:attrName>style.visibility</p:attrName>
                                            </p:attrNameLst>
                                          </p:cBhvr>
                                          <p:to>
                                            <p:strVal val="visible"/>
                                          </p:to>
                                        </p:set>
                                        <p:animEffect transition="in" filter="wipe(down)">
                                          <p:cBhvr>
                                            <p:cTn id="7" dur="500"/>
                                            <p:tgtEl>
                                              <p:spTgt spid="32"/>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1"/>
                                            </p:tgtEl>
                                            <p:attrNameLst>
                                              <p:attrName>style.visibility</p:attrName>
                                            </p:attrNameLst>
                                          </p:cBhvr>
                                          <p:to>
                                            <p:strVal val="visible"/>
                                          </p:to>
                                        </p:set>
                                        <p:animEffect transition="in" filter="wipe(left)">
                                          <p:cBhvr>
                                            <p:cTn id="11" dur="500"/>
                                            <p:tgtEl>
                                              <p:spTgt spid="31"/>
                                            </p:tgtEl>
                                          </p:cBhvr>
                                        </p:animEffect>
                                      </p:childTnLst>
                                    </p:cTn>
                                  </p:par>
                                </p:childTnLst>
                              </p:cTn>
                            </p:par>
                            <p:par>
                              <p:cTn id="12" fill="hold">
                                <p:stCondLst>
                                  <p:cond delay="1000"/>
                                </p:stCondLst>
                                <p:childTnLst>
                                  <p:par>
                                    <p:cTn id="13" presetID="2" presetClass="entr" presetSubtype="2" fill="hold" grpId="0" nodeType="afterEffect">
                                      <p:stCondLst>
                                        <p:cond delay="0"/>
                                      </p:stCondLst>
                                      <p:childTnLst>
                                        <p:set>
                                          <p:cBhvr>
                                            <p:cTn id="14" dur="1" fill="hold">
                                              <p:stCondLst>
                                                <p:cond delay="0"/>
                                              </p:stCondLst>
                                            </p:cTn>
                                            <p:tgtEl>
                                              <p:spTgt spid="9"/>
                                            </p:tgtEl>
                                            <p:attrNameLst>
                                              <p:attrName>style.visibility</p:attrName>
                                            </p:attrNameLst>
                                          </p:cBhvr>
                                          <p:to>
                                            <p:strVal val="visible"/>
                                          </p:to>
                                        </p:set>
                                        <p:anim calcmode="lin" valueType="num">
                                          <p:cBhvr additive="base">
                                            <p:cTn id="15" dur="300" fill="hold"/>
                                            <p:tgtEl>
                                              <p:spTgt spid="9"/>
                                            </p:tgtEl>
                                            <p:attrNameLst>
                                              <p:attrName>ppt_x</p:attrName>
                                            </p:attrNameLst>
                                          </p:cBhvr>
                                          <p:tavLst>
                                            <p:tav tm="0">
                                              <p:val>
                                                <p:strVal val="1+#ppt_w/2"/>
                                              </p:val>
                                            </p:tav>
                                            <p:tav tm="100000">
                                              <p:val>
                                                <p:strVal val="#ppt_x"/>
                                              </p:val>
                                            </p:tav>
                                          </p:tavLst>
                                        </p:anim>
                                        <p:anim calcmode="lin" valueType="num">
                                          <p:cBhvr additive="base">
                                            <p:cTn id="16" dur="300" fill="hold"/>
                                            <p:tgtEl>
                                              <p:spTgt spid="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9" grpId="0"/>
        </p:bldLst>
      </p:timing>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五边形 18"/>
          <p:cNvSpPr/>
          <p:nvPr/>
        </p:nvSpPr>
        <p:spPr>
          <a:xfrm>
            <a:off x="0" y="2571750"/>
            <a:ext cx="4499992" cy="779508"/>
          </a:xfrm>
          <a:prstGeom prst="homePlate">
            <a:avLst>
              <a:gd name="adj" fmla="val 30537"/>
            </a:avLst>
          </a:prstGeom>
          <a:solidFill>
            <a:schemeClr val="accent5">
              <a:lumMod val="50000"/>
            </a:schemeClr>
          </a:solidFill>
          <a:ln w="19050">
            <a:solidFill>
              <a:srgbClr val="AEB3BB"/>
            </a:solidFill>
          </a:ln>
          <a:effectLst>
            <a:outerShdw blurRad="1016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16" name="圆角矩形 15"/>
          <p:cNvSpPr/>
          <p:nvPr/>
        </p:nvSpPr>
        <p:spPr>
          <a:xfrm>
            <a:off x="1259632" y="1347614"/>
            <a:ext cx="2592288" cy="2204918"/>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pic>
        <p:nvPicPr>
          <p:cNvPr id="17" name="图片 16"/>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622348" y="1469974"/>
            <a:ext cx="1866855" cy="1960197"/>
          </a:xfrm>
          <a:prstGeom prst="rect">
            <a:avLst/>
          </a:prstGeom>
        </p:spPr>
      </p:pic>
      <p:sp>
        <p:nvSpPr>
          <p:cNvPr id="21" name="矩形 15"/>
          <p:cNvSpPr/>
          <p:nvPr/>
        </p:nvSpPr>
        <p:spPr>
          <a:xfrm>
            <a:off x="5047861" y="1469974"/>
            <a:ext cx="4104456" cy="2445743"/>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altLang="zh-CN" sz="1400" b="1" dirty="0" smtClean="0">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400" b="1" dirty="0">
              <a:latin typeface="微软雅黑" panose="020B0503020204020204" pitchFamily="34" charset="-122"/>
              <a:ea typeface="微软雅黑" panose="020B0503020204020204" pitchFamily="34" charset="-122"/>
              <a:sym typeface="Arial" panose="020B0604020202020204" pitchFamily="34" charset="0"/>
            </a:endParaRPr>
          </a:p>
          <a:p>
            <a:r>
              <a:rPr lang="zh-CN" altLang="en-US" sz="1400" b="1" dirty="0" smtClean="0">
                <a:latin typeface="微软雅黑" panose="020B0503020204020204" pitchFamily="34" charset="-122"/>
                <a:ea typeface="微软雅黑" panose="020B0503020204020204" pitchFamily="34" charset="-122"/>
                <a:sym typeface="Arial" panose="020B0604020202020204" pitchFamily="34" charset="0"/>
              </a:rPr>
              <a:t>         </a:t>
            </a:r>
            <a:endParaRPr lang="zh-CN" altLang="en-US" sz="1400" b="1" dirty="0">
              <a:latin typeface="微软雅黑" panose="020B0503020204020204" pitchFamily="34" charset="-122"/>
              <a:ea typeface="微软雅黑" panose="020B0503020204020204" pitchFamily="34" charset="-122"/>
              <a:sym typeface="Arial" panose="020B0604020202020204" pitchFamily="34" charset="0"/>
            </a:endParaRPr>
          </a:p>
          <a:p>
            <a:endParaRPr lang="zh-CN" altLang="en-US" sz="1400" dirty="0"/>
          </a:p>
        </p:txBody>
      </p:sp>
      <p:sp>
        <p:nvSpPr>
          <p:cNvPr id="22" name="TextBox 5"/>
          <p:cNvSpPr txBox="1"/>
          <p:nvPr/>
        </p:nvSpPr>
        <p:spPr>
          <a:xfrm>
            <a:off x="5755719" y="1930069"/>
            <a:ext cx="2470549" cy="769441"/>
          </a:xfrm>
          <a:prstGeom prst="rect">
            <a:avLst/>
          </a:prstGeom>
          <a:noFill/>
        </p:spPr>
        <p:txBody>
          <a:bodyPr wrap="none" rtlCol="0">
            <a:spAutoFit/>
          </a:bodyPr>
          <a:lstStyle/>
          <a:p>
            <a:pPr algn="ctr"/>
            <a:r>
              <a:rPr lang="en-US" altLang="zh-CN"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PART 03</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sp>
        <p:nvSpPr>
          <p:cNvPr id="23" name="TextBox 14"/>
          <p:cNvSpPr txBox="1"/>
          <p:nvPr/>
        </p:nvSpPr>
        <p:spPr>
          <a:xfrm>
            <a:off x="5667555" y="2692845"/>
            <a:ext cx="2646878" cy="584775"/>
          </a:xfrm>
          <a:prstGeom prst="rect">
            <a:avLst/>
          </a:prstGeom>
          <a:noFill/>
        </p:spPr>
        <p:txBody>
          <a:bodyPr wrap="none" rtlCol="0">
            <a:spAutoFit/>
          </a:bodyPr>
          <a:lstStyle/>
          <a:p>
            <a:pPr algn="ctr"/>
            <a:r>
              <a:rPr lang="zh-CN" altLang="en-US" sz="3200" dirty="0" smtClean="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rPr>
              <a:t>标题文字内容</a:t>
            </a:r>
            <a:endParaRPr lang="zh-CN" altLang="en-US" sz="3200" dirty="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endParaRPr>
          </a:p>
        </p:txBody>
      </p:sp>
      <p:sp>
        <p:nvSpPr>
          <p:cNvPr id="24" name="矩形 23"/>
          <p:cNvSpPr/>
          <p:nvPr/>
        </p:nvSpPr>
        <p:spPr>
          <a:xfrm>
            <a:off x="5857122" y="3223490"/>
            <a:ext cx="2267744" cy="422744"/>
          </a:xfrm>
          <a:prstGeom prst="rect">
            <a:avLst/>
          </a:prstGeom>
        </p:spPr>
        <p:txBody>
          <a:bodyPr wrap="square">
            <a:spAutoFit/>
          </a:bodyPr>
          <a:lstStyle/>
          <a:p>
            <a:pPr>
              <a:lnSpc>
                <a:spcPct val="125000"/>
              </a:lnSpc>
            </a:pPr>
            <a:r>
              <a:rPr lang="zh-CN" altLang="en-US" sz="900" dirty="0" smtClean="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14:presetBounceEnd="53000">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14:bounceEnd="53000">
                                          <p:cBhvr additive="base">
                                            <p:cTn id="36" dur="300" fill="hold"/>
                                            <p:tgtEl>
                                              <p:spTgt spid="24"/>
                                            </p:tgtEl>
                                            <p:attrNameLst>
                                              <p:attrName>ppt_x</p:attrName>
                                            </p:attrNameLst>
                                          </p:cBhvr>
                                          <p:tavLst>
                                            <p:tav tm="0">
                                              <p:val>
                                                <p:strVal val="1+#ppt_w/2"/>
                                              </p:val>
                                            </p:tav>
                                            <p:tav tm="100000">
                                              <p:val>
                                                <p:strVal val="#ppt_x"/>
                                              </p:val>
                                            </p:tav>
                                          </p:tavLst>
                                        </p:anim>
                                        <p:anim calcmode="lin" valueType="num" p14:bounceEnd="53000">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cBhvr additive="base">
                                            <p:cTn id="36" dur="300" fill="hold"/>
                                            <p:tgtEl>
                                              <p:spTgt spid="24"/>
                                            </p:tgtEl>
                                            <p:attrNameLst>
                                              <p:attrName>ppt_x</p:attrName>
                                            </p:attrNameLst>
                                          </p:cBhvr>
                                          <p:tavLst>
                                            <p:tav tm="0">
                                              <p:val>
                                                <p:strVal val="1+#ppt_w/2"/>
                                              </p:val>
                                            </p:tav>
                                            <p:tav tm="100000">
                                              <p:val>
                                                <p:strVal val="#ppt_x"/>
                                              </p:val>
                                            </p:tav>
                                          </p:tavLst>
                                        </p:anim>
                                        <p:anim calcmode="lin" valueType="num">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20" name="组合 19"/>
          <p:cNvGrpSpPr/>
          <p:nvPr/>
        </p:nvGrpSpPr>
        <p:grpSpPr>
          <a:xfrm>
            <a:off x="1321736" y="2849750"/>
            <a:ext cx="3043429" cy="1234168"/>
            <a:chOff x="1321736" y="2449044"/>
            <a:chExt cx="3043429" cy="1234168"/>
          </a:xfrm>
          <a:solidFill>
            <a:schemeClr val="accent5">
              <a:lumMod val="75000"/>
            </a:schemeClr>
          </a:solidFill>
        </p:grpSpPr>
        <p:grpSp>
          <p:nvGrpSpPr>
            <p:cNvPr id="21" name="组合 20"/>
            <p:cNvGrpSpPr/>
            <p:nvPr/>
          </p:nvGrpSpPr>
          <p:grpSpPr>
            <a:xfrm>
              <a:off x="1321736" y="2449044"/>
              <a:ext cx="489630" cy="1234168"/>
              <a:chOff x="4294188" y="3405188"/>
              <a:chExt cx="555625" cy="1409700"/>
            </a:xfrm>
            <a:grpFill/>
          </p:grpSpPr>
          <p:sp>
            <p:nvSpPr>
              <p:cNvPr id="23" name="Freeform 9"/>
              <p:cNvSpPr/>
              <p:nvPr/>
            </p:nvSpPr>
            <p:spPr bwMode="auto">
              <a:xfrm>
                <a:off x="4294188" y="3646488"/>
                <a:ext cx="555625" cy="1168400"/>
              </a:xfrm>
              <a:custGeom>
                <a:avLst/>
                <a:gdLst>
                  <a:gd name="T0" fmla="*/ 90 w 350"/>
                  <a:gd name="T1" fmla="*/ 0 h 736"/>
                  <a:gd name="T2" fmla="*/ 78 w 350"/>
                  <a:gd name="T3" fmla="*/ 0 h 736"/>
                  <a:gd name="T4" fmla="*/ 48 w 350"/>
                  <a:gd name="T5" fmla="*/ 10 h 736"/>
                  <a:gd name="T6" fmla="*/ 20 w 350"/>
                  <a:gd name="T7" fmla="*/ 30 h 736"/>
                  <a:gd name="T8" fmla="*/ 6 w 350"/>
                  <a:gd name="T9" fmla="*/ 54 h 736"/>
                  <a:gd name="T10" fmla="*/ 0 w 350"/>
                  <a:gd name="T11" fmla="*/ 72 h 736"/>
                  <a:gd name="T12" fmla="*/ 0 w 350"/>
                  <a:gd name="T13" fmla="*/ 86 h 736"/>
                  <a:gd name="T14" fmla="*/ 0 w 350"/>
                  <a:gd name="T15" fmla="*/ 332 h 736"/>
                  <a:gd name="T16" fmla="*/ 10 w 350"/>
                  <a:gd name="T17" fmla="*/ 352 h 736"/>
                  <a:gd name="T18" fmla="*/ 30 w 350"/>
                  <a:gd name="T19" fmla="*/ 360 h 736"/>
                  <a:gd name="T20" fmla="*/ 40 w 350"/>
                  <a:gd name="T21" fmla="*/ 358 h 736"/>
                  <a:gd name="T22" fmla="*/ 56 w 350"/>
                  <a:gd name="T23" fmla="*/ 342 h 736"/>
                  <a:gd name="T24" fmla="*/ 58 w 350"/>
                  <a:gd name="T25" fmla="*/ 118 h 736"/>
                  <a:gd name="T26" fmla="*/ 84 w 350"/>
                  <a:gd name="T27" fmla="*/ 322 h 736"/>
                  <a:gd name="T28" fmla="*/ 84 w 350"/>
                  <a:gd name="T29" fmla="*/ 330 h 736"/>
                  <a:gd name="T30" fmla="*/ 84 w 350"/>
                  <a:gd name="T31" fmla="*/ 694 h 736"/>
                  <a:gd name="T32" fmla="*/ 88 w 350"/>
                  <a:gd name="T33" fmla="*/ 710 h 736"/>
                  <a:gd name="T34" fmla="*/ 96 w 350"/>
                  <a:gd name="T35" fmla="*/ 724 h 736"/>
                  <a:gd name="T36" fmla="*/ 108 w 350"/>
                  <a:gd name="T37" fmla="*/ 732 h 736"/>
                  <a:gd name="T38" fmla="*/ 124 w 350"/>
                  <a:gd name="T39" fmla="*/ 736 h 736"/>
                  <a:gd name="T40" fmla="*/ 132 w 350"/>
                  <a:gd name="T41" fmla="*/ 736 h 736"/>
                  <a:gd name="T42" fmla="*/ 148 w 350"/>
                  <a:gd name="T43" fmla="*/ 728 h 736"/>
                  <a:gd name="T44" fmla="*/ 158 w 350"/>
                  <a:gd name="T45" fmla="*/ 718 h 736"/>
                  <a:gd name="T46" fmla="*/ 164 w 350"/>
                  <a:gd name="T47" fmla="*/ 702 h 736"/>
                  <a:gd name="T48" fmla="*/ 164 w 350"/>
                  <a:gd name="T49" fmla="*/ 374 h 736"/>
                  <a:gd name="T50" fmla="*/ 184 w 350"/>
                  <a:gd name="T51" fmla="*/ 694 h 736"/>
                  <a:gd name="T52" fmla="*/ 186 w 350"/>
                  <a:gd name="T53" fmla="*/ 702 h 736"/>
                  <a:gd name="T54" fmla="*/ 192 w 350"/>
                  <a:gd name="T55" fmla="*/ 718 h 736"/>
                  <a:gd name="T56" fmla="*/ 202 w 350"/>
                  <a:gd name="T57" fmla="*/ 728 h 736"/>
                  <a:gd name="T58" fmla="*/ 218 w 350"/>
                  <a:gd name="T59" fmla="*/ 736 h 736"/>
                  <a:gd name="T60" fmla="*/ 226 w 350"/>
                  <a:gd name="T61" fmla="*/ 736 h 736"/>
                  <a:gd name="T62" fmla="*/ 240 w 350"/>
                  <a:gd name="T63" fmla="*/ 732 h 736"/>
                  <a:gd name="T64" fmla="*/ 254 w 350"/>
                  <a:gd name="T65" fmla="*/ 724 h 736"/>
                  <a:gd name="T66" fmla="*/ 262 w 350"/>
                  <a:gd name="T67" fmla="*/ 710 h 736"/>
                  <a:gd name="T68" fmla="*/ 266 w 350"/>
                  <a:gd name="T69" fmla="*/ 694 h 736"/>
                  <a:gd name="T70" fmla="*/ 266 w 350"/>
                  <a:gd name="T71" fmla="*/ 320 h 736"/>
                  <a:gd name="T72" fmla="*/ 288 w 350"/>
                  <a:gd name="T73" fmla="*/ 118 h 736"/>
                  <a:gd name="T74" fmla="*/ 288 w 350"/>
                  <a:gd name="T75" fmla="*/ 332 h 736"/>
                  <a:gd name="T76" fmla="*/ 290 w 350"/>
                  <a:gd name="T77" fmla="*/ 342 h 736"/>
                  <a:gd name="T78" fmla="*/ 306 w 350"/>
                  <a:gd name="T79" fmla="*/ 358 h 736"/>
                  <a:gd name="T80" fmla="*/ 318 w 350"/>
                  <a:gd name="T81" fmla="*/ 360 h 736"/>
                  <a:gd name="T82" fmla="*/ 340 w 350"/>
                  <a:gd name="T83" fmla="*/ 352 h 736"/>
                  <a:gd name="T84" fmla="*/ 350 w 350"/>
                  <a:gd name="T85" fmla="*/ 336 h 736"/>
                  <a:gd name="T86" fmla="*/ 350 w 350"/>
                  <a:gd name="T87" fmla="*/ 86 h 736"/>
                  <a:gd name="T88" fmla="*/ 350 w 350"/>
                  <a:gd name="T89" fmla="*/ 68 h 736"/>
                  <a:gd name="T90" fmla="*/ 348 w 350"/>
                  <a:gd name="T91" fmla="*/ 60 h 736"/>
                  <a:gd name="T92" fmla="*/ 338 w 350"/>
                  <a:gd name="T93" fmla="*/ 38 h 736"/>
                  <a:gd name="T94" fmla="*/ 316 w 350"/>
                  <a:gd name="T95" fmla="*/ 16 h 736"/>
                  <a:gd name="T96" fmla="*/ 284 w 350"/>
                  <a:gd name="T97" fmla="*/ 2 h 736"/>
                  <a:gd name="T98" fmla="*/ 266 w 350"/>
                  <a:gd name="T99" fmla="*/ 0 h 7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50" h="736">
                    <a:moveTo>
                      <a:pt x="266" y="0"/>
                    </a:moveTo>
                    <a:lnTo>
                      <a:pt x="90" y="0"/>
                    </a:lnTo>
                    <a:lnTo>
                      <a:pt x="90" y="0"/>
                    </a:lnTo>
                    <a:lnTo>
                      <a:pt x="78" y="0"/>
                    </a:lnTo>
                    <a:lnTo>
                      <a:pt x="68" y="2"/>
                    </a:lnTo>
                    <a:lnTo>
                      <a:pt x="48" y="10"/>
                    </a:lnTo>
                    <a:lnTo>
                      <a:pt x="34" y="18"/>
                    </a:lnTo>
                    <a:lnTo>
                      <a:pt x="20" y="30"/>
                    </a:lnTo>
                    <a:lnTo>
                      <a:pt x="12" y="42"/>
                    </a:lnTo>
                    <a:lnTo>
                      <a:pt x="6" y="54"/>
                    </a:lnTo>
                    <a:lnTo>
                      <a:pt x="2" y="64"/>
                    </a:lnTo>
                    <a:lnTo>
                      <a:pt x="0" y="72"/>
                    </a:lnTo>
                    <a:lnTo>
                      <a:pt x="0" y="74"/>
                    </a:lnTo>
                    <a:lnTo>
                      <a:pt x="0" y="86"/>
                    </a:lnTo>
                    <a:lnTo>
                      <a:pt x="0" y="332"/>
                    </a:lnTo>
                    <a:lnTo>
                      <a:pt x="0" y="332"/>
                    </a:lnTo>
                    <a:lnTo>
                      <a:pt x="2" y="342"/>
                    </a:lnTo>
                    <a:lnTo>
                      <a:pt x="10" y="352"/>
                    </a:lnTo>
                    <a:lnTo>
                      <a:pt x="18" y="358"/>
                    </a:lnTo>
                    <a:lnTo>
                      <a:pt x="30" y="360"/>
                    </a:lnTo>
                    <a:lnTo>
                      <a:pt x="30" y="360"/>
                    </a:lnTo>
                    <a:lnTo>
                      <a:pt x="40" y="358"/>
                    </a:lnTo>
                    <a:lnTo>
                      <a:pt x="50" y="352"/>
                    </a:lnTo>
                    <a:lnTo>
                      <a:pt x="56" y="342"/>
                    </a:lnTo>
                    <a:lnTo>
                      <a:pt x="58" y="332"/>
                    </a:lnTo>
                    <a:lnTo>
                      <a:pt x="58" y="118"/>
                    </a:lnTo>
                    <a:lnTo>
                      <a:pt x="84" y="118"/>
                    </a:lnTo>
                    <a:lnTo>
                      <a:pt x="84" y="322"/>
                    </a:lnTo>
                    <a:lnTo>
                      <a:pt x="84" y="322"/>
                    </a:lnTo>
                    <a:lnTo>
                      <a:pt x="84" y="330"/>
                    </a:lnTo>
                    <a:lnTo>
                      <a:pt x="84" y="694"/>
                    </a:lnTo>
                    <a:lnTo>
                      <a:pt x="84" y="694"/>
                    </a:lnTo>
                    <a:lnTo>
                      <a:pt x="84" y="702"/>
                    </a:lnTo>
                    <a:lnTo>
                      <a:pt x="88" y="710"/>
                    </a:lnTo>
                    <a:lnTo>
                      <a:pt x="90" y="718"/>
                    </a:lnTo>
                    <a:lnTo>
                      <a:pt x="96" y="724"/>
                    </a:lnTo>
                    <a:lnTo>
                      <a:pt x="102" y="728"/>
                    </a:lnTo>
                    <a:lnTo>
                      <a:pt x="108" y="732"/>
                    </a:lnTo>
                    <a:lnTo>
                      <a:pt x="116" y="736"/>
                    </a:lnTo>
                    <a:lnTo>
                      <a:pt x="124" y="736"/>
                    </a:lnTo>
                    <a:lnTo>
                      <a:pt x="124" y="736"/>
                    </a:lnTo>
                    <a:lnTo>
                      <a:pt x="132" y="736"/>
                    </a:lnTo>
                    <a:lnTo>
                      <a:pt x="140" y="732"/>
                    </a:lnTo>
                    <a:lnTo>
                      <a:pt x="148" y="728"/>
                    </a:lnTo>
                    <a:lnTo>
                      <a:pt x="154" y="724"/>
                    </a:lnTo>
                    <a:lnTo>
                      <a:pt x="158" y="718"/>
                    </a:lnTo>
                    <a:lnTo>
                      <a:pt x="162" y="710"/>
                    </a:lnTo>
                    <a:lnTo>
                      <a:pt x="164" y="702"/>
                    </a:lnTo>
                    <a:lnTo>
                      <a:pt x="164" y="694"/>
                    </a:lnTo>
                    <a:lnTo>
                      <a:pt x="164" y="374"/>
                    </a:lnTo>
                    <a:lnTo>
                      <a:pt x="184" y="374"/>
                    </a:lnTo>
                    <a:lnTo>
                      <a:pt x="184" y="694"/>
                    </a:lnTo>
                    <a:lnTo>
                      <a:pt x="184" y="694"/>
                    </a:lnTo>
                    <a:lnTo>
                      <a:pt x="186" y="702"/>
                    </a:lnTo>
                    <a:lnTo>
                      <a:pt x="188" y="710"/>
                    </a:lnTo>
                    <a:lnTo>
                      <a:pt x="192" y="718"/>
                    </a:lnTo>
                    <a:lnTo>
                      <a:pt x="196" y="724"/>
                    </a:lnTo>
                    <a:lnTo>
                      <a:pt x="202" y="728"/>
                    </a:lnTo>
                    <a:lnTo>
                      <a:pt x="210" y="732"/>
                    </a:lnTo>
                    <a:lnTo>
                      <a:pt x="218" y="736"/>
                    </a:lnTo>
                    <a:lnTo>
                      <a:pt x="226" y="736"/>
                    </a:lnTo>
                    <a:lnTo>
                      <a:pt x="226" y="736"/>
                    </a:lnTo>
                    <a:lnTo>
                      <a:pt x="234" y="736"/>
                    </a:lnTo>
                    <a:lnTo>
                      <a:pt x="240" y="732"/>
                    </a:lnTo>
                    <a:lnTo>
                      <a:pt x="248" y="728"/>
                    </a:lnTo>
                    <a:lnTo>
                      <a:pt x="254" y="724"/>
                    </a:lnTo>
                    <a:lnTo>
                      <a:pt x="258" y="718"/>
                    </a:lnTo>
                    <a:lnTo>
                      <a:pt x="262" y="710"/>
                    </a:lnTo>
                    <a:lnTo>
                      <a:pt x="264" y="702"/>
                    </a:lnTo>
                    <a:lnTo>
                      <a:pt x="266" y="694"/>
                    </a:lnTo>
                    <a:lnTo>
                      <a:pt x="266" y="322"/>
                    </a:lnTo>
                    <a:lnTo>
                      <a:pt x="266" y="320"/>
                    </a:lnTo>
                    <a:lnTo>
                      <a:pt x="266" y="118"/>
                    </a:lnTo>
                    <a:lnTo>
                      <a:pt x="288" y="118"/>
                    </a:lnTo>
                    <a:lnTo>
                      <a:pt x="288" y="332"/>
                    </a:lnTo>
                    <a:lnTo>
                      <a:pt x="288" y="332"/>
                    </a:lnTo>
                    <a:lnTo>
                      <a:pt x="288" y="336"/>
                    </a:lnTo>
                    <a:lnTo>
                      <a:pt x="290" y="342"/>
                    </a:lnTo>
                    <a:lnTo>
                      <a:pt x="296" y="352"/>
                    </a:lnTo>
                    <a:lnTo>
                      <a:pt x="306" y="358"/>
                    </a:lnTo>
                    <a:lnTo>
                      <a:pt x="318" y="360"/>
                    </a:lnTo>
                    <a:lnTo>
                      <a:pt x="318" y="360"/>
                    </a:lnTo>
                    <a:lnTo>
                      <a:pt x="330" y="358"/>
                    </a:lnTo>
                    <a:lnTo>
                      <a:pt x="340" y="352"/>
                    </a:lnTo>
                    <a:lnTo>
                      <a:pt x="348" y="342"/>
                    </a:lnTo>
                    <a:lnTo>
                      <a:pt x="350" y="336"/>
                    </a:lnTo>
                    <a:lnTo>
                      <a:pt x="350" y="332"/>
                    </a:lnTo>
                    <a:lnTo>
                      <a:pt x="350" y="86"/>
                    </a:lnTo>
                    <a:lnTo>
                      <a:pt x="350" y="74"/>
                    </a:lnTo>
                    <a:lnTo>
                      <a:pt x="350" y="68"/>
                    </a:lnTo>
                    <a:lnTo>
                      <a:pt x="350" y="68"/>
                    </a:lnTo>
                    <a:lnTo>
                      <a:pt x="348" y="60"/>
                    </a:lnTo>
                    <a:lnTo>
                      <a:pt x="344" y="48"/>
                    </a:lnTo>
                    <a:lnTo>
                      <a:pt x="338" y="38"/>
                    </a:lnTo>
                    <a:lnTo>
                      <a:pt x="328" y="26"/>
                    </a:lnTo>
                    <a:lnTo>
                      <a:pt x="316" y="16"/>
                    </a:lnTo>
                    <a:lnTo>
                      <a:pt x="302" y="8"/>
                    </a:lnTo>
                    <a:lnTo>
                      <a:pt x="284" y="2"/>
                    </a:lnTo>
                    <a:lnTo>
                      <a:pt x="266" y="0"/>
                    </a:lnTo>
                    <a:lnTo>
                      <a:pt x="266"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24" name="Freeform 10"/>
              <p:cNvSpPr/>
              <p:nvPr/>
            </p:nvSpPr>
            <p:spPr bwMode="auto">
              <a:xfrm>
                <a:off x="4462463" y="3405188"/>
                <a:ext cx="219075" cy="219075"/>
              </a:xfrm>
              <a:custGeom>
                <a:avLst/>
                <a:gdLst>
                  <a:gd name="T0" fmla="*/ 70 w 138"/>
                  <a:gd name="T1" fmla="*/ 138 h 138"/>
                  <a:gd name="T2" fmla="*/ 70 w 138"/>
                  <a:gd name="T3" fmla="*/ 138 h 138"/>
                  <a:gd name="T4" fmla="*/ 84 w 138"/>
                  <a:gd name="T5" fmla="*/ 138 h 138"/>
                  <a:gd name="T6" fmla="*/ 96 w 138"/>
                  <a:gd name="T7" fmla="*/ 134 h 138"/>
                  <a:gd name="T8" fmla="*/ 108 w 138"/>
                  <a:gd name="T9" fmla="*/ 126 h 138"/>
                  <a:gd name="T10" fmla="*/ 118 w 138"/>
                  <a:gd name="T11" fmla="*/ 118 h 138"/>
                  <a:gd name="T12" fmla="*/ 128 w 138"/>
                  <a:gd name="T13" fmla="*/ 108 h 138"/>
                  <a:gd name="T14" fmla="*/ 134 w 138"/>
                  <a:gd name="T15" fmla="*/ 96 h 138"/>
                  <a:gd name="T16" fmla="*/ 138 w 138"/>
                  <a:gd name="T17" fmla="*/ 84 h 138"/>
                  <a:gd name="T18" fmla="*/ 138 w 138"/>
                  <a:gd name="T19" fmla="*/ 70 h 138"/>
                  <a:gd name="T20" fmla="*/ 138 w 138"/>
                  <a:gd name="T21" fmla="*/ 70 h 138"/>
                  <a:gd name="T22" fmla="*/ 138 w 138"/>
                  <a:gd name="T23" fmla="*/ 56 h 138"/>
                  <a:gd name="T24" fmla="*/ 134 w 138"/>
                  <a:gd name="T25" fmla="*/ 42 h 138"/>
                  <a:gd name="T26" fmla="*/ 128 w 138"/>
                  <a:gd name="T27" fmla="*/ 30 h 138"/>
                  <a:gd name="T28" fmla="*/ 118 w 138"/>
                  <a:gd name="T29" fmla="*/ 20 h 138"/>
                  <a:gd name="T30" fmla="*/ 108 w 138"/>
                  <a:gd name="T31" fmla="*/ 12 h 138"/>
                  <a:gd name="T32" fmla="*/ 96 w 138"/>
                  <a:gd name="T33" fmla="*/ 4 h 138"/>
                  <a:gd name="T34" fmla="*/ 84 w 138"/>
                  <a:gd name="T35" fmla="*/ 0 h 138"/>
                  <a:gd name="T36" fmla="*/ 70 w 138"/>
                  <a:gd name="T37" fmla="*/ 0 h 138"/>
                  <a:gd name="T38" fmla="*/ 70 w 138"/>
                  <a:gd name="T39" fmla="*/ 0 h 138"/>
                  <a:gd name="T40" fmla="*/ 56 w 138"/>
                  <a:gd name="T41" fmla="*/ 0 h 138"/>
                  <a:gd name="T42" fmla="*/ 42 w 138"/>
                  <a:gd name="T43" fmla="*/ 4 h 138"/>
                  <a:gd name="T44" fmla="*/ 30 w 138"/>
                  <a:gd name="T45" fmla="*/ 12 h 138"/>
                  <a:gd name="T46" fmla="*/ 20 w 138"/>
                  <a:gd name="T47" fmla="*/ 20 h 138"/>
                  <a:gd name="T48" fmla="*/ 12 w 138"/>
                  <a:gd name="T49" fmla="*/ 30 h 138"/>
                  <a:gd name="T50" fmla="*/ 4 w 138"/>
                  <a:gd name="T51" fmla="*/ 42 h 138"/>
                  <a:gd name="T52" fmla="*/ 0 w 138"/>
                  <a:gd name="T53" fmla="*/ 56 h 138"/>
                  <a:gd name="T54" fmla="*/ 0 w 138"/>
                  <a:gd name="T55" fmla="*/ 70 h 138"/>
                  <a:gd name="T56" fmla="*/ 0 w 138"/>
                  <a:gd name="T57" fmla="*/ 70 h 138"/>
                  <a:gd name="T58" fmla="*/ 0 w 138"/>
                  <a:gd name="T59" fmla="*/ 84 h 138"/>
                  <a:gd name="T60" fmla="*/ 4 w 138"/>
                  <a:gd name="T61" fmla="*/ 96 h 138"/>
                  <a:gd name="T62" fmla="*/ 12 w 138"/>
                  <a:gd name="T63" fmla="*/ 108 h 138"/>
                  <a:gd name="T64" fmla="*/ 20 w 138"/>
                  <a:gd name="T65" fmla="*/ 118 h 138"/>
                  <a:gd name="T66" fmla="*/ 30 w 138"/>
                  <a:gd name="T67" fmla="*/ 126 h 138"/>
                  <a:gd name="T68" fmla="*/ 42 w 138"/>
                  <a:gd name="T69" fmla="*/ 134 h 138"/>
                  <a:gd name="T70" fmla="*/ 56 w 138"/>
                  <a:gd name="T71" fmla="*/ 138 h 138"/>
                  <a:gd name="T72" fmla="*/ 70 w 138"/>
                  <a:gd name="T73" fmla="*/ 138 h 138"/>
                  <a:gd name="T74" fmla="*/ 70 w 138"/>
                  <a:gd name="T75" fmla="*/ 138 h 1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38" h="138">
                    <a:moveTo>
                      <a:pt x="70" y="138"/>
                    </a:moveTo>
                    <a:lnTo>
                      <a:pt x="70" y="138"/>
                    </a:lnTo>
                    <a:lnTo>
                      <a:pt x="84" y="138"/>
                    </a:lnTo>
                    <a:lnTo>
                      <a:pt x="96" y="134"/>
                    </a:lnTo>
                    <a:lnTo>
                      <a:pt x="108" y="126"/>
                    </a:lnTo>
                    <a:lnTo>
                      <a:pt x="118" y="118"/>
                    </a:lnTo>
                    <a:lnTo>
                      <a:pt x="128" y="108"/>
                    </a:lnTo>
                    <a:lnTo>
                      <a:pt x="134" y="96"/>
                    </a:lnTo>
                    <a:lnTo>
                      <a:pt x="138" y="84"/>
                    </a:lnTo>
                    <a:lnTo>
                      <a:pt x="138" y="70"/>
                    </a:lnTo>
                    <a:lnTo>
                      <a:pt x="138" y="70"/>
                    </a:lnTo>
                    <a:lnTo>
                      <a:pt x="138" y="56"/>
                    </a:lnTo>
                    <a:lnTo>
                      <a:pt x="134" y="42"/>
                    </a:lnTo>
                    <a:lnTo>
                      <a:pt x="128" y="30"/>
                    </a:lnTo>
                    <a:lnTo>
                      <a:pt x="118" y="20"/>
                    </a:lnTo>
                    <a:lnTo>
                      <a:pt x="108" y="12"/>
                    </a:lnTo>
                    <a:lnTo>
                      <a:pt x="96" y="4"/>
                    </a:lnTo>
                    <a:lnTo>
                      <a:pt x="84" y="0"/>
                    </a:lnTo>
                    <a:lnTo>
                      <a:pt x="70" y="0"/>
                    </a:lnTo>
                    <a:lnTo>
                      <a:pt x="70" y="0"/>
                    </a:lnTo>
                    <a:lnTo>
                      <a:pt x="56" y="0"/>
                    </a:lnTo>
                    <a:lnTo>
                      <a:pt x="42" y="4"/>
                    </a:lnTo>
                    <a:lnTo>
                      <a:pt x="30" y="12"/>
                    </a:lnTo>
                    <a:lnTo>
                      <a:pt x="20" y="20"/>
                    </a:lnTo>
                    <a:lnTo>
                      <a:pt x="12" y="30"/>
                    </a:lnTo>
                    <a:lnTo>
                      <a:pt x="4" y="42"/>
                    </a:lnTo>
                    <a:lnTo>
                      <a:pt x="0" y="56"/>
                    </a:lnTo>
                    <a:lnTo>
                      <a:pt x="0" y="70"/>
                    </a:lnTo>
                    <a:lnTo>
                      <a:pt x="0" y="70"/>
                    </a:lnTo>
                    <a:lnTo>
                      <a:pt x="0" y="84"/>
                    </a:lnTo>
                    <a:lnTo>
                      <a:pt x="4" y="96"/>
                    </a:lnTo>
                    <a:lnTo>
                      <a:pt x="12" y="108"/>
                    </a:lnTo>
                    <a:lnTo>
                      <a:pt x="20" y="118"/>
                    </a:lnTo>
                    <a:lnTo>
                      <a:pt x="30" y="126"/>
                    </a:lnTo>
                    <a:lnTo>
                      <a:pt x="42" y="134"/>
                    </a:lnTo>
                    <a:lnTo>
                      <a:pt x="56" y="138"/>
                    </a:lnTo>
                    <a:lnTo>
                      <a:pt x="70" y="138"/>
                    </a:lnTo>
                    <a:lnTo>
                      <a:pt x="70" y="13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grpSp>
        <p:sp>
          <p:nvSpPr>
            <p:cNvPr id="22" name="矩形 21"/>
            <p:cNvSpPr/>
            <p:nvPr/>
          </p:nvSpPr>
          <p:spPr>
            <a:xfrm>
              <a:off x="1922996" y="2637611"/>
              <a:ext cx="2442169" cy="1045601"/>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4400" dirty="0" smtClean="0">
                  <a:latin typeface="微软雅黑" panose="020B0503020204020204" pitchFamily="34" charset="-122"/>
                  <a:ea typeface="微软雅黑" panose="020B0503020204020204" pitchFamily="34" charset="-122"/>
                </a:rPr>
                <a:t>45%</a:t>
              </a:r>
              <a:endParaRPr lang="zh-CN" altLang="en-US" sz="4400" dirty="0">
                <a:latin typeface="微软雅黑" panose="020B0503020204020204" pitchFamily="34" charset="-122"/>
                <a:ea typeface="微软雅黑" panose="020B0503020204020204" pitchFamily="34" charset="-122"/>
              </a:endParaRPr>
            </a:p>
          </p:txBody>
        </p:sp>
      </p:grpSp>
      <p:grpSp>
        <p:nvGrpSpPr>
          <p:cNvPr id="25" name="组合 24"/>
          <p:cNvGrpSpPr/>
          <p:nvPr/>
        </p:nvGrpSpPr>
        <p:grpSpPr>
          <a:xfrm>
            <a:off x="4490088" y="2849749"/>
            <a:ext cx="3600400" cy="1234169"/>
            <a:chOff x="4490088" y="2449043"/>
            <a:chExt cx="3600400" cy="1234169"/>
          </a:xfrm>
          <a:solidFill>
            <a:schemeClr val="accent5">
              <a:lumMod val="50000"/>
            </a:schemeClr>
          </a:solidFill>
        </p:grpSpPr>
        <p:sp>
          <p:nvSpPr>
            <p:cNvPr id="26" name="矩形 25"/>
            <p:cNvSpPr/>
            <p:nvPr/>
          </p:nvSpPr>
          <p:spPr>
            <a:xfrm>
              <a:off x="5223730" y="2630272"/>
              <a:ext cx="2866758" cy="105294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4400" dirty="0" smtClean="0">
                  <a:latin typeface="微软雅黑" panose="020B0503020204020204" pitchFamily="34" charset="-122"/>
                  <a:ea typeface="微软雅黑" panose="020B0503020204020204" pitchFamily="34" charset="-122"/>
                </a:rPr>
                <a:t>55%</a:t>
              </a:r>
              <a:endParaRPr lang="zh-CN" altLang="en-US" sz="4400" dirty="0">
                <a:latin typeface="微软雅黑" panose="020B0503020204020204" pitchFamily="34" charset="-122"/>
                <a:ea typeface="微软雅黑" panose="020B0503020204020204" pitchFamily="34" charset="-122"/>
              </a:endParaRPr>
            </a:p>
          </p:txBody>
        </p:sp>
        <p:grpSp>
          <p:nvGrpSpPr>
            <p:cNvPr id="27" name="组合 26"/>
            <p:cNvGrpSpPr/>
            <p:nvPr/>
          </p:nvGrpSpPr>
          <p:grpSpPr>
            <a:xfrm>
              <a:off x="4490088" y="2449043"/>
              <a:ext cx="667224" cy="1233745"/>
              <a:chOff x="4751388" y="1863725"/>
              <a:chExt cx="785812" cy="1717675"/>
            </a:xfrm>
            <a:grpFill/>
          </p:grpSpPr>
          <p:sp>
            <p:nvSpPr>
              <p:cNvPr id="28" name="AutoShape 3"/>
              <p:cNvSpPr>
                <a:spLocks noChangeAspect="1" noChangeArrowheads="1" noTextEdit="1"/>
              </p:cNvSpPr>
              <p:nvPr/>
            </p:nvSpPr>
            <p:spPr bwMode="auto">
              <a:xfrm>
                <a:off x="4751388" y="1863725"/>
                <a:ext cx="785812" cy="171767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29" name="Freeform 5"/>
              <p:cNvSpPr/>
              <p:nvPr/>
            </p:nvSpPr>
            <p:spPr bwMode="auto">
              <a:xfrm>
                <a:off x="5013325" y="1863725"/>
                <a:ext cx="254000" cy="258763"/>
              </a:xfrm>
              <a:custGeom>
                <a:avLst/>
                <a:gdLst>
                  <a:gd name="T0" fmla="*/ 80 w 160"/>
                  <a:gd name="T1" fmla="*/ 163 h 163"/>
                  <a:gd name="T2" fmla="*/ 80 w 160"/>
                  <a:gd name="T3" fmla="*/ 163 h 163"/>
                  <a:gd name="T4" fmla="*/ 95 w 160"/>
                  <a:gd name="T5" fmla="*/ 160 h 163"/>
                  <a:gd name="T6" fmla="*/ 112 w 160"/>
                  <a:gd name="T7" fmla="*/ 155 h 163"/>
                  <a:gd name="T8" fmla="*/ 124 w 160"/>
                  <a:gd name="T9" fmla="*/ 148 h 163"/>
                  <a:gd name="T10" fmla="*/ 136 w 160"/>
                  <a:gd name="T11" fmla="*/ 138 h 163"/>
                  <a:gd name="T12" fmla="*/ 146 w 160"/>
                  <a:gd name="T13" fmla="*/ 126 h 163"/>
                  <a:gd name="T14" fmla="*/ 153 w 160"/>
                  <a:gd name="T15" fmla="*/ 112 h 163"/>
                  <a:gd name="T16" fmla="*/ 158 w 160"/>
                  <a:gd name="T17" fmla="*/ 97 h 163"/>
                  <a:gd name="T18" fmla="*/ 160 w 160"/>
                  <a:gd name="T19" fmla="*/ 80 h 163"/>
                  <a:gd name="T20" fmla="*/ 160 w 160"/>
                  <a:gd name="T21" fmla="*/ 80 h 163"/>
                  <a:gd name="T22" fmla="*/ 158 w 160"/>
                  <a:gd name="T23" fmla="*/ 66 h 163"/>
                  <a:gd name="T24" fmla="*/ 153 w 160"/>
                  <a:gd name="T25" fmla="*/ 49 h 163"/>
                  <a:gd name="T26" fmla="*/ 146 w 160"/>
                  <a:gd name="T27" fmla="*/ 36 h 163"/>
                  <a:gd name="T28" fmla="*/ 136 w 160"/>
                  <a:gd name="T29" fmla="*/ 24 h 163"/>
                  <a:gd name="T30" fmla="*/ 124 w 160"/>
                  <a:gd name="T31" fmla="*/ 15 h 163"/>
                  <a:gd name="T32" fmla="*/ 112 w 160"/>
                  <a:gd name="T33" fmla="*/ 7 h 163"/>
                  <a:gd name="T34" fmla="*/ 95 w 160"/>
                  <a:gd name="T35" fmla="*/ 2 h 163"/>
                  <a:gd name="T36" fmla="*/ 80 w 160"/>
                  <a:gd name="T37" fmla="*/ 0 h 163"/>
                  <a:gd name="T38" fmla="*/ 80 w 160"/>
                  <a:gd name="T39" fmla="*/ 0 h 163"/>
                  <a:gd name="T40" fmla="*/ 63 w 160"/>
                  <a:gd name="T41" fmla="*/ 2 h 163"/>
                  <a:gd name="T42" fmla="*/ 49 w 160"/>
                  <a:gd name="T43" fmla="*/ 7 h 163"/>
                  <a:gd name="T44" fmla="*/ 34 w 160"/>
                  <a:gd name="T45" fmla="*/ 15 h 163"/>
                  <a:gd name="T46" fmla="*/ 22 w 160"/>
                  <a:gd name="T47" fmla="*/ 24 h 163"/>
                  <a:gd name="T48" fmla="*/ 12 w 160"/>
                  <a:gd name="T49" fmla="*/ 36 h 163"/>
                  <a:gd name="T50" fmla="*/ 5 w 160"/>
                  <a:gd name="T51" fmla="*/ 49 h 163"/>
                  <a:gd name="T52" fmla="*/ 0 w 160"/>
                  <a:gd name="T53" fmla="*/ 66 h 163"/>
                  <a:gd name="T54" fmla="*/ 0 w 160"/>
                  <a:gd name="T55" fmla="*/ 80 h 163"/>
                  <a:gd name="T56" fmla="*/ 0 w 160"/>
                  <a:gd name="T57" fmla="*/ 80 h 163"/>
                  <a:gd name="T58" fmla="*/ 0 w 160"/>
                  <a:gd name="T59" fmla="*/ 97 h 163"/>
                  <a:gd name="T60" fmla="*/ 5 w 160"/>
                  <a:gd name="T61" fmla="*/ 112 h 163"/>
                  <a:gd name="T62" fmla="*/ 12 w 160"/>
                  <a:gd name="T63" fmla="*/ 126 h 163"/>
                  <a:gd name="T64" fmla="*/ 22 w 160"/>
                  <a:gd name="T65" fmla="*/ 138 h 163"/>
                  <a:gd name="T66" fmla="*/ 34 w 160"/>
                  <a:gd name="T67" fmla="*/ 148 h 163"/>
                  <a:gd name="T68" fmla="*/ 49 w 160"/>
                  <a:gd name="T69" fmla="*/ 155 h 163"/>
                  <a:gd name="T70" fmla="*/ 63 w 160"/>
                  <a:gd name="T71" fmla="*/ 160 h 163"/>
                  <a:gd name="T72" fmla="*/ 80 w 160"/>
                  <a:gd name="T73" fmla="*/ 163 h 163"/>
                  <a:gd name="T74" fmla="*/ 80 w 160"/>
                  <a:gd name="T75" fmla="*/ 163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60" h="163">
                    <a:moveTo>
                      <a:pt x="80" y="163"/>
                    </a:moveTo>
                    <a:lnTo>
                      <a:pt x="80" y="163"/>
                    </a:lnTo>
                    <a:lnTo>
                      <a:pt x="95" y="160"/>
                    </a:lnTo>
                    <a:lnTo>
                      <a:pt x="112" y="155"/>
                    </a:lnTo>
                    <a:lnTo>
                      <a:pt x="124" y="148"/>
                    </a:lnTo>
                    <a:lnTo>
                      <a:pt x="136" y="138"/>
                    </a:lnTo>
                    <a:lnTo>
                      <a:pt x="146" y="126"/>
                    </a:lnTo>
                    <a:lnTo>
                      <a:pt x="153" y="112"/>
                    </a:lnTo>
                    <a:lnTo>
                      <a:pt x="158" y="97"/>
                    </a:lnTo>
                    <a:lnTo>
                      <a:pt x="160" y="80"/>
                    </a:lnTo>
                    <a:lnTo>
                      <a:pt x="160" y="80"/>
                    </a:lnTo>
                    <a:lnTo>
                      <a:pt x="158" y="66"/>
                    </a:lnTo>
                    <a:lnTo>
                      <a:pt x="153" y="49"/>
                    </a:lnTo>
                    <a:lnTo>
                      <a:pt x="146" y="36"/>
                    </a:lnTo>
                    <a:lnTo>
                      <a:pt x="136" y="24"/>
                    </a:lnTo>
                    <a:lnTo>
                      <a:pt x="124" y="15"/>
                    </a:lnTo>
                    <a:lnTo>
                      <a:pt x="112" y="7"/>
                    </a:lnTo>
                    <a:lnTo>
                      <a:pt x="95" y="2"/>
                    </a:lnTo>
                    <a:lnTo>
                      <a:pt x="80" y="0"/>
                    </a:lnTo>
                    <a:lnTo>
                      <a:pt x="80" y="0"/>
                    </a:lnTo>
                    <a:lnTo>
                      <a:pt x="63" y="2"/>
                    </a:lnTo>
                    <a:lnTo>
                      <a:pt x="49" y="7"/>
                    </a:lnTo>
                    <a:lnTo>
                      <a:pt x="34" y="15"/>
                    </a:lnTo>
                    <a:lnTo>
                      <a:pt x="22" y="24"/>
                    </a:lnTo>
                    <a:lnTo>
                      <a:pt x="12" y="36"/>
                    </a:lnTo>
                    <a:lnTo>
                      <a:pt x="5" y="49"/>
                    </a:lnTo>
                    <a:lnTo>
                      <a:pt x="0" y="66"/>
                    </a:lnTo>
                    <a:lnTo>
                      <a:pt x="0" y="80"/>
                    </a:lnTo>
                    <a:lnTo>
                      <a:pt x="0" y="80"/>
                    </a:lnTo>
                    <a:lnTo>
                      <a:pt x="0" y="97"/>
                    </a:lnTo>
                    <a:lnTo>
                      <a:pt x="5" y="112"/>
                    </a:lnTo>
                    <a:lnTo>
                      <a:pt x="12" y="126"/>
                    </a:lnTo>
                    <a:lnTo>
                      <a:pt x="22" y="138"/>
                    </a:lnTo>
                    <a:lnTo>
                      <a:pt x="34" y="148"/>
                    </a:lnTo>
                    <a:lnTo>
                      <a:pt x="49" y="155"/>
                    </a:lnTo>
                    <a:lnTo>
                      <a:pt x="63" y="160"/>
                    </a:lnTo>
                    <a:lnTo>
                      <a:pt x="80" y="163"/>
                    </a:lnTo>
                    <a:lnTo>
                      <a:pt x="80" y="16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30" name="Freeform 6"/>
              <p:cNvSpPr/>
              <p:nvPr/>
            </p:nvSpPr>
            <p:spPr bwMode="auto">
              <a:xfrm>
                <a:off x="4751388" y="2171700"/>
                <a:ext cx="785812" cy="1409700"/>
              </a:xfrm>
              <a:custGeom>
                <a:avLst/>
                <a:gdLst>
                  <a:gd name="T0" fmla="*/ 403 w 495"/>
                  <a:gd name="T1" fmla="*/ 53 h 888"/>
                  <a:gd name="T2" fmla="*/ 400 w 495"/>
                  <a:gd name="T3" fmla="*/ 41 h 888"/>
                  <a:gd name="T4" fmla="*/ 391 w 495"/>
                  <a:gd name="T5" fmla="*/ 22 h 888"/>
                  <a:gd name="T6" fmla="*/ 376 w 495"/>
                  <a:gd name="T7" fmla="*/ 10 h 888"/>
                  <a:gd name="T8" fmla="*/ 357 w 495"/>
                  <a:gd name="T9" fmla="*/ 0 h 888"/>
                  <a:gd name="T10" fmla="*/ 146 w 495"/>
                  <a:gd name="T11" fmla="*/ 0 h 888"/>
                  <a:gd name="T12" fmla="*/ 131 w 495"/>
                  <a:gd name="T13" fmla="*/ 3 h 888"/>
                  <a:gd name="T14" fmla="*/ 104 w 495"/>
                  <a:gd name="T15" fmla="*/ 17 h 888"/>
                  <a:gd name="T16" fmla="*/ 97 w 495"/>
                  <a:gd name="T17" fmla="*/ 27 h 888"/>
                  <a:gd name="T18" fmla="*/ 90 w 495"/>
                  <a:gd name="T19" fmla="*/ 39 h 888"/>
                  <a:gd name="T20" fmla="*/ 90 w 495"/>
                  <a:gd name="T21" fmla="*/ 44 h 888"/>
                  <a:gd name="T22" fmla="*/ 0 w 495"/>
                  <a:gd name="T23" fmla="*/ 328 h 888"/>
                  <a:gd name="T24" fmla="*/ 0 w 495"/>
                  <a:gd name="T25" fmla="*/ 342 h 888"/>
                  <a:gd name="T26" fmla="*/ 12 w 495"/>
                  <a:gd name="T27" fmla="*/ 366 h 888"/>
                  <a:gd name="T28" fmla="*/ 24 w 495"/>
                  <a:gd name="T29" fmla="*/ 374 h 888"/>
                  <a:gd name="T30" fmla="*/ 32 w 495"/>
                  <a:gd name="T31" fmla="*/ 374 h 888"/>
                  <a:gd name="T32" fmla="*/ 51 w 495"/>
                  <a:gd name="T33" fmla="*/ 371 h 888"/>
                  <a:gd name="T34" fmla="*/ 66 w 495"/>
                  <a:gd name="T35" fmla="*/ 357 h 888"/>
                  <a:gd name="T36" fmla="*/ 138 w 495"/>
                  <a:gd name="T37" fmla="*/ 124 h 888"/>
                  <a:gd name="T38" fmla="*/ 146 w 495"/>
                  <a:gd name="T39" fmla="*/ 124 h 888"/>
                  <a:gd name="T40" fmla="*/ 46 w 495"/>
                  <a:gd name="T41" fmla="*/ 527 h 888"/>
                  <a:gd name="T42" fmla="*/ 155 w 495"/>
                  <a:gd name="T43" fmla="*/ 847 h 888"/>
                  <a:gd name="T44" fmla="*/ 155 w 495"/>
                  <a:gd name="T45" fmla="*/ 854 h 888"/>
                  <a:gd name="T46" fmla="*/ 160 w 495"/>
                  <a:gd name="T47" fmla="*/ 869 h 888"/>
                  <a:gd name="T48" fmla="*/ 172 w 495"/>
                  <a:gd name="T49" fmla="*/ 881 h 888"/>
                  <a:gd name="T50" fmla="*/ 187 w 495"/>
                  <a:gd name="T51" fmla="*/ 886 h 888"/>
                  <a:gd name="T52" fmla="*/ 194 w 495"/>
                  <a:gd name="T53" fmla="*/ 888 h 888"/>
                  <a:gd name="T54" fmla="*/ 211 w 495"/>
                  <a:gd name="T55" fmla="*/ 883 h 888"/>
                  <a:gd name="T56" fmla="*/ 223 w 495"/>
                  <a:gd name="T57" fmla="*/ 876 h 888"/>
                  <a:gd name="T58" fmla="*/ 233 w 495"/>
                  <a:gd name="T59" fmla="*/ 861 h 888"/>
                  <a:gd name="T60" fmla="*/ 235 w 495"/>
                  <a:gd name="T61" fmla="*/ 847 h 888"/>
                  <a:gd name="T62" fmla="*/ 260 w 495"/>
                  <a:gd name="T63" fmla="*/ 527 h 888"/>
                  <a:gd name="T64" fmla="*/ 260 w 495"/>
                  <a:gd name="T65" fmla="*/ 847 h 888"/>
                  <a:gd name="T66" fmla="*/ 264 w 495"/>
                  <a:gd name="T67" fmla="*/ 861 h 888"/>
                  <a:gd name="T68" fmla="*/ 272 w 495"/>
                  <a:gd name="T69" fmla="*/ 876 h 888"/>
                  <a:gd name="T70" fmla="*/ 286 w 495"/>
                  <a:gd name="T71" fmla="*/ 883 h 888"/>
                  <a:gd name="T72" fmla="*/ 301 w 495"/>
                  <a:gd name="T73" fmla="*/ 888 h 888"/>
                  <a:gd name="T74" fmla="*/ 311 w 495"/>
                  <a:gd name="T75" fmla="*/ 886 h 888"/>
                  <a:gd name="T76" fmla="*/ 325 w 495"/>
                  <a:gd name="T77" fmla="*/ 881 h 888"/>
                  <a:gd name="T78" fmla="*/ 335 w 495"/>
                  <a:gd name="T79" fmla="*/ 869 h 888"/>
                  <a:gd name="T80" fmla="*/ 342 w 495"/>
                  <a:gd name="T81" fmla="*/ 854 h 888"/>
                  <a:gd name="T82" fmla="*/ 342 w 495"/>
                  <a:gd name="T83" fmla="*/ 527 h 888"/>
                  <a:gd name="T84" fmla="*/ 340 w 495"/>
                  <a:gd name="T85" fmla="*/ 124 h 888"/>
                  <a:gd name="T86" fmla="*/ 345 w 495"/>
                  <a:gd name="T87" fmla="*/ 124 h 888"/>
                  <a:gd name="T88" fmla="*/ 427 w 495"/>
                  <a:gd name="T89" fmla="*/ 349 h 888"/>
                  <a:gd name="T90" fmla="*/ 429 w 495"/>
                  <a:gd name="T91" fmla="*/ 357 h 888"/>
                  <a:gd name="T92" fmla="*/ 444 w 495"/>
                  <a:gd name="T93" fmla="*/ 371 h 888"/>
                  <a:gd name="T94" fmla="*/ 463 w 495"/>
                  <a:gd name="T95" fmla="*/ 374 h 888"/>
                  <a:gd name="T96" fmla="*/ 471 w 495"/>
                  <a:gd name="T97" fmla="*/ 371 h 888"/>
                  <a:gd name="T98" fmla="*/ 483 w 495"/>
                  <a:gd name="T99" fmla="*/ 364 h 888"/>
                  <a:gd name="T100" fmla="*/ 495 w 495"/>
                  <a:gd name="T101" fmla="*/ 340 h 888"/>
                  <a:gd name="T102" fmla="*/ 495 w 495"/>
                  <a:gd name="T103" fmla="*/ 328 h 8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95" h="888">
                    <a:moveTo>
                      <a:pt x="495" y="328"/>
                    </a:moveTo>
                    <a:lnTo>
                      <a:pt x="403" y="53"/>
                    </a:lnTo>
                    <a:lnTo>
                      <a:pt x="403" y="53"/>
                    </a:lnTo>
                    <a:lnTo>
                      <a:pt x="400" y="41"/>
                    </a:lnTo>
                    <a:lnTo>
                      <a:pt x="398" y="32"/>
                    </a:lnTo>
                    <a:lnTo>
                      <a:pt x="391" y="22"/>
                    </a:lnTo>
                    <a:lnTo>
                      <a:pt x="386" y="15"/>
                    </a:lnTo>
                    <a:lnTo>
                      <a:pt x="376" y="10"/>
                    </a:lnTo>
                    <a:lnTo>
                      <a:pt x="366" y="5"/>
                    </a:lnTo>
                    <a:lnTo>
                      <a:pt x="357" y="0"/>
                    </a:lnTo>
                    <a:lnTo>
                      <a:pt x="345" y="0"/>
                    </a:lnTo>
                    <a:lnTo>
                      <a:pt x="146" y="0"/>
                    </a:lnTo>
                    <a:lnTo>
                      <a:pt x="146" y="0"/>
                    </a:lnTo>
                    <a:lnTo>
                      <a:pt x="131" y="3"/>
                    </a:lnTo>
                    <a:lnTo>
                      <a:pt x="116" y="7"/>
                    </a:lnTo>
                    <a:lnTo>
                      <a:pt x="104" y="17"/>
                    </a:lnTo>
                    <a:lnTo>
                      <a:pt x="97" y="27"/>
                    </a:lnTo>
                    <a:lnTo>
                      <a:pt x="97" y="27"/>
                    </a:lnTo>
                    <a:lnTo>
                      <a:pt x="92" y="39"/>
                    </a:lnTo>
                    <a:lnTo>
                      <a:pt x="90" y="39"/>
                    </a:lnTo>
                    <a:lnTo>
                      <a:pt x="90" y="39"/>
                    </a:lnTo>
                    <a:lnTo>
                      <a:pt x="90" y="44"/>
                    </a:lnTo>
                    <a:lnTo>
                      <a:pt x="0" y="328"/>
                    </a:lnTo>
                    <a:lnTo>
                      <a:pt x="0" y="328"/>
                    </a:lnTo>
                    <a:lnTo>
                      <a:pt x="0" y="335"/>
                    </a:lnTo>
                    <a:lnTo>
                      <a:pt x="0" y="342"/>
                    </a:lnTo>
                    <a:lnTo>
                      <a:pt x="2" y="354"/>
                    </a:lnTo>
                    <a:lnTo>
                      <a:pt x="12" y="366"/>
                    </a:lnTo>
                    <a:lnTo>
                      <a:pt x="17" y="371"/>
                    </a:lnTo>
                    <a:lnTo>
                      <a:pt x="24" y="374"/>
                    </a:lnTo>
                    <a:lnTo>
                      <a:pt x="24" y="374"/>
                    </a:lnTo>
                    <a:lnTo>
                      <a:pt x="32" y="374"/>
                    </a:lnTo>
                    <a:lnTo>
                      <a:pt x="39" y="374"/>
                    </a:lnTo>
                    <a:lnTo>
                      <a:pt x="51" y="371"/>
                    </a:lnTo>
                    <a:lnTo>
                      <a:pt x="61" y="362"/>
                    </a:lnTo>
                    <a:lnTo>
                      <a:pt x="66" y="357"/>
                    </a:lnTo>
                    <a:lnTo>
                      <a:pt x="68" y="349"/>
                    </a:lnTo>
                    <a:lnTo>
                      <a:pt x="138" y="124"/>
                    </a:lnTo>
                    <a:lnTo>
                      <a:pt x="138" y="124"/>
                    </a:lnTo>
                    <a:lnTo>
                      <a:pt x="146" y="124"/>
                    </a:lnTo>
                    <a:lnTo>
                      <a:pt x="153" y="124"/>
                    </a:lnTo>
                    <a:lnTo>
                      <a:pt x="46" y="527"/>
                    </a:lnTo>
                    <a:lnTo>
                      <a:pt x="155" y="527"/>
                    </a:lnTo>
                    <a:lnTo>
                      <a:pt x="155" y="847"/>
                    </a:lnTo>
                    <a:lnTo>
                      <a:pt x="155" y="847"/>
                    </a:lnTo>
                    <a:lnTo>
                      <a:pt x="155" y="854"/>
                    </a:lnTo>
                    <a:lnTo>
                      <a:pt x="158" y="861"/>
                    </a:lnTo>
                    <a:lnTo>
                      <a:pt x="160" y="869"/>
                    </a:lnTo>
                    <a:lnTo>
                      <a:pt x="167" y="876"/>
                    </a:lnTo>
                    <a:lnTo>
                      <a:pt x="172" y="881"/>
                    </a:lnTo>
                    <a:lnTo>
                      <a:pt x="180" y="883"/>
                    </a:lnTo>
                    <a:lnTo>
                      <a:pt x="187" y="886"/>
                    </a:lnTo>
                    <a:lnTo>
                      <a:pt x="194" y="888"/>
                    </a:lnTo>
                    <a:lnTo>
                      <a:pt x="194" y="888"/>
                    </a:lnTo>
                    <a:lnTo>
                      <a:pt x="204" y="886"/>
                    </a:lnTo>
                    <a:lnTo>
                      <a:pt x="211" y="883"/>
                    </a:lnTo>
                    <a:lnTo>
                      <a:pt x="218" y="881"/>
                    </a:lnTo>
                    <a:lnTo>
                      <a:pt x="223" y="876"/>
                    </a:lnTo>
                    <a:lnTo>
                      <a:pt x="231" y="869"/>
                    </a:lnTo>
                    <a:lnTo>
                      <a:pt x="233" y="861"/>
                    </a:lnTo>
                    <a:lnTo>
                      <a:pt x="235" y="854"/>
                    </a:lnTo>
                    <a:lnTo>
                      <a:pt x="235" y="847"/>
                    </a:lnTo>
                    <a:lnTo>
                      <a:pt x="235" y="527"/>
                    </a:lnTo>
                    <a:lnTo>
                      <a:pt x="260" y="527"/>
                    </a:lnTo>
                    <a:lnTo>
                      <a:pt x="260" y="847"/>
                    </a:lnTo>
                    <a:lnTo>
                      <a:pt x="260" y="847"/>
                    </a:lnTo>
                    <a:lnTo>
                      <a:pt x="262" y="854"/>
                    </a:lnTo>
                    <a:lnTo>
                      <a:pt x="264" y="861"/>
                    </a:lnTo>
                    <a:lnTo>
                      <a:pt x="267" y="869"/>
                    </a:lnTo>
                    <a:lnTo>
                      <a:pt x="272" y="876"/>
                    </a:lnTo>
                    <a:lnTo>
                      <a:pt x="279" y="881"/>
                    </a:lnTo>
                    <a:lnTo>
                      <a:pt x="286" y="883"/>
                    </a:lnTo>
                    <a:lnTo>
                      <a:pt x="294" y="886"/>
                    </a:lnTo>
                    <a:lnTo>
                      <a:pt x="301" y="888"/>
                    </a:lnTo>
                    <a:lnTo>
                      <a:pt x="301" y="888"/>
                    </a:lnTo>
                    <a:lnTo>
                      <a:pt x="311" y="886"/>
                    </a:lnTo>
                    <a:lnTo>
                      <a:pt x="318" y="883"/>
                    </a:lnTo>
                    <a:lnTo>
                      <a:pt x="325" y="881"/>
                    </a:lnTo>
                    <a:lnTo>
                      <a:pt x="330" y="876"/>
                    </a:lnTo>
                    <a:lnTo>
                      <a:pt x="335" y="869"/>
                    </a:lnTo>
                    <a:lnTo>
                      <a:pt x="340" y="861"/>
                    </a:lnTo>
                    <a:lnTo>
                      <a:pt x="342" y="854"/>
                    </a:lnTo>
                    <a:lnTo>
                      <a:pt x="342" y="847"/>
                    </a:lnTo>
                    <a:lnTo>
                      <a:pt x="342" y="527"/>
                    </a:lnTo>
                    <a:lnTo>
                      <a:pt x="451" y="527"/>
                    </a:lnTo>
                    <a:lnTo>
                      <a:pt x="340" y="124"/>
                    </a:lnTo>
                    <a:lnTo>
                      <a:pt x="345" y="124"/>
                    </a:lnTo>
                    <a:lnTo>
                      <a:pt x="345" y="124"/>
                    </a:lnTo>
                    <a:lnTo>
                      <a:pt x="352" y="124"/>
                    </a:lnTo>
                    <a:lnTo>
                      <a:pt x="427" y="349"/>
                    </a:lnTo>
                    <a:lnTo>
                      <a:pt x="427" y="349"/>
                    </a:lnTo>
                    <a:lnTo>
                      <a:pt x="429" y="357"/>
                    </a:lnTo>
                    <a:lnTo>
                      <a:pt x="434" y="362"/>
                    </a:lnTo>
                    <a:lnTo>
                      <a:pt x="444" y="371"/>
                    </a:lnTo>
                    <a:lnTo>
                      <a:pt x="459" y="374"/>
                    </a:lnTo>
                    <a:lnTo>
                      <a:pt x="463" y="374"/>
                    </a:lnTo>
                    <a:lnTo>
                      <a:pt x="471" y="371"/>
                    </a:lnTo>
                    <a:lnTo>
                      <a:pt x="471" y="371"/>
                    </a:lnTo>
                    <a:lnTo>
                      <a:pt x="478" y="369"/>
                    </a:lnTo>
                    <a:lnTo>
                      <a:pt x="483" y="364"/>
                    </a:lnTo>
                    <a:lnTo>
                      <a:pt x="493" y="354"/>
                    </a:lnTo>
                    <a:lnTo>
                      <a:pt x="495" y="340"/>
                    </a:lnTo>
                    <a:lnTo>
                      <a:pt x="495" y="332"/>
                    </a:lnTo>
                    <a:lnTo>
                      <a:pt x="495" y="328"/>
                    </a:lnTo>
                    <a:lnTo>
                      <a:pt x="495" y="32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grpSp>
      </p:grpSp>
      <p:grpSp>
        <p:nvGrpSpPr>
          <p:cNvPr id="31" name="组合 30"/>
          <p:cNvGrpSpPr/>
          <p:nvPr/>
        </p:nvGrpSpPr>
        <p:grpSpPr>
          <a:xfrm>
            <a:off x="1321736" y="1427175"/>
            <a:ext cx="3043429" cy="1234168"/>
            <a:chOff x="1321736" y="1026469"/>
            <a:chExt cx="3043429" cy="1234168"/>
          </a:xfrm>
          <a:solidFill>
            <a:schemeClr val="accent5">
              <a:lumMod val="50000"/>
            </a:schemeClr>
          </a:solidFill>
        </p:grpSpPr>
        <p:grpSp>
          <p:nvGrpSpPr>
            <p:cNvPr id="32" name="组合 31"/>
            <p:cNvGrpSpPr/>
            <p:nvPr/>
          </p:nvGrpSpPr>
          <p:grpSpPr>
            <a:xfrm>
              <a:off x="1321736" y="1026469"/>
              <a:ext cx="489630" cy="1234168"/>
              <a:chOff x="4294188" y="3405188"/>
              <a:chExt cx="555625" cy="1409700"/>
            </a:xfrm>
            <a:grpFill/>
          </p:grpSpPr>
          <p:sp>
            <p:nvSpPr>
              <p:cNvPr id="34" name="Freeform 9"/>
              <p:cNvSpPr/>
              <p:nvPr/>
            </p:nvSpPr>
            <p:spPr bwMode="auto">
              <a:xfrm>
                <a:off x="4294188" y="3646488"/>
                <a:ext cx="555625" cy="1168400"/>
              </a:xfrm>
              <a:custGeom>
                <a:avLst/>
                <a:gdLst>
                  <a:gd name="T0" fmla="*/ 90 w 350"/>
                  <a:gd name="T1" fmla="*/ 0 h 736"/>
                  <a:gd name="T2" fmla="*/ 78 w 350"/>
                  <a:gd name="T3" fmla="*/ 0 h 736"/>
                  <a:gd name="T4" fmla="*/ 48 w 350"/>
                  <a:gd name="T5" fmla="*/ 10 h 736"/>
                  <a:gd name="T6" fmla="*/ 20 w 350"/>
                  <a:gd name="T7" fmla="*/ 30 h 736"/>
                  <a:gd name="T8" fmla="*/ 6 w 350"/>
                  <a:gd name="T9" fmla="*/ 54 h 736"/>
                  <a:gd name="T10" fmla="*/ 0 w 350"/>
                  <a:gd name="T11" fmla="*/ 72 h 736"/>
                  <a:gd name="T12" fmla="*/ 0 w 350"/>
                  <a:gd name="T13" fmla="*/ 86 h 736"/>
                  <a:gd name="T14" fmla="*/ 0 w 350"/>
                  <a:gd name="T15" fmla="*/ 332 h 736"/>
                  <a:gd name="T16" fmla="*/ 10 w 350"/>
                  <a:gd name="T17" fmla="*/ 352 h 736"/>
                  <a:gd name="T18" fmla="*/ 30 w 350"/>
                  <a:gd name="T19" fmla="*/ 360 h 736"/>
                  <a:gd name="T20" fmla="*/ 40 w 350"/>
                  <a:gd name="T21" fmla="*/ 358 h 736"/>
                  <a:gd name="T22" fmla="*/ 56 w 350"/>
                  <a:gd name="T23" fmla="*/ 342 h 736"/>
                  <a:gd name="T24" fmla="*/ 58 w 350"/>
                  <a:gd name="T25" fmla="*/ 118 h 736"/>
                  <a:gd name="T26" fmla="*/ 84 w 350"/>
                  <a:gd name="T27" fmla="*/ 322 h 736"/>
                  <a:gd name="T28" fmla="*/ 84 w 350"/>
                  <a:gd name="T29" fmla="*/ 330 h 736"/>
                  <a:gd name="T30" fmla="*/ 84 w 350"/>
                  <a:gd name="T31" fmla="*/ 694 h 736"/>
                  <a:gd name="T32" fmla="*/ 88 w 350"/>
                  <a:gd name="T33" fmla="*/ 710 h 736"/>
                  <a:gd name="T34" fmla="*/ 96 w 350"/>
                  <a:gd name="T35" fmla="*/ 724 h 736"/>
                  <a:gd name="T36" fmla="*/ 108 w 350"/>
                  <a:gd name="T37" fmla="*/ 732 h 736"/>
                  <a:gd name="T38" fmla="*/ 124 w 350"/>
                  <a:gd name="T39" fmla="*/ 736 h 736"/>
                  <a:gd name="T40" fmla="*/ 132 w 350"/>
                  <a:gd name="T41" fmla="*/ 736 h 736"/>
                  <a:gd name="T42" fmla="*/ 148 w 350"/>
                  <a:gd name="T43" fmla="*/ 728 h 736"/>
                  <a:gd name="T44" fmla="*/ 158 w 350"/>
                  <a:gd name="T45" fmla="*/ 718 h 736"/>
                  <a:gd name="T46" fmla="*/ 164 w 350"/>
                  <a:gd name="T47" fmla="*/ 702 h 736"/>
                  <a:gd name="T48" fmla="*/ 164 w 350"/>
                  <a:gd name="T49" fmla="*/ 374 h 736"/>
                  <a:gd name="T50" fmla="*/ 184 w 350"/>
                  <a:gd name="T51" fmla="*/ 694 h 736"/>
                  <a:gd name="T52" fmla="*/ 186 w 350"/>
                  <a:gd name="T53" fmla="*/ 702 h 736"/>
                  <a:gd name="T54" fmla="*/ 192 w 350"/>
                  <a:gd name="T55" fmla="*/ 718 h 736"/>
                  <a:gd name="T56" fmla="*/ 202 w 350"/>
                  <a:gd name="T57" fmla="*/ 728 h 736"/>
                  <a:gd name="T58" fmla="*/ 218 w 350"/>
                  <a:gd name="T59" fmla="*/ 736 h 736"/>
                  <a:gd name="T60" fmla="*/ 226 w 350"/>
                  <a:gd name="T61" fmla="*/ 736 h 736"/>
                  <a:gd name="T62" fmla="*/ 240 w 350"/>
                  <a:gd name="T63" fmla="*/ 732 h 736"/>
                  <a:gd name="T64" fmla="*/ 254 w 350"/>
                  <a:gd name="T65" fmla="*/ 724 h 736"/>
                  <a:gd name="T66" fmla="*/ 262 w 350"/>
                  <a:gd name="T67" fmla="*/ 710 h 736"/>
                  <a:gd name="T68" fmla="*/ 266 w 350"/>
                  <a:gd name="T69" fmla="*/ 694 h 736"/>
                  <a:gd name="T70" fmla="*/ 266 w 350"/>
                  <a:gd name="T71" fmla="*/ 320 h 736"/>
                  <a:gd name="T72" fmla="*/ 288 w 350"/>
                  <a:gd name="T73" fmla="*/ 118 h 736"/>
                  <a:gd name="T74" fmla="*/ 288 w 350"/>
                  <a:gd name="T75" fmla="*/ 332 h 736"/>
                  <a:gd name="T76" fmla="*/ 290 w 350"/>
                  <a:gd name="T77" fmla="*/ 342 h 736"/>
                  <a:gd name="T78" fmla="*/ 306 w 350"/>
                  <a:gd name="T79" fmla="*/ 358 h 736"/>
                  <a:gd name="T80" fmla="*/ 318 w 350"/>
                  <a:gd name="T81" fmla="*/ 360 h 736"/>
                  <a:gd name="T82" fmla="*/ 340 w 350"/>
                  <a:gd name="T83" fmla="*/ 352 h 736"/>
                  <a:gd name="T84" fmla="*/ 350 w 350"/>
                  <a:gd name="T85" fmla="*/ 336 h 736"/>
                  <a:gd name="T86" fmla="*/ 350 w 350"/>
                  <a:gd name="T87" fmla="*/ 86 h 736"/>
                  <a:gd name="T88" fmla="*/ 350 w 350"/>
                  <a:gd name="T89" fmla="*/ 68 h 736"/>
                  <a:gd name="T90" fmla="*/ 348 w 350"/>
                  <a:gd name="T91" fmla="*/ 60 h 736"/>
                  <a:gd name="T92" fmla="*/ 338 w 350"/>
                  <a:gd name="T93" fmla="*/ 38 h 736"/>
                  <a:gd name="T94" fmla="*/ 316 w 350"/>
                  <a:gd name="T95" fmla="*/ 16 h 736"/>
                  <a:gd name="T96" fmla="*/ 284 w 350"/>
                  <a:gd name="T97" fmla="*/ 2 h 736"/>
                  <a:gd name="T98" fmla="*/ 266 w 350"/>
                  <a:gd name="T99" fmla="*/ 0 h 7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50" h="736">
                    <a:moveTo>
                      <a:pt x="266" y="0"/>
                    </a:moveTo>
                    <a:lnTo>
                      <a:pt x="90" y="0"/>
                    </a:lnTo>
                    <a:lnTo>
                      <a:pt x="90" y="0"/>
                    </a:lnTo>
                    <a:lnTo>
                      <a:pt x="78" y="0"/>
                    </a:lnTo>
                    <a:lnTo>
                      <a:pt x="68" y="2"/>
                    </a:lnTo>
                    <a:lnTo>
                      <a:pt x="48" y="10"/>
                    </a:lnTo>
                    <a:lnTo>
                      <a:pt x="34" y="18"/>
                    </a:lnTo>
                    <a:lnTo>
                      <a:pt x="20" y="30"/>
                    </a:lnTo>
                    <a:lnTo>
                      <a:pt x="12" y="42"/>
                    </a:lnTo>
                    <a:lnTo>
                      <a:pt x="6" y="54"/>
                    </a:lnTo>
                    <a:lnTo>
                      <a:pt x="2" y="64"/>
                    </a:lnTo>
                    <a:lnTo>
                      <a:pt x="0" y="72"/>
                    </a:lnTo>
                    <a:lnTo>
                      <a:pt x="0" y="74"/>
                    </a:lnTo>
                    <a:lnTo>
                      <a:pt x="0" y="86"/>
                    </a:lnTo>
                    <a:lnTo>
                      <a:pt x="0" y="332"/>
                    </a:lnTo>
                    <a:lnTo>
                      <a:pt x="0" y="332"/>
                    </a:lnTo>
                    <a:lnTo>
                      <a:pt x="2" y="342"/>
                    </a:lnTo>
                    <a:lnTo>
                      <a:pt x="10" y="352"/>
                    </a:lnTo>
                    <a:lnTo>
                      <a:pt x="18" y="358"/>
                    </a:lnTo>
                    <a:lnTo>
                      <a:pt x="30" y="360"/>
                    </a:lnTo>
                    <a:lnTo>
                      <a:pt x="30" y="360"/>
                    </a:lnTo>
                    <a:lnTo>
                      <a:pt x="40" y="358"/>
                    </a:lnTo>
                    <a:lnTo>
                      <a:pt x="50" y="352"/>
                    </a:lnTo>
                    <a:lnTo>
                      <a:pt x="56" y="342"/>
                    </a:lnTo>
                    <a:lnTo>
                      <a:pt x="58" y="332"/>
                    </a:lnTo>
                    <a:lnTo>
                      <a:pt x="58" y="118"/>
                    </a:lnTo>
                    <a:lnTo>
                      <a:pt x="84" y="118"/>
                    </a:lnTo>
                    <a:lnTo>
                      <a:pt x="84" y="322"/>
                    </a:lnTo>
                    <a:lnTo>
                      <a:pt x="84" y="322"/>
                    </a:lnTo>
                    <a:lnTo>
                      <a:pt x="84" y="330"/>
                    </a:lnTo>
                    <a:lnTo>
                      <a:pt x="84" y="694"/>
                    </a:lnTo>
                    <a:lnTo>
                      <a:pt x="84" y="694"/>
                    </a:lnTo>
                    <a:lnTo>
                      <a:pt x="84" y="702"/>
                    </a:lnTo>
                    <a:lnTo>
                      <a:pt x="88" y="710"/>
                    </a:lnTo>
                    <a:lnTo>
                      <a:pt x="90" y="718"/>
                    </a:lnTo>
                    <a:lnTo>
                      <a:pt x="96" y="724"/>
                    </a:lnTo>
                    <a:lnTo>
                      <a:pt x="102" y="728"/>
                    </a:lnTo>
                    <a:lnTo>
                      <a:pt x="108" y="732"/>
                    </a:lnTo>
                    <a:lnTo>
                      <a:pt x="116" y="736"/>
                    </a:lnTo>
                    <a:lnTo>
                      <a:pt x="124" y="736"/>
                    </a:lnTo>
                    <a:lnTo>
                      <a:pt x="124" y="736"/>
                    </a:lnTo>
                    <a:lnTo>
                      <a:pt x="132" y="736"/>
                    </a:lnTo>
                    <a:lnTo>
                      <a:pt x="140" y="732"/>
                    </a:lnTo>
                    <a:lnTo>
                      <a:pt x="148" y="728"/>
                    </a:lnTo>
                    <a:lnTo>
                      <a:pt x="154" y="724"/>
                    </a:lnTo>
                    <a:lnTo>
                      <a:pt x="158" y="718"/>
                    </a:lnTo>
                    <a:lnTo>
                      <a:pt x="162" y="710"/>
                    </a:lnTo>
                    <a:lnTo>
                      <a:pt x="164" y="702"/>
                    </a:lnTo>
                    <a:lnTo>
                      <a:pt x="164" y="694"/>
                    </a:lnTo>
                    <a:lnTo>
                      <a:pt x="164" y="374"/>
                    </a:lnTo>
                    <a:lnTo>
                      <a:pt x="184" y="374"/>
                    </a:lnTo>
                    <a:lnTo>
                      <a:pt x="184" y="694"/>
                    </a:lnTo>
                    <a:lnTo>
                      <a:pt x="184" y="694"/>
                    </a:lnTo>
                    <a:lnTo>
                      <a:pt x="186" y="702"/>
                    </a:lnTo>
                    <a:lnTo>
                      <a:pt x="188" y="710"/>
                    </a:lnTo>
                    <a:lnTo>
                      <a:pt x="192" y="718"/>
                    </a:lnTo>
                    <a:lnTo>
                      <a:pt x="196" y="724"/>
                    </a:lnTo>
                    <a:lnTo>
                      <a:pt x="202" y="728"/>
                    </a:lnTo>
                    <a:lnTo>
                      <a:pt x="210" y="732"/>
                    </a:lnTo>
                    <a:lnTo>
                      <a:pt x="218" y="736"/>
                    </a:lnTo>
                    <a:lnTo>
                      <a:pt x="226" y="736"/>
                    </a:lnTo>
                    <a:lnTo>
                      <a:pt x="226" y="736"/>
                    </a:lnTo>
                    <a:lnTo>
                      <a:pt x="234" y="736"/>
                    </a:lnTo>
                    <a:lnTo>
                      <a:pt x="240" y="732"/>
                    </a:lnTo>
                    <a:lnTo>
                      <a:pt x="248" y="728"/>
                    </a:lnTo>
                    <a:lnTo>
                      <a:pt x="254" y="724"/>
                    </a:lnTo>
                    <a:lnTo>
                      <a:pt x="258" y="718"/>
                    </a:lnTo>
                    <a:lnTo>
                      <a:pt x="262" y="710"/>
                    </a:lnTo>
                    <a:lnTo>
                      <a:pt x="264" y="702"/>
                    </a:lnTo>
                    <a:lnTo>
                      <a:pt x="266" y="694"/>
                    </a:lnTo>
                    <a:lnTo>
                      <a:pt x="266" y="322"/>
                    </a:lnTo>
                    <a:lnTo>
                      <a:pt x="266" y="320"/>
                    </a:lnTo>
                    <a:lnTo>
                      <a:pt x="266" y="118"/>
                    </a:lnTo>
                    <a:lnTo>
                      <a:pt x="288" y="118"/>
                    </a:lnTo>
                    <a:lnTo>
                      <a:pt x="288" y="332"/>
                    </a:lnTo>
                    <a:lnTo>
                      <a:pt x="288" y="332"/>
                    </a:lnTo>
                    <a:lnTo>
                      <a:pt x="288" y="336"/>
                    </a:lnTo>
                    <a:lnTo>
                      <a:pt x="290" y="342"/>
                    </a:lnTo>
                    <a:lnTo>
                      <a:pt x="296" y="352"/>
                    </a:lnTo>
                    <a:lnTo>
                      <a:pt x="306" y="358"/>
                    </a:lnTo>
                    <a:lnTo>
                      <a:pt x="318" y="360"/>
                    </a:lnTo>
                    <a:lnTo>
                      <a:pt x="318" y="360"/>
                    </a:lnTo>
                    <a:lnTo>
                      <a:pt x="330" y="358"/>
                    </a:lnTo>
                    <a:lnTo>
                      <a:pt x="340" y="352"/>
                    </a:lnTo>
                    <a:lnTo>
                      <a:pt x="348" y="342"/>
                    </a:lnTo>
                    <a:lnTo>
                      <a:pt x="350" y="336"/>
                    </a:lnTo>
                    <a:lnTo>
                      <a:pt x="350" y="332"/>
                    </a:lnTo>
                    <a:lnTo>
                      <a:pt x="350" y="86"/>
                    </a:lnTo>
                    <a:lnTo>
                      <a:pt x="350" y="74"/>
                    </a:lnTo>
                    <a:lnTo>
                      <a:pt x="350" y="68"/>
                    </a:lnTo>
                    <a:lnTo>
                      <a:pt x="350" y="68"/>
                    </a:lnTo>
                    <a:lnTo>
                      <a:pt x="348" y="60"/>
                    </a:lnTo>
                    <a:lnTo>
                      <a:pt x="344" y="48"/>
                    </a:lnTo>
                    <a:lnTo>
                      <a:pt x="338" y="38"/>
                    </a:lnTo>
                    <a:lnTo>
                      <a:pt x="328" y="26"/>
                    </a:lnTo>
                    <a:lnTo>
                      <a:pt x="316" y="16"/>
                    </a:lnTo>
                    <a:lnTo>
                      <a:pt x="302" y="8"/>
                    </a:lnTo>
                    <a:lnTo>
                      <a:pt x="284" y="2"/>
                    </a:lnTo>
                    <a:lnTo>
                      <a:pt x="266" y="0"/>
                    </a:lnTo>
                    <a:lnTo>
                      <a:pt x="266"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35" name="Freeform 10"/>
              <p:cNvSpPr/>
              <p:nvPr/>
            </p:nvSpPr>
            <p:spPr bwMode="auto">
              <a:xfrm>
                <a:off x="4462463" y="3405188"/>
                <a:ext cx="219075" cy="219075"/>
              </a:xfrm>
              <a:custGeom>
                <a:avLst/>
                <a:gdLst>
                  <a:gd name="T0" fmla="*/ 70 w 138"/>
                  <a:gd name="T1" fmla="*/ 138 h 138"/>
                  <a:gd name="T2" fmla="*/ 70 w 138"/>
                  <a:gd name="T3" fmla="*/ 138 h 138"/>
                  <a:gd name="T4" fmla="*/ 84 w 138"/>
                  <a:gd name="T5" fmla="*/ 138 h 138"/>
                  <a:gd name="T6" fmla="*/ 96 w 138"/>
                  <a:gd name="T7" fmla="*/ 134 h 138"/>
                  <a:gd name="T8" fmla="*/ 108 w 138"/>
                  <a:gd name="T9" fmla="*/ 126 h 138"/>
                  <a:gd name="T10" fmla="*/ 118 w 138"/>
                  <a:gd name="T11" fmla="*/ 118 h 138"/>
                  <a:gd name="T12" fmla="*/ 128 w 138"/>
                  <a:gd name="T13" fmla="*/ 108 h 138"/>
                  <a:gd name="T14" fmla="*/ 134 w 138"/>
                  <a:gd name="T15" fmla="*/ 96 h 138"/>
                  <a:gd name="T16" fmla="*/ 138 w 138"/>
                  <a:gd name="T17" fmla="*/ 84 h 138"/>
                  <a:gd name="T18" fmla="*/ 138 w 138"/>
                  <a:gd name="T19" fmla="*/ 70 h 138"/>
                  <a:gd name="T20" fmla="*/ 138 w 138"/>
                  <a:gd name="T21" fmla="*/ 70 h 138"/>
                  <a:gd name="T22" fmla="*/ 138 w 138"/>
                  <a:gd name="T23" fmla="*/ 56 h 138"/>
                  <a:gd name="T24" fmla="*/ 134 w 138"/>
                  <a:gd name="T25" fmla="*/ 42 h 138"/>
                  <a:gd name="T26" fmla="*/ 128 w 138"/>
                  <a:gd name="T27" fmla="*/ 30 h 138"/>
                  <a:gd name="T28" fmla="*/ 118 w 138"/>
                  <a:gd name="T29" fmla="*/ 20 h 138"/>
                  <a:gd name="T30" fmla="*/ 108 w 138"/>
                  <a:gd name="T31" fmla="*/ 12 h 138"/>
                  <a:gd name="T32" fmla="*/ 96 w 138"/>
                  <a:gd name="T33" fmla="*/ 4 h 138"/>
                  <a:gd name="T34" fmla="*/ 84 w 138"/>
                  <a:gd name="T35" fmla="*/ 0 h 138"/>
                  <a:gd name="T36" fmla="*/ 70 w 138"/>
                  <a:gd name="T37" fmla="*/ 0 h 138"/>
                  <a:gd name="T38" fmla="*/ 70 w 138"/>
                  <a:gd name="T39" fmla="*/ 0 h 138"/>
                  <a:gd name="T40" fmla="*/ 56 w 138"/>
                  <a:gd name="T41" fmla="*/ 0 h 138"/>
                  <a:gd name="T42" fmla="*/ 42 w 138"/>
                  <a:gd name="T43" fmla="*/ 4 h 138"/>
                  <a:gd name="T44" fmla="*/ 30 w 138"/>
                  <a:gd name="T45" fmla="*/ 12 h 138"/>
                  <a:gd name="T46" fmla="*/ 20 w 138"/>
                  <a:gd name="T47" fmla="*/ 20 h 138"/>
                  <a:gd name="T48" fmla="*/ 12 w 138"/>
                  <a:gd name="T49" fmla="*/ 30 h 138"/>
                  <a:gd name="T50" fmla="*/ 4 w 138"/>
                  <a:gd name="T51" fmla="*/ 42 h 138"/>
                  <a:gd name="T52" fmla="*/ 0 w 138"/>
                  <a:gd name="T53" fmla="*/ 56 h 138"/>
                  <a:gd name="T54" fmla="*/ 0 w 138"/>
                  <a:gd name="T55" fmla="*/ 70 h 138"/>
                  <a:gd name="T56" fmla="*/ 0 w 138"/>
                  <a:gd name="T57" fmla="*/ 70 h 138"/>
                  <a:gd name="T58" fmla="*/ 0 w 138"/>
                  <a:gd name="T59" fmla="*/ 84 h 138"/>
                  <a:gd name="T60" fmla="*/ 4 w 138"/>
                  <a:gd name="T61" fmla="*/ 96 h 138"/>
                  <a:gd name="T62" fmla="*/ 12 w 138"/>
                  <a:gd name="T63" fmla="*/ 108 h 138"/>
                  <a:gd name="T64" fmla="*/ 20 w 138"/>
                  <a:gd name="T65" fmla="*/ 118 h 138"/>
                  <a:gd name="T66" fmla="*/ 30 w 138"/>
                  <a:gd name="T67" fmla="*/ 126 h 138"/>
                  <a:gd name="T68" fmla="*/ 42 w 138"/>
                  <a:gd name="T69" fmla="*/ 134 h 138"/>
                  <a:gd name="T70" fmla="*/ 56 w 138"/>
                  <a:gd name="T71" fmla="*/ 138 h 138"/>
                  <a:gd name="T72" fmla="*/ 70 w 138"/>
                  <a:gd name="T73" fmla="*/ 138 h 138"/>
                  <a:gd name="T74" fmla="*/ 70 w 138"/>
                  <a:gd name="T75" fmla="*/ 138 h 1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38" h="138">
                    <a:moveTo>
                      <a:pt x="70" y="138"/>
                    </a:moveTo>
                    <a:lnTo>
                      <a:pt x="70" y="138"/>
                    </a:lnTo>
                    <a:lnTo>
                      <a:pt x="84" y="138"/>
                    </a:lnTo>
                    <a:lnTo>
                      <a:pt x="96" y="134"/>
                    </a:lnTo>
                    <a:lnTo>
                      <a:pt x="108" y="126"/>
                    </a:lnTo>
                    <a:lnTo>
                      <a:pt x="118" y="118"/>
                    </a:lnTo>
                    <a:lnTo>
                      <a:pt x="128" y="108"/>
                    </a:lnTo>
                    <a:lnTo>
                      <a:pt x="134" y="96"/>
                    </a:lnTo>
                    <a:lnTo>
                      <a:pt x="138" y="84"/>
                    </a:lnTo>
                    <a:lnTo>
                      <a:pt x="138" y="70"/>
                    </a:lnTo>
                    <a:lnTo>
                      <a:pt x="138" y="70"/>
                    </a:lnTo>
                    <a:lnTo>
                      <a:pt x="138" y="56"/>
                    </a:lnTo>
                    <a:lnTo>
                      <a:pt x="134" y="42"/>
                    </a:lnTo>
                    <a:lnTo>
                      <a:pt x="128" y="30"/>
                    </a:lnTo>
                    <a:lnTo>
                      <a:pt x="118" y="20"/>
                    </a:lnTo>
                    <a:lnTo>
                      <a:pt x="108" y="12"/>
                    </a:lnTo>
                    <a:lnTo>
                      <a:pt x="96" y="4"/>
                    </a:lnTo>
                    <a:lnTo>
                      <a:pt x="84" y="0"/>
                    </a:lnTo>
                    <a:lnTo>
                      <a:pt x="70" y="0"/>
                    </a:lnTo>
                    <a:lnTo>
                      <a:pt x="70" y="0"/>
                    </a:lnTo>
                    <a:lnTo>
                      <a:pt x="56" y="0"/>
                    </a:lnTo>
                    <a:lnTo>
                      <a:pt x="42" y="4"/>
                    </a:lnTo>
                    <a:lnTo>
                      <a:pt x="30" y="12"/>
                    </a:lnTo>
                    <a:lnTo>
                      <a:pt x="20" y="20"/>
                    </a:lnTo>
                    <a:lnTo>
                      <a:pt x="12" y="30"/>
                    </a:lnTo>
                    <a:lnTo>
                      <a:pt x="4" y="42"/>
                    </a:lnTo>
                    <a:lnTo>
                      <a:pt x="0" y="56"/>
                    </a:lnTo>
                    <a:lnTo>
                      <a:pt x="0" y="70"/>
                    </a:lnTo>
                    <a:lnTo>
                      <a:pt x="0" y="70"/>
                    </a:lnTo>
                    <a:lnTo>
                      <a:pt x="0" y="84"/>
                    </a:lnTo>
                    <a:lnTo>
                      <a:pt x="4" y="96"/>
                    </a:lnTo>
                    <a:lnTo>
                      <a:pt x="12" y="108"/>
                    </a:lnTo>
                    <a:lnTo>
                      <a:pt x="20" y="118"/>
                    </a:lnTo>
                    <a:lnTo>
                      <a:pt x="30" y="126"/>
                    </a:lnTo>
                    <a:lnTo>
                      <a:pt x="42" y="134"/>
                    </a:lnTo>
                    <a:lnTo>
                      <a:pt x="56" y="138"/>
                    </a:lnTo>
                    <a:lnTo>
                      <a:pt x="70" y="138"/>
                    </a:lnTo>
                    <a:lnTo>
                      <a:pt x="70" y="13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grpSp>
        <p:sp>
          <p:nvSpPr>
            <p:cNvPr id="33" name="矩形 32"/>
            <p:cNvSpPr/>
            <p:nvPr/>
          </p:nvSpPr>
          <p:spPr>
            <a:xfrm>
              <a:off x="1922996" y="1215036"/>
              <a:ext cx="2442169" cy="1045601"/>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4400" dirty="0" smtClean="0">
                  <a:latin typeface="微软雅黑" panose="020B0503020204020204" pitchFamily="34" charset="-122"/>
                  <a:ea typeface="微软雅黑" panose="020B0503020204020204" pitchFamily="34" charset="-122"/>
                </a:rPr>
                <a:t>80%</a:t>
              </a:r>
              <a:endParaRPr lang="zh-CN" altLang="en-US" sz="4400" dirty="0">
                <a:latin typeface="微软雅黑" panose="020B0503020204020204" pitchFamily="34" charset="-122"/>
                <a:ea typeface="微软雅黑" panose="020B0503020204020204" pitchFamily="34" charset="-122"/>
              </a:endParaRPr>
            </a:p>
          </p:txBody>
        </p:sp>
      </p:grpSp>
      <p:grpSp>
        <p:nvGrpSpPr>
          <p:cNvPr id="36" name="组合 35"/>
          <p:cNvGrpSpPr/>
          <p:nvPr/>
        </p:nvGrpSpPr>
        <p:grpSpPr>
          <a:xfrm>
            <a:off x="4490088" y="1427174"/>
            <a:ext cx="3600400" cy="1234169"/>
            <a:chOff x="4490088" y="1026468"/>
            <a:chExt cx="3600400" cy="1234169"/>
          </a:xfrm>
          <a:solidFill>
            <a:schemeClr val="accent5">
              <a:lumMod val="75000"/>
            </a:schemeClr>
          </a:solidFill>
        </p:grpSpPr>
        <p:sp>
          <p:nvSpPr>
            <p:cNvPr id="37" name="矩形 36"/>
            <p:cNvSpPr/>
            <p:nvPr/>
          </p:nvSpPr>
          <p:spPr>
            <a:xfrm>
              <a:off x="5223730" y="1207697"/>
              <a:ext cx="2866758" cy="105294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4400" dirty="0" smtClean="0">
                  <a:latin typeface="微软雅黑" panose="020B0503020204020204" pitchFamily="34" charset="-122"/>
                  <a:ea typeface="微软雅黑" panose="020B0503020204020204" pitchFamily="34" charset="-122"/>
                </a:rPr>
                <a:t>96%</a:t>
              </a:r>
              <a:endParaRPr lang="zh-CN" altLang="en-US" sz="4400" dirty="0">
                <a:latin typeface="微软雅黑" panose="020B0503020204020204" pitchFamily="34" charset="-122"/>
                <a:ea typeface="微软雅黑" panose="020B0503020204020204" pitchFamily="34" charset="-122"/>
              </a:endParaRPr>
            </a:p>
          </p:txBody>
        </p:sp>
        <p:grpSp>
          <p:nvGrpSpPr>
            <p:cNvPr id="38" name="组合 37"/>
            <p:cNvGrpSpPr/>
            <p:nvPr/>
          </p:nvGrpSpPr>
          <p:grpSpPr>
            <a:xfrm>
              <a:off x="4490088" y="1026468"/>
              <a:ext cx="667224" cy="1233745"/>
              <a:chOff x="4751388" y="1863725"/>
              <a:chExt cx="785812" cy="1717675"/>
            </a:xfrm>
            <a:grpFill/>
          </p:grpSpPr>
          <p:sp>
            <p:nvSpPr>
              <p:cNvPr id="39" name="AutoShape 3"/>
              <p:cNvSpPr>
                <a:spLocks noChangeAspect="1" noChangeArrowheads="1" noTextEdit="1"/>
              </p:cNvSpPr>
              <p:nvPr/>
            </p:nvSpPr>
            <p:spPr bwMode="auto">
              <a:xfrm>
                <a:off x="4751388" y="1863725"/>
                <a:ext cx="785812" cy="171767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40" name="Freeform 5"/>
              <p:cNvSpPr/>
              <p:nvPr/>
            </p:nvSpPr>
            <p:spPr bwMode="auto">
              <a:xfrm>
                <a:off x="5013325" y="1863725"/>
                <a:ext cx="254000" cy="258763"/>
              </a:xfrm>
              <a:custGeom>
                <a:avLst/>
                <a:gdLst>
                  <a:gd name="T0" fmla="*/ 80 w 160"/>
                  <a:gd name="T1" fmla="*/ 163 h 163"/>
                  <a:gd name="T2" fmla="*/ 80 w 160"/>
                  <a:gd name="T3" fmla="*/ 163 h 163"/>
                  <a:gd name="T4" fmla="*/ 95 w 160"/>
                  <a:gd name="T5" fmla="*/ 160 h 163"/>
                  <a:gd name="T6" fmla="*/ 112 w 160"/>
                  <a:gd name="T7" fmla="*/ 155 h 163"/>
                  <a:gd name="T8" fmla="*/ 124 w 160"/>
                  <a:gd name="T9" fmla="*/ 148 h 163"/>
                  <a:gd name="T10" fmla="*/ 136 w 160"/>
                  <a:gd name="T11" fmla="*/ 138 h 163"/>
                  <a:gd name="T12" fmla="*/ 146 w 160"/>
                  <a:gd name="T13" fmla="*/ 126 h 163"/>
                  <a:gd name="T14" fmla="*/ 153 w 160"/>
                  <a:gd name="T15" fmla="*/ 112 h 163"/>
                  <a:gd name="T16" fmla="*/ 158 w 160"/>
                  <a:gd name="T17" fmla="*/ 97 h 163"/>
                  <a:gd name="T18" fmla="*/ 160 w 160"/>
                  <a:gd name="T19" fmla="*/ 80 h 163"/>
                  <a:gd name="T20" fmla="*/ 160 w 160"/>
                  <a:gd name="T21" fmla="*/ 80 h 163"/>
                  <a:gd name="T22" fmla="*/ 158 w 160"/>
                  <a:gd name="T23" fmla="*/ 66 h 163"/>
                  <a:gd name="T24" fmla="*/ 153 w 160"/>
                  <a:gd name="T25" fmla="*/ 49 h 163"/>
                  <a:gd name="T26" fmla="*/ 146 w 160"/>
                  <a:gd name="T27" fmla="*/ 36 h 163"/>
                  <a:gd name="T28" fmla="*/ 136 w 160"/>
                  <a:gd name="T29" fmla="*/ 24 h 163"/>
                  <a:gd name="T30" fmla="*/ 124 w 160"/>
                  <a:gd name="T31" fmla="*/ 15 h 163"/>
                  <a:gd name="T32" fmla="*/ 112 w 160"/>
                  <a:gd name="T33" fmla="*/ 7 h 163"/>
                  <a:gd name="T34" fmla="*/ 95 w 160"/>
                  <a:gd name="T35" fmla="*/ 2 h 163"/>
                  <a:gd name="T36" fmla="*/ 80 w 160"/>
                  <a:gd name="T37" fmla="*/ 0 h 163"/>
                  <a:gd name="T38" fmla="*/ 80 w 160"/>
                  <a:gd name="T39" fmla="*/ 0 h 163"/>
                  <a:gd name="T40" fmla="*/ 63 w 160"/>
                  <a:gd name="T41" fmla="*/ 2 h 163"/>
                  <a:gd name="T42" fmla="*/ 49 w 160"/>
                  <a:gd name="T43" fmla="*/ 7 h 163"/>
                  <a:gd name="T44" fmla="*/ 34 w 160"/>
                  <a:gd name="T45" fmla="*/ 15 h 163"/>
                  <a:gd name="T46" fmla="*/ 22 w 160"/>
                  <a:gd name="T47" fmla="*/ 24 h 163"/>
                  <a:gd name="T48" fmla="*/ 12 w 160"/>
                  <a:gd name="T49" fmla="*/ 36 h 163"/>
                  <a:gd name="T50" fmla="*/ 5 w 160"/>
                  <a:gd name="T51" fmla="*/ 49 h 163"/>
                  <a:gd name="T52" fmla="*/ 0 w 160"/>
                  <a:gd name="T53" fmla="*/ 66 h 163"/>
                  <a:gd name="T54" fmla="*/ 0 w 160"/>
                  <a:gd name="T55" fmla="*/ 80 h 163"/>
                  <a:gd name="T56" fmla="*/ 0 w 160"/>
                  <a:gd name="T57" fmla="*/ 80 h 163"/>
                  <a:gd name="T58" fmla="*/ 0 w 160"/>
                  <a:gd name="T59" fmla="*/ 97 h 163"/>
                  <a:gd name="T60" fmla="*/ 5 w 160"/>
                  <a:gd name="T61" fmla="*/ 112 h 163"/>
                  <a:gd name="T62" fmla="*/ 12 w 160"/>
                  <a:gd name="T63" fmla="*/ 126 h 163"/>
                  <a:gd name="T64" fmla="*/ 22 w 160"/>
                  <a:gd name="T65" fmla="*/ 138 h 163"/>
                  <a:gd name="T66" fmla="*/ 34 w 160"/>
                  <a:gd name="T67" fmla="*/ 148 h 163"/>
                  <a:gd name="T68" fmla="*/ 49 w 160"/>
                  <a:gd name="T69" fmla="*/ 155 h 163"/>
                  <a:gd name="T70" fmla="*/ 63 w 160"/>
                  <a:gd name="T71" fmla="*/ 160 h 163"/>
                  <a:gd name="T72" fmla="*/ 80 w 160"/>
                  <a:gd name="T73" fmla="*/ 163 h 163"/>
                  <a:gd name="T74" fmla="*/ 80 w 160"/>
                  <a:gd name="T75" fmla="*/ 163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60" h="163">
                    <a:moveTo>
                      <a:pt x="80" y="163"/>
                    </a:moveTo>
                    <a:lnTo>
                      <a:pt x="80" y="163"/>
                    </a:lnTo>
                    <a:lnTo>
                      <a:pt x="95" y="160"/>
                    </a:lnTo>
                    <a:lnTo>
                      <a:pt x="112" y="155"/>
                    </a:lnTo>
                    <a:lnTo>
                      <a:pt x="124" y="148"/>
                    </a:lnTo>
                    <a:lnTo>
                      <a:pt x="136" y="138"/>
                    </a:lnTo>
                    <a:lnTo>
                      <a:pt x="146" y="126"/>
                    </a:lnTo>
                    <a:lnTo>
                      <a:pt x="153" y="112"/>
                    </a:lnTo>
                    <a:lnTo>
                      <a:pt x="158" y="97"/>
                    </a:lnTo>
                    <a:lnTo>
                      <a:pt x="160" y="80"/>
                    </a:lnTo>
                    <a:lnTo>
                      <a:pt x="160" y="80"/>
                    </a:lnTo>
                    <a:lnTo>
                      <a:pt x="158" y="66"/>
                    </a:lnTo>
                    <a:lnTo>
                      <a:pt x="153" y="49"/>
                    </a:lnTo>
                    <a:lnTo>
                      <a:pt x="146" y="36"/>
                    </a:lnTo>
                    <a:lnTo>
                      <a:pt x="136" y="24"/>
                    </a:lnTo>
                    <a:lnTo>
                      <a:pt x="124" y="15"/>
                    </a:lnTo>
                    <a:lnTo>
                      <a:pt x="112" y="7"/>
                    </a:lnTo>
                    <a:lnTo>
                      <a:pt x="95" y="2"/>
                    </a:lnTo>
                    <a:lnTo>
                      <a:pt x="80" y="0"/>
                    </a:lnTo>
                    <a:lnTo>
                      <a:pt x="80" y="0"/>
                    </a:lnTo>
                    <a:lnTo>
                      <a:pt x="63" y="2"/>
                    </a:lnTo>
                    <a:lnTo>
                      <a:pt x="49" y="7"/>
                    </a:lnTo>
                    <a:lnTo>
                      <a:pt x="34" y="15"/>
                    </a:lnTo>
                    <a:lnTo>
                      <a:pt x="22" y="24"/>
                    </a:lnTo>
                    <a:lnTo>
                      <a:pt x="12" y="36"/>
                    </a:lnTo>
                    <a:lnTo>
                      <a:pt x="5" y="49"/>
                    </a:lnTo>
                    <a:lnTo>
                      <a:pt x="0" y="66"/>
                    </a:lnTo>
                    <a:lnTo>
                      <a:pt x="0" y="80"/>
                    </a:lnTo>
                    <a:lnTo>
                      <a:pt x="0" y="80"/>
                    </a:lnTo>
                    <a:lnTo>
                      <a:pt x="0" y="97"/>
                    </a:lnTo>
                    <a:lnTo>
                      <a:pt x="5" y="112"/>
                    </a:lnTo>
                    <a:lnTo>
                      <a:pt x="12" y="126"/>
                    </a:lnTo>
                    <a:lnTo>
                      <a:pt x="22" y="138"/>
                    </a:lnTo>
                    <a:lnTo>
                      <a:pt x="34" y="148"/>
                    </a:lnTo>
                    <a:lnTo>
                      <a:pt x="49" y="155"/>
                    </a:lnTo>
                    <a:lnTo>
                      <a:pt x="63" y="160"/>
                    </a:lnTo>
                    <a:lnTo>
                      <a:pt x="80" y="163"/>
                    </a:lnTo>
                    <a:lnTo>
                      <a:pt x="80" y="16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sp>
            <p:nvSpPr>
              <p:cNvPr id="41" name="Freeform 6"/>
              <p:cNvSpPr/>
              <p:nvPr/>
            </p:nvSpPr>
            <p:spPr bwMode="auto">
              <a:xfrm>
                <a:off x="4751388" y="2171700"/>
                <a:ext cx="785812" cy="1409700"/>
              </a:xfrm>
              <a:custGeom>
                <a:avLst/>
                <a:gdLst>
                  <a:gd name="T0" fmla="*/ 403 w 495"/>
                  <a:gd name="T1" fmla="*/ 53 h 888"/>
                  <a:gd name="T2" fmla="*/ 400 w 495"/>
                  <a:gd name="T3" fmla="*/ 41 h 888"/>
                  <a:gd name="T4" fmla="*/ 391 w 495"/>
                  <a:gd name="T5" fmla="*/ 22 h 888"/>
                  <a:gd name="T6" fmla="*/ 376 w 495"/>
                  <a:gd name="T7" fmla="*/ 10 h 888"/>
                  <a:gd name="T8" fmla="*/ 357 w 495"/>
                  <a:gd name="T9" fmla="*/ 0 h 888"/>
                  <a:gd name="T10" fmla="*/ 146 w 495"/>
                  <a:gd name="T11" fmla="*/ 0 h 888"/>
                  <a:gd name="T12" fmla="*/ 131 w 495"/>
                  <a:gd name="T13" fmla="*/ 3 h 888"/>
                  <a:gd name="T14" fmla="*/ 104 w 495"/>
                  <a:gd name="T15" fmla="*/ 17 h 888"/>
                  <a:gd name="T16" fmla="*/ 97 w 495"/>
                  <a:gd name="T17" fmla="*/ 27 h 888"/>
                  <a:gd name="T18" fmla="*/ 90 w 495"/>
                  <a:gd name="T19" fmla="*/ 39 h 888"/>
                  <a:gd name="T20" fmla="*/ 90 w 495"/>
                  <a:gd name="T21" fmla="*/ 44 h 888"/>
                  <a:gd name="T22" fmla="*/ 0 w 495"/>
                  <a:gd name="T23" fmla="*/ 328 h 888"/>
                  <a:gd name="T24" fmla="*/ 0 w 495"/>
                  <a:gd name="T25" fmla="*/ 342 h 888"/>
                  <a:gd name="T26" fmla="*/ 12 w 495"/>
                  <a:gd name="T27" fmla="*/ 366 h 888"/>
                  <a:gd name="T28" fmla="*/ 24 w 495"/>
                  <a:gd name="T29" fmla="*/ 374 h 888"/>
                  <a:gd name="T30" fmla="*/ 32 w 495"/>
                  <a:gd name="T31" fmla="*/ 374 h 888"/>
                  <a:gd name="T32" fmla="*/ 51 w 495"/>
                  <a:gd name="T33" fmla="*/ 371 h 888"/>
                  <a:gd name="T34" fmla="*/ 66 w 495"/>
                  <a:gd name="T35" fmla="*/ 357 h 888"/>
                  <a:gd name="T36" fmla="*/ 138 w 495"/>
                  <a:gd name="T37" fmla="*/ 124 h 888"/>
                  <a:gd name="T38" fmla="*/ 146 w 495"/>
                  <a:gd name="T39" fmla="*/ 124 h 888"/>
                  <a:gd name="T40" fmla="*/ 46 w 495"/>
                  <a:gd name="T41" fmla="*/ 527 h 888"/>
                  <a:gd name="T42" fmla="*/ 155 w 495"/>
                  <a:gd name="T43" fmla="*/ 847 h 888"/>
                  <a:gd name="T44" fmla="*/ 155 w 495"/>
                  <a:gd name="T45" fmla="*/ 854 h 888"/>
                  <a:gd name="T46" fmla="*/ 160 w 495"/>
                  <a:gd name="T47" fmla="*/ 869 h 888"/>
                  <a:gd name="T48" fmla="*/ 172 w 495"/>
                  <a:gd name="T49" fmla="*/ 881 h 888"/>
                  <a:gd name="T50" fmla="*/ 187 w 495"/>
                  <a:gd name="T51" fmla="*/ 886 h 888"/>
                  <a:gd name="T52" fmla="*/ 194 w 495"/>
                  <a:gd name="T53" fmla="*/ 888 h 888"/>
                  <a:gd name="T54" fmla="*/ 211 w 495"/>
                  <a:gd name="T55" fmla="*/ 883 h 888"/>
                  <a:gd name="T56" fmla="*/ 223 w 495"/>
                  <a:gd name="T57" fmla="*/ 876 h 888"/>
                  <a:gd name="T58" fmla="*/ 233 w 495"/>
                  <a:gd name="T59" fmla="*/ 861 h 888"/>
                  <a:gd name="T60" fmla="*/ 235 w 495"/>
                  <a:gd name="T61" fmla="*/ 847 h 888"/>
                  <a:gd name="T62" fmla="*/ 260 w 495"/>
                  <a:gd name="T63" fmla="*/ 527 h 888"/>
                  <a:gd name="T64" fmla="*/ 260 w 495"/>
                  <a:gd name="T65" fmla="*/ 847 h 888"/>
                  <a:gd name="T66" fmla="*/ 264 w 495"/>
                  <a:gd name="T67" fmla="*/ 861 h 888"/>
                  <a:gd name="T68" fmla="*/ 272 w 495"/>
                  <a:gd name="T69" fmla="*/ 876 h 888"/>
                  <a:gd name="T70" fmla="*/ 286 w 495"/>
                  <a:gd name="T71" fmla="*/ 883 h 888"/>
                  <a:gd name="T72" fmla="*/ 301 w 495"/>
                  <a:gd name="T73" fmla="*/ 888 h 888"/>
                  <a:gd name="T74" fmla="*/ 311 w 495"/>
                  <a:gd name="T75" fmla="*/ 886 h 888"/>
                  <a:gd name="T76" fmla="*/ 325 w 495"/>
                  <a:gd name="T77" fmla="*/ 881 h 888"/>
                  <a:gd name="T78" fmla="*/ 335 w 495"/>
                  <a:gd name="T79" fmla="*/ 869 h 888"/>
                  <a:gd name="T80" fmla="*/ 342 w 495"/>
                  <a:gd name="T81" fmla="*/ 854 h 888"/>
                  <a:gd name="T82" fmla="*/ 342 w 495"/>
                  <a:gd name="T83" fmla="*/ 527 h 888"/>
                  <a:gd name="T84" fmla="*/ 340 w 495"/>
                  <a:gd name="T85" fmla="*/ 124 h 888"/>
                  <a:gd name="T86" fmla="*/ 345 w 495"/>
                  <a:gd name="T87" fmla="*/ 124 h 888"/>
                  <a:gd name="T88" fmla="*/ 427 w 495"/>
                  <a:gd name="T89" fmla="*/ 349 h 888"/>
                  <a:gd name="T90" fmla="*/ 429 w 495"/>
                  <a:gd name="T91" fmla="*/ 357 h 888"/>
                  <a:gd name="T92" fmla="*/ 444 w 495"/>
                  <a:gd name="T93" fmla="*/ 371 h 888"/>
                  <a:gd name="T94" fmla="*/ 463 w 495"/>
                  <a:gd name="T95" fmla="*/ 374 h 888"/>
                  <a:gd name="T96" fmla="*/ 471 w 495"/>
                  <a:gd name="T97" fmla="*/ 371 h 888"/>
                  <a:gd name="T98" fmla="*/ 483 w 495"/>
                  <a:gd name="T99" fmla="*/ 364 h 888"/>
                  <a:gd name="T100" fmla="*/ 495 w 495"/>
                  <a:gd name="T101" fmla="*/ 340 h 888"/>
                  <a:gd name="T102" fmla="*/ 495 w 495"/>
                  <a:gd name="T103" fmla="*/ 328 h 8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95" h="888">
                    <a:moveTo>
                      <a:pt x="495" y="328"/>
                    </a:moveTo>
                    <a:lnTo>
                      <a:pt x="403" y="53"/>
                    </a:lnTo>
                    <a:lnTo>
                      <a:pt x="403" y="53"/>
                    </a:lnTo>
                    <a:lnTo>
                      <a:pt x="400" y="41"/>
                    </a:lnTo>
                    <a:lnTo>
                      <a:pt x="398" y="32"/>
                    </a:lnTo>
                    <a:lnTo>
                      <a:pt x="391" y="22"/>
                    </a:lnTo>
                    <a:lnTo>
                      <a:pt x="386" y="15"/>
                    </a:lnTo>
                    <a:lnTo>
                      <a:pt x="376" y="10"/>
                    </a:lnTo>
                    <a:lnTo>
                      <a:pt x="366" y="5"/>
                    </a:lnTo>
                    <a:lnTo>
                      <a:pt x="357" y="0"/>
                    </a:lnTo>
                    <a:lnTo>
                      <a:pt x="345" y="0"/>
                    </a:lnTo>
                    <a:lnTo>
                      <a:pt x="146" y="0"/>
                    </a:lnTo>
                    <a:lnTo>
                      <a:pt x="146" y="0"/>
                    </a:lnTo>
                    <a:lnTo>
                      <a:pt x="131" y="3"/>
                    </a:lnTo>
                    <a:lnTo>
                      <a:pt x="116" y="7"/>
                    </a:lnTo>
                    <a:lnTo>
                      <a:pt x="104" y="17"/>
                    </a:lnTo>
                    <a:lnTo>
                      <a:pt x="97" y="27"/>
                    </a:lnTo>
                    <a:lnTo>
                      <a:pt x="97" y="27"/>
                    </a:lnTo>
                    <a:lnTo>
                      <a:pt x="92" y="39"/>
                    </a:lnTo>
                    <a:lnTo>
                      <a:pt x="90" y="39"/>
                    </a:lnTo>
                    <a:lnTo>
                      <a:pt x="90" y="39"/>
                    </a:lnTo>
                    <a:lnTo>
                      <a:pt x="90" y="44"/>
                    </a:lnTo>
                    <a:lnTo>
                      <a:pt x="0" y="328"/>
                    </a:lnTo>
                    <a:lnTo>
                      <a:pt x="0" y="328"/>
                    </a:lnTo>
                    <a:lnTo>
                      <a:pt x="0" y="335"/>
                    </a:lnTo>
                    <a:lnTo>
                      <a:pt x="0" y="342"/>
                    </a:lnTo>
                    <a:lnTo>
                      <a:pt x="2" y="354"/>
                    </a:lnTo>
                    <a:lnTo>
                      <a:pt x="12" y="366"/>
                    </a:lnTo>
                    <a:lnTo>
                      <a:pt x="17" y="371"/>
                    </a:lnTo>
                    <a:lnTo>
                      <a:pt x="24" y="374"/>
                    </a:lnTo>
                    <a:lnTo>
                      <a:pt x="24" y="374"/>
                    </a:lnTo>
                    <a:lnTo>
                      <a:pt x="32" y="374"/>
                    </a:lnTo>
                    <a:lnTo>
                      <a:pt x="39" y="374"/>
                    </a:lnTo>
                    <a:lnTo>
                      <a:pt x="51" y="371"/>
                    </a:lnTo>
                    <a:lnTo>
                      <a:pt x="61" y="362"/>
                    </a:lnTo>
                    <a:lnTo>
                      <a:pt x="66" y="357"/>
                    </a:lnTo>
                    <a:lnTo>
                      <a:pt x="68" y="349"/>
                    </a:lnTo>
                    <a:lnTo>
                      <a:pt x="138" y="124"/>
                    </a:lnTo>
                    <a:lnTo>
                      <a:pt x="138" y="124"/>
                    </a:lnTo>
                    <a:lnTo>
                      <a:pt x="146" y="124"/>
                    </a:lnTo>
                    <a:lnTo>
                      <a:pt x="153" y="124"/>
                    </a:lnTo>
                    <a:lnTo>
                      <a:pt x="46" y="527"/>
                    </a:lnTo>
                    <a:lnTo>
                      <a:pt x="155" y="527"/>
                    </a:lnTo>
                    <a:lnTo>
                      <a:pt x="155" y="847"/>
                    </a:lnTo>
                    <a:lnTo>
                      <a:pt x="155" y="847"/>
                    </a:lnTo>
                    <a:lnTo>
                      <a:pt x="155" y="854"/>
                    </a:lnTo>
                    <a:lnTo>
                      <a:pt x="158" y="861"/>
                    </a:lnTo>
                    <a:lnTo>
                      <a:pt x="160" y="869"/>
                    </a:lnTo>
                    <a:lnTo>
                      <a:pt x="167" y="876"/>
                    </a:lnTo>
                    <a:lnTo>
                      <a:pt x="172" y="881"/>
                    </a:lnTo>
                    <a:lnTo>
                      <a:pt x="180" y="883"/>
                    </a:lnTo>
                    <a:lnTo>
                      <a:pt x="187" y="886"/>
                    </a:lnTo>
                    <a:lnTo>
                      <a:pt x="194" y="888"/>
                    </a:lnTo>
                    <a:lnTo>
                      <a:pt x="194" y="888"/>
                    </a:lnTo>
                    <a:lnTo>
                      <a:pt x="204" y="886"/>
                    </a:lnTo>
                    <a:lnTo>
                      <a:pt x="211" y="883"/>
                    </a:lnTo>
                    <a:lnTo>
                      <a:pt x="218" y="881"/>
                    </a:lnTo>
                    <a:lnTo>
                      <a:pt x="223" y="876"/>
                    </a:lnTo>
                    <a:lnTo>
                      <a:pt x="231" y="869"/>
                    </a:lnTo>
                    <a:lnTo>
                      <a:pt x="233" y="861"/>
                    </a:lnTo>
                    <a:lnTo>
                      <a:pt x="235" y="854"/>
                    </a:lnTo>
                    <a:lnTo>
                      <a:pt x="235" y="847"/>
                    </a:lnTo>
                    <a:lnTo>
                      <a:pt x="235" y="527"/>
                    </a:lnTo>
                    <a:lnTo>
                      <a:pt x="260" y="527"/>
                    </a:lnTo>
                    <a:lnTo>
                      <a:pt x="260" y="847"/>
                    </a:lnTo>
                    <a:lnTo>
                      <a:pt x="260" y="847"/>
                    </a:lnTo>
                    <a:lnTo>
                      <a:pt x="262" y="854"/>
                    </a:lnTo>
                    <a:lnTo>
                      <a:pt x="264" y="861"/>
                    </a:lnTo>
                    <a:lnTo>
                      <a:pt x="267" y="869"/>
                    </a:lnTo>
                    <a:lnTo>
                      <a:pt x="272" y="876"/>
                    </a:lnTo>
                    <a:lnTo>
                      <a:pt x="279" y="881"/>
                    </a:lnTo>
                    <a:lnTo>
                      <a:pt x="286" y="883"/>
                    </a:lnTo>
                    <a:lnTo>
                      <a:pt x="294" y="886"/>
                    </a:lnTo>
                    <a:lnTo>
                      <a:pt x="301" y="888"/>
                    </a:lnTo>
                    <a:lnTo>
                      <a:pt x="301" y="888"/>
                    </a:lnTo>
                    <a:lnTo>
                      <a:pt x="311" y="886"/>
                    </a:lnTo>
                    <a:lnTo>
                      <a:pt x="318" y="883"/>
                    </a:lnTo>
                    <a:lnTo>
                      <a:pt x="325" y="881"/>
                    </a:lnTo>
                    <a:lnTo>
                      <a:pt x="330" y="876"/>
                    </a:lnTo>
                    <a:lnTo>
                      <a:pt x="335" y="869"/>
                    </a:lnTo>
                    <a:lnTo>
                      <a:pt x="340" y="861"/>
                    </a:lnTo>
                    <a:lnTo>
                      <a:pt x="342" y="854"/>
                    </a:lnTo>
                    <a:lnTo>
                      <a:pt x="342" y="847"/>
                    </a:lnTo>
                    <a:lnTo>
                      <a:pt x="342" y="527"/>
                    </a:lnTo>
                    <a:lnTo>
                      <a:pt x="451" y="527"/>
                    </a:lnTo>
                    <a:lnTo>
                      <a:pt x="340" y="124"/>
                    </a:lnTo>
                    <a:lnTo>
                      <a:pt x="345" y="124"/>
                    </a:lnTo>
                    <a:lnTo>
                      <a:pt x="345" y="124"/>
                    </a:lnTo>
                    <a:lnTo>
                      <a:pt x="352" y="124"/>
                    </a:lnTo>
                    <a:lnTo>
                      <a:pt x="427" y="349"/>
                    </a:lnTo>
                    <a:lnTo>
                      <a:pt x="427" y="349"/>
                    </a:lnTo>
                    <a:lnTo>
                      <a:pt x="429" y="357"/>
                    </a:lnTo>
                    <a:lnTo>
                      <a:pt x="434" y="362"/>
                    </a:lnTo>
                    <a:lnTo>
                      <a:pt x="444" y="371"/>
                    </a:lnTo>
                    <a:lnTo>
                      <a:pt x="459" y="374"/>
                    </a:lnTo>
                    <a:lnTo>
                      <a:pt x="463" y="374"/>
                    </a:lnTo>
                    <a:lnTo>
                      <a:pt x="471" y="371"/>
                    </a:lnTo>
                    <a:lnTo>
                      <a:pt x="471" y="371"/>
                    </a:lnTo>
                    <a:lnTo>
                      <a:pt x="478" y="369"/>
                    </a:lnTo>
                    <a:lnTo>
                      <a:pt x="483" y="364"/>
                    </a:lnTo>
                    <a:lnTo>
                      <a:pt x="493" y="354"/>
                    </a:lnTo>
                    <a:lnTo>
                      <a:pt x="495" y="340"/>
                    </a:lnTo>
                    <a:lnTo>
                      <a:pt x="495" y="332"/>
                    </a:lnTo>
                    <a:lnTo>
                      <a:pt x="495" y="328"/>
                    </a:lnTo>
                    <a:lnTo>
                      <a:pt x="495" y="32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latin typeface="微软雅黑" panose="020B0503020204020204" pitchFamily="34" charset="-122"/>
                  <a:ea typeface="微软雅黑" panose="020B0503020204020204" pitchFamily="34" charset="-122"/>
                </a:endParaRPr>
              </a:p>
            </p:txBody>
          </p:sp>
        </p:grpSp>
      </p:gr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p:cTn id="7" dur="500" fill="hold"/>
                                        <p:tgtEl>
                                          <p:spTgt spid="20"/>
                                        </p:tgtEl>
                                        <p:attrNameLst>
                                          <p:attrName>ppt_w</p:attrName>
                                        </p:attrNameLst>
                                      </p:cBhvr>
                                      <p:tavLst>
                                        <p:tav tm="0">
                                          <p:val>
                                            <p:fltVal val="0"/>
                                          </p:val>
                                        </p:tav>
                                        <p:tav tm="100000">
                                          <p:val>
                                            <p:strVal val="#ppt_w"/>
                                          </p:val>
                                        </p:tav>
                                      </p:tavLst>
                                    </p:anim>
                                    <p:anim calcmode="lin" valueType="num">
                                      <p:cBhvr>
                                        <p:cTn id="8" dur="500" fill="hold"/>
                                        <p:tgtEl>
                                          <p:spTgt spid="20"/>
                                        </p:tgtEl>
                                        <p:attrNameLst>
                                          <p:attrName>ppt_h</p:attrName>
                                        </p:attrNameLst>
                                      </p:cBhvr>
                                      <p:tavLst>
                                        <p:tav tm="0">
                                          <p:val>
                                            <p:fltVal val="0"/>
                                          </p:val>
                                        </p:tav>
                                        <p:tav tm="100000">
                                          <p:val>
                                            <p:strVal val="#ppt_h"/>
                                          </p:val>
                                        </p:tav>
                                      </p:tavLst>
                                    </p:anim>
                                    <p:animEffect transition="in" filter="fade">
                                      <p:cBhvr>
                                        <p:cTn id="9" dur="500"/>
                                        <p:tgtEl>
                                          <p:spTgt spid="20"/>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25"/>
                                        </p:tgtEl>
                                        <p:attrNameLst>
                                          <p:attrName>style.visibility</p:attrName>
                                        </p:attrNameLst>
                                      </p:cBhvr>
                                      <p:to>
                                        <p:strVal val="visible"/>
                                      </p:to>
                                    </p:set>
                                    <p:anim calcmode="lin" valueType="num">
                                      <p:cBhvr>
                                        <p:cTn id="13" dur="500" fill="hold"/>
                                        <p:tgtEl>
                                          <p:spTgt spid="25"/>
                                        </p:tgtEl>
                                        <p:attrNameLst>
                                          <p:attrName>ppt_w</p:attrName>
                                        </p:attrNameLst>
                                      </p:cBhvr>
                                      <p:tavLst>
                                        <p:tav tm="0">
                                          <p:val>
                                            <p:fltVal val="0"/>
                                          </p:val>
                                        </p:tav>
                                        <p:tav tm="100000">
                                          <p:val>
                                            <p:strVal val="#ppt_w"/>
                                          </p:val>
                                        </p:tav>
                                      </p:tavLst>
                                    </p:anim>
                                    <p:anim calcmode="lin" valueType="num">
                                      <p:cBhvr>
                                        <p:cTn id="14" dur="500" fill="hold"/>
                                        <p:tgtEl>
                                          <p:spTgt spid="25"/>
                                        </p:tgtEl>
                                        <p:attrNameLst>
                                          <p:attrName>ppt_h</p:attrName>
                                        </p:attrNameLst>
                                      </p:cBhvr>
                                      <p:tavLst>
                                        <p:tav tm="0">
                                          <p:val>
                                            <p:fltVal val="0"/>
                                          </p:val>
                                        </p:tav>
                                        <p:tav tm="100000">
                                          <p:val>
                                            <p:strVal val="#ppt_h"/>
                                          </p:val>
                                        </p:tav>
                                      </p:tavLst>
                                    </p:anim>
                                    <p:animEffect transition="in" filter="fade">
                                      <p:cBhvr>
                                        <p:cTn id="15" dur="500"/>
                                        <p:tgtEl>
                                          <p:spTgt spid="25"/>
                                        </p:tgtEl>
                                      </p:cBhvr>
                                    </p:animEffect>
                                  </p:childTnLst>
                                </p:cTn>
                              </p:par>
                            </p:childTnLst>
                          </p:cTn>
                        </p:par>
                        <p:par>
                          <p:cTn id="16" fill="hold">
                            <p:stCondLst>
                              <p:cond delay="1000"/>
                            </p:stCondLst>
                            <p:childTnLst>
                              <p:par>
                                <p:cTn id="17" presetID="53" presetClass="entr" presetSubtype="16" fill="hold" nodeType="afterEffect">
                                  <p:stCondLst>
                                    <p:cond delay="0"/>
                                  </p:stCondLst>
                                  <p:childTnLst>
                                    <p:set>
                                      <p:cBhvr>
                                        <p:cTn id="18" dur="1" fill="hold">
                                          <p:stCondLst>
                                            <p:cond delay="0"/>
                                          </p:stCondLst>
                                        </p:cTn>
                                        <p:tgtEl>
                                          <p:spTgt spid="31"/>
                                        </p:tgtEl>
                                        <p:attrNameLst>
                                          <p:attrName>style.visibility</p:attrName>
                                        </p:attrNameLst>
                                      </p:cBhvr>
                                      <p:to>
                                        <p:strVal val="visible"/>
                                      </p:to>
                                    </p:set>
                                    <p:anim calcmode="lin" valueType="num">
                                      <p:cBhvr>
                                        <p:cTn id="19" dur="500" fill="hold"/>
                                        <p:tgtEl>
                                          <p:spTgt spid="31"/>
                                        </p:tgtEl>
                                        <p:attrNameLst>
                                          <p:attrName>ppt_w</p:attrName>
                                        </p:attrNameLst>
                                      </p:cBhvr>
                                      <p:tavLst>
                                        <p:tav tm="0">
                                          <p:val>
                                            <p:fltVal val="0"/>
                                          </p:val>
                                        </p:tav>
                                        <p:tav tm="100000">
                                          <p:val>
                                            <p:strVal val="#ppt_w"/>
                                          </p:val>
                                        </p:tav>
                                      </p:tavLst>
                                    </p:anim>
                                    <p:anim calcmode="lin" valueType="num">
                                      <p:cBhvr>
                                        <p:cTn id="20" dur="500" fill="hold"/>
                                        <p:tgtEl>
                                          <p:spTgt spid="31"/>
                                        </p:tgtEl>
                                        <p:attrNameLst>
                                          <p:attrName>ppt_h</p:attrName>
                                        </p:attrNameLst>
                                      </p:cBhvr>
                                      <p:tavLst>
                                        <p:tav tm="0">
                                          <p:val>
                                            <p:fltVal val="0"/>
                                          </p:val>
                                        </p:tav>
                                        <p:tav tm="100000">
                                          <p:val>
                                            <p:strVal val="#ppt_h"/>
                                          </p:val>
                                        </p:tav>
                                      </p:tavLst>
                                    </p:anim>
                                    <p:animEffect transition="in" filter="fade">
                                      <p:cBhvr>
                                        <p:cTn id="21" dur="500"/>
                                        <p:tgtEl>
                                          <p:spTgt spid="31"/>
                                        </p:tgtEl>
                                      </p:cBhvr>
                                    </p:animEffect>
                                  </p:childTnLst>
                                </p:cTn>
                              </p:par>
                            </p:childTnLst>
                          </p:cTn>
                        </p:par>
                        <p:par>
                          <p:cTn id="22" fill="hold">
                            <p:stCondLst>
                              <p:cond delay="1500"/>
                            </p:stCondLst>
                            <p:childTnLst>
                              <p:par>
                                <p:cTn id="23" presetID="53" presetClass="entr" presetSubtype="16" fill="hold" nodeType="afterEffect">
                                  <p:stCondLst>
                                    <p:cond delay="0"/>
                                  </p:stCondLst>
                                  <p:childTnLst>
                                    <p:set>
                                      <p:cBhvr>
                                        <p:cTn id="24" dur="1" fill="hold">
                                          <p:stCondLst>
                                            <p:cond delay="0"/>
                                          </p:stCondLst>
                                        </p:cTn>
                                        <p:tgtEl>
                                          <p:spTgt spid="36"/>
                                        </p:tgtEl>
                                        <p:attrNameLst>
                                          <p:attrName>style.visibility</p:attrName>
                                        </p:attrNameLst>
                                      </p:cBhvr>
                                      <p:to>
                                        <p:strVal val="visible"/>
                                      </p:to>
                                    </p:set>
                                    <p:anim calcmode="lin" valueType="num">
                                      <p:cBhvr>
                                        <p:cTn id="25" dur="500" fill="hold"/>
                                        <p:tgtEl>
                                          <p:spTgt spid="36"/>
                                        </p:tgtEl>
                                        <p:attrNameLst>
                                          <p:attrName>ppt_w</p:attrName>
                                        </p:attrNameLst>
                                      </p:cBhvr>
                                      <p:tavLst>
                                        <p:tav tm="0">
                                          <p:val>
                                            <p:fltVal val="0"/>
                                          </p:val>
                                        </p:tav>
                                        <p:tav tm="100000">
                                          <p:val>
                                            <p:strVal val="#ppt_w"/>
                                          </p:val>
                                        </p:tav>
                                      </p:tavLst>
                                    </p:anim>
                                    <p:anim calcmode="lin" valueType="num">
                                      <p:cBhvr>
                                        <p:cTn id="26" dur="500" fill="hold"/>
                                        <p:tgtEl>
                                          <p:spTgt spid="36"/>
                                        </p:tgtEl>
                                        <p:attrNameLst>
                                          <p:attrName>ppt_h</p:attrName>
                                        </p:attrNameLst>
                                      </p:cBhvr>
                                      <p:tavLst>
                                        <p:tav tm="0">
                                          <p:val>
                                            <p:fltVal val="0"/>
                                          </p:val>
                                        </p:tav>
                                        <p:tav tm="100000">
                                          <p:val>
                                            <p:strVal val="#ppt_h"/>
                                          </p:val>
                                        </p:tav>
                                      </p:tavLst>
                                    </p:anim>
                                    <p:animEffect transition="in" filter="fade">
                                      <p:cBhvr>
                                        <p:cTn id="27" dur="50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7" name="直接连接符 6"/>
          <p:cNvCxnSpPr>
            <a:stCxn id="9" idx="6"/>
            <a:endCxn id="8" idx="2"/>
          </p:cNvCxnSpPr>
          <p:nvPr/>
        </p:nvCxnSpPr>
        <p:spPr>
          <a:xfrm>
            <a:off x="2046439" y="3295857"/>
            <a:ext cx="753954" cy="0"/>
          </a:xfrm>
          <a:prstGeom prst="line">
            <a:avLst/>
          </a:prstGeom>
          <a:noFill/>
          <a:ln w="9525" cap="flat" cmpd="sng" algn="ctr">
            <a:solidFill>
              <a:sysClr val="window" lastClr="FFFFFF">
                <a:lumMod val="75000"/>
              </a:sysClr>
            </a:solidFill>
            <a:prstDash val="solid"/>
          </a:ln>
          <a:effectLst/>
        </p:spPr>
      </p:cxnSp>
      <p:sp>
        <p:nvSpPr>
          <p:cNvPr id="8" name="Oval 14"/>
          <p:cNvSpPr>
            <a:spLocks noChangeArrowheads="1"/>
          </p:cNvSpPr>
          <p:nvPr/>
        </p:nvSpPr>
        <p:spPr bwMode="auto">
          <a:xfrm>
            <a:off x="2800393" y="2784822"/>
            <a:ext cx="1022203" cy="1022070"/>
          </a:xfrm>
          <a:prstGeom prst="ellipse">
            <a:avLst/>
          </a:prstGeom>
          <a:noFill/>
          <a:ln w="127000">
            <a:solidFill>
              <a:schemeClr val="accent5">
                <a:lumMod val="50000"/>
              </a:schemeClr>
            </a:solidFill>
            <a:round/>
          </a:ln>
        </p:spPr>
        <p:txBody>
          <a:bodyPr vert="horz" wrap="square" lIns="27000" tIns="34290" rIns="27000" bIns="34290" numCol="1" anchor="ctr" anchorCtr="0" compatLnSpc="1"/>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2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a typeface="微软雅黑" panose="020B0503020204020204" pitchFamily="34" charset="-122"/>
              </a:rPr>
              <a:t>点击添加说明文字</a:t>
            </a:r>
            <a:endParaRPr kumimoji="0" lang="zh-CN" altLang="en-US" sz="12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a typeface="微软雅黑" panose="020B0503020204020204" pitchFamily="34" charset="-122"/>
            </a:endParaRPr>
          </a:p>
        </p:txBody>
      </p:sp>
      <p:sp>
        <p:nvSpPr>
          <p:cNvPr id="9" name="Oval 15"/>
          <p:cNvSpPr>
            <a:spLocks noChangeArrowheads="1"/>
          </p:cNvSpPr>
          <p:nvPr/>
        </p:nvSpPr>
        <p:spPr bwMode="auto">
          <a:xfrm>
            <a:off x="1222841" y="2883044"/>
            <a:ext cx="823598" cy="825627"/>
          </a:xfrm>
          <a:prstGeom prst="ellipse">
            <a:avLst/>
          </a:prstGeom>
          <a:noFill/>
          <a:ln w="127000">
            <a:solidFill>
              <a:schemeClr val="accent5">
                <a:lumMod val="75000"/>
              </a:schemeClr>
            </a:solidFill>
            <a:round/>
          </a:ln>
          <a:effectLst/>
        </p:spPr>
        <p:txBody>
          <a:bodyPr vert="horz" wrap="square" lIns="68580" tIns="34290" rIns="68580" bIns="34290" numCol="1" anchor="ctr" anchorCtr="0" compatLnSpc="1"/>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5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a typeface="微软雅黑" panose="020B0503020204020204" pitchFamily="34" charset="-122"/>
              </a:rPr>
              <a:t>添加标题</a:t>
            </a:r>
            <a:endParaRPr kumimoji="0" lang="zh-CN" altLang="en-US" sz="15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a typeface="微软雅黑" panose="020B0503020204020204" pitchFamily="34" charset="-122"/>
            </a:endParaRPr>
          </a:p>
        </p:txBody>
      </p:sp>
      <p:grpSp>
        <p:nvGrpSpPr>
          <p:cNvPr id="10" name="Group 22"/>
          <p:cNvGrpSpPr/>
          <p:nvPr/>
        </p:nvGrpSpPr>
        <p:grpSpPr bwMode="auto">
          <a:xfrm>
            <a:off x="4948015" y="2438163"/>
            <a:ext cx="850106" cy="377429"/>
            <a:chOff x="0" y="0"/>
            <a:chExt cx="1131895" cy="504056"/>
          </a:xfrm>
        </p:grpSpPr>
        <p:sp>
          <p:nvSpPr>
            <p:cNvPr id="11" name="矩形 46"/>
            <p:cNvSpPr>
              <a:spLocks noChangeArrowheads="1"/>
            </p:cNvSpPr>
            <p:nvPr/>
          </p:nvSpPr>
          <p:spPr bwMode="auto">
            <a:xfrm>
              <a:off x="0" y="0"/>
              <a:ext cx="1080120" cy="504056"/>
            </a:xfrm>
            <a:prstGeom prst="rect">
              <a:avLst/>
            </a:prstGeom>
            <a:solidFill>
              <a:srgbClr val="31859C"/>
            </a:solid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zh-CN" sz="1400" b="0" i="0" u="none" strike="noStrike" kern="0" cap="none" spc="0" normalizeH="0" baseline="0" noProof="0">
                <a:ln>
                  <a:noFill/>
                </a:ln>
                <a:solidFill>
                  <a:schemeClr val="bg1"/>
                </a:solidFill>
                <a:effectLst/>
                <a:uLnTx/>
                <a:uFillTx/>
                <a:latin typeface="微软雅黑" panose="020B0503020204020204" pitchFamily="34" charset="-122"/>
                <a:ea typeface="微软雅黑" panose="020B0503020204020204" pitchFamily="34" charset="-122"/>
                <a:sym typeface="宋体" panose="02010600030101010101" pitchFamily="2" charset="-122"/>
              </a:endParaRPr>
            </a:p>
          </p:txBody>
        </p:sp>
        <p:sp>
          <p:nvSpPr>
            <p:cNvPr id="12" name="文本框 47"/>
            <p:cNvSpPr>
              <a:spLocks noChangeArrowheads="1"/>
            </p:cNvSpPr>
            <p:nvPr/>
          </p:nvSpPr>
          <p:spPr bwMode="auto">
            <a:xfrm>
              <a:off x="51774" y="41772"/>
              <a:ext cx="1080121" cy="431586"/>
            </a:xfrm>
            <a:prstGeom prst="rect">
              <a:avLst/>
            </a:prstGeom>
            <a:no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rPr>
                <a:t>关键字</a:t>
              </a:r>
              <a:endPar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endParaRPr>
            </a:p>
          </p:txBody>
        </p:sp>
      </p:grpSp>
      <p:sp>
        <p:nvSpPr>
          <p:cNvPr id="13" name="矩形 60"/>
          <p:cNvSpPr>
            <a:spLocks noChangeArrowheads="1"/>
          </p:cNvSpPr>
          <p:nvPr/>
        </p:nvSpPr>
        <p:spPr bwMode="auto">
          <a:xfrm>
            <a:off x="5940152" y="2396343"/>
            <a:ext cx="2502322" cy="4693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0" tIns="34290" rIns="68580" bIns="34290">
            <a:spAutoFit/>
          </a:bodyPr>
          <a:lstStyle/>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单击此处添加文本单击此处添加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单击</a:t>
            </a: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ndParaRPr>
          </a:p>
        </p:txBody>
      </p:sp>
      <p:grpSp>
        <p:nvGrpSpPr>
          <p:cNvPr id="14" name="Group 22"/>
          <p:cNvGrpSpPr/>
          <p:nvPr/>
        </p:nvGrpSpPr>
        <p:grpSpPr bwMode="auto">
          <a:xfrm>
            <a:off x="4948015" y="3100089"/>
            <a:ext cx="850106" cy="377429"/>
            <a:chOff x="0" y="0"/>
            <a:chExt cx="1131895" cy="504056"/>
          </a:xfrm>
        </p:grpSpPr>
        <p:sp>
          <p:nvSpPr>
            <p:cNvPr id="15" name="矩形 46"/>
            <p:cNvSpPr>
              <a:spLocks noChangeArrowheads="1"/>
            </p:cNvSpPr>
            <p:nvPr/>
          </p:nvSpPr>
          <p:spPr bwMode="auto">
            <a:xfrm>
              <a:off x="0" y="0"/>
              <a:ext cx="1080120" cy="504056"/>
            </a:xfrm>
            <a:prstGeom prst="rect">
              <a:avLst/>
            </a:prstGeom>
            <a:solidFill>
              <a:schemeClr val="accent5">
                <a:lumMod val="50000"/>
              </a:schemeClr>
            </a:solid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zh-CN" sz="1400" b="0" i="0" u="none" strike="noStrike" kern="0" cap="none" spc="0" normalizeH="0" baseline="0" noProof="0">
                <a:ln>
                  <a:noFill/>
                </a:ln>
                <a:solidFill>
                  <a:schemeClr val="bg1"/>
                </a:solidFill>
                <a:effectLst/>
                <a:uLnTx/>
                <a:uFillTx/>
                <a:latin typeface="微软雅黑" panose="020B0503020204020204" pitchFamily="34" charset="-122"/>
                <a:ea typeface="微软雅黑" panose="020B0503020204020204" pitchFamily="34" charset="-122"/>
                <a:sym typeface="宋体" panose="02010600030101010101" pitchFamily="2" charset="-122"/>
              </a:endParaRPr>
            </a:p>
          </p:txBody>
        </p:sp>
        <p:sp>
          <p:nvSpPr>
            <p:cNvPr id="16" name="文本框 47"/>
            <p:cNvSpPr>
              <a:spLocks noChangeArrowheads="1"/>
            </p:cNvSpPr>
            <p:nvPr/>
          </p:nvSpPr>
          <p:spPr bwMode="auto">
            <a:xfrm>
              <a:off x="51774" y="41772"/>
              <a:ext cx="1080121" cy="431586"/>
            </a:xfrm>
            <a:prstGeom prst="rect">
              <a:avLst/>
            </a:prstGeom>
            <a:no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rPr>
                <a:t>关键字</a:t>
              </a:r>
              <a:endPar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endParaRPr>
            </a:p>
          </p:txBody>
        </p:sp>
      </p:grpSp>
      <p:sp>
        <p:nvSpPr>
          <p:cNvPr id="17" name="矩形 60"/>
          <p:cNvSpPr>
            <a:spLocks noChangeArrowheads="1"/>
          </p:cNvSpPr>
          <p:nvPr/>
        </p:nvSpPr>
        <p:spPr bwMode="auto">
          <a:xfrm>
            <a:off x="5940152" y="3058269"/>
            <a:ext cx="2502322" cy="4693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0" tIns="34290" rIns="68580" bIns="34290">
            <a:spAutoFit/>
          </a:bodyPr>
          <a:lstStyle/>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单击此处添加文本单击此处添加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单击</a:t>
            </a: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ndParaRPr>
          </a:p>
        </p:txBody>
      </p:sp>
      <p:grpSp>
        <p:nvGrpSpPr>
          <p:cNvPr id="18" name="Group 22"/>
          <p:cNvGrpSpPr/>
          <p:nvPr/>
        </p:nvGrpSpPr>
        <p:grpSpPr bwMode="auto">
          <a:xfrm>
            <a:off x="4948015" y="3771618"/>
            <a:ext cx="850106" cy="377429"/>
            <a:chOff x="0" y="0"/>
            <a:chExt cx="1131895" cy="504056"/>
          </a:xfrm>
        </p:grpSpPr>
        <p:sp>
          <p:nvSpPr>
            <p:cNvPr id="19" name="矩形 46"/>
            <p:cNvSpPr>
              <a:spLocks noChangeArrowheads="1"/>
            </p:cNvSpPr>
            <p:nvPr/>
          </p:nvSpPr>
          <p:spPr bwMode="auto">
            <a:xfrm>
              <a:off x="0" y="0"/>
              <a:ext cx="1080120" cy="504056"/>
            </a:xfrm>
            <a:prstGeom prst="rect">
              <a:avLst/>
            </a:prstGeom>
            <a:solidFill>
              <a:schemeClr val="accent5">
                <a:lumMod val="75000"/>
              </a:schemeClr>
            </a:solid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endParaRPr kumimoji="0" lang="zh-CN" altLang="zh-CN" sz="1400" b="0" i="0" u="none" strike="noStrike" kern="0" cap="none" spc="0" normalizeH="0" baseline="0" noProof="0">
                <a:ln>
                  <a:noFill/>
                </a:ln>
                <a:solidFill>
                  <a:schemeClr val="bg1"/>
                </a:solidFill>
                <a:effectLst/>
                <a:uLnTx/>
                <a:uFillTx/>
                <a:latin typeface="微软雅黑" panose="020B0503020204020204" pitchFamily="34" charset="-122"/>
                <a:ea typeface="微软雅黑" panose="020B0503020204020204" pitchFamily="34" charset="-122"/>
                <a:sym typeface="宋体" panose="02010600030101010101" pitchFamily="2" charset="-122"/>
              </a:endParaRPr>
            </a:p>
          </p:txBody>
        </p:sp>
        <p:sp>
          <p:nvSpPr>
            <p:cNvPr id="20" name="文本框 47"/>
            <p:cNvSpPr>
              <a:spLocks noChangeArrowheads="1"/>
            </p:cNvSpPr>
            <p:nvPr/>
          </p:nvSpPr>
          <p:spPr bwMode="auto">
            <a:xfrm>
              <a:off x="51774" y="41772"/>
              <a:ext cx="1080121" cy="431586"/>
            </a:xfrm>
            <a:prstGeom prst="rect">
              <a:avLst/>
            </a:prstGeom>
            <a:noFill/>
            <a:ln w="12700" cmpd="sng">
              <a:noFill/>
              <a:miter lim="800000"/>
            </a:ln>
          </p:spPr>
          <p:txBody>
            <a:bodyPr anchor="ctr"/>
            <a:lstStyle/>
            <a:p>
              <a:pPr marL="0" marR="0" lvl="0" indent="0" algn="ctr" defTabSz="914400" eaLnBrk="1" fontAlgn="auto" latinLnBrk="0" hangingPunct="1">
                <a:lnSpc>
                  <a:spcPct val="100000"/>
                </a:lnSpc>
                <a:spcBef>
                  <a:spcPts val="0"/>
                </a:spcBef>
                <a:spcAft>
                  <a:spcPts val="0"/>
                </a:spcAft>
                <a:buClrTx/>
                <a:buSzTx/>
                <a:buFontTx/>
                <a:buNone/>
                <a:defRPr/>
              </a:pPr>
              <a:r>
                <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rPr>
                <a:t>关键字</a:t>
              </a:r>
              <a:endParaRPr kumimoji="0" lang="zh-CN" altLang="en-US" sz="1400" b="0" i="0" u="none" strike="noStrike" kern="0" cap="none" spc="0" normalizeH="0" baseline="0" noProof="0" dirty="0">
                <a:ln>
                  <a:noFill/>
                </a:ln>
                <a:solidFill>
                  <a:schemeClr val="bg1"/>
                </a:solidFill>
                <a:effectLst/>
                <a:uLnTx/>
                <a:uFillTx/>
                <a:latin typeface="微软雅黑" panose="020B0503020204020204" pitchFamily="34" charset="-122"/>
                <a:ea typeface="微软雅黑" panose="020B0503020204020204" pitchFamily="34" charset="-122"/>
                <a:sym typeface="方正兰亭细黑_GBK" charset="-122"/>
              </a:endParaRPr>
            </a:p>
          </p:txBody>
        </p:sp>
      </p:grpSp>
      <p:sp>
        <p:nvSpPr>
          <p:cNvPr id="21" name="矩形 60"/>
          <p:cNvSpPr>
            <a:spLocks noChangeArrowheads="1"/>
          </p:cNvSpPr>
          <p:nvPr/>
        </p:nvSpPr>
        <p:spPr bwMode="auto">
          <a:xfrm>
            <a:off x="5940152" y="3729798"/>
            <a:ext cx="2502322" cy="4693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0" tIns="34290" rIns="68580" bIns="34290">
            <a:spAutoFit/>
          </a:bodyPr>
          <a:lstStyle/>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单击此处添加文本单击此处添加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endParaRPr>
          </a:p>
          <a:p>
            <a:pPr marL="0" marR="0" lvl="0" indent="0" defTabSz="914400" eaLnBrk="1" fontAlgn="auto" latinLnBrk="0" hangingPunct="1">
              <a:lnSpc>
                <a:spcPct val="130000"/>
              </a:lnSpc>
              <a:spcBef>
                <a:spcPts val="0"/>
              </a:spcBef>
              <a:spcAft>
                <a:spcPts val="0"/>
              </a:spcAft>
              <a:buClrTx/>
              <a:buSzTx/>
              <a:buFontTx/>
              <a:buNone/>
              <a:defRPr/>
            </a:pP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单击</a:t>
            </a:r>
            <a:r>
              <a:rPr kumimoji="0" lang="zh-CN" altLang="en-US"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rPr>
              <a:t>此处添加文本单击此处添加</a:t>
            </a:r>
            <a:r>
              <a:rPr kumimoji="0" lang="zh-CN" altLang="en-US" sz="1000" b="0" i="0" u="none" strike="noStrike" kern="0" cap="none" spc="0" normalizeH="0" baseline="0" noProof="0" dirty="0" smtClean="0">
                <a:ln>
                  <a:noFill/>
                </a:ln>
                <a:solidFill>
                  <a:sysClr val="windowText" lastClr="000000">
                    <a:lumMod val="85000"/>
                    <a:lumOff val="15000"/>
                  </a:sysClr>
                </a:solidFill>
                <a:effectLst/>
                <a:uLnTx/>
                <a:uFillTx/>
                <a:latin typeface="微软雅黑" panose="020B0503020204020204" pitchFamily="34" charset="-122"/>
              </a:rPr>
              <a:t>文本</a:t>
            </a:r>
            <a:endParaRPr kumimoji="0" lang="en-US" altLang="zh-CN" sz="1000" b="0" i="0" u="none" strike="noStrike" kern="0" cap="none" spc="0" normalizeH="0" baseline="0" noProof="0" dirty="0">
              <a:ln>
                <a:noFill/>
              </a:ln>
              <a:solidFill>
                <a:sysClr val="windowText" lastClr="000000">
                  <a:lumMod val="85000"/>
                  <a:lumOff val="15000"/>
                </a:sysClr>
              </a:solidFill>
              <a:effectLst/>
              <a:uLnTx/>
              <a:uFillTx/>
              <a:latin typeface="微软雅黑" panose="020B0503020204020204" pitchFamily="34" charset="-122"/>
            </a:endParaRPr>
          </a:p>
        </p:txBody>
      </p:sp>
      <p:grpSp>
        <p:nvGrpSpPr>
          <p:cNvPr id="22" name="组合 21"/>
          <p:cNvGrpSpPr/>
          <p:nvPr/>
        </p:nvGrpSpPr>
        <p:grpSpPr>
          <a:xfrm>
            <a:off x="3870826" y="3288803"/>
            <a:ext cx="1096094" cy="2012436"/>
            <a:chOff x="3851920" y="1947897"/>
            <a:chExt cx="1096094" cy="2012436"/>
          </a:xfrm>
        </p:grpSpPr>
        <p:cxnSp>
          <p:nvCxnSpPr>
            <p:cNvPr id="23" name="肘形连接符 22"/>
            <p:cNvCxnSpPr>
              <a:endCxn id="19" idx="1"/>
            </p:cNvCxnSpPr>
            <p:nvPr/>
          </p:nvCxnSpPr>
          <p:spPr>
            <a:xfrm rot="16200000" flipH="1">
              <a:off x="4366970" y="3379288"/>
              <a:ext cx="750262" cy="411827"/>
            </a:xfrm>
            <a:prstGeom prst="bentConnector2">
              <a:avLst/>
            </a:prstGeom>
            <a:noFill/>
            <a:ln w="9525" cap="flat" cmpd="sng" algn="ctr">
              <a:solidFill>
                <a:sysClr val="window" lastClr="FFFFFF">
                  <a:lumMod val="75000"/>
                </a:sysClr>
              </a:solidFill>
              <a:prstDash val="solid"/>
              <a:tailEnd type="arrow"/>
            </a:ln>
            <a:effectLst/>
          </p:spPr>
        </p:cxnSp>
        <p:cxnSp>
          <p:nvCxnSpPr>
            <p:cNvPr id="24" name="肘形连接符 23"/>
            <p:cNvCxnSpPr>
              <a:endCxn id="11" idx="1"/>
            </p:cNvCxnSpPr>
            <p:nvPr/>
          </p:nvCxnSpPr>
          <p:spPr>
            <a:xfrm rot="5400000" flipH="1" flipV="1">
              <a:off x="4450505" y="2712561"/>
              <a:ext cx="583192" cy="411827"/>
            </a:xfrm>
            <a:prstGeom prst="bentConnector2">
              <a:avLst/>
            </a:prstGeom>
            <a:noFill/>
            <a:ln w="9525" cap="flat" cmpd="sng" algn="ctr">
              <a:solidFill>
                <a:sysClr val="window" lastClr="FFFFFF">
                  <a:lumMod val="75000"/>
                </a:sysClr>
              </a:solidFill>
              <a:prstDash val="solid"/>
              <a:tailEnd type="arrow"/>
            </a:ln>
            <a:effectLst/>
          </p:spPr>
        </p:cxnSp>
        <p:cxnSp>
          <p:nvCxnSpPr>
            <p:cNvPr id="25" name="直接箭头连接符 24"/>
            <p:cNvCxnSpPr/>
            <p:nvPr/>
          </p:nvCxnSpPr>
          <p:spPr>
            <a:xfrm>
              <a:off x="3851920" y="1947897"/>
              <a:ext cx="1005181" cy="0"/>
            </a:xfrm>
            <a:prstGeom prst="straightConnector1">
              <a:avLst/>
            </a:prstGeom>
            <a:noFill/>
            <a:ln w="9525" cap="flat" cmpd="sng" algn="ctr">
              <a:solidFill>
                <a:sysClr val="window" lastClr="FFFFFF">
                  <a:lumMod val="75000"/>
                </a:sysClr>
              </a:solidFill>
              <a:prstDash val="solid"/>
              <a:tailEnd type="arrow"/>
            </a:ln>
            <a:effectLst/>
          </p:spPr>
        </p:cxnSp>
      </p:grpSp>
      <p:pic>
        <p:nvPicPr>
          <p:cNvPr id="26" name="Picture 5"/>
          <p:cNvPicPr>
            <a:picLocks noChangeArrowheads="1"/>
          </p:cNvPicPr>
          <p:nvPr/>
        </p:nvPicPr>
        <p:blipFill>
          <a:blip r:embed="rId1" cstate="print">
            <a:extLst>
              <a:ext uri="{28A0092B-C50C-407E-A947-70E740481C1C}">
                <a14:useLocalDpi xmlns:a14="http://schemas.microsoft.com/office/drawing/2010/main" val="0"/>
              </a:ext>
            </a:extLst>
          </a:blip>
          <a:stretch>
            <a:fillRect/>
          </a:stretch>
        </p:blipFill>
        <p:spPr bwMode="auto">
          <a:xfrm>
            <a:off x="1313497" y="930329"/>
            <a:ext cx="2973791" cy="1401971"/>
          </a:xfrm>
          <a:prstGeom prst="rect">
            <a:avLst/>
          </a:prstGeom>
          <a:noFill/>
          <a:ln>
            <a:noFill/>
          </a:ln>
          <a:extLst>
            <a:ext uri="{909E8E84-426E-40DD-AFC4-6F175D3DCCD1}">
              <a14:hiddenFill xmlns:a14="http://schemas.microsoft.com/office/drawing/2010/main">
                <a:solidFill>
                  <a:srgbClr val="FFFFFF"/>
                </a:solidFill>
              </a14:hiddenFill>
            </a:ext>
          </a:extLst>
        </p:spPr>
      </p:pic>
      <p:pic>
        <p:nvPicPr>
          <p:cNvPr id="27" name="Picture 5"/>
          <p:cNvPicPr>
            <a:picLocks noChangeArrowheads="1"/>
          </p:cNvPicPr>
          <p:nvPr/>
        </p:nvPicPr>
        <p:blipFill>
          <a:blip r:embed="rId1" cstate="print">
            <a:extLst>
              <a:ext uri="{28A0092B-C50C-407E-A947-70E740481C1C}">
                <a14:useLocalDpi xmlns:a14="http://schemas.microsoft.com/office/drawing/2010/main" val="0"/>
              </a:ext>
            </a:extLst>
          </a:blip>
          <a:stretch>
            <a:fillRect/>
          </a:stretch>
        </p:blipFill>
        <p:spPr bwMode="auto">
          <a:xfrm>
            <a:off x="4789855" y="856850"/>
            <a:ext cx="2973791" cy="1401971"/>
          </a:xfrm>
          <a:prstGeom prst="rect">
            <a:avLst/>
          </a:prstGeom>
          <a:noFill/>
          <a:ln>
            <a:noFill/>
          </a:ln>
          <a:extLst>
            <a:ext uri="{909E8E84-426E-40DD-AFC4-6F175D3DCCD1}">
              <a14:hiddenFill xmlns:a14="http://schemas.microsoft.com/office/drawing/2010/main">
                <a:solidFill>
                  <a:srgbClr val="FFFFFF"/>
                </a:solidFill>
              </a14:hiddenFill>
            </a:ext>
          </a:extLst>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200"/>
                                  </p:stCondLst>
                                  <p:childTnLst>
                                    <p:set>
                                      <p:cBhvr>
                                        <p:cTn id="6" dur="1" fill="hold">
                                          <p:stCondLst>
                                            <p:cond delay="0"/>
                                          </p:stCondLst>
                                        </p:cTn>
                                        <p:tgtEl>
                                          <p:spTgt spid="9"/>
                                        </p:tgtEl>
                                        <p:attrNameLst>
                                          <p:attrName>style.visibility</p:attrName>
                                        </p:attrNameLst>
                                      </p:cBhvr>
                                      <p:to>
                                        <p:strVal val="visible"/>
                                      </p:to>
                                    </p:set>
                                    <p:animEffect transition="in" filter="wheel(1)">
                                      <p:cBhvr>
                                        <p:cTn id="7" dur="500"/>
                                        <p:tgtEl>
                                          <p:spTgt spid="9"/>
                                        </p:tgtEl>
                                      </p:cBhvr>
                                    </p:animEffect>
                                  </p:childTnLst>
                                </p:cTn>
                              </p:par>
                            </p:childTnLst>
                          </p:cTn>
                        </p:par>
                        <p:par>
                          <p:cTn id="8" fill="hold">
                            <p:stCondLst>
                              <p:cond delay="700"/>
                            </p:stCondLst>
                            <p:childTnLst>
                              <p:par>
                                <p:cTn id="9" presetID="22" presetClass="entr" presetSubtype="8" fill="hold" nodeType="afterEffect">
                                  <p:stCondLst>
                                    <p:cond delay="0"/>
                                  </p:stCondLst>
                                  <p:childTnLst>
                                    <p:set>
                                      <p:cBhvr>
                                        <p:cTn id="10" dur="1" fill="hold">
                                          <p:stCondLst>
                                            <p:cond delay="0"/>
                                          </p:stCondLst>
                                        </p:cTn>
                                        <p:tgtEl>
                                          <p:spTgt spid="7"/>
                                        </p:tgtEl>
                                        <p:attrNameLst>
                                          <p:attrName>style.visibility</p:attrName>
                                        </p:attrNameLst>
                                      </p:cBhvr>
                                      <p:to>
                                        <p:strVal val="visible"/>
                                      </p:to>
                                    </p:set>
                                    <p:animEffect transition="in" filter="wipe(left)">
                                      <p:cBhvr>
                                        <p:cTn id="11" dur="500"/>
                                        <p:tgtEl>
                                          <p:spTgt spid="7"/>
                                        </p:tgtEl>
                                      </p:cBhvr>
                                    </p:animEffect>
                                  </p:childTnLst>
                                </p:cTn>
                              </p:par>
                            </p:childTnLst>
                          </p:cTn>
                        </p:par>
                        <p:par>
                          <p:cTn id="12" fill="hold">
                            <p:stCondLst>
                              <p:cond delay="1200"/>
                            </p:stCondLst>
                            <p:childTnLst>
                              <p:par>
                                <p:cTn id="13" presetID="10" presetClass="entr" presetSubtype="0" fill="hold" grpId="0" nodeType="afterEffect">
                                  <p:stCondLst>
                                    <p:cond delay="0"/>
                                  </p:stCondLst>
                                  <p:childTnLst>
                                    <p:set>
                                      <p:cBhvr>
                                        <p:cTn id="14" dur="1" fill="hold">
                                          <p:stCondLst>
                                            <p:cond delay="0"/>
                                          </p:stCondLst>
                                        </p:cTn>
                                        <p:tgtEl>
                                          <p:spTgt spid="8"/>
                                        </p:tgtEl>
                                        <p:attrNameLst>
                                          <p:attrName>style.visibility</p:attrName>
                                        </p:attrNameLst>
                                      </p:cBhvr>
                                      <p:to>
                                        <p:strVal val="visible"/>
                                      </p:to>
                                    </p:set>
                                    <p:animEffect transition="in" filter="fade">
                                      <p:cBhvr>
                                        <p:cTn id="15" dur="500"/>
                                        <p:tgtEl>
                                          <p:spTgt spid="8"/>
                                        </p:tgtEl>
                                      </p:cBhvr>
                                    </p:animEffect>
                                  </p:childTnLst>
                                </p:cTn>
                              </p:par>
                            </p:childTnLst>
                          </p:cTn>
                        </p:par>
                        <p:par>
                          <p:cTn id="16" fill="hold">
                            <p:stCondLst>
                              <p:cond delay="1700"/>
                            </p:stCondLst>
                            <p:childTnLst>
                              <p:par>
                                <p:cTn id="17" presetID="22" presetClass="entr" presetSubtype="8" fill="hold" nodeType="afterEffect">
                                  <p:stCondLst>
                                    <p:cond delay="0"/>
                                  </p:stCondLst>
                                  <p:childTnLst>
                                    <p:set>
                                      <p:cBhvr>
                                        <p:cTn id="18" dur="1" fill="hold">
                                          <p:stCondLst>
                                            <p:cond delay="0"/>
                                          </p:stCondLst>
                                        </p:cTn>
                                        <p:tgtEl>
                                          <p:spTgt spid="22"/>
                                        </p:tgtEl>
                                        <p:attrNameLst>
                                          <p:attrName>style.visibility</p:attrName>
                                        </p:attrNameLst>
                                      </p:cBhvr>
                                      <p:to>
                                        <p:strVal val="visible"/>
                                      </p:to>
                                    </p:set>
                                    <p:animEffect transition="in" filter="wipe(left)">
                                      <p:cBhvr>
                                        <p:cTn id="19" dur="500"/>
                                        <p:tgtEl>
                                          <p:spTgt spid="22"/>
                                        </p:tgtEl>
                                      </p:cBhvr>
                                    </p:animEffect>
                                  </p:childTnLst>
                                </p:cTn>
                              </p:par>
                            </p:childTnLst>
                          </p:cTn>
                        </p:par>
                        <p:par>
                          <p:cTn id="20" fill="hold">
                            <p:stCondLst>
                              <p:cond delay="2200"/>
                            </p:stCondLst>
                            <p:childTnLst>
                              <p:par>
                                <p:cTn id="21" presetID="10" presetClass="entr" presetSubtype="0" fill="hold" nodeType="afterEffect">
                                  <p:stCondLst>
                                    <p:cond delay="0"/>
                                  </p:stCondLst>
                                  <p:childTnLst>
                                    <p:set>
                                      <p:cBhvr>
                                        <p:cTn id="22" dur="1" fill="hold">
                                          <p:stCondLst>
                                            <p:cond delay="0"/>
                                          </p:stCondLst>
                                        </p:cTn>
                                        <p:tgtEl>
                                          <p:spTgt spid="10"/>
                                        </p:tgtEl>
                                        <p:attrNameLst>
                                          <p:attrName>style.visibility</p:attrName>
                                        </p:attrNameLst>
                                      </p:cBhvr>
                                      <p:to>
                                        <p:strVal val="visible"/>
                                      </p:to>
                                    </p:set>
                                    <p:animEffect transition="in" filter="fade">
                                      <p:cBhvr>
                                        <p:cTn id="23" dur="500"/>
                                        <p:tgtEl>
                                          <p:spTgt spid="10"/>
                                        </p:tgtEl>
                                      </p:cBhvr>
                                    </p:animEffect>
                                  </p:childTnLst>
                                </p:cTn>
                              </p:par>
                            </p:childTnLst>
                          </p:cTn>
                        </p:par>
                        <p:par>
                          <p:cTn id="24" fill="hold">
                            <p:stCondLst>
                              <p:cond delay="2700"/>
                            </p:stCondLst>
                            <p:childTnLst>
                              <p:par>
                                <p:cTn id="25" presetID="2" presetClass="entr" presetSubtype="2" decel="100000" fill="hold" grpId="0" nodeType="afterEffect">
                                  <p:stCondLst>
                                    <p:cond delay="0"/>
                                  </p:stCondLst>
                                  <p:childTnLst>
                                    <p:set>
                                      <p:cBhvr>
                                        <p:cTn id="26" dur="1" fill="hold">
                                          <p:stCondLst>
                                            <p:cond delay="0"/>
                                          </p:stCondLst>
                                        </p:cTn>
                                        <p:tgtEl>
                                          <p:spTgt spid="13"/>
                                        </p:tgtEl>
                                        <p:attrNameLst>
                                          <p:attrName>style.visibility</p:attrName>
                                        </p:attrNameLst>
                                      </p:cBhvr>
                                      <p:to>
                                        <p:strVal val="visible"/>
                                      </p:to>
                                    </p:set>
                                    <p:anim calcmode="lin" valueType="num">
                                      <p:cBhvr additive="base">
                                        <p:cTn id="27" dur="500" fill="hold"/>
                                        <p:tgtEl>
                                          <p:spTgt spid="13"/>
                                        </p:tgtEl>
                                        <p:attrNameLst>
                                          <p:attrName>ppt_x</p:attrName>
                                        </p:attrNameLst>
                                      </p:cBhvr>
                                      <p:tavLst>
                                        <p:tav tm="0">
                                          <p:val>
                                            <p:strVal val="1+#ppt_w/2"/>
                                          </p:val>
                                        </p:tav>
                                        <p:tav tm="100000">
                                          <p:val>
                                            <p:strVal val="#ppt_x"/>
                                          </p:val>
                                        </p:tav>
                                      </p:tavLst>
                                    </p:anim>
                                    <p:anim calcmode="lin" valueType="num">
                                      <p:cBhvr additive="base">
                                        <p:cTn id="28" dur="500" fill="hold"/>
                                        <p:tgtEl>
                                          <p:spTgt spid="13"/>
                                        </p:tgtEl>
                                        <p:attrNameLst>
                                          <p:attrName>ppt_y</p:attrName>
                                        </p:attrNameLst>
                                      </p:cBhvr>
                                      <p:tavLst>
                                        <p:tav tm="0">
                                          <p:val>
                                            <p:strVal val="#ppt_y"/>
                                          </p:val>
                                        </p:tav>
                                        <p:tav tm="100000">
                                          <p:val>
                                            <p:strVal val="#ppt_y"/>
                                          </p:val>
                                        </p:tav>
                                      </p:tavLst>
                                    </p:anim>
                                  </p:childTnLst>
                                </p:cTn>
                              </p:par>
                            </p:childTnLst>
                          </p:cTn>
                        </p:par>
                        <p:par>
                          <p:cTn id="29" fill="hold">
                            <p:stCondLst>
                              <p:cond delay="3200"/>
                            </p:stCondLst>
                            <p:childTnLst>
                              <p:par>
                                <p:cTn id="30" presetID="10" presetClass="entr" presetSubtype="0" fill="hold" nodeType="afterEffect">
                                  <p:stCondLst>
                                    <p:cond delay="0"/>
                                  </p:stCondLst>
                                  <p:childTnLst>
                                    <p:set>
                                      <p:cBhvr>
                                        <p:cTn id="31" dur="1" fill="hold">
                                          <p:stCondLst>
                                            <p:cond delay="0"/>
                                          </p:stCondLst>
                                        </p:cTn>
                                        <p:tgtEl>
                                          <p:spTgt spid="14"/>
                                        </p:tgtEl>
                                        <p:attrNameLst>
                                          <p:attrName>style.visibility</p:attrName>
                                        </p:attrNameLst>
                                      </p:cBhvr>
                                      <p:to>
                                        <p:strVal val="visible"/>
                                      </p:to>
                                    </p:set>
                                    <p:animEffect transition="in" filter="fade">
                                      <p:cBhvr>
                                        <p:cTn id="32" dur="500"/>
                                        <p:tgtEl>
                                          <p:spTgt spid="14"/>
                                        </p:tgtEl>
                                      </p:cBhvr>
                                    </p:animEffect>
                                  </p:childTnLst>
                                </p:cTn>
                              </p:par>
                            </p:childTnLst>
                          </p:cTn>
                        </p:par>
                        <p:par>
                          <p:cTn id="33" fill="hold">
                            <p:stCondLst>
                              <p:cond delay="3700"/>
                            </p:stCondLst>
                            <p:childTnLst>
                              <p:par>
                                <p:cTn id="34" presetID="2" presetClass="entr" presetSubtype="2" decel="100000" fill="hold" grpId="0" nodeType="afterEffect">
                                  <p:stCondLst>
                                    <p:cond delay="0"/>
                                  </p:stCondLst>
                                  <p:childTnLst>
                                    <p:set>
                                      <p:cBhvr>
                                        <p:cTn id="35" dur="1" fill="hold">
                                          <p:stCondLst>
                                            <p:cond delay="0"/>
                                          </p:stCondLst>
                                        </p:cTn>
                                        <p:tgtEl>
                                          <p:spTgt spid="17"/>
                                        </p:tgtEl>
                                        <p:attrNameLst>
                                          <p:attrName>style.visibility</p:attrName>
                                        </p:attrNameLst>
                                      </p:cBhvr>
                                      <p:to>
                                        <p:strVal val="visible"/>
                                      </p:to>
                                    </p:set>
                                    <p:anim calcmode="lin" valueType="num">
                                      <p:cBhvr additive="base">
                                        <p:cTn id="36" dur="500" fill="hold"/>
                                        <p:tgtEl>
                                          <p:spTgt spid="17"/>
                                        </p:tgtEl>
                                        <p:attrNameLst>
                                          <p:attrName>ppt_x</p:attrName>
                                        </p:attrNameLst>
                                      </p:cBhvr>
                                      <p:tavLst>
                                        <p:tav tm="0">
                                          <p:val>
                                            <p:strVal val="1+#ppt_w/2"/>
                                          </p:val>
                                        </p:tav>
                                        <p:tav tm="100000">
                                          <p:val>
                                            <p:strVal val="#ppt_x"/>
                                          </p:val>
                                        </p:tav>
                                      </p:tavLst>
                                    </p:anim>
                                    <p:anim calcmode="lin" valueType="num">
                                      <p:cBhvr additive="base">
                                        <p:cTn id="37" dur="500" fill="hold"/>
                                        <p:tgtEl>
                                          <p:spTgt spid="17"/>
                                        </p:tgtEl>
                                        <p:attrNameLst>
                                          <p:attrName>ppt_y</p:attrName>
                                        </p:attrNameLst>
                                      </p:cBhvr>
                                      <p:tavLst>
                                        <p:tav tm="0">
                                          <p:val>
                                            <p:strVal val="#ppt_y"/>
                                          </p:val>
                                        </p:tav>
                                        <p:tav tm="100000">
                                          <p:val>
                                            <p:strVal val="#ppt_y"/>
                                          </p:val>
                                        </p:tav>
                                      </p:tavLst>
                                    </p:anim>
                                  </p:childTnLst>
                                </p:cTn>
                              </p:par>
                            </p:childTnLst>
                          </p:cTn>
                        </p:par>
                        <p:par>
                          <p:cTn id="38" fill="hold">
                            <p:stCondLst>
                              <p:cond delay="4200"/>
                            </p:stCondLst>
                            <p:childTnLst>
                              <p:par>
                                <p:cTn id="39" presetID="10" presetClass="entr" presetSubtype="0" fill="hold" nodeType="afterEffect">
                                  <p:stCondLst>
                                    <p:cond delay="0"/>
                                  </p:stCondLst>
                                  <p:childTnLst>
                                    <p:set>
                                      <p:cBhvr>
                                        <p:cTn id="40" dur="1" fill="hold">
                                          <p:stCondLst>
                                            <p:cond delay="0"/>
                                          </p:stCondLst>
                                        </p:cTn>
                                        <p:tgtEl>
                                          <p:spTgt spid="18"/>
                                        </p:tgtEl>
                                        <p:attrNameLst>
                                          <p:attrName>style.visibility</p:attrName>
                                        </p:attrNameLst>
                                      </p:cBhvr>
                                      <p:to>
                                        <p:strVal val="visible"/>
                                      </p:to>
                                    </p:set>
                                    <p:animEffect transition="in" filter="fade">
                                      <p:cBhvr>
                                        <p:cTn id="41" dur="500"/>
                                        <p:tgtEl>
                                          <p:spTgt spid="18"/>
                                        </p:tgtEl>
                                      </p:cBhvr>
                                    </p:animEffect>
                                  </p:childTnLst>
                                </p:cTn>
                              </p:par>
                            </p:childTnLst>
                          </p:cTn>
                        </p:par>
                        <p:par>
                          <p:cTn id="42" fill="hold">
                            <p:stCondLst>
                              <p:cond delay="4700"/>
                            </p:stCondLst>
                            <p:childTnLst>
                              <p:par>
                                <p:cTn id="43" presetID="2" presetClass="entr" presetSubtype="2" decel="100000" fill="hold" grpId="0" nodeType="afterEffect">
                                  <p:stCondLst>
                                    <p:cond delay="0"/>
                                  </p:stCondLst>
                                  <p:childTnLst>
                                    <p:set>
                                      <p:cBhvr>
                                        <p:cTn id="44" dur="1" fill="hold">
                                          <p:stCondLst>
                                            <p:cond delay="0"/>
                                          </p:stCondLst>
                                        </p:cTn>
                                        <p:tgtEl>
                                          <p:spTgt spid="21"/>
                                        </p:tgtEl>
                                        <p:attrNameLst>
                                          <p:attrName>style.visibility</p:attrName>
                                        </p:attrNameLst>
                                      </p:cBhvr>
                                      <p:to>
                                        <p:strVal val="visible"/>
                                      </p:to>
                                    </p:set>
                                    <p:anim calcmode="lin" valueType="num">
                                      <p:cBhvr additive="base">
                                        <p:cTn id="45" dur="500" fill="hold"/>
                                        <p:tgtEl>
                                          <p:spTgt spid="21"/>
                                        </p:tgtEl>
                                        <p:attrNameLst>
                                          <p:attrName>ppt_x</p:attrName>
                                        </p:attrNameLst>
                                      </p:cBhvr>
                                      <p:tavLst>
                                        <p:tav tm="0">
                                          <p:val>
                                            <p:strVal val="1+#ppt_w/2"/>
                                          </p:val>
                                        </p:tav>
                                        <p:tav tm="100000">
                                          <p:val>
                                            <p:strVal val="#ppt_x"/>
                                          </p:val>
                                        </p:tav>
                                      </p:tavLst>
                                    </p:anim>
                                    <p:anim calcmode="lin" valueType="num">
                                      <p:cBhvr additive="base">
                                        <p:cTn id="46" dur="500" fill="hold"/>
                                        <p:tgtEl>
                                          <p:spTgt spid="2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3" grpId="0"/>
      <p:bldP spid="17" grpId="0"/>
      <p:bldP spid="21" grpId="0"/>
    </p:bld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矩形 1"/>
          <p:cNvSpPr/>
          <p:nvPr/>
        </p:nvSpPr>
        <p:spPr>
          <a:xfrm>
            <a:off x="395536" y="1865739"/>
            <a:ext cx="8748464" cy="1693721"/>
          </a:xfrm>
          <a:prstGeom prst="rect">
            <a:avLst/>
          </a:prstGeom>
          <a:solidFill>
            <a:schemeClr val="accent5">
              <a:lumMod val="75000"/>
            </a:schemeClr>
          </a:solidFill>
          <a:ln w="25400" cap="flat" cmpd="sng" algn="ctr">
            <a:noFill/>
            <a:prstDash val="solid"/>
          </a:ln>
          <a:effectLst/>
        </p:spPr>
        <p:txBody>
          <a:bodyPr lIns="101361" tIns="50681" rIns="101361" bIns="50681" rtlCol="0" anchor="ct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defTabSz="1013460">
              <a:defRPr/>
            </a:pPr>
            <a:endParaRPr lang="zh-CN" altLang="en-US" sz="1600">
              <a:solidFill>
                <a:sysClr val="window" lastClr="FFFFFF"/>
              </a:solidFill>
              <a:latin typeface="微软雅黑" panose="020B0503020204020204" pitchFamily="34" charset="-122"/>
              <a:ea typeface="微软雅黑" panose="020B0503020204020204" pitchFamily="34" charset="-122"/>
            </a:endParaRPr>
          </a:p>
        </p:txBody>
      </p:sp>
      <p:pic>
        <p:nvPicPr>
          <p:cNvPr id="3" name="Picture 2"/>
          <p:cNvPicPr>
            <a:picLocks noChangeArrowheads="1"/>
          </p:cNvPicPr>
          <p:nvPr/>
        </p:nvPicPr>
        <p:blipFill>
          <a:blip r:embed="rId1" cstate="print">
            <a:extLst>
              <a:ext uri="{BEBA8EAE-BF5A-486C-A8C5-ECC9F3942E4B}">
                <a14:imgProps xmlns:a14="http://schemas.microsoft.com/office/drawing/2010/main">
                  <a14:imgLayer r:embed="rId2">
                    <a14:imgEffect>
                      <a14:saturation sat="0"/>
                    </a14:imgEffect>
                  </a14:imgLayer>
                </a14:imgProps>
              </a:ext>
              <a:ext uri="{28A0092B-C50C-407E-A947-70E740481C1C}">
                <a14:useLocalDpi xmlns:a14="http://schemas.microsoft.com/office/drawing/2010/main" val="0"/>
              </a:ext>
            </a:extLst>
          </a:blip>
          <a:stretch>
            <a:fillRect/>
          </a:stretch>
        </p:blipFill>
        <p:spPr bwMode="auto">
          <a:xfrm>
            <a:off x="539552" y="2003542"/>
            <a:ext cx="2161761" cy="1418115"/>
          </a:xfrm>
          <a:prstGeom prst="rect">
            <a:avLst/>
          </a:prstGeom>
          <a:noFill/>
          <a:ln>
            <a:noFill/>
          </a:ln>
          <a:extLst>
            <a:ext uri="{909E8E84-426E-40DD-AFC4-6F175D3DCCD1}">
              <a14:hiddenFill xmlns:a14="http://schemas.microsoft.com/office/drawing/2010/main">
                <a:solidFill>
                  <a:srgbClr val="FFFFFF"/>
                </a:solidFill>
              </a14:hiddenFill>
            </a:ext>
          </a:extLst>
        </p:spPr>
      </p:pic>
      <p:pic>
        <p:nvPicPr>
          <p:cNvPr id="4" name="Picture 6"/>
          <p:cNvPicPr>
            <a:picLocks noChangeArrowheads="1"/>
          </p:cNvPicPr>
          <p:nvPr/>
        </p:nvPicPr>
        <p:blipFill>
          <a:blip r:embed="rId3" cstate="print">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val="0"/>
              </a:ext>
            </a:extLst>
          </a:blip>
          <a:stretch>
            <a:fillRect/>
          </a:stretch>
        </p:blipFill>
        <p:spPr bwMode="auto">
          <a:xfrm>
            <a:off x="2928497" y="2010022"/>
            <a:ext cx="2129131" cy="1420131"/>
          </a:xfrm>
          <a:prstGeom prst="rect">
            <a:avLst/>
          </a:prstGeom>
          <a:noFill/>
          <a:ln>
            <a:noFill/>
          </a:ln>
          <a:extLst>
            <a:ext uri="{909E8E84-426E-40DD-AFC4-6F175D3DCCD1}">
              <a14:hiddenFill xmlns:a14="http://schemas.microsoft.com/office/drawing/2010/main">
                <a:solidFill>
                  <a:srgbClr val="FFFFFF"/>
                </a:solidFill>
              </a14:hiddenFill>
            </a:ext>
          </a:extLst>
        </p:spPr>
      </p:pic>
      <p:grpSp>
        <p:nvGrpSpPr>
          <p:cNvPr id="5" name="组合 4"/>
          <p:cNvGrpSpPr/>
          <p:nvPr/>
        </p:nvGrpSpPr>
        <p:grpSpPr>
          <a:xfrm>
            <a:off x="6743681" y="2098571"/>
            <a:ext cx="2004783" cy="1906052"/>
            <a:chOff x="5332120" y="2181126"/>
            <a:chExt cx="1920240" cy="1920240"/>
          </a:xfrm>
        </p:grpSpPr>
        <p:sp>
          <p:nvSpPr>
            <p:cNvPr id="6" name="Oval 10"/>
            <p:cNvSpPr/>
            <p:nvPr/>
          </p:nvSpPr>
          <p:spPr>
            <a:xfrm>
              <a:off x="5332120" y="2181126"/>
              <a:ext cx="1920240" cy="1920240"/>
            </a:xfrm>
            <a:prstGeom prst="ellipse">
              <a:avLst/>
            </a:prstGeom>
            <a:solidFill>
              <a:schemeClr val="accent5">
                <a:lumMod val="75000"/>
                <a:alpha val="80000"/>
              </a:schemeClr>
            </a:solidFill>
            <a:ln w="6350">
              <a:noFill/>
            </a:ln>
          </p:spPr>
          <p:style>
            <a:lnRef idx="2">
              <a:schemeClr val="accent1">
                <a:shade val="50000"/>
              </a:schemeClr>
            </a:lnRef>
            <a:fillRef idx="1">
              <a:schemeClr val="accent1"/>
            </a:fillRef>
            <a:effectRef idx="0">
              <a:schemeClr val="accent1"/>
            </a:effectRef>
            <a:fontRef idx="minor">
              <a:schemeClr val="lt1"/>
            </a:fontRef>
          </p:style>
          <p:txBody>
            <a:bodyPr rtlCol="0" anchor="b"/>
            <a:lstStyle/>
            <a:p>
              <a:pPr algn="ctr"/>
              <a:r>
                <a:rPr lang="zh-CN" altLang="en-US" sz="1600" dirty="0">
                  <a:solidFill>
                    <a:schemeClr val="bg1"/>
                  </a:solidFill>
                  <a:latin typeface="微软雅黑" panose="020B0503020204020204" pitchFamily="34" charset="-122"/>
                  <a:ea typeface="微软雅黑" panose="020B0503020204020204" pitchFamily="34" charset="-122"/>
                </a:rPr>
                <a:t>添加标题</a:t>
              </a:r>
              <a:endParaRPr lang="en-US" altLang="zh-CN" sz="1600" dirty="0">
                <a:solidFill>
                  <a:schemeClr val="bg1"/>
                </a:solidFill>
                <a:latin typeface="微软雅黑" panose="020B0503020204020204" pitchFamily="34" charset="-122"/>
                <a:ea typeface="微软雅黑" panose="020B0503020204020204" pitchFamily="34" charset="-122"/>
              </a:endParaRPr>
            </a:p>
          </p:txBody>
        </p:sp>
        <p:sp>
          <p:nvSpPr>
            <p:cNvPr id="7" name="Freeform 18"/>
            <p:cNvSpPr>
              <a:spLocks noEditPoints="1"/>
            </p:cNvSpPr>
            <p:nvPr/>
          </p:nvSpPr>
          <p:spPr bwMode="black">
            <a:xfrm>
              <a:off x="6037114" y="2876900"/>
              <a:ext cx="550001" cy="537527"/>
            </a:xfrm>
            <a:custGeom>
              <a:avLst/>
              <a:gdLst>
                <a:gd name="T0" fmla="*/ 129 w 246"/>
                <a:gd name="T1" fmla="*/ 192 h 300"/>
                <a:gd name="T2" fmla="*/ 43 w 246"/>
                <a:gd name="T3" fmla="*/ 202 h 300"/>
                <a:gd name="T4" fmla="*/ 129 w 246"/>
                <a:gd name="T5" fmla="*/ 126 h 300"/>
                <a:gd name="T6" fmla="*/ 43 w 246"/>
                <a:gd name="T7" fmla="*/ 135 h 300"/>
                <a:gd name="T8" fmla="*/ 129 w 246"/>
                <a:gd name="T9" fmla="*/ 126 h 300"/>
                <a:gd name="T10" fmla="*/ 215 w 246"/>
                <a:gd name="T11" fmla="*/ 101 h 300"/>
                <a:gd name="T12" fmla="*/ 219 w 246"/>
                <a:gd name="T13" fmla="*/ 90 h 300"/>
                <a:gd name="T14" fmla="*/ 208 w 246"/>
                <a:gd name="T15" fmla="*/ 111 h 300"/>
                <a:gd name="T16" fmla="*/ 43 w 246"/>
                <a:gd name="T17" fmla="*/ 92 h 300"/>
                <a:gd name="T18" fmla="*/ 117 w 246"/>
                <a:gd name="T19" fmla="*/ 102 h 300"/>
                <a:gd name="T20" fmla="*/ 43 w 246"/>
                <a:gd name="T21" fmla="*/ 235 h 300"/>
                <a:gd name="T22" fmla="*/ 117 w 246"/>
                <a:gd name="T23" fmla="*/ 226 h 300"/>
                <a:gd name="T24" fmla="*/ 43 w 246"/>
                <a:gd name="T25" fmla="*/ 235 h 300"/>
                <a:gd name="T26" fmla="*/ 11 w 246"/>
                <a:gd name="T27" fmla="*/ 287 h 300"/>
                <a:gd name="T28" fmla="*/ 35 w 246"/>
                <a:gd name="T29" fmla="*/ 36 h 300"/>
                <a:gd name="T30" fmla="*/ 0 w 246"/>
                <a:gd name="T31" fmla="*/ 22 h 300"/>
                <a:gd name="T32" fmla="*/ 219 w 246"/>
                <a:gd name="T33" fmla="*/ 300 h 300"/>
                <a:gd name="T34" fmla="*/ 208 w 246"/>
                <a:gd name="T35" fmla="*/ 173 h 300"/>
                <a:gd name="T36" fmla="*/ 117 w 246"/>
                <a:gd name="T37" fmla="*/ 159 h 300"/>
                <a:gd name="T38" fmla="*/ 43 w 246"/>
                <a:gd name="T39" fmla="*/ 169 h 300"/>
                <a:gd name="T40" fmla="*/ 117 w 246"/>
                <a:gd name="T41" fmla="*/ 159 h 300"/>
                <a:gd name="T42" fmla="*/ 57 w 246"/>
                <a:gd name="T43" fmla="*/ 22 h 300"/>
                <a:gd name="T44" fmla="*/ 86 w 246"/>
                <a:gd name="T45" fmla="*/ 20 h 300"/>
                <a:gd name="T46" fmla="*/ 110 w 246"/>
                <a:gd name="T47" fmla="*/ 0 h 300"/>
                <a:gd name="T48" fmla="*/ 133 w 246"/>
                <a:gd name="T49" fmla="*/ 20 h 300"/>
                <a:gd name="T50" fmla="*/ 162 w 246"/>
                <a:gd name="T51" fmla="*/ 22 h 300"/>
                <a:gd name="T52" fmla="*/ 179 w 246"/>
                <a:gd name="T53" fmla="*/ 43 h 300"/>
                <a:gd name="T54" fmla="*/ 41 w 246"/>
                <a:gd name="T55" fmla="*/ 36 h 300"/>
                <a:gd name="T56" fmla="*/ 110 w 246"/>
                <a:gd name="T57" fmla="*/ 20 h 300"/>
                <a:gd name="T58" fmla="*/ 110 w 246"/>
                <a:gd name="T59" fmla="*/ 11 h 300"/>
                <a:gd name="T60" fmla="*/ 190 w 246"/>
                <a:gd name="T61" fmla="*/ 269 h 300"/>
                <a:gd name="T62" fmla="*/ 29 w 246"/>
                <a:gd name="T63" fmla="*/ 59 h 300"/>
                <a:gd name="T64" fmla="*/ 190 w 246"/>
                <a:gd name="T65" fmla="*/ 71 h 300"/>
                <a:gd name="T66" fmla="*/ 200 w 246"/>
                <a:gd name="T67" fmla="*/ 49 h 300"/>
                <a:gd name="T68" fmla="*/ 19 w 246"/>
                <a:gd name="T69" fmla="*/ 278 h 300"/>
                <a:gd name="T70" fmla="*/ 200 w 246"/>
                <a:gd name="T71" fmla="*/ 185 h 300"/>
                <a:gd name="T72" fmla="*/ 190 w 246"/>
                <a:gd name="T73" fmla="*/ 269 h 300"/>
                <a:gd name="T74" fmla="*/ 190 w 246"/>
                <a:gd name="T75" fmla="*/ 133 h 300"/>
                <a:gd name="T76" fmla="*/ 200 w 246"/>
                <a:gd name="T77" fmla="*/ 124 h 300"/>
                <a:gd name="T78" fmla="*/ 215 w 246"/>
                <a:gd name="T79" fmla="*/ 35 h 300"/>
                <a:gd name="T80" fmla="*/ 219 w 246"/>
                <a:gd name="T81" fmla="*/ 22 h 300"/>
                <a:gd name="T82" fmla="*/ 184 w 246"/>
                <a:gd name="T83" fmla="*/ 36 h 300"/>
                <a:gd name="T84" fmla="*/ 208 w 246"/>
                <a:gd name="T85" fmla="*/ 44 h 300"/>
                <a:gd name="T86" fmla="*/ 246 w 246"/>
                <a:gd name="T87" fmla="*/ 41 h 300"/>
                <a:gd name="T88" fmla="*/ 155 w 246"/>
                <a:gd name="T89" fmla="*/ 134 h 300"/>
                <a:gd name="T90" fmla="*/ 156 w 246"/>
                <a:gd name="T91" fmla="*/ 92 h 300"/>
                <a:gd name="T92" fmla="*/ 218 w 246"/>
                <a:gd name="T93" fmla="*/ 41 h 300"/>
                <a:gd name="T94" fmla="*/ 246 w 246"/>
                <a:gd name="T95" fmla="*/ 107 h 300"/>
                <a:gd name="T96" fmla="*/ 155 w 246"/>
                <a:gd name="T97" fmla="*/ 201 h 300"/>
                <a:gd name="T98" fmla="*/ 156 w 246"/>
                <a:gd name="T99" fmla="*/ 159 h 300"/>
                <a:gd name="T100" fmla="*/ 218 w 246"/>
                <a:gd name="T101" fmla="*/ 107 h 3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46" h="300">
                  <a:moveTo>
                    <a:pt x="43" y="192"/>
                  </a:moveTo>
                  <a:cubicBezTo>
                    <a:pt x="129" y="192"/>
                    <a:pt x="129" y="192"/>
                    <a:pt x="129" y="192"/>
                  </a:cubicBezTo>
                  <a:cubicBezTo>
                    <a:pt x="129" y="202"/>
                    <a:pt x="129" y="202"/>
                    <a:pt x="129" y="202"/>
                  </a:cubicBezTo>
                  <a:cubicBezTo>
                    <a:pt x="43" y="202"/>
                    <a:pt x="43" y="202"/>
                    <a:pt x="43" y="202"/>
                  </a:cubicBezTo>
                  <a:lnTo>
                    <a:pt x="43" y="192"/>
                  </a:lnTo>
                  <a:close/>
                  <a:moveTo>
                    <a:pt x="129" y="126"/>
                  </a:moveTo>
                  <a:cubicBezTo>
                    <a:pt x="43" y="126"/>
                    <a:pt x="43" y="126"/>
                    <a:pt x="43" y="126"/>
                  </a:cubicBezTo>
                  <a:cubicBezTo>
                    <a:pt x="43" y="135"/>
                    <a:pt x="43" y="135"/>
                    <a:pt x="43" y="135"/>
                  </a:cubicBezTo>
                  <a:cubicBezTo>
                    <a:pt x="129" y="135"/>
                    <a:pt x="129" y="135"/>
                    <a:pt x="129" y="135"/>
                  </a:cubicBezTo>
                  <a:lnTo>
                    <a:pt x="129" y="126"/>
                  </a:lnTo>
                  <a:close/>
                  <a:moveTo>
                    <a:pt x="208" y="111"/>
                  </a:moveTo>
                  <a:cubicBezTo>
                    <a:pt x="215" y="101"/>
                    <a:pt x="215" y="101"/>
                    <a:pt x="215" y="101"/>
                  </a:cubicBezTo>
                  <a:cubicBezTo>
                    <a:pt x="219" y="101"/>
                    <a:pt x="219" y="101"/>
                    <a:pt x="219" y="101"/>
                  </a:cubicBezTo>
                  <a:cubicBezTo>
                    <a:pt x="219" y="90"/>
                    <a:pt x="219" y="90"/>
                    <a:pt x="219" y="90"/>
                  </a:cubicBezTo>
                  <a:cubicBezTo>
                    <a:pt x="208" y="106"/>
                    <a:pt x="208" y="106"/>
                    <a:pt x="208" y="106"/>
                  </a:cubicBezTo>
                  <a:lnTo>
                    <a:pt x="208" y="111"/>
                  </a:lnTo>
                  <a:close/>
                  <a:moveTo>
                    <a:pt x="117" y="92"/>
                  </a:moveTo>
                  <a:cubicBezTo>
                    <a:pt x="43" y="92"/>
                    <a:pt x="43" y="92"/>
                    <a:pt x="43" y="92"/>
                  </a:cubicBezTo>
                  <a:cubicBezTo>
                    <a:pt x="43" y="102"/>
                    <a:pt x="43" y="102"/>
                    <a:pt x="43" y="102"/>
                  </a:cubicBezTo>
                  <a:cubicBezTo>
                    <a:pt x="117" y="102"/>
                    <a:pt x="117" y="102"/>
                    <a:pt x="117" y="102"/>
                  </a:cubicBezTo>
                  <a:lnTo>
                    <a:pt x="117" y="92"/>
                  </a:lnTo>
                  <a:close/>
                  <a:moveTo>
                    <a:pt x="43" y="235"/>
                  </a:moveTo>
                  <a:cubicBezTo>
                    <a:pt x="117" y="235"/>
                    <a:pt x="117" y="235"/>
                    <a:pt x="117" y="235"/>
                  </a:cubicBezTo>
                  <a:cubicBezTo>
                    <a:pt x="117" y="226"/>
                    <a:pt x="117" y="226"/>
                    <a:pt x="117" y="226"/>
                  </a:cubicBezTo>
                  <a:cubicBezTo>
                    <a:pt x="43" y="226"/>
                    <a:pt x="43" y="226"/>
                    <a:pt x="43" y="226"/>
                  </a:cubicBezTo>
                  <a:lnTo>
                    <a:pt x="43" y="235"/>
                  </a:lnTo>
                  <a:close/>
                  <a:moveTo>
                    <a:pt x="208" y="287"/>
                  </a:moveTo>
                  <a:cubicBezTo>
                    <a:pt x="11" y="287"/>
                    <a:pt x="11" y="287"/>
                    <a:pt x="11" y="287"/>
                  </a:cubicBezTo>
                  <a:cubicBezTo>
                    <a:pt x="11" y="36"/>
                    <a:pt x="11" y="36"/>
                    <a:pt x="11" y="36"/>
                  </a:cubicBezTo>
                  <a:cubicBezTo>
                    <a:pt x="35" y="36"/>
                    <a:pt x="35" y="36"/>
                    <a:pt x="35" y="36"/>
                  </a:cubicBezTo>
                  <a:cubicBezTo>
                    <a:pt x="37" y="31"/>
                    <a:pt x="40" y="26"/>
                    <a:pt x="44" y="22"/>
                  </a:cubicBezTo>
                  <a:cubicBezTo>
                    <a:pt x="0" y="22"/>
                    <a:pt x="0" y="22"/>
                    <a:pt x="0" y="22"/>
                  </a:cubicBezTo>
                  <a:cubicBezTo>
                    <a:pt x="0" y="300"/>
                    <a:pt x="0" y="300"/>
                    <a:pt x="0" y="300"/>
                  </a:cubicBezTo>
                  <a:cubicBezTo>
                    <a:pt x="219" y="300"/>
                    <a:pt x="219" y="300"/>
                    <a:pt x="219" y="300"/>
                  </a:cubicBezTo>
                  <a:cubicBezTo>
                    <a:pt x="219" y="157"/>
                    <a:pt x="219" y="157"/>
                    <a:pt x="219" y="157"/>
                  </a:cubicBezTo>
                  <a:cubicBezTo>
                    <a:pt x="208" y="173"/>
                    <a:pt x="208" y="173"/>
                    <a:pt x="208" y="173"/>
                  </a:cubicBezTo>
                  <a:lnTo>
                    <a:pt x="208" y="287"/>
                  </a:lnTo>
                  <a:close/>
                  <a:moveTo>
                    <a:pt x="117" y="159"/>
                  </a:moveTo>
                  <a:cubicBezTo>
                    <a:pt x="43" y="159"/>
                    <a:pt x="43" y="159"/>
                    <a:pt x="43" y="159"/>
                  </a:cubicBezTo>
                  <a:cubicBezTo>
                    <a:pt x="43" y="169"/>
                    <a:pt x="43" y="169"/>
                    <a:pt x="43" y="169"/>
                  </a:cubicBezTo>
                  <a:cubicBezTo>
                    <a:pt x="117" y="169"/>
                    <a:pt x="117" y="169"/>
                    <a:pt x="117" y="169"/>
                  </a:cubicBezTo>
                  <a:lnTo>
                    <a:pt x="117" y="159"/>
                  </a:lnTo>
                  <a:close/>
                  <a:moveTo>
                    <a:pt x="41" y="36"/>
                  </a:moveTo>
                  <a:cubicBezTo>
                    <a:pt x="43" y="29"/>
                    <a:pt x="50" y="25"/>
                    <a:pt x="57" y="22"/>
                  </a:cubicBezTo>
                  <a:cubicBezTo>
                    <a:pt x="63" y="21"/>
                    <a:pt x="71" y="20"/>
                    <a:pt x="77" y="20"/>
                  </a:cubicBezTo>
                  <a:cubicBezTo>
                    <a:pt x="80" y="20"/>
                    <a:pt x="83" y="20"/>
                    <a:pt x="86" y="20"/>
                  </a:cubicBezTo>
                  <a:cubicBezTo>
                    <a:pt x="87" y="20"/>
                    <a:pt x="88" y="20"/>
                    <a:pt x="89" y="20"/>
                  </a:cubicBezTo>
                  <a:cubicBezTo>
                    <a:pt x="89" y="9"/>
                    <a:pt x="98" y="0"/>
                    <a:pt x="110" y="0"/>
                  </a:cubicBezTo>
                  <a:cubicBezTo>
                    <a:pt x="121" y="0"/>
                    <a:pt x="130" y="9"/>
                    <a:pt x="130" y="20"/>
                  </a:cubicBezTo>
                  <a:cubicBezTo>
                    <a:pt x="131" y="20"/>
                    <a:pt x="132" y="20"/>
                    <a:pt x="133" y="20"/>
                  </a:cubicBezTo>
                  <a:cubicBezTo>
                    <a:pt x="136" y="20"/>
                    <a:pt x="139" y="20"/>
                    <a:pt x="142" y="20"/>
                  </a:cubicBezTo>
                  <a:cubicBezTo>
                    <a:pt x="149" y="20"/>
                    <a:pt x="156" y="21"/>
                    <a:pt x="162" y="22"/>
                  </a:cubicBezTo>
                  <a:cubicBezTo>
                    <a:pt x="170" y="25"/>
                    <a:pt x="176" y="29"/>
                    <a:pt x="178" y="36"/>
                  </a:cubicBezTo>
                  <a:cubicBezTo>
                    <a:pt x="179" y="38"/>
                    <a:pt x="179" y="41"/>
                    <a:pt x="179" y="43"/>
                  </a:cubicBezTo>
                  <a:cubicBezTo>
                    <a:pt x="145" y="43"/>
                    <a:pt x="74" y="43"/>
                    <a:pt x="40" y="43"/>
                  </a:cubicBezTo>
                  <a:cubicBezTo>
                    <a:pt x="40" y="41"/>
                    <a:pt x="41" y="38"/>
                    <a:pt x="41" y="36"/>
                  </a:cubicBezTo>
                  <a:close/>
                  <a:moveTo>
                    <a:pt x="99" y="20"/>
                  </a:moveTo>
                  <a:cubicBezTo>
                    <a:pt x="103" y="20"/>
                    <a:pt x="106" y="20"/>
                    <a:pt x="110" y="20"/>
                  </a:cubicBezTo>
                  <a:cubicBezTo>
                    <a:pt x="113" y="20"/>
                    <a:pt x="116" y="20"/>
                    <a:pt x="120" y="20"/>
                  </a:cubicBezTo>
                  <a:cubicBezTo>
                    <a:pt x="119" y="15"/>
                    <a:pt x="115" y="11"/>
                    <a:pt x="110" y="11"/>
                  </a:cubicBezTo>
                  <a:cubicBezTo>
                    <a:pt x="104" y="11"/>
                    <a:pt x="100" y="15"/>
                    <a:pt x="99" y="20"/>
                  </a:cubicBezTo>
                  <a:close/>
                  <a:moveTo>
                    <a:pt x="190" y="269"/>
                  </a:moveTo>
                  <a:cubicBezTo>
                    <a:pt x="29" y="269"/>
                    <a:pt x="29" y="269"/>
                    <a:pt x="29" y="269"/>
                  </a:cubicBezTo>
                  <a:cubicBezTo>
                    <a:pt x="29" y="59"/>
                    <a:pt x="29" y="59"/>
                    <a:pt x="29" y="59"/>
                  </a:cubicBezTo>
                  <a:cubicBezTo>
                    <a:pt x="190" y="59"/>
                    <a:pt x="190" y="59"/>
                    <a:pt x="190" y="59"/>
                  </a:cubicBezTo>
                  <a:cubicBezTo>
                    <a:pt x="190" y="71"/>
                    <a:pt x="190" y="71"/>
                    <a:pt x="190" y="71"/>
                  </a:cubicBezTo>
                  <a:cubicBezTo>
                    <a:pt x="200" y="57"/>
                    <a:pt x="200" y="57"/>
                    <a:pt x="200" y="57"/>
                  </a:cubicBezTo>
                  <a:cubicBezTo>
                    <a:pt x="200" y="49"/>
                    <a:pt x="200" y="49"/>
                    <a:pt x="200" y="49"/>
                  </a:cubicBezTo>
                  <a:cubicBezTo>
                    <a:pt x="19" y="49"/>
                    <a:pt x="19" y="49"/>
                    <a:pt x="19" y="49"/>
                  </a:cubicBezTo>
                  <a:cubicBezTo>
                    <a:pt x="19" y="278"/>
                    <a:pt x="19" y="278"/>
                    <a:pt x="19" y="278"/>
                  </a:cubicBezTo>
                  <a:cubicBezTo>
                    <a:pt x="200" y="278"/>
                    <a:pt x="200" y="278"/>
                    <a:pt x="200" y="278"/>
                  </a:cubicBezTo>
                  <a:cubicBezTo>
                    <a:pt x="200" y="185"/>
                    <a:pt x="200" y="185"/>
                    <a:pt x="200" y="185"/>
                  </a:cubicBezTo>
                  <a:cubicBezTo>
                    <a:pt x="190" y="199"/>
                    <a:pt x="190" y="199"/>
                    <a:pt x="190" y="199"/>
                  </a:cubicBezTo>
                  <a:lnTo>
                    <a:pt x="190" y="269"/>
                  </a:lnTo>
                  <a:close/>
                  <a:moveTo>
                    <a:pt x="200" y="119"/>
                  </a:moveTo>
                  <a:cubicBezTo>
                    <a:pt x="190" y="133"/>
                    <a:pt x="190" y="133"/>
                    <a:pt x="190" y="133"/>
                  </a:cubicBezTo>
                  <a:cubicBezTo>
                    <a:pt x="190" y="138"/>
                    <a:pt x="190" y="138"/>
                    <a:pt x="190" y="138"/>
                  </a:cubicBezTo>
                  <a:cubicBezTo>
                    <a:pt x="200" y="124"/>
                    <a:pt x="200" y="124"/>
                    <a:pt x="200" y="124"/>
                  </a:cubicBezTo>
                  <a:lnTo>
                    <a:pt x="200" y="119"/>
                  </a:lnTo>
                  <a:close/>
                  <a:moveTo>
                    <a:pt x="215" y="35"/>
                  </a:moveTo>
                  <a:cubicBezTo>
                    <a:pt x="219" y="35"/>
                    <a:pt x="219" y="35"/>
                    <a:pt x="219" y="35"/>
                  </a:cubicBezTo>
                  <a:cubicBezTo>
                    <a:pt x="219" y="22"/>
                    <a:pt x="219" y="22"/>
                    <a:pt x="219" y="22"/>
                  </a:cubicBezTo>
                  <a:cubicBezTo>
                    <a:pt x="175" y="22"/>
                    <a:pt x="175" y="22"/>
                    <a:pt x="175" y="22"/>
                  </a:cubicBezTo>
                  <a:cubicBezTo>
                    <a:pt x="179" y="26"/>
                    <a:pt x="182" y="30"/>
                    <a:pt x="184" y="36"/>
                  </a:cubicBezTo>
                  <a:cubicBezTo>
                    <a:pt x="208" y="36"/>
                    <a:pt x="208" y="36"/>
                    <a:pt x="208" y="36"/>
                  </a:cubicBezTo>
                  <a:cubicBezTo>
                    <a:pt x="208" y="44"/>
                    <a:pt x="208" y="44"/>
                    <a:pt x="208" y="44"/>
                  </a:cubicBezTo>
                  <a:lnTo>
                    <a:pt x="215" y="35"/>
                  </a:lnTo>
                  <a:close/>
                  <a:moveTo>
                    <a:pt x="246" y="41"/>
                  </a:moveTo>
                  <a:cubicBezTo>
                    <a:pt x="182" y="134"/>
                    <a:pt x="182" y="134"/>
                    <a:pt x="182" y="134"/>
                  </a:cubicBezTo>
                  <a:cubicBezTo>
                    <a:pt x="155" y="134"/>
                    <a:pt x="155" y="134"/>
                    <a:pt x="155" y="134"/>
                  </a:cubicBezTo>
                  <a:cubicBezTo>
                    <a:pt x="129" y="92"/>
                    <a:pt x="129" y="92"/>
                    <a:pt x="129" y="92"/>
                  </a:cubicBezTo>
                  <a:cubicBezTo>
                    <a:pt x="156" y="92"/>
                    <a:pt x="156" y="92"/>
                    <a:pt x="156" y="92"/>
                  </a:cubicBezTo>
                  <a:cubicBezTo>
                    <a:pt x="169" y="113"/>
                    <a:pt x="169" y="113"/>
                    <a:pt x="169" y="113"/>
                  </a:cubicBezTo>
                  <a:cubicBezTo>
                    <a:pt x="218" y="41"/>
                    <a:pt x="218" y="41"/>
                    <a:pt x="218" y="41"/>
                  </a:cubicBezTo>
                  <a:lnTo>
                    <a:pt x="246" y="41"/>
                  </a:lnTo>
                  <a:close/>
                  <a:moveTo>
                    <a:pt x="246" y="107"/>
                  </a:moveTo>
                  <a:cubicBezTo>
                    <a:pt x="182" y="201"/>
                    <a:pt x="182" y="201"/>
                    <a:pt x="182" y="201"/>
                  </a:cubicBezTo>
                  <a:cubicBezTo>
                    <a:pt x="155" y="201"/>
                    <a:pt x="155" y="201"/>
                    <a:pt x="155" y="201"/>
                  </a:cubicBezTo>
                  <a:cubicBezTo>
                    <a:pt x="129" y="159"/>
                    <a:pt x="129" y="159"/>
                    <a:pt x="129" y="159"/>
                  </a:cubicBezTo>
                  <a:cubicBezTo>
                    <a:pt x="156" y="159"/>
                    <a:pt x="156" y="159"/>
                    <a:pt x="156" y="159"/>
                  </a:cubicBezTo>
                  <a:cubicBezTo>
                    <a:pt x="169" y="180"/>
                    <a:pt x="169" y="180"/>
                    <a:pt x="169" y="180"/>
                  </a:cubicBezTo>
                  <a:cubicBezTo>
                    <a:pt x="218" y="107"/>
                    <a:pt x="218" y="107"/>
                    <a:pt x="218" y="107"/>
                  </a:cubicBezTo>
                  <a:lnTo>
                    <a:pt x="246" y="107"/>
                  </a:lnTo>
                  <a:close/>
                </a:path>
              </a:pathLst>
            </a:custGeom>
            <a:solidFill>
              <a:srgbClr val="FFFFFF"/>
            </a:solidFill>
            <a:ln>
              <a:noFill/>
            </a:ln>
          </p:spPr>
          <p:txBody>
            <a:bodyPr vert="horz" wrap="square" lIns="61735" tIns="30867" rIns="61735" bIns="30867" numCol="1" anchor="t" anchorCtr="0" compatLnSpc="1"/>
            <a:lstStyle/>
            <a:p>
              <a:endParaRPr lang="en-US" sz="1600">
                <a:latin typeface="微软雅黑" panose="020B0503020204020204" pitchFamily="34" charset="-122"/>
                <a:ea typeface="微软雅黑" panose="020B0503020204020204" pitchFamily="34" charset="-122"/>
              </a:endParaRPr>
            </a:p>
          </p:txBody>
        </p:sp>
      </p:grpSp>
      <p:grpSp>
        <p:nvGrpSpPr>
          <p:cNvPr id="8" name="组合 7"/>
          <p:cNvGrpSpPr/>
          <p:nvPr/>
        </p:nvGrpSpPr>
        <p:grpSpPr>
          <a:xfrm>
            <a:off x="5221321" y="2098571"/>
            <a:ext cx="2004783" cy="1906052"/>
            <a:chOff x="3537429" y="1525806"/>
            <a:chExt cx="2560320" cy="2560320"/>
          </a:xfrm>
        </p:grpSpPr>
        <p:sp>
          <p:nvSpPr>
            <p:cNvPr id="9" name="Oval 9"/>
            <p:cNvSpPr/>
            <p:nvPr/>
          </p:nvSpPr>
          <p:spPr>
            <a:xfrm>
              <a:off x="3537429" y="1525806"/>
              <a:ext cx="2560320" cy="2560320"/>
            </a:xfrm>
            <a:prstGeom prst="ellipse">
              <a:avLst/>
            </a:prstGeom>
            <a:solidFill>
              <a:schemeClr val="accent5">
                <a:lumMod val="60000"/>
                <a:lumOff val="40000"/>
                <a:alpha val="80000"/>
              </a:schemeClr>
            </a:solidFill>
            <a:ln w="6350">
              <a:noFill/>
            </a:ln>
          </p:spPr>
          <p:style>
            <a:lnRef idx="2">
              <a:schemeClr val="accent1">
                <a:shade val="50000"/>
              </a:schemeClr>
            </a:lnRef>
            <a:fillRef idx="1">
              <a:schemeClr val="accent1"/>
            </a:fillRef>
            <a:effectRef idx="0">
              <a:schemeClr val="accent1"/>
            </a:effectRef>
            <a:fontRef idx="minor">
              <a:schemeClr val="lt1"/>
            </a:fontRef>
          </p:style>
          <p:txBody>
            <a:bodyPr rtlCol="0" anchor="b"/>
            <a:lstStyle/>
            <a:p>
              <a:endParaRPr lang="en-US" sz="1600" dirty="0">
                <a:solidFill>
                  <a:schemeClr val="bg1"/>
                </a:solidFill>
                <a:latin typeface="微软雅黑" panose="020B0503020204020204" pitchFamily="34" charset="-122"/>
                <a:ea typeface="微软雅黑" panose="020B0503020204020204" pitchFamily="34" charset="-122"/>
              </a:endParaRPr>
            </a:p>
            <a:p>
              <a:pPr algn="ctr"/>
              <a:r>
                <a:rPr lang="zh-CN" altLang="en-US" sz="1600" dirty="0">
                  <a:solidFill>
                    <a:schemeClr val="bg1"/>
                  </a:solidFill>
                  <a:latin typeface="微软雅黑" panose="020B0503020204020204" pitchFamily="34" charset="-122"/>
                  <a:ea typeface="微软雅黑" panose="020B0503020204020204" pitchFamily="34" charset="-122"/>
                </a:rPr>
                <a:t>添加标题</a:t>
              </a:r>
              <a:endParaRPr lang="en-US" sz="1600" dirty="0">
                <a:solidFill>
                  <a:schemeClr val="bg1"/>
                </a:solidFill>
                <a:latin typeface="微软雅黑" panose="020B0503020204020204" pitchFamily="34" charset="-122"/>
                <a:ea typeface="微软雅黑" panose="020B0503020204020204" pitchFamily="34" charset="-122"/>
              </a:endParaRPr>
            </a:p>
          </p:txBody>
        </p:sp>
        <p:sp>
          <p:nvSpPr>
            <p:cNvPr id="10" name="Freeform 16"/>
            <p:cNvSpPr>
              <a:spLocks noEditPoints="1"/>
            </p:cNvSpPr>
            <p:nvPr/>
          </p:nvSpPr>
          <p:spPr bwMode="black">
            <a:xfrm>
              <a:off x="4271016" y="2345568"/>
              <a:ext cx="647272" cy="650686"/>
            </a:xfrm>
            <a:custGeom>
              <a:avLst/>
              <a:gdLst>
                <a:gd name="T0" fmla="*/ 287 w 292"/>
                <a:gd name="T1" fmla="*/ 113 h 294"/>
                <a:gd name="T2" fmla="*/ 239 w 292"/>
                <a:gd name="T3" fmla="*/ 105 h 294"/>
                <a:gd name="T4" fmla="*/ 252 w 292"/>
                <a:gd name="T5" fmla="*/ 58 h 294"/>
                <a:gd name="T6" fmla="*/ 229 w 292"/>
                <a:gd name="T7" fmla="*/ 32 h 294"/>
                <a:gd name="T8" fmla="*/ 187 w 292"/>
                <a:gd name="T9" fmla="*/ 57 h 294"/>
                <a:gd name="T10" fmla="*/ 167 w 292"/>
                <a:gd name="T11" fmla="*/ 6 h 294"/>
                <a:gd name="T12" fmla="*/ 132 w 292"/>
                <a:gd name="T13" fmla="*/ 0 h 294"/>
                <a:gd name="T14" fmla="*/ 115 w 292"/>
                <a:gd name="T15" fmla="*/ 53 h 294"/>
                <a:gd name="T16" fmla="*/ 72 w 292"/>
                <a:gd name="T17" fmla="*/ 31 h 294"/>
                <a:gd name="T18" fmla="*/ 42 w 292"/>
                <a:gd name="T19" fmla="*/ 49 h 294"/>
                <a:gd name="T20" fmla="*/ 59 w 292"/>
                <a:gd name="T21" fmla="*/ 95 h 294"/>
                <a:gd name="T22" fmla="*/ 12 w 292"/>
                <a:gd name="T23" fmla="*/ 107 h 294"/>
                <a:gd name="T24" fmla="*/ 0 w 292"/>
                <a:gd name="T25" fmla="*/ 140 h 294"/>
                <a:gd name="T26" fmla="*/ 43 w 292"/>
                <a:gd name="T27" fmla="*/ 164 h 294"/>
                <a:gd name="T28" fmla="*/ 14 w 292"/>
                <a:gd name="T29" fmla="*/ 204 h 294"/>
                <a:gd name="T30" fmla="*/ 27 w 292"/>
                <a:gd name="T31" fmla="*/ 237 h 294"/>
                <a:gd name="T32" fmla="*/ 75 w 292"/>
                <a:gd name="T33" fmla="*/ 227 h 294"/>
                <a:gd name="T34" fmla="*/ 79 w 292"/>
                <a:gd name="T35" fmla="*/ 276 h 294"/>
                <a:gd name="T36" fmla="*/ 109 w 292"/>
                <a:gd name="T37" fmla="*/ 293 h 294"/>
                <a:gd name="T38" fmla="*/ 140 w 292"/>
                <a:gd name="T39" fmla="*/ 255 h 294"/>
                <a:gd name="T40" fmla="*/ 152 w 292"/>
                <a:gd name="T41" fmla="*/ 255 h 294"/>
                <a:gd name="T42" fmla="*/ 183 w 292"/>
                <a:gd name="T43" fmla="*/ 293 h 294"/>
                <a:gd name="T44" fmla="*/ 213 w 292"/>
                <a:gd name="T45" fmla="*/ 276 h 294"/>
                <a:gd name="T46" fmla="*/ 217 w 292"/>
                <a:gd name="T47" fmla="*/ 227 h 294"/>
                <a:gd name="T48" fmla="*/ 265 w 292"/>
                <a:gd name="T49" fmla="*/ 237 h 294"/>
                <a:gd name="T50" fmla="*/ 278 w 292"/>
                <a:gd name="T51" fmla="*/ 204 h 294"/>
                <a:gd name="T52" fmla="*/ 249 w 292"/>
                <a:gd name="T53" fmla="*/ 164 h 294"/>
                <a:gd name="T54" fmla="*/ 292 w 292"/>
                <a:gd name="T55" fmla="*/ 140 h 294"/>
                <a:gd name="T56" fmla="*/ 187 w 292"/>
                <a:gd name="T57" fmla="*/ 193 h 294"/>
                <a:gd name="T58" fmla="*/ 105 w 292"/>
                <a:gd name="T59" fmla="*/ 193 h 294"/>
                <a:gd name="T60" fmla="*/ 105 w 292"/>
                <a:gd name="T61" fmla="*/ 111 h 294"/>
                <a:gd name="T62" fmla="*/ 187 w 292"/>
                <a:gd name="T63" fmla="*/ 111 h 2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92" h="294">
                  <a:moveTo>
                    <a:pt x="292" y="140"/>
                  </a:moveTo>
                  <a:cubicBezTo>
                    <a:pt x="287" y="113"/>
                    <a:pt x="287" y="113"/>
                    <a:pt x="287" y="113"/>
                  </a:cubicBezTo>
                  <a:cubicBezTo>
                    <a:pt x="286" y="110"/>
                    <a:pt x="284" y="108"/>
                    <a:pt x="280" y="107"/>
                  </a:cubicBezTo>
                  <a:cubicBezTo>
                    <a:pt x="239" y="105"/>
                    <a:pt x="239" y="105"/>
                    <a:pt x="239" y="105"/>
                  </a:cubicBezTo>
                  <a:cubicBezTo>
                    <a:pt x="237" y="102"/>
                    <a:pt x="235" y="98"/>
                    <a:pt x="233" y="95"/>
                  </a:cubicBezTo>
                  <a:cubicBezTo>
                    <a:pt x="252" y="58"/>
                    <a:pt x="252" y="58"/>
                    <a:pt x="252" y="58"/>
                  </a:cubicBezTo>
                  <a:cubicBezTo>
                    <a:pt x="254" y="55"/>
                    <a:pt x="253" y="51"/>
                    <a:pt x="250" y="49"/>
                  </a:cubicBezTo>
                  <a:cubicBezTo>
                    <a:pt x="229" y="32"/>
                    <a:pt x="229" y="32"/>
                    <a:pt x="229" y="32"/>
                  </a:cubicBezTo>
                  <a:cubicBezTo>
                    <a:pt x="227" y="29"/>
                    <a:pt x="223" y="29"/>
                    <a:pt x="220" y="31"/>
                  </a:cubicBezTo>
                  <a:cubicBezTo>
                    <a:pt x="187" y="57"/>
                    <a:pt x="187" y="57"/>
                    <a:pt x="187" y="57"/>
                  </a:cubicBezTo>
                  <a:cubicBezTo>
                    <a:pt x="184" y="55"/>
                    <a:pt x="181" y="54"/>
                    <a:pt x="177" y="53"/>
                  </a:cubicBezTo>
                  <a:cubicBezTo>
                    <a:pt x="167" y="6"/>
                    <a:pt x="167" y="6"/>
                    <a:pt x="167" y="6"/>
                  </a:cubicBezTo>
                  <a:cubicBezTo>
                    <a:pt x="166" y="3"/>
                    <a:pt x="163" y="0"/>
                    <a:pt x="160" y="0"/>
                  </a:cubicBezTo>
                  <a:cubicBezTo>
                    <a:pt x="132" y="0"/>
                    <a:pt x="132" y="0"/>
                    <a:pt x="132" y="0"/>
                  </a:cubicBezTo>
                  <a:cubicBezTo>
                    <a:pt x="129" y="0"/>
                    <a:pt x="126" y="3"/>
                    <a:pt x="125" y="6"/>
                  </a:cubicBezTo>
                  <a:cubicBezTo>
                    <a:pt x="115" y="53"/>
                    <a:pt x="115" y="53"/>
                    <a:pt x="115" y="53"/>
                  </a:cubicBezTo>
                  <a:cubicBezTo>
                    <a:pt x="111" y="54"/>
                    <a:pt x="108" y="55"/>
                    <a:pt x="105" y="57"/>
                  </a:cubicBezTo>
                  <a:cubicBezTo>
                    <a:pt x="72" y="31"/>
                    <a:pt x="72" y="31"/>
                    <a:pt x="72" y="31"/>
                  </a:cubicBezTo>
                  <a:cubicBezTo>
                    <a:pt x="69" y="29"/>
                    <a:pt x="65" y="29"/>
                    <a:pt x="63" y="31"/>
                  </a:cubicBezTo>
                  <a:cubicBezTo>
                    <a:pt x="42" y="49"/>
                    <a:pt x="42" y="49"/>
                    <a:pt x="42" y="49"/>
                  </a:cubicBezTo>
                  <a:cubicBezTo>
                    <a:pt x="39" y="51"/>
                    <a:pt x="39" y="55"/>
                    <a:pt x="40" y="58"/>
                  </a:cubicBezTo>
                  <a:cubicBezTo>
                    <a:pt x="59" y="95"/>
                    <a:pt x="59" y="95"/>
                    <a:pt x="59" y="95"/>
                  </a:cubicBezTo>
                  <a:cubicBezTo>
                    <a:pt x="57" y="98"/>
                    <a:pt x="55" y="102"/>
                    <a:pt x="53" y="105"/>
                  </a:cubicBezTo>
                  <a:cubicBezTo>
                    <a:pt x="12" y="107"/>
                    <a:pt x="12" y="107"/>
                    <a:pt x="12" y="107"/>
                  </a:cubicBezTo>
                  <a:cubicBezTo>
                    <a:pt x="8" y="107"/>
                    <a:pt x="6" y="110"/>
                    <a:pt x="5" y="113"/>
                  </a:cubicBezTo>
                  <a:cubicBezTo>
                    <a:pt x="0" y="140"/>
                    <a:pt x="0" y="140"/>
                    <a:pt x="0" y="140"/>
                  </a:cubicBezTo>
                  <a:cubicBezTo>
                    <a:pt x="0" y="143"/>
                    <a:pt x="1" y="147"/>
                    <a:pt x="4" y="148"/>
                  </a:cubicBezTo>
                  <a:cubicBezTo>
                    <a:pt x="43" y="164"/>
                    <a:pt x="43" y="164"/>
                    <a:pt x="43" y="164"/>
                  </a:cubicBezTo>
                  <a:cubicBezTo>
                    <a:pt x="44" y="168"/>
                    <a:pt x="44" y="172"/>
                    <a:pt x="45" y="176"/>
                  </a:cubicBezTo>
                  <a:cubicBezTo>
                    <a:pt x="14" y="204"/>
                    <a:pt x="14" y="204"/>
                    <a:pt x="14" y="204"/>
                  </a:cubicBezTo>
                  <a:cubicBezTo>
                    <a:pt x="12" y="206"/>
                    <a:pt x="11" y="210"/>
                    <a:pt x="13" y="213"/>
                  </a:cubicBezTo>
                  <a:cubicBezTo>
                    <a:pt x="27" y="237"/>
                    <a:pt x="27" y="237"/>
                    <a:pt x="27" y="237"/>
                  </a:cubicBezTo>
                  <a:cubicBezTo>
                    <a:pt x="28" y="239"/>
                    <a:pt x="32" y="241"/>
                    <a:pt x="35" y="240"/>
                  </a:cubicBezTo>
                  <a:cubicBezTo>
                    <a:pt x="75" y="227"/>
                    <a:pt x="75" y="227"/>
                    <a:pt x="75" y="227"/>
                  </a:cubicBezTo>
                  <a:cubicBezTo>
                    <a:pt x="78" y="230"/>
                    <a:pt x="81" y="233"/>
                    <a:pt x="84" y="235"/>
                  </a:cubicBezTo>
                  <a:cubicBezTo>
                    <a:pt x="79" y="276"/>
                    <a:pt x="79" y="276"/>
                    <a:pt x="79" y="276"/>
                  </a:cubicBezTo>
                  <a:cubicBezTo>
                    <a:pt x="78" y="280"/>
                    <a:pt x="80" y="283"/>
                    <a:pt x="83" y="284"/>
                  </a:cubicBezTo>
                  <a:cubicBezTo>
                    <a:pt x="109" y="293"/>
                    <a:pt x="109" y="293"/>
                    <a:pt x="109" y="293"/>
                  </a:cubicBezTo>
                  <a:cubicBezTo>
                    <a:pt x="112" y="294"/>
                    <a:pt x="116" y="293"/>
                    <a:pt x="118" y="291"/>
                  </a:cubicBezTo>
                  <a:cubicBezTo>
                    <a:pt x="140" y="255"/>
                    <a:pt x="140" y="255"/>
                    <a:pt x="140" y="255"/>
                  </a:cubicBezTo>
                  <a:cubicBezTo>
                    <a:pt x="142" y="255"/>
                    <a:pt x="144" y="256"/>
                    <a:pt x="146" y="256"/>
                  </a:cubicBezTo>
                  <a:cubicBezTo>
                    <a:pt x="148" y="256"/>
                    <a:pt x="150" y="255"/>
                    <a:pt x="152" y="255"/>
                  </a:cubicBezTo>
                  <a:cubicBezTo>
                    <a:pt x="174" y="291"/>
                    <a:pt x="174" y="291"/>
                    <a:pt x="174" y="291"/>
                  </a:cubicBezTo>
                  <a:cubicBezTo>
                    <a:pt x="176" y="293"/>
                    <a:pt x="180" y="294"/>
                    <a:pt x="183" y="293"/>
                  </a:cubicBezTo>
                  <a:cubicBezTo>
                    <a:pt x="209" y="284"/>
                    <a:pt x="209" y="284"/>
                    <a:pt x="209" y="284"/>
                  </a:cubicBezTo>
                  <a:cubicBezTo>
                    <a:pt x="212" y="283"/>
                    <a:pt x="214" y="280"/>
                    <a:pt x="213" y="276"/>
                  </a:cubicBezTo>
                  <a:cubicBezTo>
                    <a:pt x="208" y="235"/>
                    <a:pt x="208" y="235"/>
                    <a:pt x="208" y="235"/>
                  </a:cubicBezTo>
                  <a:cubicBezTo>
                    <a:pt x="211" y="232"/>
                    <a:pt x="214" y="230"/>
                    <a:pt x="217" y="227"/>
                  </a:cubicBezTo>
                  <a:cubicBezTo>
                    <a:pt x="257" y="240"/>
                    <a:pt x="257" y="240"/>
                    <a:pt x="257" y="240"/>
                  </a:cubicBezTo>
                  <a:cubicBezTo>
                    <a:pt x="260" y="241"/>
                    <a:pt x="264" y="239"/>
                    <a:pt x="265" y="237"/>
                  </a:cubicBezTo>
                  <a:cubicBezTo>
                    <a:pt x="279" y="213"/>
                    <a:pt x="279" y="213"/>
                    <a:pt x="279" y="213"/>
                  </a:cubicBezTo>
                  <a:cubicBezTo>
                    <a:pt x="281" y="210"/>
                    <a:pt x="280" y="206"/>
                    <a:pt x="278" y="204"/>
                  </a:cubicBezTo>
                  <a:cubicBezTo>
                    <a:pt x="247" y="176"/>
                    <a:pt x="247" y="176"/>
                    <a:pt x="247" y="176"/>
                  </a:cubicBezTo>
                  <a:cubicBezTo>
                    <a:pt x="248" y="172"/>
                    <a:pt x="248" y="168"/>
                    <a:pt x="249" y="164"/>
                  </a:cubicBezTo>
                  <a:cubicBezTo>
                    <a:pt x="288" y="148"/>
                    <a:pt x="288" y="148"/>
                    <a:pt x="288" y="148"/>
                  </a:cubicBezTo>
                  <a:cubicBezTo>
                    <a:pt x="291" y="147"/>
                    <a:pt x="292" y="144"/>
                    <a:pt x="292" y="140"/>
                  </a:cubicBezTo>
                  <a:close/>
                  <a:moveTo>
                    <a:pt x="204" y="152"/>
                  </a:moveTo>
                  <a:cubicBezTo>
                    <a:pt x="204" y="168"/>
                    <a:pt x="197" y="182"/>
                    <a:pt x="187" y="193"/>
                  </a:cubicBezTo>
                  <a:cubicBezTo>
                    <a:pt x="176" y="203"/>
                    <a:pt x="162" y="210"/>
                    <a:pt x="146" y="210"/>
                  </a:cubicBezTo>
                  <a:cubicBezTo>
                    <a:pt x="130" y="210"/>
                    <a:pt x="116" y="203"/>
                    <a:pt x="105" y="193"/>
                  </a:cubicBezTo>
                  <a:cubicBezTo>
                    <a:pt x="95" y="182"/>
                    <a:pt x="88" y="168"/>
                    <a:pt x="88" y="152"/>
                  </a:cubicBezTo>
                  <a:cubicBezTo>
                    <a:pt x="88" y="136"/>
                    <a:pt x="95" y="121"/>
                    <a:pt x="105" y="111"/>
                  </a:cubicBezTo>
                  <a:cubicBezTo>
                    <a:pt x="116" y="100"/>
                    <a:pt x="130" y="94"/>
                    <a:pt x="146" y="94"/>
                  </a:cubicBezTo>
                  <a:cubicBezTo>
                    <a:pt x="162" y="94"/>
                    <a:pt x="176" y="100"/>
                    <a:pt x="187" y="111"/>
                  </a:cubicBezTo>
                  <a:cubicBezTo>
                    <a:pt x="197" y="121"/>
                    <a:pt x="204" y="136"/>
                    <a:pt x="204" y="152"/>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en-US"/>
              </a:defPPr>
              <a:lvl1pPr marL="0" algn="l" defTabSz="913765" rtl="0" eaLnBrk="1" latinLnBrk="0" hangingPunct="1">
                <a:defRPr sz="1800" kern="1200">
                  <a:solidFill>
                    <a:schemeClr val="tx1"/>
                  </a:solidFill>
                  <a:latin typeface="+mn-lt"/>
                  <a:ea typeface="+mn-ea"/>
                  <a:cs typeface="+mn-cs"/>
                </a:defRPr>
              </a:lvl1pPr>
              <a:lvl2pPr marL="457200" algn="l" defTabSz="913765" rtl="0" eaLnBrk="1" latinLnBrk="0" hangingPunct="1">
                <a:defRPr sz="1800" kern="1200">
                  <a:solidFill>
                    <a:schemeClr val="tx1"/>
                  </a:solidFill>
                  <a:latin typeface="+mn-lt"/>
                  <a:ea typeface="+mn-ea"/>
                  <a:cs typeface="+mn-cs"/>
                </a:defRPr>
              </a:lvl2pPr>
              <a:lvl3pPr marL="914400" algn="l" defTabSz="913765" rtl="0" eaLnBrk="1" latinLnBrk="0" hangingPunct="1">
                <a:defRPr sz="1800" kern="1200">
                  <a:solidFill>
                    <a:schemeClr val="tx1"/>
                  </a:solidFill>
                  <a:latin typeface="+mn-lt"/>
                  <a:ea typeface="+mn-ea"/>
                  <a:cs typeface="+mn-cs"/>
                </a:defRPr>
              </a:lvl3pPr>
              <a:lvl4pPr marL="1371600" algn="l" defTabSz="913765" rtl="0" eaLnBrk="1" latinLnBrk="0" hangingPunct="1">
                <a:defRPr sz="1800" kern="1200">
                  <a:solidFill>
                    <a:schemeClr val="tx1"/>
                  </a:solidFill>
                  <a:latin typeface="+mn-lt"/>
                  <a:ea typeface="+mn-ea"/>
                  <a:cs typeface="+mn-cs"/>
                </a:defRPr>
              </a:lvl4pPr>
              <a:lvl5pPr marL="1828800" algn="l" defTabSz="913765" rtl="0" eaLnBrk="1" latinLnBrk="0" hangingPunct="1">
                <a:defRPr sz="1800" kern="1200">
                  <a:solidFill>
                    <a:schemeClr val="tx1"/>
                  </a:solidFill>
                  <a:latin typeface="+mn-lt"/>
                  <a:ea typeface="+mn-ea"/>
                  <a:cs typeface="+mn-cs"/>
                </a:defRPr>
              </a:lvl5pPr>
              <a:lvl6pPr marL="2286000" algn="l" defTabSz="913765" rtl="0" eaLnBrk="1" latinLnBrk="0" hangingPunct="1">
                <a:defRPr sz="1800" kern="1200">
                  <a:solidFill>
                    <a:schemeClr val="tx1"/>
                  </a:solidFill>
                  <a:latin typeface="+mn-lt"/>
                  <a:ea typeface="+mn-ea"/>
                  <a:cs typeface="+mn-cs"/>
                </a:defRPr>
              </a:lvl6pPr>
              <a:lvl7pPr marL="2743200" algn="l" defTabSz="913765" rtl="0" eaLnBrk="1" latinLnBrk="0" hangingPunct="1">
                <a:defRPr sz="1800" kern="1200">
                  <a:solidFill>
                    <a:schemeClr val="tx1"/>
                  </a:solidFill>
                  <a:latin typeface="+mn-lt"/>
                  <a:ea typeface="+mn-ea"/>
                  <a:cs typeface="+mn-cs"/>
                </a:defRPr>
              </a:lvl7pPr>
              <a:lvl8pPr marL="3200400" algn="l" defTabSz="913765" rtl="0" eaLnBrk="1" latinLnBrk="0" hangingPunct="1">
                <a:defRPr sz="1800" kern="1200">
                  <a:solidFill>
                    <a:schemeClr val="tx1"/>
                  </a:solidFill>
                  <a:latin typeface="+mn-lt"/>
                  <a:ea typeface="+mn-ea"/>
                  <a:cs typeface="+mn-cs"/>
                </a:defRPr>
              </a:lvl8pPr>
              <a:lvl9pPr marL="3657600" algn="l" defTabSz="913765" rtl="0" eaLnBrk="1" latinLnBrk="0" hangingPunct="1">
                <a:defRPr sz="1800" kern="1200">
                  <a:solidFill>
                    <a:schemeClr val="tx1"/>
                  </a:solidFill>
                  <a:latin typeface="+mn-lt"/>
                  <a:ea typeface="+mn-ea"/>
                  <a:cs typeface="+mn-cs"/>
                </a:defRPr>
              </a:lvl9pPr>
            </a:lstStyle>
            <a:p>
              <a:pPr defTabSz="1013460">
                <a:defRPr/>
              </a:pPr>
              <a:endParaRPr lang="en-US" sz="1600">
                <a:solidFill>
                  <a:srgbClr val="FFFFFF"/>
                </a:solidFill>
                <a:latin typeface="微软雅黑" panose="020B0503020204020204" pitchFamily="34" charset="-122"/>
                <a:ea typeface="微软雅黑" panose="020B0503020204020204" pitchFamily="34" charset="-122"/>
              </a:endParaRPr>
            </a:p>
          </p:txBody>
        </p:sp>
        <p:sp>
          <p:nvSpPr>
            <p:cNvPr id="11" name="Freeform 18"/>
            <p:cNvSpPr>
              <a:spLocks noEditPoints="1"/>
            </p:cNvSpPr>
            <p:nvPr/>
          </p:nvSpPr>
          <p:spPr bwMode="black">
            <a:xfrm>
              <a:off x="4952199" y="2608121"/>
              <a:ext cx="409291" cy="440635"/>
            </a:xfrm>
            <a:custGeom>
              <a:avLst/>
              <a:gdLst>
                <a:gd name="T0" fmla="*/ 129 w 148"/>
                <a:gd name="T1" fmla="*/ 91 h 160"/>
                <a:gd name="T2" fmla="*/ 131 w 148"/>
                <a:gd name="T3" fmla="*/ 80 h 160"/>
                <a:gd name="T4" fmla="*/ 129 w 148"/>
                <a:gd name="T5" fmla="*/ 70 h 160"/>
                <a:gd name="T6" fmla="*/ 145 w 148"/>
                <a:gd name="T7" fmla="*/ 55 h 160"/>
                <a:gd name="T8" fmla="*/ 147 w 148"/>
                <a:gd name="T9" fmla="*/ 50 h 160"/>
                <a:gd name="T10" fmla="*/ 147 w 148"/>
                <a:gd name="T11" fmla="*/ 46 h 160"/>
                <a:gd name="T12" fmla="*/ 140 w 148"/>
                <a:gd name="T13" fmla="*/ 34 h 160"/>
                <a:gd name="T14" fmla="*/ 133 w 148"/>
                <a:gd name="T15" fmla="*/ 31 h 160"/>
                <a:gd name="T16" fmla="*/ 131 w 148"/>
                <a:gd name="T17" fmla="*/ 31 h 160"/>
                <a:gd name="T18" fmla="*/ 111 w 148"/>
                <a:gd name="T19" fmla="*/ 37 h 160"/>
                <a:gd name="T20" fmla="*/ 92 w 148"/>
                <a:gd name="T21" fmla="*/ 27 h 160"/>
                <a:gd name="T22" fmla="*/ 88 w 148"/>
                <a:gd name="T23" fmla="*/ 6 h 160"/>
                <a:gd name="T24" fmla="*/ 81 w 148"/>
                <a:gd name="T25" fmla="*/ 0 h 160"/>
                <a:gd name="T26" fmla="*/ 67 w 148"/>
                <a:gd name="T27" fmla="*/ 0 h 160"/>
                <a:gd name="T28" fmla="*/ 60 w 148"/>
                <a:gd name="T29" fmla="*/ 6 h 160"/>
                <a:gd name="T30" fmla="*/ 55 w 148"/>
                <a:gd name="T31" fmla="*/ 27 h 160"/>
                <a:gd name="T32" fmla="*/ 37 w 148"/>
                <a:gd name="T33" fmla="*/ 38 h 160"/>
                <a:gd name="T34" fmla="*/ 16 w 148"/>
                <a:gd name="T35" fmla="*/ 31 h 160"/>
                <a:gd name="T36" fmla="*/ 14 w 148"/>
                <a:gd name="T37" fmla="*/ 31 h 160"/>
                <a:gd name="T38" fmla="*/ 8 w 148"/>
                <a:gd name="T39" fmla="*/ 34 h 160"/>
                <a:gd name="T40" fmla="*/ 1 w 148"/>
                <a:gd name="T41" fmla="*/ 46 h 160"/>
                <a:gd name="T42" fmla="*/ 0 w 148"/>
                <a:gd name="T43" fmla="*/ 50 h 160"/>
                <a:gd name="T44" fmla="*/ 2 w 148"/>
                <a:gd name="T45" fmla="*/ 55 h 160"/>
                <a:gd name="T46" fmla="*/ 19 w 148"/>
                <a:gd name="T47" fmla="*/ 70 h 160"/>
                <a:gd name="T48" fmla="*/ 17 w 148"/>
                <a:gd name="T49" fmla="*/ 80 h 160"/>
                <a:gd name="T50" fmla="*/ 19 w 148"/>
                <a:gd name="T51" fmla="*/ 91 h 160"/>
                <a:gd name="T52" fmla="*/ 2 w 148"/>
                <a:gd name="T53" fmla="*/ 106 h 160"/>
                <a:gd name="T54" fmla="*/ 0 w 148"/>
                <a:gd name="T55" fmla="*/ 111 h 160"/>
                <a:gd name="T56" fmla="*/ 1 w 148"/>
                <a:gd name="T57" fmla="*/ 114 h 160"/>
                <a:gd name="T58" fmla="*/ 8 w 148"/>
                <a:gd name="T59" fmla="*/ 126 h 160"/>
                <a:gd name="T60" fmla="*/ 14 w 148"/>
                <a:gd name="T61" fmla="*/ 130 h 160"/>
                <a:gd name="T62" fmla="*/ 16 w 148"/>
                <a:gd name="T63" fmla="*/ 130 h 160"/>
                <a:gd name="T64" fmla="*/ 37 w 148"/>
                <a:gd name="T65" fmla="*/ 123 h 160"/>
                <a:gd name="T66" fmla="*/ 55 w 148"/>
                <a:gd name="T67" fmla="*/ 133 h 160"/>
                <a:gd name="T68" fmla="*/ 60 w 148"/>
                <a:gd name="T69" fmla="*/ 155 h 160"/>
                <a:gd name="T70" fmla="*/ 67 w 148"/>
                <a:gd name="T71" fmla="*/ 160 h 160"/>
                <a:gd name="T72" fmla="*/ 81 w 148"/>
                <a:gd name="T73" fmla="*/ 160 h 160"/>
                <a:gd name="T74" fmla="*/ 88 w 148"/>
                <a:gd name="T75" fmla="*/ 155 h 160"/>
                <a:gd name="T76" fmla="*/ 92 w 148"/>
                <a:gd name="T77" fmla="*/ 134 h 160"/>
                <a:gd name="T78" fmla="*/ 111 w 148"/>
                <a:gd name="T79" fmla="*/ 123 h 160"/>
                <a:gd name="T80" fmla="*/ 131 w 148"/>
                <a:gd name="T81" fmla="*/ 130 h 160"/>
                <a:gd name="T82" fmla="*/ 133 w 148"/>
                <a:gd name="T83" fmla="*/ 130 h 160"/>
                <a:gd name="T84" fmla="*/ 140 w 148"/>
                <a:gd name="T85" fmla="*/ 126 h 160"/>
                <a:gd name="T86" fmla="*/ 147 w 148"/>
                <a:gd name="T87" fmla="*/ 114 h 160"/>
                <a:gd name="T88" fmla="*/ 147 w 148"/>
                <a:gd name="T89" fmla="*/ 111 h 160"/>
                <a:gd name="T90" fmla="*/ 145 w 148"/>
                <a:gd name="T91" fmla="*/ 106 h 160"/>
                <a:gd name="T92" fmla="*/ 129 w 148"/>
                <a:gd name="T93" fmla="*/ 91 h 160"/>
                <a:gd name="T94" fmla="*/ 96 w 148"/>
                <a:gd name="T95" fmla="*/ 80 h 160"/>
                <a:gd name="T96" fmla="*/ 74 w 148"/>
                <a:gd name="T97" fmla="*/ 102 h 160"/>
                <a:gd name="T98" fmla="*/ 52 w 148"/>
                <a:gd name="T99" fmla="*/ 80 h 160"/>
                <a:gd name="T100" fmla="*/ 74 w 148"/>
                <a:gd name="T101" fmla="*/ 58 h 160"/>
                <a:gd name="T102" fmla="*/ 96 w 148"/>
                <a:gd name="T103" fmla="*/ 80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48" h="160">
                  <a:moveTo>
                    <a:pt x="129" y="91"/>
                  </a:moveTo>
                  <a:cubicBezTo>
                    <a:pt x="130" y="88"/>
                    <a:pt x="131" y="84"/>
                    <a:pt x="131" y="80"/>
                  </a:cubicBezTo>
                  <a:cubicBezTo>
                    <a:pt x="131" y="77"/>
                    <a:pt x="130" y="73"/>
                    <a:pt x="129" y="70"/>
                  </a:cubicBezTo>
                  <a:cubicBezTo>
                    <a:pt x="145" y="55"/>
                    <a:pt x="145" y="55"/>
                    <a:pt x="145" y="55"/>
                  </a:cubicBezTo>
                  <a:cubicBezTo>
                    <a:pt x="147" y="54"/>
                    <a:pt x="147" y="52"/>
                    <a:pt x="147" y="50"/>
                  </a:cubicBezTo>
                  <a:cubicBezTo>
                    <a:pt x="147" y="49"/>
                    <a:pt x="147" y="47"/>
                    <a:pt x="147" y="46"/>
                  </a:cubicBezTo>
                  <a:cubicBezTo>
                    <a:pt x="140" y="34"/>
                    <a:pt x="140" y="34"/>
                    <a:pt x="140" y="34"/>
                  </a:cubicBezTo>
                  <a:cubicBezTo>
                    <a:pt x="138" y="32"/>
                    <a:pt x="136" y="31"/>
                    <a:pt x="133" y="31"/>
                  </a:cubicBezTo>
                  <a:cubicBezTo>
                    <a:pt x="133" y="31"/>
                    <a:pt x="132" y="31"/>
                    <a:pt x="131" y="31"/>
                  </a:cubicBezTo>
                  <a:cubicBezTo>
                    <a:pt x="111" y="37"/>
                    <a:pt x="111" y="37"/>
                    <a:pt x="111" y="37"/>
                  </a:cubicBezTo>
                  <a:cubicBezTo>
                    <a:pt x="105" y="33"/>
                    <a:pt x="99" y="29"/>
                    <a:pt x="92" y="27"/>
                  </a:cubicBezTo>
                  <a:cubicBezTo>
                    <a:pt x="88" y="6"/>
                    <a:pt x="88" y="6"/>
                    <a:pt x="88" y="6"/>
                  </a:cubicBezTo>
                  <a:cubicBezTo>
                    <a:pt x="87" y="3"/>
                    <a:pt x="84" y="0"/>
                    <a:pt x="81" y="0"/>
                  </a:cubicBezTo>
                  <a:cubicBezTo>
                    <a:pt x="67" y="0"/>
                    <a:pt x="67" y="0"/>
                    <a:pt x="67" y="0"/>
                  </a:cubicBezTo>
                  <a:cubicBezTo>
                    <a:pt x="63" y="0"/>
                    <a:pt x="61" y="3"/>
                    <a:pt x="60" y="6"/>
                  </a:cubicBezTo>
                  <a:cubicBezTo>
                    <a:pt x="55" y="27"/>
                    <a:pt x="55" y="27"/>
                    <a:pt x="55" y="27"/>
                  </a:cubicBezTo>
                  <a:cubicBezTo>
                    <a:pt x="48" y="29"/>
                    <a:pt x="42" y="33"/>
                    <a:pt x="37" y="38"/>
                  </a:cubicBezTo>
                  <a:cubicBezTo>
                    <a:pt x="16" y="31"/>
                    <a:pt x="16" y="31"/>
                    <a:pt x="16" y="31"/>
                  </a:cubicBezTo>
                  <a:cubicBezTo>
                    <a:pt x="15" y="31"/>
                    <a:pt x="15" y="31"/>
                    <a:pt x="14" y="31"/>
                  </a:cubicBezTo>
                  <a:cubicBezTo>
                    <a:pt x="12" y="31"/>
                    <a:pt x="9" y="32"/>
                    <a:pt x="8" y="34"/>
                  </a:cubicBezTo>
                  <a:cubicBezTo>
                    <a:pt x="1" y="46"/>
                    <a:pt x="1" y="46"/>
                    <a:pt x="1" y="46"/>
                  </a:cubicBezTo>
                  <a:cubicBezTo>
                    <a:pt x="0" y="47"/>
                    <a:pt x="0" y="49"/>
                    <a:pt x="0" y="50"/>
                  </a:cubicBezTo>
                  <a:cubicBezTo>
                    <a:pt x="0" y="52"/>
                    <a:pt x="1" y="54"/>
                    <a:pt x="2" y="55"/>
                  </a:cubicBezTo>
                  <a:cubicBezTo>
                    <a:pt x="19" y="70"/>
                    <a:pt x="19" y="70"/>
                    <a:pt x="19" y="70"/>
                  </a:cubicBezTo>
                  <a:cubicBezTo>
                    <a:pt x="18" y="73"/>
                    <a:pt x="17" y="77"/>
                    <a:pt x="17" y="80"/>
                  </a:cubicBezTo>
                  <a:cubicBezTo>
                    <a:pt x="17" y="84"/>
                    <a:pt x="18" y="87"/>
                    <a:pt x="19" y="91"/>
                  </a:cubicBezTo>
                  <a:cubicBezTo>
                    <a:pt x="2" y="106"/>
                    <a:pt x="2" y="106"/>
                    <a:pt x="2" y="106"/>
                  </a:cubicBezTo>
                  <a:cubicBezTo>
                    <a:pt x="1" y="107"/>
                    <a:pt x="0" y="109"/>
                    <a:pt x="0" y="111"/>
                  </a:cubicBezTo>
                  <a:cubicBezTo>
                    <a:pt x="0" y="112"/>
                    <a:pt x="0" y="113"/>
                    <a:pt x="1" y="114"/>
                  </a:cubicBezTo>
                  <a:cubicBezTo>
                    <a:pt x="8" y="126"/>
                    <a:pt x="8" y="126"/>
                    <a:pt x="8" y="126"/>
                  </a:cubicBezTo>
                  <a:cubicBezTo>
                    <a:pt x="9" y="129"/>
                    <a:pt x="12" y="130"/>
                    <a:pt x="14" y="130"/>
                  </a:cubicBezTo>
                  <a:cubicBezTo>
                    <a:pt x="15" y="130"/>
                    <a:pt x="15" y="130"/>
                    <a:pt x="16" y="130"/>
                  </a:cubicBezTo>
                  <a:cubicBezTo>
                    <a:pt x="37" y="123"/>
                    <a:pt x="37" y="123"/>
                    <a:pt x="37" y="123"/>
                  </a:cubicBezTo>
                  <a:cubicBezTo>
                    <a:pt x="42" y="127"/>
                    <a:pt x="48" y="131"/>
                    <a:pt x="55" y="133"/>
                  </a:cubicBezTo>
                  <a:cubicBezTo>
                    <a:pt x="60" y="155"/>
                    <a:pt x="60" y="155"/>
                    <a:pt x="60" y="155"/>
                  </a:cubicBezTo>
                  <a:cubicBezTo>
                    <a:pt x="61" y="158"/>
                    <a:pt x="63" y="160"/>
                    <a:pt x="67" y="160"/>
                  </a:cubicBezTo>
                  <a:cubicBezTo>
                    <a:pt x="81" y="160"/>
                    <a:pt x="81" y="160"/>
                    <a:pt x="81" y="160"/>
                  </a:cubicBezTo>
                  <a:cubicBezTo>
                    <a:pt x="84" y="160"/>
                    <a:pt x="87" y="158"/>
                    <a:pt x="88" y="155"/>
                  </a:cubicBezTo>
                  <a:cubicBezTo>
                    <a:pt x="92" y="134"/>
                    <a:pt x="92" y="134"/>
                    <a:pt x="92" y="134"/>
                  </a:cubicBezTo>
                  <a:cubicBezTo>
                    <a:pt x="99" y="131"/>
                    <a:pt x="105" y="128"/>
                    <a:pt x="111" y="123"/>
                  </a:cubicBezTo>
                  <a:cubicBezTo>
                    <a:pt x="131" y="130"/>
                    <a:pt x="131" y="130"/>
                    <a:pt x="131" y="130"/>
                  </a:cubicBezTo>
                  <a:cubicBezTo>
                    <a:pt x="132" y="130"/>
                    <a:pt x="133" y="130"/>
                    <a:pt x="133" y="130"/>
                  </a:cubicBezTo>
                  <a:cubicBezTo>
                    <a:pt x="136" y="130"/>
                    <a:pt x="138" y="129"/>
                    <a:pt x="140" y="126"/>
                  </a:cubicBezTo>
                  <a:cubicBezTo>
                    <a:pt x="147" y="114"/>
                    <a:pt x="147" y="114"/>
                    <a:pt x="147" y="114"/>
                  </a:cubicBezTo>
                  <a:cubicBezTo>
                    <a:pt x="147" y="113"/>
                    <a:pt x="148" y="112"/>
                    <a:pt x="147" y="111"/>
                  </a:cubicBezTo>
                  <a:cubicBezTo>
                    <a:pt x="148" y="109"/>
                    <a:pt x="147" y="107"/>
                    <a:pt x="145" y="106"/>
                  </a:cubicBezTo>
                  <a:lnTo>
                    <a:pt x="129" y="91"/>
                  </a:lnTo>
                  <a:close/>
                  <a:moveTo>
                    <a:pt x="96" y="80"/>
                  </a:moveTo>
                  <a:cubicBezTo>
                    <a:pt x="96" y="92"/>
                    <a:pt x="86" y="102"/>
                    <a:pt x="74" y="102"/>
                  </a:cubicBezTo>
                  <a:cubicBezTo>
                    <a:pt x="62" y="102"/>
                    <a:pt x="52" y="92"/>
                    <a:pt x="52" y="80"/>
                  </a:cubicBezTo>
                  <a:cubicBezTo>
                    <a:pt x="52" y="68"/>
                    <a:pt x="62" y="58"/>
                    <a:pt x="74" y="58"/>
                  </a:cubicBezTo>
                  <a:cubicBezTo>
                    <a:pt x="86" y="58"/>
                    <a:pt x="96" y="68"/>
                    <a:pt x="96" y="80"/>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defPPr>
                <a:defRPr lang="en-US"/>
              </a:defPPr>
              <a:lvl1pPr marL="0" algn="l" defTabSz="913765" rtl="0" eaLnBrk="1" latinLnBrk="0" hangingPunct="1">
                <a:defRPr sz="1800" kern="1200">
                  <a:solidFill>
                    <a:schemeClr val="tx1"/>
                  </a:solidFill>
                  <a:latin typeface="+mn-lt"/>
                  <a:ea typeface="+mn-ea"/>
                  <a:cs typeface="+mn-cs"/>
                </a:defRPr>
              </a:lvl1pPr>
              <a:lvl2pPr marL="457200" algn="l" defTabSz="913765" rtl="0" eaLnBrk="1" latinLnBrk="0" hangingPunct="1">
                <a:defRPr sz="1800" kern="1200">
                  <a:solidFill>
                    <a:schemeClr val="tx1"/>
                  </a:solidFill>
                  <a:latin typeface="+mn-lt"/>
                  <a:ea typeface="+mn-ea"/>
                  <a:cs typeface="+mn-cs"/>
                </a:defRPr>
              </a:lvl2pPr>
              <a:lvl3pPr marL="914400" algn="l" defTabSz="913765" rtl="0" eaLnBrk="1" latinLnBrk="0" hangingPunct="1">
                <a:defRPr sz="1800" kern="1200">
                  <a:solidFill>
                    <a:schemeClr val="tx1"/>
                  </a:solidFill>
                  <a:latin typeface="+mn-lt"/>
                  <a:ea typeface="+mn-ea"/>
                  <a:cs typeface="+mn-cs"/>
                </a:defRPr>
              </a:lvl3pPr>
              <a:lvl4pPr marL="1371600" algn="l" defTabSz="913765" rtl="0" eaLnBrk="1" latinLnBrk="0" hangingPunct="1">
                <a:defRPr sz="1800" kern="1200">
                  <a:solidFill>
                    <a:schemeClr val="tx1"/>
                  </a:solidFill>
                  <a:latin typeface="+mn-lt"/>
                  <a:ea typeface="+mn-ea"/>
                  <a:cs typeface="+mn-cs"/>
                </a:defRPr>
              </a:lvl4pPr>
              <a:lvl5pPr marL="1828800" algn="l" defTabSz="913765" rtl="0" eaLnBrk="1" latinLnBrk="0" hangingPunct="1">
                <a:defRPr sz="1800" kern="1200">
                  <a:solidFill>
                    <a:schemeClr val="tx1"/>
                  </a:solidFill>
                  <a:latin typeface="+mn-lt"/>
                  <a:ea typeface="+mn-ea"/>
                  <a:cs typeface="+mn-cs"/>
                </a:defRPr>
              </a:lvl5pPr>
              <a:lvl6pPr marL="2286000" algn="l" defTabSz="913765" rtl="0" eaLnBrk="1" latinLnBrk="0" hangingPunct="1">
                <a:defRPr sz="1800" kern="1200">
                  <a:solidFill>
                    <a:schemeClr val="tx1"/>
                  </a:solidFill>
                  <a:latin typeface="+mn-lt"/>
                  <a:ea typeface="+mn-ea"/>
                  <a:cs typeface="+mn-cs"/>
                </a:defRPr>
              </a:lvl6pPr>
              <a:lvl7pPr marL="2743200" algn="l" defTabSz="913765" rtl="0" eaLnBrk="1" latinLnBrk="0" hangingPunct="1">
                <a:defRPr sz="1800" kern="1200">
                  <a:solidFill>
                    <a:schemeClr val="tx1"/>
                  </a:solidFill>
                  <a:latin typeface="+mn-lt"/>
                  <a:ea typeface="+mn-ea"/>
                  <a:cs typeface="+mn-cs"/>
                </a:defRPr>
              </a:lvl7pPr>
              <a:lvl8pPr marL="3200400" algn="l" defTabSz="913765" rtl="0" eaLnBrk="1" latinLnBrk="0" hangingPunct="1">
                <a:defRPr sz="1800" kern="1200">
                  <a:solidFill>
                    <a:schemeClr val="tx1"/>
                  </a:solidFill>
                  <a:latin typeface="+mn-lt"/>
                  <a:ea typeface="+mn-ea"/>
                  <a:cs typeface="+mn-cs"/>
                </a:defRPr>
              </a:lvl8pPr>
              <a:lvl9pPr marL="3657600" algn="l" defTabSz="913765" rtl="0" eaLnBrk="1" latinLnBrk="0" hangingPunct="1">
                <a:defRPr sz="1800" kern="1200">
                  <a:solidFill>
                    <a:schemeClr val="tx1"/>
                  </a:solidFill>
                  <a:latin typeface="+mn-lt"/>
                  <a:ea typeface="+mn-ea"/>
                  <a:cs typeface="+mn-cs"/>
                </a:defRPr>
              </a:lvl9pPr>
            </a:lstStyle>
            <a:p>
              <a:pPr defTabSz="1013460">
                <a:defRPr/>
              </a:pPr>
              <a:endParaRPr lang="en-US" sz="1600">
                <a:solidFill>
                  <a:srgbClr val="FFFFFF"/>
                </a:solidFill>
                <a:latin typeface="微软雅黑" panose="020B0503020204020204" pitchFamily="34" charset="-122"/>
                <a:ea typeface="微软雅黑" panose="020B0503020204020204" pitchFamily="34" charset="-122"/>
              </a:endParaRPr>
            </a:p>
          </p:txBody>
        </p:sp>
      </p:grpSp>
      <p:grpSp>
        <p:nvGrpSpPr>
          <p:cNvPr id="12" name="组合 11"/>
          <p:cNvGrpSpPr/>
          <p:nvPr/>
        </p:nvGrpSpPr>
        <p:grpSpPr>
          <a:xfrm>
            <a:off x="6049147" y="980287"/>
            <a:ext cx="2004783" cy="1931366"/>
            <a:chOff x="7056706" y="2531646"/>
            <a:chExt cx="1554480" cy="1554480"/>
          </a:xfrm>
          <a:solidFill>
            <a:srgbClr val="C00000"/>
          </a:solidFill>
        </p:grpSpPr>
        <p:sp>
          <p:nvSpPr>
            <p:cNvPr id="13" name="Oval 11"/>
            <p:cNvSpPr/>
            <p:nvPr/>
          </p:nvSpPr>
          <p:spPr>
            <a:xfrm>
              <a:off x="7056706" y="2531646"/>
              <a:ext cx="1554480" cy="1554480"/>
            </a:xfrm>
            <a:prstGeom prst="ellipse">
              <a:avLst/>
            </a:prstGeom>
            <a:solidFill>
              <a:schemeClr val="accent5">
                <a:lumMod val="50000"/>
              </a:schemeClr>
            </a:solidFill>
            <a:ln w="6350">
              <a:noFill/>
            </a:ln>
          </p:spPr>
          <p:style>
            <a:lnRef idx="2">
              <a:schemeClr val="accent1">
                <a:shade val="50000"/>
              </a:schemeClr>
            </a:lnRef>
            <a:fillRef idx="1">
              <a:schemeClr val="accent1"/>
            </a:fillRef>
            <a:effectRef idx="0">
              <a:schemeClr val="accent1"/>
            </a:effectRef>
            <a:fontRef idx="minor">
              <a:schemeClr val="lt1"/>
            </a:fontRef>
          </p:style>
          <p:txBody>
            <a:bodyPr rtlCol="0" anchor="b"/>
            <a:lstStyle/>
            <a:p>
              <a:pPr algn="ctr"/>
              <a:r>
                <a:rPr lang="zh-CN" altLang="en-US" sz="1600" dirty="0">
                  <a:solidFill>
                    <a:schemeClr val="bg1"/>
                  </a:solidFill>
                  <a:latin typeface="微软雅黑" panose="020B0503020204020204" pitchFamily="34" charset="-122"/>
                  <a:ea typeface="微软雅黑" panose="020B0503020204020204" pitchFamily="34" charset="-122"/>
                </a:rPr>
                <a:t>添加标题</a:t>
              </a:r>
              <a:endParaRPr lang="en-US" altLang="zh-CN" sz="1600" dirty="0">
                <a:solidFill>
                  <a:schemeClr val="bg1"/>
                </a:solidFill>
                <a:latin typeface="微软雅黑" panose="020B0503020204020204" pitchFamily="34" charset="-122"/>
                <a:ea typeface="微软雅黑" panose="020B0503020204020204" pitchFamily="34" charset="-122"/>
              </a:endParaRPr>
            </a:p>
          </p:txBody>
        </p:sp>
        <p:pic>
          <p:nvPicPr>
            <p:cNvPr id="14" name="Picture 7" descr="\\MAGNUM\Projects\Microsoft\Cloud Power FY12\Design\ICONS_PNG\Within_Your_Reach.png"/>
            <p:cNvPicPr>
              <a:picLocks noChangeAspect="1" noChangeArrowheads="1"/>
            </p:cNvPicPr>
            <p:nvPr/>
          </p:nvPicPr>
          <p:blipFill>
            <a:blip r:embed="rId5" cstate="screen">
              <a:biLevel thresh="25000"/>
            </a:blip>
            <a:stretch>
              <a:fillRect/>
            </a:stretch>
          </p:blipFill>
          <p:spPr bwMode="auto">
            <a:xfrm>
              <a:off x="7513343" y="2786593"/>
              <a:ext cx="641205" cy="660782"/>
            </a:xfrm>
            <a:prstGeom prst="rect">
              <a:avLst/>
            </a:prstGeom>
            <a:noFill/>
          </p:spPr>
        </p:pic>
      </p:grpSp>
      <p:sp>
        <p:nvSpPr>
          <p:cNvPr id="21" name="矩形 20"/>
          <p:cNvSpPr/>
          <p:nvPr/>
        </p:nvSpPr>
        <p:spPr>
          <a:xfrm>
            <a:off x="660753" y="923867"/>
            <a:ext cx="2267744" cy="746358"/>
          </a:xfrm>
          <a:prstGeom prst="rect">
            <a:avLst/>
          </a:prstGeom>
        </p:spPr>
        <p:txBody>
          <a:bodyPr wrap="square">
            <a:spAutoFit/>
          </a:bodyPr>
          <a:lstStyle/>
          <a:p>
            <a:pPr>
              <a:lnSpc>
                <a:spcPct val="125000"/>
              </a:lnSpc>
            </a:pPr>
            <a:r>
              <a:rPr lang="zh-CN" altLang="en-US" sz="160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2" name="矩形 21"/>
          <p:cNvSpPr/>
          <p:nvPr/>
        </p:nvSpPr>
        <p:spPr>
          <a:xfrm>
            <a:off x="3086869" y="836402"/>
            <a:ext cx="2267744" cy="746358"/>
          </a:xfrm>
          <a:prstGeom prst="rect">
            <a:avLst/>
          </a:prstGeom>
        </p:spPr>
        <p:txBody>
          <a:bodyPr wrap="square">
            <a:spAutoFit/>
          </a:bodyPr>
          <a:lstStyle/>
          <a:p>
            <a:pPr>
              <a:lnSpc>
                <a:spcPct val="125000"/>
              </a:lnSpc>
            </a:pPr>
            <a:r>
              <a:rPr lang="zh-CN" altLang="en-US" sz="160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500"/>
                                            <p:tgtEl>
                                              <p:spTgt spid="2"/>
                                            </p:tgtEl>
                                          </p:cBhvr>
                                        </p:animEffect>
                                      </p:childTnLst>
                                    </p:cTn>
                                  </p:par>
                                </p:childTnLst>
                              </p:cTn>
                            </p:par>
                            <p:par>
                              <p:cTn id="8" fill="hold">
                                <p:stCondLst>
                                  <p:cond delay="500"/>
                                </p:stCondLst>
                                <p:childTnLst>
                                  <p:par>
                                    <p:cTn id="9" presetID="23" presetClass="entr" presetSubtype="528"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p:cTn id="11" dur="500" fill="hold"/>
                                            <p:tgtEl>
                                              <p:spTgt spid="3"/>
                                            </p:tgtEl>
                                            <p:attrNameLst>
                                              <p:attrName>ppt_w</p:attrName>
                                            </p:attrNameLst>
                                          </p:cBhvr>
                                          <p:tavLst>
                                            <p:tav tm="0">
                                              <p:val>
                                                <p:fltVal val="0"/>
                                              </p:val>
                                            </p:tav>
                                            <p:tav tm="100000">
                                              <p:val>
                                                <p:strVal val="#ppt_w"/>
                                              </p:val>
                                            </p:tav>
                                          </p:tavLst>
                                        </p:anim>
                                        <p:anim calcmode="lin" valueType="num">
                                          <p:cBhvr>
                                            <p:cTn id="12" dur="500" fill="hold"/>
                                            <p:tgtEl>
                                              <p:spTgt spid="3"/>
                                            </p:tgtEl>
                                            <p:attrNameLst>
                                              <p:attrName>ppt_h</p:attrName>
                                            </p:attrNameLst>
                                          </p:cBhvr>
                                          <p:tavLst>
                                            <p:tav tm="0">
                                              <p:val>
                                                <p:fltVal val="0"/>
                                              </p:val>
                                            </p:tav>
                                            <p:tav tm="100000">
                                              <p:val>
                                                <p:strVal val="#ppt_h"/>
                                              </p:val>
                                            </p:tav>
                                          </p:tavLst>
                                        </p:anim>
                                        <p:anim calcmode="lin" valueType="num">
                                          <p:cBhvr>
                                            <p:cTn id="13" dur="500" fill="hold"/>
                                            <p:tgtEl>
                                              <p:spTgt spid="3"/>
                                            </p:tgtEl>
                                            <p:attrNameLst>
                                              <p:attrName>ppt_x</p:attrName>
                                            </p:attrNameLst>
                                          </p:cBhvr>
                                          <p:tavLst>
                                            <p:tav tm="0">
                                              <p:val>
                                                <p:fltVal val="0.5"/>
                                              </p:val>
                                            </p:tav>
                                            <p:tav tm="100000">
                                              <p:val>
                                                <p:strVal val="#ppt_x"/>
                                              </p:val>
                                            </p:tav>
                                          </p:tavLst>
                                        </p:anim>
                                        <p:anim calcmode="lin" valueType="num">
                                          <p:cBhvr>
                                            <p:cTn id="14" dur="500" fill="hold"/>
                                            <p:tgtEl>
                                              <p:spTgt spid="3"/>
                                            </p:tgtEl>
                                            <p:attrNameLst>
                                              <p:attrName>ppt_y</p:attrName>
                                            </p:attrNameLst>
                                          </p:cBhvr>
                                          <p:tavLst>
                                            <p:tav tm="0">
                                              <p:val>
                                                <p:fltVal val="0.5"/>
                                              </p:val>
                                            </p:tav>
                                            <p:tav tm="100000">
                                              <p:val>
                                                <p:strVal val="#ppt_y"/>
                                              </p:val>
                                            </p:tav>
                                          </p:tavLst>
                                        </p:anim>
                                      </p:childTnLst>
                                    </p:cTn>
                                  </p:par>
                                  <p:par>
                                    <p:cTn id="15" presetID="23" presetClass="entr" presetSubtype="528" fill="hold" nodeType="withEffect">
                                      <p:stCondLst>
                                        <p:cond delay="400"/>
                                      </p:stCondLst>
                                      <p:childTnLst>
                                        <p:set>
                                          <p:cBhvr>
                                            <p:cTn id="16" dur="1" fill="hold">
                                              <p:stCondLst>
                                                <p:cond delay="0"/>
                                              </p:stCondLst>
                                            </p:cTn>
                                            <p:tgtEl>
                                              <p:spTgt spid="4"/>
                                            </p:tgtEl>
                                            <p:attrNameLst>
                                              <p:attrName>style.visibility</p:attrName>
                                            </p:attrNameLst>
                                          </p:cBhvr>
                                          <p:to>
                                            <p:strVal val="visible"/>
                                          </p:to>
                                        </p:set>
                                        <p:anim calcmode="lin" valueType="num">
                                          <p:cBhvr>
                                            <p:cTn id="17" dur="500" fill="hold"/>
                                            <p:tgtEl>
                                              <p:spTgt spid="4"/>
                                            </p:tgtEl>
                                            <p:attrNameLst>
                                              <p:attrName>ppt_w</p:attrName>
                                            </p:attrNameLst>
                                          </p:cBhvr>
                                          <p:tavLst>
                                            <p:tav tm="0">
                                              <p:val>
                                                <p:fltVal val="0"/>
                                              </p:val>
                                            </p:tav>
                                            <p:tav tm="100000">
                                              <p:val>
                                                <p:strVal val="#ppt_w"/>
                                              </p:val>
                                            </p:tav>
                                          </p:tavLst>
                                        </p:anim>
                                        <p:anim calcmode="lin" valueType="num">
                                          <p:cBhvr>
                                            <p:cTn id="18" dur="500" fill="hold"/>
                                            <p:tgtEl>
                                              <p:spTgt spid="4"/>
                                            </p:tgtEl>
                                            <p:attrNameLst>
                                              <p:attrName>ppt_h</p:attrName>
                                            </p:attrNameLst>
                                          </p:cBhvr>
                                          <p:tavLst>
                                            <p:tav tm="0">
                                              <p:val>
                                                <p:fltVal val="0"/>
                                              </p:val>
                                            </p:tav>
                                            <p:tav tm="100000">
                                              <p:val>
                                                <p:strVal val="#ppt_h"/>
                                              </p:val>
                                            </p:tav>
                                          </p:tavLst>
                                        </p:anim>
                                        <p:anim calcmode="lin" valueType="num">
                                          <p:cBhvr>
                                            <p:cTn id="19" dur="500" fill="hold"/>
                                            <p:tgtEl>
                                              <p:spTgt spid="4"/>
                                            </p:tgtEl>
                                            <p:attrNameLst>
                                              <p:attrName>ppt_x</p:attrName>
                                            </p:attrNameLst>
                                          </p:cBhvr>
                                          <p:tavLst>
                                            <p:tav tm="0">
                                              <p:val>
                                                <p:fltVal val="0.5"/>
                                              </p:val>
                                            </p:tav>
                                            <p:tav tm="100000">
                                              <p:val>
                                                <p:strVal val="#ppt_x"/>
                                              </p:val>
                                            </p:tav>
                                          </p:tavLst>
                                        </p:anim>
                                        <p:anim calcmode="lin" valueType="num">
                                          <p:cBhvr>
                                            <p:cTn id="20" dur="500" fill="hold"/>
                                            <p:tgtEl>
                                              <p:spTgt spid="4"/>
                                            </p:tgtEl>
                                            <p:attrNameLst>
                                              <p:attrName>ppt_y</p:attrName>
                                            </p:attrNameLst>
                                          </p:cBhvr>
                                          <p:tavLst>
                                            <p:tav tm="0">
                                              <p:val>
                                                <p:fltVal val="0.5"/>
                                              </p:val>
                                            </p:tav>
                                            <p:tav tm="100000">
                                              <p:val>
                                                <p:strVal val="#ppt_y"/>
                                              </p:val>
                                            </p:tav>
                                          </p:tavLst>
                                        </p:anim>
                                      </p:childTnLst>
                                    </p:cTn>
                                  </p:par>
                                </p:childTnLst>
                              </p:cTn>
                            </p:par>
                            <p:par>
                              <p:cTn id="21" fill="hold">
                                <p:stCondLst>
                                  <p:cond delay="1000"/>
                                </p:stCondLst>
                                <p:childTnLst>
                                  <p:par>
                                    <p:cTn id="22" presetID="53" presetClass="entr" presetSubtype="16" fill="hold" nodeType="afterEffect">
                                      <p:stCondLst>
                                        <p:cond delay="0"/>
                                      </p:stCondLst>
                                      <p:childTnLst>
                                        <p:set>
                                          <p:cBhvr>
                                            <p:cTn id="23" dur="1" fill="hold">
                                              <p:stCondLst>
                                                <p:cond delay="0"/>
                                              </p:stCondLst>
                                            </p:cTn>
                                            <p:tgtEl>
                                              <p:spTgt spid="12"/>
                                            </p:tgtEl>
                                            <p:attrNameLst>
                                              <p:attrName>style.visibility</p:attrName>
                                            </p:attrNameLst>
                                          </p:cBhvr>
                                          <p:to>
                                            <p:strVal val="visible"/>
                                          </p:to>
                                        </p:set>
                                        <p:anim calcmode="lin" valueType="num">
                                          <p:cBhvr>
                                            <p:cTn id="24" dur="500" fill="hold"/>
                                            <p:tgtEl>
                                              <p:spTgt spid="12"/>
                                            </p:tgtEl>
                                            <p:attrNameLst>
                                              <p:attrName>ppt_w</p:attrName>
                                            </p:attrNameLst>
                                          </p:cBhvr>
                                          <p:tavLst>
                                            <p:tav tm="0">
                                              <p:val>
                                                <p:fltVal val="0"/>
                                              </p:val>
                                            </p:tav>
                                            <p:tav tm="100000">
                                              <p:val>
                                                <p:strVal val="#ppt_w"/>
                                              </p:val>
                                            </p:tav>
                                          </p:tavLst>
                                        </p:anim>
                                        <p:anim calcmode="lin" valueType="num">
                                          <p:cBhvr>
                                            <p:cTn id="25" dur="500" fill="hold"/>
                                            <p:tgtEl>
                                              <p:spTgt spid="12"/>
                                            </p:tgtEl>
                                            <p:attrNameLst>
                                              <p:attrName>ppt_h</p:attrName>
                                            </p:attrNameLst>
                                          </p:cBhvr>
                                          <p:tavLst>
                                            <p:tav tm="0">
                                              <p:val>
                                                <p:fltVal val="0"/>
                                              </p:val>
                                            </p:tav>
                                            <p:tav tm="100000">
                                              <p:val>
                                                <p:strVal val="#ppt_h"/>
                                              </p:val>
                                            </p:tav>
                                          </p:tavLst>
                                        </p:anim>
                                        <p:animEffect transition="in" filter="fade">
                                          <p:cBhvr>
                                            <p:cTn id="26" dur="500"/>
                                            <p:tgtEl>
                                              <p:spTgt spid="12"/>
                                            </p:tgtEl>
                                          </p:cBhvr>
                                        </p:animEffect>
                                      </p:childTnLst>
                                    </p:cTn>
                                  </p:par>
                                  <p:par>
                                    <p:cTn id="27" presetID="53" presetClass="entr" presetSubtype="16" fill="hold" nodeType="withEffect">
                                      <p:stCondLst>
                                        <p:cond delay="0"/>
                                      </p:stCondLst>
                                      <p:childTnLst>
                                        <p:set>
                                          <p:cBhvr>
                                            <p:cTn id="28" dur="1" fill="hold">
                                              <p:stCondLst>
                                                <p:cond delay="0"/>
                                              </p:stCondLst>
                                            </p:cTn>
                                            <p:tgtEl>
                                              <p:spTgt spid="8"/>
                                            </p:tgtEl>
                                            <p:attrNameLst>
                                              <p:attrName>style.visibility</p:attrName>
                                            </p:attrNameLst>
                                          </p:cBhvr>
                                          <p:to>
                                            <p:strVal val="visible"/>
                                          </p:to>
                                        </p:set>
                                        <p:anim calcmode="lin" valueType="num">
                                          <p:cBhvr>
                                            <p:cTn id="29" dur="500" fill="hold"/>
                                            <p:tgtEl>
                                              <p:spTgt spid="8"/>
                                            </p:tgtEl>
                                            <p:attrNameLst>
                                              <p:attrName>ppt_w</p:attrName>
                                            </p:attrNameLst>
                                          </p:cBhvr>
                                          <p:tavLst>
                                            <p:tav tm="0">
                                              <p:val>
                                                <p:fltVal val="0"/>
                                              </p:val>
                                            </p:tav>
                                            <p:tav tm="100000">
                                              <p:val>
                                                <p:strVal val="#ppt_w"/>
                                              </p:val>
                                            </p:tav>
                                          </p:tavLst>
                                        </p:anim>
                                        <p:anim calcmode="lin" valueType="num">
                                          <p:cBhvr>
                                            <p:cTn id="30" dur="500" fill="hold"/>
                                            <p:tgtEl>
                                              <p:spTgt spid="8"/>
                                            </p:tgtEl>
                                            <p:attrNameLst>
                                              <p:attrName>ppt_h</p:attrName>
                                            </p:attrNameLst>
                                          </p:cBhvr>
                                          <p:tavLst>
                                            <p:tav tm="0">
                                              <p:val>
                                                <p:fltVal val="0"/>
                                              </p:val>
                                            </p:tav>
                                            <p:tav tm="100000">
                                              <p:val>
                                                <p:strVal val="#ppt_h"/>
                                              </p:val>
                                            </p:tav>
                                          </p:tavLst>
                                        </p:anim>
                                        <p:animEffect transition="in" filter="fade">
                                          <p:cBhvr>
                                            <p:cTn id="31" dur="500"/>
                                            <p:tgtEl>
                                              <p:spTgt spid="8"/>
                                            </p:tgtEl>
                                          </p:cBhvr>
                                        </p:animEffect>
                                      </p:childTnLst>
                                    </p:cTn>
                                  </p:par>
                                  <p:par>
                                    <p:cTn id="32" presetID="53" presetClass="entr" presetSubtype="16" fill="hold" nodeType="withEffect">
                                      <p:stCondLst>
                                        <p:cond delay="0"/>
                                      </p:stCondLst>
                                      <p:childTnLst>
                                        <p:set>
                                          <p:cBhvr>
                                            <p:cTn id="33" dur="1" fill="hold">
                                              <p:stCondLst>
                                                <p:cond delay="0"/>
                                              </p:stCondLst>
                                            </p:cTn>
                                            <p:tgtEl>
                                              <p:spTgt spid="5"/>
                                            </p:tgtEl>
                                            <p:attrNameLst>
                                              <p:attrName>style.visibility</p:attrName>
                                            </p:attrNameLst>
                                          </p:cBhvr>
                                          <p:to>
                                            <p:strVal val="visible"/>
                                          </p:to>
                                        </p:set>
                                        <p:anim calcmode="lin" valueType="num">
                                          <p:cBhvr>
                                            <p:cTn id="34" dur="500" fill="hold"/>
                                            <p:tgtEl>
                                              <p:spTgt spid="5"/>
                                            </p:tgtEl>
                                            <p:attrNameLst>
                                              <p:attrName>ppt_w</p:attrName>
                                            </p:attrNameLst>
                                          </p:cBhvr>
                                          <p:tavLst>
                                            <p:tav tm="0">
                                              <p:val>
                                                <p:fltVal val="0"/>
                                              </p:val>
                                            </p:tav>
                                            <p:tav tm="100000">
                                              <p:val>
                                                <p:strVal val="#ppt_w"/>
                                              </p:val>
                                            </p:tav>
                                          </p:tavLst>
                                        </p:anim>
                                        <p:anim calcmode="lin" valueType="num">
                                          <p:cBhvr>
                                            <p:cTn id="35" dur="500" fill="hold"/>
                                            <p:tgtEl>
                                              <p:spTgt spid="5"/>
                                            </p:tgtEl>
                                            <p:attrNameLst>
                                              <p:attrName>ppt_h</p:attrName>
                                            </p:attrNameLst>
                                          </p:cBhvr>
                                          <p:tavLst>
                                            <p:tav tm="0">
                                              <p:val>
                                                <p:fltVal val="0"/>
                                              </p:val>
                                            </p:tav>
                                            <p:tav tm="100000">
                                              <p:val>
                                                <p:strVal val="#ppt_h"/>
                                              </p:val>
                                            </p:tav>
                                          </p:tavLst>
                                        </p:anim>
                                        <p:animEffect transition="in" filter="fade">
                                          <p:cBhvr>
                                            <p:cTn id="36" dur="500"/>
                                            <p:tgtEl>
                                              <p:spTgt spid="5"/>
                                            </p:tgtEl>
                                          </p:cBhvr>
                                        </p:animEffect>
                                      </p:childTnLst>
                                    </p:cTn>
                                  </p:par>
                                </p:childTnLst>
                              </p:cTn>
                            </p:par>
                            <p:par>
                              <p:cTn id="37" fill="hold">
                                <p:stCondLst>
                                  <p:cond delay="1500"/>
                                </p:stCondLst>
                                <p:childTnLst>
                                  <p:par>
                                    <p:cTn id="38" presetID="2" presetClass="entr" presetSubtype="2" fill="hold" grpId="0" nodeType="afterEffect" p14:presetBounceEnd="53000">
                                      <p:stCondLst>
                                        <p:cond delay="0"/>
                                      </p:stCondLst>
                                      <p:childTnLst>
                                        <p:set>
                                          <p:cBhvr>
                                            <p:cTn id="39" dur="1" fill="hold">
                                              <p:stCondLst>
                                                <p:cond delay="0"/>
                                              </p:stCondLst>
                                            </p:cTn>
                                            <p:tgtEl>
                                              <p:spTgt spid="21"/>
                                            </p:tgtEl>
                                            <p:attrNameLst>
                                              <p:attrName>style.visibility</p:attrName>
                                            </p:attrNameLst>
                                          </p:cBhvr>
                                          <p:to>
                                            <p:strVal val="visible"/>
                                          </p:to>
                                        </p:set>
                                        <p:anim calcmode="lin" valueType="num" p14:bounceEnd="53000">
                                          <p:cBhvr additive="base">
                                            <p:cTn id="40" dur="300" fill="hold"/>
                                            <p:tgtEl>
                                              <p:spTgt spid="21"/>
                                            </p:tgtEl>
                                            <p:attrNameLst>
                                              <p:attrName>ppt_x</p:attrName>
                                            </p:attrNameLst>
                                          </p:cBhvr>
                                          <p:tavLst>
                                            <p:tav tm="0">
                                              <p:val>
                                                <p:strVal val="1+#ppt_w/2"/>
                                              </p:val>
                                            </p:tav>
                                            <p:tav tm="100000">
                                              <p:val>
                                                <p:strVal val="#ppt_x"/>
                                              </p:val>
                                            </p:tav>
                                          </p:tavLst>
                                        </p:anim>
                                        <p:anim calcmode="lin" valueType="num" p14:bounceEnd="53000">
                                          <p:cBhvr additive="base">
                                            <p:cTn id="41" dur="300" fill="hold"/>
                                            <p:tgtEl>
                                              <p:spTgt spid="21"/>
                                            </p:tgtEl>
                                            <p:attrNameLst>
                                              <p:attrName>ppt_y</p:attrName>
                                            </p:attrNameLst>
                                          </p:cBhvr>
                                          <p:tavLst>
                                            <p:tav tm="0">
                                              <p:val>
                                                <p:strVal val="#ppt_y"/>
                                              </p:val>
                                            </p:tav>
                                            <p:tav tm="100000">
                                              <p:val>
                                                <p:strVal val="#ppt_y"/>
                                              </p:val>
                                            </p:tav>
                                          </p:tavLst>
                                        </p:anim>
                                      </p:childTnLst>
                                    </p:cTn>
                                  </p:par>
                                </p:childTnLst>
                              </p:cTn>
                            </p:par>
                            <p:par>
                              <p:cTn id="42" fill="hold">
                                <p:stCondLst>
                                  <p:cond delay="2000"/>
                                </p:stCondLst>
                                <p:childTnLst>
                                  <p:par>
                                    <p:cTn id="43" presetID="2" presetClass="entr" presetSubtype="2" fill="hold" grpId="0" nodeType="afterEffect" p14:presetBounceEnd="53000">
                                      <p:stCondLst>
                                        <p:cond delay="0"/>
                                      </p:stCondLst>
                                      <p:childTnLst>
                                        <p:set>
                                          <p:cBhvr>
                                            <p:cTn id="44" dur="1" fill="hold">
                                              <p:stCondLst>
                                                <p:cond delay="0"/>
                                              </p:stCondLst>
                                            </p:cTn>
                                            <p:tgtEl>
                                              <p:spTgt spid="22"/>
                                            </p:tgtEl>
                                            <p:attrNameLst>
                                              <p:attrName>style.visibility</p:attrName>
                                            </p:attrNameLst>
                                          </p:cBhvr>
                                          <p:to>
                                            <p:strVal val="visible"/>
                                          </p:to>
                                        </p:set>
                                        <p:anim calcmode="lin" valueType="num" p14:bounceEnd="53000">
                                          <p:cBhvr additive="base">
                                            <p:cTn id="45" dur="300" fill="hold"/>
                                            <p:tgtEl>
                                              <p:spTgt spid="22"/>
                                            </p:tgtEl>
                                            <p:attrNameLst>
                                              <p:attrName>ppt_x</p:attrName>
                                            </p:attrNameLst>
                                          </p:cBhvr>
                                          <p:tavLst>
                                            <p:tav tm="0">
                                              <p:val>
                                                <p:strVal val="1+#ppt_w/2"/>
                                              </p:val>
                                            </p:tav>
                                            <p:tav tm="100000">
                                              <p:val>
                                                <p:strVal val="#ppt_x"/>
                                              </p:val>
                                            </p:tav>
                                          </p:tavLst>
                                        </p:anim>
                                        <p:anim calcmode="lin" valueType="num" p14:bounceEnd="53000">
                                          <p:cBhvr additive="base">
                                            <p:cTn id="46" dur="300" fill="hold"/>
                                            <p:tgtEl>
                                              <p:spTgt spid="2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21" grpId="0"/>
          <p:bldP spid="22"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500"/>
                                            <p:tgtEl>
                                              <p:spTgt spid="2"/>
                                            </p:tgtEl>
                                          </p:cBhvr>
                                        </p:animEffect>
                                      </p:childTnLst>
                                    </p:cTn>
                                  </p:par>
                                </p:childTnLst>
                              </p:cTn>
                            </p:par>
                            <p:par>
                              <p:cTn id="8" fill="hold">
                                <p:stCondLst>
                                  <p:cond delay="500"/>
                                </p:stCondLst>
                                <p:childTnLst>
                                  <p:par>
                                    <p:cTn id="9" presetID="23" presetClass="entr" presetSubtype="528"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p:cTn id="11" dur="500" fill="hold"/>
                                            <p:tgtEl>
                                              <p:spTgt spid="3"/>
                                            </p:tgtEl>
                                            <p:attrNameLst>
                                              <p:attrName>ppt_w</p:attrName>
                                            </p:attrNameLst>
                                          </p:cBhvr>
                                          <p:tavLst>
                                            <p:tav tm="0">
                                              <p:val>
                                                <p:fltVal val="0"/>
                                              </p:val>
                                            </p:tav>
                                            <p:tav tm="100000">
                                              <p:val>
                                                <p:strVal val="#ppt_w"/>
                                              </p:val>
                                            </p:tav>
                                          </p:tavLst>
                                        </p:anim>
                                        <p:anim calcmode="lin" valueType="num">
                                          <p:cBhvr>
                                            <p:cTn id="12" dur="500" fill="hold"/>
                                            <p:tgtEl>
                                              <p:spTgt spid="3"/>
                                            </p:tgtEl>
                                            <p:attrNameLst>
                                              <p:attrName>ppt_h</p:attrName>
                                            </p:attrNameLst>
                                          </p:cBhvr>
                                          <p:tavLst>
                                            <p:tav tm="0">
                                              <p:val>
                                                <p:fltVal val="0"/>
                                              </p:val>
                                            </p:tav>
                                            <p:tav tm="100000">
                                              <p:val>
                                                <p:strVal val="#ppt_h"/>
                                              </p:val>
                                            </p:tav>
                                          </p:tavLst>
                                        </p:anim>
                                        <p:anim calcmode="lin" valueType="num">
                                          <p:cBhvr>
                                            <p:cTn id="13" dur="500" fill="hold"/>
                                            <p:tgtEl>
                                              <p:spTgt spid="3"/>
                                            </p:tgtEl>
                                            <p:attrNameLst>
                                              <p:attrName>ppt_x</p:attrName>
                                            </p:attrNameLst>
                                          </p:cBhvr>
                                          <p:tavLst>
                                            <p:tav tm="0">
                                              <p:val>
                                                <p:fltVal val="0.5"/>
                                              </p:val>
                                            </p:tav>
                                            <p:tav tm="100000">
                                              <p:val>
                                                <p:strVal val="#ppt_x"/>
                                              </p:val>
                                            </p:tav>
                                          </p:tavLst>
                                        </p:anim>
                                        <p:anim calcmode="lin" valueType="num">
                                          <p:cBhvr>
                                            <p:cTn id="14" dur="500" fill="hold"/>
                                            <p:tgtEl>
                                              <p:spTgt spid="3"/>
                                            </p:tgtEl>
                                            <p:attrNameLst>
                                              <p:attrName>ppt_y</p:attrName>
                                            </p:attrNameLst>
                                          </p:cBhvr>
                                          <p:tavLst>
                                            <p:tav tm="0">
                                              <p:val>
                                                <p:fltVal val="0.5"/>
                                              </p:val>
                                            </p:tav>
                                            <p:tav tm="100000">
                                              <p:val>
                                                <p:strVal val="#ppt_y"/>
                                              </p:val>
                                            </p:tav>
                                          </p:tavLst>
                                        </p:anim>
                                      </p:childTnLst>
                                    </p:cTn>
                                  </p:par>
                                  <p:par>
                                    <p:cTn id="15" presetID="23" presetClass="entr" presetSubtype="528" fill="hold" nodeType="withEffect">
                                      <p:stCondLst>
                                        <p:cond delay="400"/>
                                      </p:stCondLst>
                                      <p:childTnLst>
                                        <p:set>
                                          <p:cBhvr>
                                            <p:cTn id="16" dur="1" fill="hold">
                                              <p:stCondLst>
                                                <p:cond delay="0"/>
                                              </p:stCondLst>
                                            </p:cTn>
                                            <p:tgtEl>
                                              <p:spTgt spid="4"/>
                                            </p:tgtEl>
                                            <p:attrNameLst>
                                              <p:attrName>style.visibility</p:attrName>
                                            </p:attrNameLst>
                                          </p:cBhvr>
                                          <p:to>
                                            <p:strVal val="visible"/>
                                          </p:to>
                                        </p:set>
                                        <p:anim calcmode="lin" valueType="num">
                                          <p:cBhvr>
                                            <p:cTn id="17" dur="500" fill="hold"/>
                                            <p:tgtEl>
                                              <p:spTgt spid="4"/>
                                            </p:tgtEl>
                                            <p:attrNameLst>
                                              <p:attrName>ppt_w</p:attrName>
                                            </p:attrNameLst>
                                          </p:cBhvr>
                                          <p:tavLst>
                                            <p:tav tm="0">
                                              <p:val>
                                                <p:fltVal val="0"/>
                                              </p:val>
                                            </p:tav>
                                            <p:tav tm="100000">
                                              <p:val>
                                                <p:strVal val="#ppt_w"/>
                                              </p:val>
                                            </p:tav>
                                          </p:tavLst>
                                        </p:anim>
                                        <p:anim calcmode="lin" valueType="num">
                                          <p:cBhvr>
                                            <p:cTn id="18" dur="500" fill="hold"/>
                                            <p:tgtEl>
                                              <p:spTgt spid="4"/>
                                            </p:tgtEl>
                                            <p:attrNameLst>
                                              <p:attrName>ppt_h</p:attrName>
                                            </p:attrNameLst>
                                          </p:cBhvr>
                                          <p:tavLst>
                                            <p:tav tm="0">
                                              <p:val>
                                                <p:fltVal val="0"/>
                                              </p:val>
                                            </p:tav>
                                            <p:tav tm="100000">
                                              <p:val>
                                                <p:strVal val="#ppt_h"/>
                                              </p:val>
                                            </p:tav>
                                          </p:tavLst>
                                        </p:anim>
                                        <p:anim calcmode="lin" valueType="num">
                                          <p:cBhvr>
                                            <p:cTn id="19" dur="500" fill="hold"/>
                                            <p:tgtEl>
                                              <p:spTgt spid="4"/>
                                            </p:tgtEl>
                                            <p:attrNameLst>
                                              <p:attrName>ppt_x</p:attrName>
                                            </p:attrNameLst>
                                          </p:cBhvr>
                                          <p:tavLst>
                                            <p:tav tm="0">
                                              <p:val>
                                                <p:fltVal val="0.5"/>
                                              </p:val>
                                            </p:tav>
                                            <p:tav tm="100000">
                                              <p:val>
                                                <p:strVal val="#ppt_x"/>
                                              </p:val>
                                            </p:tav>
                                          </p:tavLst>
                                        </p:anim>
                                        <p:anim calcmode="lin" valueType="num">
                                          <p:cBhvr>
                                            <p:cTn id="20" dur="500" fill="hold"/>
                                            <p:tgtEl>
                                              <p:spTgt spid="4"/>
                                            </p:tgtEl>
                                            <p:attrNameLst>
                                              <p:attrName>ppt_y</p:attrName>
                                            </p:attrNameLst>
                                          </p:cBhvr>
                                          <p:tavLst>
                                            <p:tav tm="0">
                                              <p:val>
                                                <p:fltVal val="0.5"/>
                                              </p:val>
                                            </p:tav>
                                            <p:tav tm="100000">
                                              <p:val>
                                                <p:strVal val="#ppt_y"/>
                                              </p:val>
                                            </p:tav>
                                          </p:tavLst>
                                        </p:anim>
                                      </p:childTnLst>
                                    </p:cTn>
                                  </p:par>
                                </p:childTnLst>
                              </p:cTn>
                            </p:par>
                            <p:par>
                              <p:cTn id="21" fill="hold">
                                <p:stCondLst>
                                  <p:cond delay="1000"/>
                                </p:stCondLst>
                                <p:childTnLst>
                                  <p:par>
                                    <p:cTn id="22" presetID="53" presetClass="entr" presetSubtype="16" fill="hold" nodeType="afterEffect">
                                      <p:stCondLst>
                                        <p:cond delay="0"/>
                                      </p:stCondLst>
                                      <p:childTnLst>
                                        <p:set>
                                          <p:cBhvr>
                                            <p:cTn id="23" dur="1" fill="hold">
                                              <p:stCondLst>
                                                <p:cond delay="0"/>
                                              </p:stCondLst>
                                            </p:cTn>
                                            <p:tgtEl>
                                              <p:spTgt spid="12"/>
                                            </p:tgtEl>
                                            <p:attrNameLst>
                                              <p:attrName>style.visibility</p:attrName>
                                            </p:attrNameLst>
                                          </p:cBhvr>
                                          <p:to>
                                            <p:strVal val="visible"/>
                                          </p:to>
                                        </p:set>
                                        <p:anim calcmode="lin" valueType="num">
                                          <p:cBhvr>
                                            <p:cTn id="24" dur="500" fill="hold"/>
                                            <p:tgtEl>
                                              <p:spTgt spid="12"/>
                                            </p:tgtEl>
                                            <p:attrNameLst>
                                              <p:attrName>ppt_w</p:attrName>
                                            </p:attrNameLst>
                                          </p:cBhvr>
                                          <p:tavLst>
                                            <p:tav tm="0">
                                              <p:val>
                                                <p:fltVal val="0"/>
                                              </p:val>
                                            </p:tav>
                                            <p:tav tm="100000">
                                              <p:val>
                                                <p:strVal val="#ppt_w"/>
                                              </p:val>
                                            </p:tav>
                                          </p:tavLst>
                                        </p:anim>
                                        <p:anim calcmode="lin" valueType="num">
                                          <p:cBhvr>
                                            <p:cTn id="25" dur="500" fill="hold"/>
                                            <p:tgtEl>
                                              <p:spTgt spid="12"/>
                                            </p:tgtEl>
                                            <p:attrNameLst>
                                              <p:attrName>ppt_h</p:attrName>
                                            </p:attrNameLst>
                                          </p:cBhvr>
                                          <p:tavLst>
                                            <p:tav tm="0">
                                              <p:val>
                                                <p:fltVal val="0"/>
                                              </p:val>
                                            </p:tav>
                                            <p:tav tm="100000">
                                              <p:val>
                                                <p:strVal val="#ppt_h"/>
                                              </p:val>
                                            </p:tav>
                                          </p:tavLst>
                                        </p:anim>
                                        <p:animEffect transition="in" filter="fade">
                                          <p:cBhvr>
                                            <p:cTn id="26" dur="500"/>
                                            <p:tgtEl>
                                              <p:spTgt spid="12"/>
                                            </p:tgtEl>
                                          </p:cBhvr>
                                        </p:animEffect>
                                      </p:childTnLst>
                                    </p:cTn>
                                  </p:par>
                                  <p:par>
                                    <p:cTn id="27" presetID="53" presetClass="entr" presetSubtype="16" fill="hold" nodeType="withEffect">
                                      <p:stCondLst>
                                        <p:cond delay="0"/>
                                      </p:stCondLst>
                                      <p:childTnLst>
                                        <p:set>
                                          <p:cBhvr>
                                            <p:cTn id="28" dur="1" fill="hold">
                                              <p:stCondLst>
                                                <p:cond delay="0"/>
                                              </p:stCondLst>
                                            </p:cTn>
                                            <p:tgtEl>
                                              <p:spTgt spid="8"/>
                                            </p:tgtEl>
                                            <p:attrNameLst>
                                              <p:attrName>style.visibility</p:attrName>
                                            </p:attrNameLst>
                                          </p:cBhvr>
                                          <p:to>
                                            <p:strVal val="visible"/>
                                          </p:to>
                                        </p:set>
                                        <p:anim calcmode="lin" valueType="num">
                                          <p:cBhvr>
                                            <p:cTn id="29" dur="500" fill="hold"/>
                                            <p:tgtEl>
                                              <p:spTgt spid="8"/>
                                            </p:tgtEl>
                                            <p:attrNameLst>
                                              <p:attrName>ppt_w</p:attrName>
                                            </p:attrNameLst>
                                          </p:cBhvr>
                                          <p:tavLst>
                                            <p:tav tm="0">
                                              <p:val>
                                                <p:fltVal val="0"/>
                                              </p:val>
                                            </p:tav>
                                            <p:tav tm="100000">
                                              <p:val>
                                                <p:strVal val="#ppt_w"/>
                                              </p:val>
                                            </p:tav>
                                          </p:tavLst>
                                        </p:anim>
                                        <p:anim calcmode="lin" valueType="num">
                                          <p:cBhvr>
                                            <p:cTn id="30" dur="500" fill="hold"/>
                                            <p:tgtEl>
                                              <p:spTgt spid="8"/>
                                            </p:tgtEl>
                                            <p:attrNameLst>
                                              <p:attrName>ppt_h</p:attrName>
                                            </p:attrNameLst>
                                          </p:cBhvr>
                                          <p:tavLst>
                                            <p:tav tm="0">
                                              <p:val>
                                                <p:fltVal val="0"/>
                                              </p:val>
                                            </p:tav>
                                            <p:tav tm="100000">
                                              <p:val>
                                                <p:strVal val="#ppt_h"/>
                                              </p:val>
                                            </p:tav>
                                          </p:tavLst>
                                        </p:anim>
                                        <p:animEffect transition="in" filter="fade">
                                          <p:cBhvr>
                                            <p:cTn id="31" dur="500"/>
                                            <p:tgtEl>
                                              <p:spTgt spid="8"/>
                                            </p:tgtEl>
                                          </p:cBhvr>
                                        </p:animEffect>
                                      </p:childTnLst>
                                    </p:cTn>
                                  </p:par>
                                  <p:par>
                                    <p:cTn id="32" presetID="53" presetClass="entr" presetSubtype="16" fill="hold" nodeType="withEffect">
                                      <p:stCondLst>
                                        <p:cond delay="0"/>
                                      </p:stCondLst>
                                      <p:childTnLst>
                                        <p:set>
                                          <p:cBhvr>
                                            <p:cTn id="33" dur="1" fill="hold">
                                              <p:stCondLst>
                                                <p:cond delay="0"/>
                                              </p:stCondLst>
                                            </p:cTn>
                                            <p:tgtEl>
                                              <p:spTgt spid="5"/>
                                            </p:tgtEl>
                                            <p:attrNameLst>
                                              <p:attrName>style.visibility</p:attrName>
                                            </p:attrNameLst>
                                          </p:cBhvr>
                                          <p:to>
                                            <p:strVal val="visible"/>
                                          </p:to>
                                        </p:set>
                                        <p:anim calcmode="lin" valueType="num">
                                          <p:cBhvr>
                                            <p:cTn id="34" dur="500" fill="hold"/>
                                            <p:tgtEl>
                                              <p:spTgt spid="5"/>
                                            </p:tgtEl>
                                            <p:attrNameLst>
                                              <p:attrName>ppt_w</p:attrName>
                                            </p:attrNameLst>
                                          </p:cBhvr>
                                          <p:tavLst>
                                            <p:tav tm="0">
                                              <p:val>
                                                <p:fltVal val="0"/>
                                              </p:val>
                                            </p:tav>
                                            <p:tav tm="100000">
                                              <p:val>
                                                <p:strVal val="#ppt_w"/>
                                              </p:val>
                                            </p:tav>
                                          </p:tavLst>
                                        </p:anim>
                                        <p:anim calcmode="lin" valueType="num">
                                          <p:cBhvr>
                                            <p:cTn id="35" dur="500" fill="hold"/>
                                            <p:tgtEl>
                                              <p:spTgt spid="5"/>
                                            </p:tgtEl>
                                            <p:attrNameLst>
                                              <p:attrName>ppt_h</p:attrName>
                                            </p:attrNameLst>
                                          </p:cBhvr>
                                          <p:tavLst>
                                            <p:tav tm="0">
                                              <p:val>
                                                <p:fltVal val="0"/>
                                              </p:val>
                                            </p:tav>
                                            <p:tav tm="100000">
                                              <p:val>
                                                <p:strVal val="#ppt_h"/>
                                              </p:val>
                                            </p:tav>
                                          </p:tavLst>
                                        </p:anim>
                                        <p:animEffect transition="in" filter="fade">
                                          <p:cBhvr>
                                            <p:cTn id="36" dur="500"/>
                                            <p:tgtEl>
                                              <p:spTgt spid="5"/>
                                            </p:tgtEl>
                                          </p:cBhvr>
                                        </p:animEffect>
                                      </p:childTnLst>
                                    </p:cTn>
                                  </p:par>
                                </p:childTnLst>
                              </p:cTn>
                            </p:par>
                            <p:par>
                              <p:cTn id="37" fill="hold">
                                <p:stCondLst>
                                  <p:cond delay="1500"/>
                                </p:stCondLst>
                                <p:childTnLst>
                                  <p:par>
                                    <p:cTn id="38" presetID="2" presetClass="entr" presetSubtype="2" fill="hold" grpId="0" nodeType="afterEffect">
                                      <p:stCondLst>
                                        <p:cond delay="0"/>
                                      </p:stCondLst>
                                      <p:childTnLst>
                                        <p:set>
                                          <p:cBhvr>
                                            <p:cTn id="39" dur="1" fill="hold">
                                              <p:stCondLst>
                                                <p:cond delay="0"/>
                                              </p:stCondLst>
                                            </p:cTn>
                                            <p:tgtEl>
                                              <p:spTgt spid="21"/>
                                            </p:tgtEl>
                                            <p:attrNameLst>
                                              <p:attrName>style.visibility</p:attrName>
                                            </p:attrNameLst>
                                          </p:cBhvr>
                                          <p:to>
                                            <p:strVal val="visible"/>
                                          </p:to>
                                        </p:set>
                                        <p:anim calcmode="lin" valueType="num">
                                          <p:cBhvr additive="base">
                                            <p:cTn id="40" dur="300" fill="hold"/>
                                            <p:tgtEl>
                                              <p:spTgt spid="21"/>
                                            </p:tgtEl>
                                            <p:attrNameLst>
                                              <p:attrName>ppt_x</p:attrName>
                                            </p:attrNameLst>
                                          </p:cBhvr>
                                          <p:tavLst>
                                            <p:tav tm="0">
                                              <p:val>
                                                <p:strVal val="1+#ppt_w/2"/>
                                              </p:val>
                                            </p:tav>
                                            <p:tav tm="100000">
                                              <p:val>
                                                <p:strVal val="#ppt_x"/>
                                              </p:val>
                                            </p:tav>
                                          </p:tavLst>
                                        </p:anim>
                                        <p:anim calcmode="lin" valueType="num">
                                          <p:cBhvr additive="base">
                                            <p:cTn id="41" dur="300" fill="hold"/>
                                            <p:tgtEl>
                                              <p:spTgt spid="21"/>
                                            </p:tgtEl>
                                            <p:attrNameLst>
                                              <p:attrName>ppt_y</p:attrName>
                                            </p:attrNameLst>
                                          </p:cBhvr>
                                          <p:tavLst>
                                            <p:tav tm="0">
                                              <p:val>
                                                <p:strVal val="#ppt_y"/>
                                              </p:val>
                                            </p:tav>
                                            <p:tav tm="100000">
                                              <p:val>
                                                <p:strVal val="#ppt_y"/>
                                              </p:val>
                                            </p:tav>
                                          </p:tavLst>
                                        </p:anim>
                                      </p:childTnLst>
                                    </p:cTn>
                                  </p:par>
                                </p:childTnLst>
                              </p:cTn>
                            </p:par>
                            <p:par>
                              <p:cTn id="42" fill="hold">
                                <p:stCondLst>
                                  <p:cond delay="2000"/>
                                </p:stCondLst>
                                <p:childTnLst>
                                  <p:par>
                                    <p:cTn id="43" presetID="2" presetClass="entr" presetSubtype="2" fill="hold" grpId="0" nodeType="afterEffect">
                                      <p:stCondLst>
                                        <p:cond delay="0"/>
                                      </p:stCondLst>
                                      <p:childTnLst>
                                        <p:set>
                                          <p:cBhvr>
                                            <p:cTn id="44" dur="1" fill="hold">
                                              <p:stCondLst>
                                                <p:cond delay="0"/>
                                              </p:stCondLst>
                                            </p:cTn>
                                            <p:tgtEl>
                                              <p:spTgt spid="22"/>
                                            </p:tgtEl>
                                            <p:attrNameLst>
                                              <p:attrName>style.visibility</p:attrName>
                                            </p:attrNameLst>
                                          </p:cBhvr>
                                          <p:to>
                                            <p:strVal val="visible"/>
                                          </p:to>
                                        </p:set>
                                        <p:anim calcmode="lin" valueType="num">
                                          <p:cBhvr additive="base">
                                            <p:cTn id="45" dur="300" fill="hold"/>
                                            <p:tgtEl>
                                              <p:spTgt spid="22"/>
                                            </p:tgtEl>
                                            <p:attrNameLst>
                                              <p:attrName>ppt_x</p:attrName>
                                            </p:attrNameLst>
                                          </p:cBhvr>
                                          <p:tavLst>
                                            <p:tav tm="0">
                                              <p:val>
                                                <p:strVal val="1+#ppt_w/2"/>
                                              </p:val>
                                            </p:tav>
                                            <p:tav tm="100000">
                                              <p:val>
                                                <p:strVal val="#ppt_x"/>
                                              </p:val>
                                            </p:tav>
                                          </p:tavLst>
                                        </p:anim>
                                        <p:anim calcmode="lin" valueType="num">
                                          <p:cBhvr additive="base">
                                            <p:cTn id="46" dur="300" fill="hold"/>
                                            <p:tgtEl>
                                              <p:spTgt spid="2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21" grpId="0"/>
          <p:bldP spid="22" grpId="0"/>
        </p:bldLst>
      </p:timing>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3" name="组合 2"/>
          <p:cNvGrpSpPr/>
          <p:nvPr/>
        </p:nvGrpSpPr>
        <p:grpSpPr>
          <a:xfrm>
            <a:off x="755576" y="1131590"/>
            <a:ext cx="2186938" cy="2179015"/>
            <a:chOff x="1093538" y="1948662"/>
            <a:chExt cx="2186938" cy="2179015"/>
          </a:xfrm>
          <a:solidFill>
            <a:schemeClr val="accent5">
              <a:lumMod val="50000"/>
            </a:schemeClr>
          </a:solidFill>
        </p:grpSpPr>
        <p:sp>
          <p:nvSpPr>
            <p:cNvPr id="4" name="五角星 18"/>
            <p:cNvSpPr/>
            <p:nvPr/>
          </p:nvSpPr>
          <p:spPr>
            <a:xfrm rot="2134838">
              <a:off x="1093538" y="1948662"/>
              <a:ext cx="2186938" cy="2179015"/>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nvGrpSpPr>
            <p:cNvPr id="5" name="组合 4"/>
            <p:cNvGrpSpPr/>
            <p:nvPr/>
          </p:nvGrpSpPr>
          <p:grpSpPr>
            <a:xfrm>
              <a:off x="1948151" y="2504403"/>
              <a:ext cx="497352" cy="490540"/>
              <a:chOff x="1912141" y="1824035"/>
              <a:chExt cx="488159" cy="490540"/>
            </a:xfrm>
            <a:grpFill/>
          </p:grpSpPr>
          <p:sp>
            <p:nvSpPr>
              <p:cNvPr id="7" name="饼形 6"/>
              <p:cNvSpPr/>
              <p:nvPr/>
            </p:nvSpPr>
            <p:spPr>
              <a:xfrm>
                <a:off x="1912141" y="1847847"/>
                <a:ext cx="466728" cy="466728"/>
              </a:xfrm>
              <a:prstGeom prst="pie">
                <a:avLst>
                  <a:gd name="adj1" fmla="val 2668795"/>
                  <a:gd name="adj2" fmla="val 16200000"/>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sp>
            <p:nvSpPr>
              <p:cNvPr id="8" name="饼形 7"/>
              <p:cNvSpPr/>
              <p:nvPr/>
            </p:nvSpPr>
            <p:spPr>
              <a:xfrm>
                <a:off x="1933572" y="1824035"/>
                <a:ext cx="466728" cy="466728"/>
              </a:xfrm>
              <a:prstGeom prst="pie">
                <a:avLst>
                  <a:gd name="adj1" fmla="val 16168367"/>
                  <a:gd name="adj2" fmla="val 2159998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latin typeface="微软雅黑" panose="020B0503020204020204" pitchFamily="34" charset="-122"/>
                  <a:ea typeface="微软雅黑" panose="020B0503020204020204" pitchFamily="34" charset="-122"/>
                </a:endParaRPr>
              </a:p>
            </p:txBody>
          </p:sp>
        </p:grpSp>
        <p:sp>
          <p:nvSpPr>
            <p:cNvPr id="6" name="TextBox 5"/>
            <p:cNvSpPr txBox="1"/>
            <p:nvPr/>
          </p:nvSpPr>
          <p:spPr>
            <a:xfrm>
              <a:off x="1471831" y="2978275"/>
              <a:ext cx="1445953" cy="707886"/>
            </a:xfrm>
            <a:prstGeom prst="rect">
              <a:avLst/>
            </a:prstGeom>
            <a:grpFill/>
          </p:spPr>
          <p:txBody>
            <a:bodyPr wrap="square" rtlCol="0">
              <a:spAutoFit/>
            </a:bodyPr>
            <a:lstStyle/>
            <a:p>
              <a:pPr algn="ctr"/>
              <a:r>
                <a:rPr lang="zh-CN" altLang="en-US" b="1" dirty="0">
                  <a:solidFill>
                    <a:srgbClr val="FFFFFF"/>
                  </a:solidFill>
                  <a:latin typeface="微软雅黑" panose="020B0503020204020204" pitchFamily="34" charset="-122"/>
                  <a:ea typeface="微软雅黑" panose="020B0503020204020204" pitchFamily="34" charset="-122"/>
                </a:rPr>
                <a:t>最好</a:t>
              </a:r>
              <a:endParaRPr lang="en-US" altLang="zh-CN" b="1" dirty="0">
                <a:solidFill>
                  <a:srgbClr val="FFFFFF"/>
                </a:solidFill>
                <a:latin typeface="微软雅黑" panose="020B0503020204020204" pitchFamily="34" charset="-122"/>
                <a:ea typeface="微软雅黑" panose="020B0503020204020204" pitchFamily="34" charset="-122"/>
              </a:endParaRPr>
            </a:p>
            <a:p>
              <a:pPr algn="ctr"/>
              <a:r>
                <a:rPr lang="zh-CN" altLang="en-US" b="1" dirty="0">
                  <a:solidFill>
                    <a:srgbClr val="FFFFFF"/>
                  </a:solidFill>
                  <a:latin typeface="微软雅黑" panose="020B0503020204020204" pitchFamily="34" charset="-122"/>
                  <a:ea typeface="微软雅黑" panose="020B0503020204020204" pitchFamily="34" charset="-122"/>
                </a:rPr>
                <a:t>数据分析</a:t>
              </a:r>
              <a:endParaRPr lang="zh-CN" altLang="en-US" b="1" dirty="0">
                <a:solidFill>
                  <a:srgbClr val="FFFFFF"/>
                </a:solidFill>
                <a:latin typeface="微软雅黑" panose="020B0503020204020204" pitchFamily="34" charset="-122"/>
                <a:ea typeface="微软雅黑" panose="020B0503020204020204" pitchFamily="34" charset="-122"/>
              </a:endParaRPr>
            </a:p>
          </p:txBody>
        </p:sp>
      </p:grpSp>
      <p:grpSp>
        <p:nvGrpSpPr>
          <p:cNvPr id="9" name="组合 8"/>
          <p:cNvGrpSpPr/>
          <p:nvPr/>
        </p:nvGrpSpPr>
        <p:grpSpPr>
          <a:xfrm>
            <a:off x="3310051" y="2327356"/>
            <a:ext cx="2186938" cy="2179015"/>
            <a:chOff x="3667763" y="2003741"/>
            <a:chExt cx="2186938" cy="2179015"/>
          </a:xfrm>
          <a:solidFill>
            <a:schemeClr val="accent5">
              <a:lumMod val="50000"/>
            </a:schemeClr>
          </a:solidFill>
        </p:grpSpPr>
        <p:sp>
          <p:nvSpPr>
            <p:cNvPr id="10" name="五角星 18"/>
            <p:cNvSpPr/>
            <p:nvPr/>
          </p:nvSpPr>
          <p:spPr>
            <a:xfrm rot="2134838">
              <a:off x="3667763" y="2003741"/>
              <a:ext cx="2186938" cy="2179015"/>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1" name="TextBox 10"/>
            <p:cNvSpPr txBox="1"/>
            <p:nvPr/>
          </p:nvSpPr>
          <p:spPr>
            <a:xfrm>
              <a:off x="4011955" y="2979067"/>
              <a:ext cx="1320602" cy="707886"/>
            </a:xfrm>
            <a:prstGeom prst="rect">
              <a:avLst/>
            </a:prstGeom>
            <a:noFill/>
          </p:spPr>
          <p:txBody>
            <a:bodyPr wrap="square" rtlCol="0">
              <a:spAutoFit/>
            </a:bodyPr>
            <a:lstStyle/>
            <a:p>
              <a:pPr algn="ctr"/>
              <a:r>
                <a:rPr lang="zh-CN" altLang="en-US" b="1" dirty="0">
                  <a:solidFill>
                    <a:srgbClr val="FFFFFF"/>
                  </a:solidFill>
                  <a:latin typeface="微软雅黑" panose="020B0503020204020204" pitchFamily="34" charset="-122"/>
                  <a:ea typeface="微软雅黑" panose="020B0503020204020204" pitchFamily="34" charset="-122"/>
                </a:rPr>
                <a:t>顶尖</a:t>
              </a:r>
              <a:endParaRPr lang="en-US" altLang="zh-CN" b="1" dirty="0">
                <a:solidFill>
                  <a:srgbClr val="FFFFFF"/>
                </a:solidFill>
                <a:latin typeface="微软雅黑" panose="020B0503020204020204" pitchFamily="34" charset="-122"/>
                <a:ea typeface="微软雅黑" panose="020B0503020204020204" pitchFamily="34" charset="-122"/>
              </a:endParaRPr>
            </a:p>
            <a:p>
              <a:pPr algn="ctr"/>
              <a:r>
                <a:rPr lang="zh-CN" altLang="en-US" b="1" dirty="0">
                  <a:solidFill>
                    <a:srgbClr val="FFFFFF"/>
                  </a:solidFill>
                  <a:latin typeface="微软雅黑" panose="020B0503020204020204" pitchFamily="34" charset="-122"/>
                  <a:ea typeface="微软雅黑" panose="020B0503020204020204" pitchFamily="34" charset="-122"/>
                </a:rPr>
                <a:t>合作者</a:t>
              </a:r>
              <a:endParaRPr lang="zh-CN" altLang="en-US" b="1" dirty="0">
                <a:solidFill>
                  <a:srgbClr val="FFFFFF"/>
                </a:solidFill>
                <a:latin typeface="微软雅黑" panose="020B0503020204020204" pitchFamily="34" charset="-122"/>
                <a:ea typeface="微软雅黑" panose="020B0503020204020204" pitchFamily="34" charset="-122"/>
              </a:endParaRPr>
            </a:p>
          </p:txBody>
        </p:sp>
        <p:grpSp>
          <p:nvGrpSpPr>
            <p:cNvPr id="12" name="组合 11"/>
            <p:cNvGrpSpPr/>
            <p:nvPr/>
          </p:nvGrpSpPr>
          <p:grpSpPr>
            <a:xfrm>
              <a:off x="4341940" y="2506167"/>
              <a:ext cx="680075" cy="468662"/>
              <a:chOff x="2409665" y="939861"/>
              <a:chExt cx="5638961" cy="3959164"/>
            </a:xfrm>
            <a:grpFill/>
          </p:grpSpPr>
          <p:sp>
            <p:nvSpPr>
              <p:cNvPr id="13" name="流程图: 联系 2"/>
              <p:cNvSpPr/>
              <p:nvPr/>
            </p:nvSpPr>
            <p:spPr>
              <a:xfrm>
                <a:off x="3884040" y="1024462"/>
                <a:ext cx="2680685" cy="3874563"/>
              </a:xfrm>
              <a:custGeom>
                <a:avLst/>
                <a:gdLst/>
                <a:ahLst/>
                <a:cxnLst/>
                <a:rect l="l" t="t" r="r" b="b"/>
                <a:pathLst>
                  <a:path w="2680685" h="3874563">
                    <a:moveTo>
                      <a:pt x="1049911" y="1326547"/>
                    </a:moveTo>
                    <a:lnTo>
                      <a:pt x="1130886" y="1416545"/>
                    </a:lnTo>
                    <a:lnTo>
                      <a:pt x="1130989" y="1416517"/>
                    </a:lnTo>
                    <a:lnTo>
                      <a:pt x="1312935" y="1622593"/>
                    </a:lnTo>
                    <a:lnTo>
                      <a:pt x="1164126" y="2754124"/>
                    </a:lnTo>
                    <a:lnTo>
                      <a:pt x="1330469" y="3179256"/>
                    </a:lnTo>
                    <a:cubicBezTo>
                      <a:pt x="1393318" y="3185424"/>
                      <a:pt x="1456167" y="2747966"/>
                      <a:pt x="1519023" y="2754127"/>
                    </a:cubicBezTo>
                    <a:lnTo>
                      <a:pt x="1368996" y="1613275"/>
                    </a:lnTo>
                    <a:lnTo>
                      <a:pt x="1547978" y="1410556"/>
                    </a:lnTo>
                    <a:lnTo>
                      <a:pt x="1549687" y="1411027"/>
                    </a:lnTo>
                    <a:lnTo>
                      <a:pt x="1625697" y="1326547"/>
                    </a:lnTo>
                    <a:lnTo>
                      <a:pt x="1740228" y="1463512"/>
                    </a:lnTo>
                    <a:lnTo>
                      <a:pt x="2163777" y="1580180"/>
                    </a:lnTo>
                    <a:lnTo>
                      <a:pt x="2163105" y="1571541"/>
                    </a:lnTo>
                    <a:lnTo>
                      <a:pt x="2369061" y="1628276"/>
                    </a:lnTo>
                    <a:lnTo>
                      <a:pt x="2376321" y="1626429"/>
                    </a:lnTo>
                    <a:lnTo>
                      <a:pt x="2619825" y="2583371"/>
                    </a:lnTo>
                    <a:lnTo>
                      <a:pt x="2622880" y="2582594"/>
                    </a:lnTo>
                    <a:lnTo>
                      <a:pt x="2678814" y="2802409"/>
                    </a:lnTo>
                    <a:lnTo>
                      <a:pt x="2680685" y="2803247"/>
                    </a:lnTo>
                    <a:lnTo>
                      <a:pt x="2208786" y="3856531"/>
                    </a:lnTo>
                    <a:lnTo>
                      <a:pt x="2208786" y="3871389"/>
                    </a:lnTo>
                    <a:lnTo>
                      <a:pt x="2049180" y="3871389"/>
                    </a:lnTo>
                    <a:lnTo>
                      <a:pt x="2049443" y="3874563"/>
                    </a:lnTo>
                    <a:lnTo>
                      <a:pt x="648500" y="3874563"/>
                    </a:lnTo>
                    <a:lnTo>
                      <a:pt x="648762" y="3871389"/>
                    </a:lnTo>
                    <a:lnTo>
                      <a:pt x="456186" y="3871389"/>
                    </a:lnTo>
                    <a:lnTo>
                      <a:pt x="456186" y="3867966"/>
                    </a:lnTo>
                    <a:lnTo>
                      <a:pt x="0" y="2849753"/>
                    </a:lnTo>
                    <a:lnTo>
                      <a:pt x="1070" y="2845549"/>
                    </a:lnTo>
                    <a:lnTo>
                      <a:pt x="3080" y="2844648"/>
                    </a:lnTo>
                    <a:lnTo>
                      <a:pt x="1407" y="2844222"/>
                    </a:lnTo>
                    <a:lnTo>
                      <a:pt x="309256" y="1634409"/>
                    </a:lnTo>
                    <a:lnTo>
                      <a:pt x="492252" y="1583998"/>
                    </a:lnTo>
                    <a:lnTo>
                      <a:pt x="491584" y="1592643"/>
                    </a:lnTo>
                    <a:lnTo>
                      <a:pt x="927899" y="1472458"/>
                    </a:lnTo>
                    <a:close/>
                    <a:moveTo>
                      <a:pt x="1330482" y="0"/>
                    </a:moveTo>
                    <a:cubicBezTo>
                      <a:pt x="1677575" y="0"/>
                      <a:pt x="1958952" y="281376"/>
                      <a:pt x="1958952" y="628469"/>
                    </a:cubicBezTo>
                    <a:cubicBezTo>
                      <a:pt x="1958952" y="975562"/>
                      <a:pt x="1677575" y="1256939"/>
                      <a:pt x="1330482" y="1256939"/>
                    </a:cubicBezTo>
                    <a:cubicBezTo>
                      <a:pt x="983390" y="1256939"/>
                      <a:pt x="702013" y="975562"/>
                      <a:pt x="702013" y="628469"/>
                    </a:cubicBezTo>
                    <a:cubicBezTo>
                      <a:pt x="702013" y="281376"/>
                      <a:pt x="983390" y="0"/>
                      <a:pt x="1330482"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33A6B2"/>
                  </a:solidFill>
                  <a:latin typeface="微软雅黑" panose="020B0503020204020204" pitchFamily="34" charset="-122"/>
                  <a:ea typeface="微软雅黑" panose="020B0503020204020204" pitchFamily="34" charset="-122"/>
                </a:endParaRPr>
              </a:p>
            </p:txBody>
          </p:sp>
          <p:sp>
            <p:nvSpPr>
              <p:cNvPr id="14" name="流程图: 联系 2"/>
              <p:cNvSpPr/>
              <p:nvPr/>
            </p:nvSpPr>
            <p:spPr>
              <a:xfrm>
                <a:off x="2409665" y="939861"/>
                <a:ext cx="1914686" cy="2767416"/>
              </a:xfrm>
              <a:custGeom>
                <a:avLst/>
                <a:gdLst/>
                <a:ahLst/>
                <a:cxnLst/>
                <a:rect l="l" t="t" r="r" b="b"/>
                <a:pathLst>
                  <a:path w="2680685" h="3874563">
                    <a:moveTo>
                      <a:pt x="1049911" y="1326547"/>
                    </a:moveTo>
                    <a:lnTo>
                      <a:pt x="1130886" y="1416545"/>
                    </a:lnTo>
                    <a:lnTo>
                      <a:pt x="1130989" y="1416517"/>
                    </a:lnTo>
                    <a:lnTo>
                      <a:pt x="1312935" y="1622593"/>
                    </a:lnTo>
                    <a:lnTo>
                      <a:pt x="1164126" y="2754124"/>
                    </a:lnTo>
                    <a:lnTo>
                      <a:pt x="1330469" y="3179256"/>
                    </a:lnTo>
                    <a:cubicBezTo>
                      <a:pt x="1393318" y="3185424"/>
                      <a:pt x="1456167" y="2747966"/>
                      <a:pt x="1519023" y="2754127"/>
                    </a:cubicBezTo>
                    <a:lnTo>
                      <a:pt x="1368996" y="1613275"/>
                    </a:lnTo>
                    <a:lnTo>
                      <a:pt x="1547978" y="1410556"/>
                    </a:lnTo>
                    <a:lnTo>
                      <a:pt x="1549687" y="1411027"/>
                    </a:lnTo>
                    <a:lnTo>
                      <a:pt x="1625697" y="1326547"/>
                    </a:lnTo>
                    <a:lnTo>
                      <a:pt x="1740228" y="1463512"/>
                    </a:lnTo>
                    <a:lnTo>
                      <a:pt x="2163777" y="1580180"/>
                    </a:lnTo>
                    <a:lnTo>
                      <a:pt x="2163105" y="1571541"/>
                    </a:lnTo>
                    <a:lnTo>
                      <a:pt x="2369061" y="1628276"/>
                    </a:lnTo>
                    <a:lnTo>
                      <a:pt x="2376321" y="1626429"/>
                    </a:lnTo>
                    <a:lnTo>
                      <a:pt x="2619825" y="2583371"/>
                    </a:lnTo>
                    <a:lnTo>
                      <a:pt x="2622880" y="2582594"/>
                    </a:lnTo>
                    <a:lnTo>
                      <a:pt x="2678814" y="2802409"/>
                    </a:lnTo>
                    <a:lnTo>
                      <a:pt x="2680685" y="2803247"/>
                    </a:lnTo>
                    <a:lnTo>
                      <a:pt x="2208786" y="3856531"/>
                    </a:lnTo>
                    <a:lnTo>
                      <a:pt x="2208786" y="3871389"/>
                    </a:lnTo>
                    <a:lnTo>
                      <a:pt x="2049180" y="3871389"/>
                    </a:lnTo>
                    <a:lnTo>
                      <a:pt x="2049443" y="3874563"/>
                    </a:lnTo>
                    <a:lnTo>
                      <a:pt x="648500" y="3874563"/>
                    </a:lnTo>
                    <a:lnTo>
                      <a:pt x="648762" y="3871389"/>
                    </a:lnTo>
                    <a:lnTo>
                      <a:pt x="456186" y="3871389"/>
                    </a:lnTo>
                    <a:lnTo>
                      <a:pt x="456186" y="3867966"/>
                    </a:lnTo>
                    <a:lnTo>
                      <a:pt x="0" y="2849753"/>
                    </a:lnTo>
                    <a:lnTo>
                      <a:pt x="1070" y="2845549"/>
                    </a:lnTo>
                    <a:lnTo>
                      <a:pt x="3080" y="2844648"/>
                    </a:lnTo>
                    <a:lnTo>
                      <a:pt x="1407" y="2844222"/>
                    </a:lnTo>
                    <a:lnTo>
                      <a:pt x="309256" y="1634409"/>
                    </a:lnTo>
                    <a:lnTo>
                      <a:pt x="492252" y="1583998"/>
                    </a:lnTo>
                    <a:lnTo>
                      <a:pt x="491584" y="1592643"/>
                    </a:lnTo>
                    <a:lnTo>
                      <a:pt x="927899" y="1472458"/>
                    </a:lnTo>
                    <a:close/>
                    <a:moveTo>
                      <a:pt x="1330482" y="0"/>
                    </a:moveTo>
                    <a:cubicBezTo>
                      <a:pt x="1677575" y="0"/>
                      <a:pt x="1958952" y="281376"/>
                      <a:pt x="1958952" y="628469"/>
                    </a:cubicBezTo>
                    <a:cubicBezTo>
                      <a:pt x="1958952" y="975562"/>
                      <a:pt x="1677575" y="1256939"/>
                      <a:pt x="1330482" y="1256939"/>
                    </a:cubicBezTo>
                    <a:cubicBezTo>
                      <a:pt x="983390" y="1256939"/>
                      <a:pt x="702013" y="975562"/>
                      <a:pt x="702013" y="628469"/>
                    </a:cubicBezTo>
                    <a:cubicBezTo>
                      <a:pt x="702013" y="281376"/>
                      <a:pt x="983390" y="0"/>
                      <a:pt x="1330482"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33A6B2"/>
                  </a:solidFill>
                  <a:latin typeface="微软雅黑" panose="020B0503020204020204" pitchFamily="34" charset="-122"/>
                  <a:ea typeface="微软雅黑" panose="020B0503020204020204" pitchFamily="34" charset="-122"/>
                </a:endParaRPr>
              </a:p>
            </p:txBody>
          </p:sp>
          <p:sp>
            <p:nvSpPr>
              <p:cNvPr id="15" name="流程图: 联系 2"/>
              <p:cNvSpPr/>
              <p:nvPr/>
            </p:nvSpPr>
            <p:spPr>
              <a:xfrm>
                <a:off x="6133940" y="939861"/>
                <a:ext cx="1914686" cy="2767416"/>
              </a:xfrm>
              <a:custGeom>
                <a:avLst/>
                <a:gdLst/>
                <a:ahLst/>
                <a:cxnLst/>
                <a:rect l="l" t="t" r="r" b="b"/>
                <a:pathLst>
                  <a:path w="2680685" h="3874563">
                    <a:moveTo>
                      <a:pt x="1049911" y="1326547"/>
                    </a:moveTo>
                    <a:lnTo>
                      <a:pt x="1130886" y="1416545"/>
                    </a:lnTo>
                    <a:lnTo>
                      <a:pt x="1130989" y="1416517"/>
                    </a:lnTo>
                    <a:lnTo>
                      <a:pt x="1312935" y="1622593"/>
                    </a:lnTo>
                    <a:lnTo>
                      <a:pt x="1164126" y="2754124"/>
                    </a:lnTo>
                    <a:lnTo>
                      <a:pt x="1330469" y="3179256"/>
                    </a:lnTo>
                    <a:cubicBezTo>
                      <a:pt x="1393318" y="3185424"/>
                      <a:pt x="1456167" y="2747966"/>
                      <a:pt x="1519023" y="2754127"/>
                    </a:cubicBezTo>
                    <a:lnTo>
                      <a:pt x="1368996" y="1613275"/>
                    </a:lnTo>
                    <a:lnTo>
                      <a:pt x="1547978" y="1410556"/>
                    </a:lnTo>
                    <a:lnTo>
                      <a:pt x="1549687" y="1411027"/>
                    </a:lnTo>
                    <a:lnTo>
                      <a:pt x="1625697" y="1326547"/>
                    </a:lnTo>
                    <a:lnTo>
                      <a:pt x="1740228" y="1463512"/>
                    </a:lnTo>
                    <a:lnTo>
                      <a:pt x="2163777" y="1580180"/>
                    </a:lnTo>
                    <a:lnTo>
                      <a:pt x="2163105" y="1571541"/>
                    </a:lnTo>
                    <a:lnTo>
                      <a:pt x="2369061" y="1628276"/>
                    </a:lnTo>
                    <a:lnTo>
                      <a:pt x="2376321" y="1626429"/>
                    </a:lnTo>
                    <a:lnTo>
                      <a:pt x="2619825" y="2583371"/>
                    </a:lnTo>
                    <a:lnTo>
                      <a:pt x="2622880" y="2582594"/>
                    </a:lnTo>
                    <a:lnTo>
                      <a:pt x="2678814" y="2802409"/>
                    </a:lnTo>
                    <a:lnTo>
                      <a:pt x="2680685" y="2803247"/>
                    </a:lnTo>
                    <a:lnTo>
                      <a:pt x="2208786" y="3856531"/>
                    </a:lnTo>
                    <a:lnTo>
                      <a:pt x="2208786" y="3871389"/>
                    </a:lnTo>
                    <a:lnTo>
                      <a:pt x="2049180" y="3871389"/>
                    </a:lnTo>
                    <a:lnTo>
                      <a:pt x="2049443" y="3874563"/>
                    </a:lnTo>
                    <a:lnTo>
                      <a:pt x="648500" y="3874563"/>
                    </a:lnTo>
                    <a:lnTo>
                      <a:pt x="648762" y="3871389"/>
                    </a:lnTo>
                    <a:lnTo>
                      <a:pt x="456186" y="3871389"/>
                    </a:lnTo>
                    <a:lnTo>
                      <a:pt x="456186" y="3867966"/>
                    </a:lnTo>
                    <a:lnTo>
                      <a:pt x="0" y="2849753"/>
                    </a:lnTo>
                    <a:lnTo>
                      <a:pt x="1070" y="2845549"/>
                    </a:lnTo>
                    <a:lnTo>
                      <a:pt x="3080" y="2844648"/>
                    </a:lnTo>
                    <a:lnTo>
                      <a:pt x="1407" y="2844222"/>
                    </a:lnTo>
                    <a:lnTo>
                      <a:pt x="309256" y="1634409"/>
                    </a:lnTo>
                    <a:lnTo>
                      <a:pt x="492252" y="1583998"/>
                    </a:lnTo>
                    <a:lnTo>
                      <a:pt x="491584" y="1592643"/>
                    </a:lnTo>
                    <a:lnTo>
                      <a:pt x="927899" y="1472458"/>
                    </a:lnTo>
                    <a:close/>
                    <a:moveTo>
                      <a:pt x="1330482" y="0"/>
                    </a:moveTo>
                    <a:cubicBezTo>
                      <a:pt x="1677575" y="0"/>
                      <a:pt x="1958952" y="281376"/>
                      <a:pt x="1958952" y="628469"/>
                    </a:cubicBezTo>
                    <a:cubicBezTo>
                      <a:pt x="1958952" y="975562"/>
                      <a:pt x="1677575" y="1256939"/>
                      <a:pt x="1330482" y="1256939"/>
                    </a:cubicBezTo>
                    <a:cubicBezTo>
                      <a:pt x="983390" y="1256939"/>
                      <a:pt x="702013" y="975562"/>
                      <a:pt x="702013" y="628469"/>
                    </a:cubicBezTo>
                    <a:cubicBezTo>
                      <a:pt x="702013" y="281376"/>
                      <a:pt x="983390" y="0"/>
                      <a:pt x="1330482"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rgbClr val="33A6B2"/>
                  </a:solidFill>
                  <a:latin typeface="微软雅黑" panose="020B0503020204020204" pitchFamily="34" charset="-122"/>
                  <a:ea typeface="微软雅黑" panose="020B0503020204020204" pitchFamily="34" charset="-122"/>
                </a:endParaRPr>
              </a:p>
            </p:txBody>
          </p:sp>
        </p:grpSp>
      </p:grpSp>
      <p:grpSp>
        <p:nvGrpSpPr>
          <p:cNvPr id="16" name="组合 15"/>
          <p:cNvGrpSpPr/>
          <p:nvPr/>
        </p:nvGrpSpPr>
        <p:grpSpPr>
          <a:xfrm>
            <a:off x="5737155" y="1125240"/>
            <a:ext cx="2186938" cy="2179015"/>
            <a:chOff x="6075118" y="1942312"/>
            <a:chExt cx="2186938" cy="2179015"/>
          </a:xfrm>
          <a:solidFill>
            <a:schemeClr val="accent5">
              <a:lumMod val="50000"/>
            </a:schemeClr>
          </a:solidFill>
        </p:grpSpPr>
        <p:sp>
          <p:nvSpPr>
            <p:cNvPr id="17" name="五角星 18"/>
            <p:cNvSpPr/>
            <p:nvPr/>
          </p:nvSpPr>
          <p:spPr>
            <a:xfrm rot="2134838">
              <a:off x="6075118" y="1942312"/>
              <a:ext cx="2186938" cy="2179015"/>
            </a:xfrm>
            <a:custGeom>
              <a:avLst/>
              <a:gdLst/>
              <a:ahLst/>
              <a:cxnLst/>
              <a:rect l="l" t="t" r="r" b="b"/>
              <a:pathLst>
                <a:path w="2146515" h="2179015">
                  <a:moveTo>
                    <a:pt x="471122" y="237422"/>
                  </a:moveTo>
                  <a:lnTo>
                    <a:pt x="747200" y="241233"/>
                  </a:lnTo>
                  <a:lnTo>
                    <a:pt x="1073258" y="0"/>
                  </a:lnTo>
                  <a:lnTo>
                    <a:pt x="1393697" y="237076"/>
                  </a:lnTo>
                  <a:lnTo>
                    <a:pt x="1750864" y="225501"/>
                  </a:lnTo>
                  <a:lnTo>
                    <a:pt x="1842069" y="552087"/>
                  </a:lnTo>
                  <a:lnTo>
                    <a:pt x="2146515" y="756238"/>
                  </a:lnTo>
                  <a:lnTo>
                    <a:pt x="2015413" y="1118523"/>
                  </a:lnTo>
                  <a:lnTo>
                    <a:pt x="2117270" y="1425471"/>
                  </a:lnTo>
                  <a:lnTo>
                    <a:pt x="1851783" y="1606493"/>
                  </a:lnTo>
                  <a:lnTo>
                    <a:pt x="1736567" y="1979858"/>
                  </a:lnTo>
                  <a:lnTo>
                    <a:pt x="1341430" y="1970902"/>
                  </a:lnTo>
                  <a:lnTo>
                    <a:pt x="1063978" y="2179015"/>
                  </a:lnTo>
                  <a:lnTo>
                    <a:pt x="790207" y="1971239"/>
                  </a:lnTo>
                  <a:lnTo>
                    <a:pt x="409948" y="1979858"/>
                  </a:lnTo>
                  <a:lnTo>
                    <a:pt x="298033" y="1617190"/>
                  </a:lnTo>
                  <a:lnTo>
                    <a:pt x="46603" y="1444761"/>
                  </a:lnTo>
                  <a:lnTo>
                    <a:pt x="150057" y="1170905"/>
                  </a:lnTo>
                  <a:lnTo>
                    <a:pt x="0" y="756238"/>
                  </a:lnTo>
                  <a:lnTo>
                    <a:pt x="386524" y="497047"/>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18" name="TextBox 17"/>
            <p:cNvSpPr txBox="1"/>
            <p:nvPr/>
          </p:nvSpPr>
          <p:spPr>
            <a:xfrm>
              <a:off x="6498698" y="2981450"/>
              <a:ext cx="1445953" cy="707886"/>
            </a:xfrm>
            <a:prstGeom prst="rect">
              <a:avLst/>
            </a:prstGeom>
            <a:grpFill/>
          </p:spPr>
          <p:txBody>
            <a:bodyPr wrap="square" rtlCol="0">
              <a:spAutoFit/>
            </a:bodyPr>
            <a:lstStyle/>
            <a:p>
              <a:pPr algn="ctr"/>
              <a:r>
                <a:rPr lang="zh-CN" altLang="en-US" b="1" dirty="0">
                  <a:solidFill>
                    <a:srgbClr val="FFFFFF"/>
                  </a:solidFill>
                  <a:latin typeface="微软雅黑" panose="020B0503020204020204" pitchFamily="34" charset="-122"/>
                  <a:ea typeface="微软雅黑" panose="020B0503020204020204" pitchFamily="34" charset="-122"/>
                </a:rPr>
                <a:t>最好</a:t>
              </a:r>
              <a:endParaRPr lang="en-US" altLang="zh-CN" b="1" dirty="0">
                <a:solidFill>
                  <a:srgbClr val="FFFFFF"/>
                </a:solidFill>
                <a:latin typeface="微软雅黑" panose="020B0503020204020204" pitchFamily="34" charset="-122"/>
                <a:ea typeface="微软雅黑" panose="020B0503020204020204" pitchFamily="34" charset="-122"/>
              </a:endParaRPr>
            </a:p>
            <a:p>
              <a:pPr algn="ctr"/>
              <a:r>
                <a:rPr lang="zh-CN" altLang="en-US" b="1" dirty="0">
                  <a:solidFill>
                    <a:srgbClr val="FFFFFF"/>
                  </a:solidFill>
                  <a:latin typeface="微软雅黑" panose="020B0503020204020204" pitchFamily="34" charset="-122"/>
                  <a:ea typeface="微软雅黑" panose="020B0503020204020204" pitchFamily="34" charset="-122"/>
                </a:rPr>
                <a:t>销售员</a:t>
              </a:r>
              <a:endParaRPr lang="zh-CN" altLang="en-US" b="1" dirty="0">
                <a:solidFill>
                  <a:srgbClr val="FFFFFF"/>
                </a:solidFill>
                <a:latin typeface="微软雅黑" panose="020B0503020204020204" pitchFamily="34" charset="-122"/>
                <a:ea typeface="微软雅黑" panose="020B0503020204020204" pitchFamily="34" charset="-122"/>
              </a:endParaRPr>
            </a:p>
          </p:txBody>
        </p:sp>
        <p:sp>
          <p:nvSpPr>
            <p:cNvPr id="19" name="矩形 25"/>
            <p:cNvSpPr/>
            <p:nvPr/>
          </p:nvSpPr>
          <p:spPr>
            <a:xfrm>
              <a:off x="6966639" y="2480592"/>
              <a:ext cx="522714" cy="519165"/>
            </a:xfrm>
            <a:custGeom>
              <a:avLst/>
              <a:gdLst/>
              <a:ahLst/>
              <a:cxnLst/>
              <a:rect l="l" t="t" r="r" b="b"/>
              <a:pathLst>
                <a:path w="4210679" h="4260850">
                  <a:moveTo>
                    <a:pt x="83635" y="0"/>
                  </a:moveTo>
                  <a:lnTo>
                    <a:pt x="832931" y="0"/>
                  </a:lnTo>
                  <a:cubicBezTo>
                    <a:pt x="878523" y="0"/>
                    <a:pt x="915483" y="36960"/>
                    <a:pt x="915483" y="82552"/>
                  </a:cubicBezTo>
                  <a:lnTo>
                    <a:pt x="915483" y="412748"/>
                  </a:lnTo>
                  <a:cubicBezTo>
                    <a:pt x="915483" y="443274"/>
                    <a:pt x="898914" y="469930"/>
                    <a:pt x="873607" y="483053"/>
                  </a:cubicBezTo>
                  <a:lnTo>
                    <a:pt x="4210679" y="483053"/>
                  </a:lnTo>
                  <a:lnTo>
                    <a:pt x="4210679" y="1893780"/>
                  </a:lnTo>
                  <a:lnTo>
                    <a:pt x="1406022" y="2781301"/>
                  </a:lnTo>
                  <a:lnTo>
                    <a:pt x="4210679" y="2781301"/>
                  </a:lnTo>
                  <a:lnTo>
                    <a:pt x="4210679" y="3305175"/>
                  </a:lnTo>
                  <a:lnTo>
                    <a:pt x="3591246" y="3305175"/>
                  </a:lnTo>
                  <a:cubicBezTo>
                    <a:pt x="3812567" y="3348853"/>
                    <a:pt x="3979359" y="3544073"/>
                    <a:pt x="3979359" y="3778250"/>
                  </a:cubicBezTo>
                  <a:cubicBezTo>
                    <a:pt x="3979359" y="4044783"/>
                    <a:pt x="3763292" y="4260850"/>
                    <a:pt x="3496759" y="4260850"/>
                  </a:cubicBezTo>
                  <a:cubicBezTo>
                    <a:pt x="3230226" y="4260850"/>
                    <a:pt x="3014159" y="4044783"/>
                    <a:pt x="3014159" y="3778250"/>
                  </a:cubicBezTo>
                  <a:cubicBezTo>
                    <a:pt x="3014159" y="3544073"/>
                    <a:pt x="3180952" y="3348853"/>
                    <a:pt x="3402273" y="3305175"/>
                  </a:cubicBezTo>
                  <a:lnTo>
                    <a:pt x="1267146" y="3305175"/>
                  </a:lnTo>
                  <a:cubicBezTo>
                    <a:pt x="1488467" y="3348853"/>
                    <a:pt x="1655259" y="3544073"/>
                    <a:pt x="1655259" y="3778250"/>
                  </a:cubicBezTo>
                  <a:cubicBezTo>
                    <a:pt x="1655259" y="4044783"/>
                    <a:pt x="1439192" y="4260850"/>
                    <a:pt x="1172659" y="4260850"/>
                  </a:cubicBezTo>
                  <a:cubicBezTo>
                    <a:pt x="906126" y="4260850"/>
                    <a:pt x="690059" y="4044783"/>
                    <a:pt x="690059" y="3778250"/>
                  </a:cubicBezTo>
                  <a:cubicBezTo>
                    <a:pt x="690059" y="3544073"/>
                    <a:pt x="856851" y="3348853"/>
                    <a:pt x="1078173" y="3305175"/>
                  </a:cubicBezTo>
                  <a:lnTo>
                    <a:pt x="972633" y="3305175"/>
                  </a:lnTo>
                  <a:cubicBezTo>
                    <a:pt x="944058" y="3143250"/>
                    <a:pt x="972634" y="3276600"/>
                    <a:pt x="963109" y="2781300"/>
                  </a:cubicBezTo>
                  <a:cubicBezTo>
                    <a:pt x="451270" y="464482"/>
                    <a:pt x="618551" y="1241439"/>
                    <a:pt x="451247" y="494159"/>
                  </a:cubicBezTo>
                  <a:lnTo>
                    <a:pt x="36010" y="492918"/>
                  </a:lnTo>
                  <a:cubicBezTo>
                    <a:pt x="-9582" y="492918"/>
                    <a:pt x="1083" y="489297"/>
                    <a:pt x="1083" y="443705"/>
                  </a:cubicBezTo>
                  <a:lnTo>
                    <a:pt x="1083" y="82552"/>
                  </a:lnTo>
                  <a:cubicBezTo>
                    <a:pt x="1083" y="36960"/>
                    <a:pt x="38043" y="0"/>
                    <a:pt x="83635"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grpSp>
      <p:sp>
        <p:nvSpPr>
          <p:cNvPr id="26" name="矩形 25"/>
          <p:cNvSpPr/>
          <p:nvPr/>
        </p:nvSpPr>
        <p:spPr>
          <a:xfrm>
            <a:off x="837855" y="3347203"/>
            <a:ext cx="2149420" cy="1092607"/>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添加</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7" name="矩形 26"/>
          <p:cNvSpPr/>
          <p:nvPr/>
        </p:nvSpPr>
        <p:spPr>
          <a:xfrm>
            <a:off x="3303873" y="1007959"/>
            <a:ext cx="2149420" cy="1092607"/>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添加</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8" name="矩形 27"/>
          <p:cNvSpPr/>
          <p:nvPr/>
        </p:nvSpPr>
        <p:spPr>
          <a:xfrm>
            <a:off x="5960502" y="3535561"/>
            <a:ext cx="2149420" cy="1092607"/>
          </a:xfrm>
          <a:prstGeom prst="rect">
            <a:avLst/>
          </a:prstGeom>
        </p:spPr>
        <p:txBody>
          <a:bodyPr wrap="square">
            <a:spAutoFit/>
          </a:bodyPr>
          <a:lstStyle/>
          <a:p>
            <a:pPr>
              <a:lnSpc>
                <a:spcPct val="125000"/>
              </a:lnSpc>
            </a:pPr>
            <a:r>
              <a:rPr lang="zh-CN" altLang="en-US" sz="16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05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a:t>
            </a:r>
            <a:r>
              <a:rPr lang="zh-CN" altLang="en-US" sz="90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添加</a:t>
            </a:r>
            <a:endParaRPr lang="zh-CN" altLang="en-US" sz="90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p:cTn id="13" dur="500" fill="hold"/>
                                            <p:tgtEl>
                                              <p:spTgt spid="9"/>
                                            </p:tgtEl>
                                            <p:attrNameLst>
                                              <p:attrName>ppt_w</p:attrName>
                                            </p:attrNameLst>
                                          </p:cBhvr>
                                          <p:tavLst>
                                            <p:tav tm="0">
                                              <p:val>
                                                <p:fltVal val="0"/>
                                              </p:val>
                                            </p:tav>
                                            <p:tav tm="100000">
                                              <p:val>
                                                <p:strVal val="#ppt_w"/>
                                              </p:val>
                                            </p:tav>
                                          </p:tavLst>
                                        </p:anim>
                                        <p:anim calcmode="lin" valueType="num">
                                          <p:cBhvr>
                                            <p:cTn id="14" dur="500" fill="hold"/>
                                            <p:tgtEl>
                                              <p:spTgt spid="9"/>
                                            </p:tgtEl>
                                            <p:attrNameLst>
                                              <p:attrName>ppt_h</p:attrName>
                                            </p:attrNameLst>
                                          </p:cBhvr>
                                          <p:tavLst>
                                            <p:tav tm="0">
                                              <p:val>
                                                <p:fltVal val="0"/>
                                              </p:val>
                                            </p:tav>
                                            <p:tav tm="100000">
                                              <p:val>
                                                <p:strVal val="#ppt_h"/>
                                              </p:val>
                                            </p:tav>
                                          </p:tavLst>
                                        </p:anim>
                                        <p:animEffect transition="in" filter="fade">
                                          <p:cBhvr>
                                            <p:cTn id="15" dur="500"/>
                                            <p:tgtEl>
                                              <p:spTgt spid="9"/>
                                            </p:tgtEl>
                                          </p:cBhvr>
                                        </p:animEffect>
                                      </p:childTnLst>
                                    </p:cTn>
                                  </p:par>
                                </p:childTnLst>
                              </p:cTn>
                            </p:par>
                            <p:par>
                              <p:cTn id="16" fill="hold">
                                <p:stCondLst>
                                  <p:cond delay="1000"/>
                                </p:stCondLst>
                                <p:childTnLst>
                                  <p:par>
                                    <p:cTn id="17" presetID="53" presetClass="entr" presetSubtype="16" fill="hold" nodeType="afterEffect">
                                      <p:stCondLst>
                                        <p:cond delay="0"/>
                                      </p:stCondLst>
                                      <p:childTnLst>
                                        <p:set>
                                          <p:cBhvr>
                                            <p:cTn id="18" dur="1" fill="hold">
                                              <p:stCondLst>
                                                <p:cond delay="0"/>
                                              </p:stCondLst>
                                            </p:cTn>
                                            <p:tgtEl>
                                              <p:spTgt spid="16"/>
                                            </p:tgtEl>
                                            <p:attrNameLst>
                                              <p:attrName>style.visibility</p:attrName>
                                            </p:attrNameLst>
                                          </p:cBhvr>
                                          <p:to>
                                            <p:strVal val="visible"/>
                                          </p:to>
                                        </p:set>
                                        <p:anim calcmode="lin" valueType="num">
                                          <p:cBhvr>
                                            <p:cTn id="19" dur="500" fill="hold"/>
                                            <p:tgtEl>
                                              <p:spTgt spid="16"/>
                                            </p:tgtEl>
                                            <p:attrNameLst>
                                              <p:attrName>ppt_w</p:attrName>
                                            </p:attrNameLst>
                                          </p:cBhvr>
                                          <p:tavLst>
                                            <p:tav tm="0">
                                              <p:val>
                                                <p:fltVal val="0"/>
                                              </p:val>
                                            </p:tav>
                                            <p:tav tm="100000">
                                              <p:val>
                                                <p:strVal val="#ppt_w"/>
                                              </p:val>
                                            </p:tav>
                                          </p:tavLst>
                                        </p:anim>
                                        <p:anim calcmode="lin" valueType="num">
                                          <p:cBhvr>
                                            <p:cTn id="20" dur="500" fill="hold"/>
                                            <p:tgtEl>
                                              <p:spTgt spid="16"/>
                                            </p:tgtEl>
                                            <p:attrNameLst>
                                              <p:attrName>ppt_h</p:attrName>
                                            </p:attrNameLst>
                                          </p:cBhvr>
                                          <p:tavLst>
                                            <p:tav tm="0">
                                              <p:val>
                                                <p:fltVal val="0"/>
                                              </p:val>
                                            </p:tav>
                                            <p:tav tm="100000">
                                              <p:val>
                                                <p:strVal val="#ppt_h"/>
                                              </p:val>
                                            </p:tav>
                                          </p:tavLst>
                                        </p:anim>
                                        <p:animEffect transition="in" filter="fade">
                                          <p:cBhvr>
                                            <p:cTn id="21" dur="500"/>
                                            <p:tgtEl>
                                              <p:spTgt spid="16"/>
                                            </p:tgtEl>
                                          </p:cBhvr>
                                        </p:animEffect>
                                      </p:childTnLst>
                                    </p:cTn>
                                  </p:par>
                                </p:childTnLst>
                              </p:cTn>
                            </p:par>
                            <p:par>
                              <p:cTn id="22" fill="hold">
                                <p:stCondLst>
                                  <p:cond delay="1500"/>
                                </p:stCondLst>
                                <p:childTnLst>
                                  <p:par>
                                    <p:cTn id="23" presetID="2" presetClass="entr" presetSubtype="2" fill="hold" grpId="0" nodeType="afterEffect" p14:presetBounceEnd="53000">
                                      <p:stCondLst>
                                        <p:cond delay="0"/>
                                      </p:stCondLst>
                                      <p:childTnLst>
                                        <p:set>
                                          <p:cBhvr>
                                            <p:cTn id="24" dur="1" fill="hold">
                                              <p:stCondLst>
                                                <p:cond delay="0"/>
                                              </p:stCondLst>
                                            </p:cTn>
                                            <p:tgtEl>
                                              <p:spTgt spid="26"/>
                                            </p:tgtEl>
                                            <p:attrNameLst>
                                              <p:attrName>style.visibility</p:attrName>
                                            </p:attrNameLst>
                                          </p:cBhvr>
                                          <p:to>
                                            <p:strVal val="visible"/>
                                          </p:to>
                                        </p:set>
                                        <p:anim calcmode="lin" valueType="num" p14:bounceEnd="53000">
                                          <p:cBhvr additive="base">
                                            <p:cTn id="25" dur="300" fill="hold"/>
                                            <p:tgtEl>
                                              <p:spTgt spid="26"/>
                                            </p:tgtEl>
                                            <p:attrNameLst>
                                              <p:attrName>ppt_x</p:attrName>
                                            </p:attrNameLst>
                                          </p:cBhvr>
                                          <p:tavLst>
                                            <p:tav tm="0">
                                              <p:val>
                                                <p:strVal val="1+#ppt_w/2"/>
                                              </p:val>
                                            </p:tav>
                                            <p:tav tm="100000">
                                              <p:val>
                                                <p:strVal val="#ppt_x"/>
                                              </p:val>
                                            </p:tav>
                                          </p:tavLst>
                                        </p:anim>
                                        <p:anim calcmode="lin" valueType="num" p14:bounceEnd="53000">
                                          <p:cBhvr additive="base">
                                            <p:cTn id="26" dur="300" fill="hold"/>
                                            <p:tgtEl>
                                              <p:spTgt spid="26"/>
                                            </p:tgtEl>
                                            <p:attrNameLst>
                                              <p:attrName>ppt_y</p:attrName>
                                            </p:attrNameLst>
                                          </p:cBhvr>
                                          <p:tavLst>
                                            <p:tav tm="0">
                                              <p:val>
                                                <p:strVal val="#ppt_y"/>
                                              </p:val>
                                            </p:tav>
                                            <p:tav tm="100000">
                                              <p:val>
                                                <p:strVal val="#ppt_y"/>
                                              </p:val>
                                            </p:tav>
                                          </p:tavLst>
                                        </p:anim>
                                      </p:childTnLst>
                                    </p:cTn>
                                  </p:par>
                                </p:childTnLst>
                              </p:cTn>
                            </p:par>
                            <p:par>
                              <p:cTn id="27" fill="hold">
                                <p:stCondLst>
                                  <p:cond delay="2000"/>
                                </p:stCondLst>
                                <p:childTnLst>
                                  <p:par>
                                    <p:cTn id="28" presetID="2" presetClass="entr" presetSubtype="2" fill="hold" grpId="0" nodeType="afterEffect" p14:presetBounceEnd="53000">
                                      <p:stCondLst>
                                        <p:cond delay="0"/>
                                      </p:stCondLst>
                                      <p:childTnLst>
                                        <p:set>
                                          <p:cBhvr>
                                            <p:cTn id="29" dur="1" fill="hold">
                                              <p:stCondLst>
                                                <p:cond delay="0"/>
                                              </p:stCondLst>
                                            </p:cTn>
                                            <p:tgtEl>
                                              <p:spTgt spid="27"/>
                                            </p:tgtEl>
                                            <p:attrNameLst>
                                              <p:attrName>style.visibility</p:attrName>
                                            </p:attrNameLst>
                                          </p:cBhvr>
                                          <p:to>
                                            <p:strVal val="visible"/>
                                          </p:to>
                                        </p:set>
                                        <p:anim calcmode="lin" valueType="num" p14:bounceEnd="53000">
                                          <p:cBhvr additive="base">
                                            <p:cTn id="30" dur="300" fill="hold"/>
                                            <p:tgtEl>
                                              <p:spTgt spid="27"/>
                                            </p:tgtEl>
                                            <p:attrNameLst>
                                              <p:attrName>ppt_x</p:attrName>
                                            </p:attrNameLst>
                                          </p:cBhvr>
                                          <p:tavLst>
                                            <p:tav tm="0">
                                              <p:val>
                                                <p:strVal val="1+#ppt_w/2"/>
                                              </p:val>
                                            </p:tav>
                                            <p:tav tm="100000">
                                              <p:val>
                                                <p:strVal val="#ppt_x"/>
                                              </p:val>
                                            </p:tav>
                                          </p:tavLst>
                                        </p:anim>
                                        <p:anim calcmode="lin" valueType="num" p14:bounceEnd="53000">
                                          <p:cBhvr additive="base">
                                            <p:cTn id="31" dur="300" fill="hold"/>
                                            <p:tgtEl>
                                              <p:spTgt spid="27"/>
                                            </p:tgtEl>
                                            <p:attrNameLst>
                                              <p:attrName>ppt_y</p:attrName>
                                            </p:attrNameLst>
                                          </p:cBhvr>
                                          <p:tavLst>
                                            <p:tav tm="0">
                                              <p:val>
                                                <p:strVal val="#ppt_y"/>
                                              </p:val>
                                            </p:tav>
                                            <p:tav tm="100000">
                                              <p:val>
                                                <p:strVal val="#ppt_y"/>
                                              </p:val>
                                            </p:tav>
                                          </p:tavLst>
                                        </p:anim>
                                      </p:childTnLst>
                                    </p:cTn>
                                  </p:par>
                                </p:childTnLst>
                              </p:cTn>
                            </p:par>
                            <p:par>
                              <p:cTn id="32" fill="hold">
                                <p:stCondLst>
                                  <p:cond delay="2500"/>
                                </p:stCondLst>
                                <p:childTnLst>
                                  <p:par>
                                    <p:cTn id="33" presetID="2" presetClass="entr" presetSubtype="2" fill="hold" grpId="0" nodeType="afterEffect" p14:presetBounceEnd="53000">
                                      <p:stCondLst>
                                        <p:cond delay="0"/>
                                      </p:stCondLst>
                                      <p:childTnLst>
                                        <p:set>
                                          <p:cBhvr>
                                            <p:cTn id="34" dur="1" fill="hold">
                                              <p:stCondLst>
                                                <p:cond delay="0"/>
                                              </p:stCondLst>
                                            </p:cTn>
                                            <p:tgtEl>
                                              <p:spTgt spid="28"/>
                                            </p:tgtEl>
                                            <p:attrNameLst>
                                              <p:attrName>style.visibility</p:attrName>
                                            </p:attrNameLst>
                                          </p:cBhvr>
                                          <p:to>
                                            <p:strVal val="visible"/>
                                          </p:to>
                                        </p:set>
                                        <p:anim calcmode="lin" valueType="num" p14:bounceEnd="53000">
                                          <p:cBhvr additive="base">
                                            <p:cTn id="35" dur="300" fill="hold"/>
                                            <p:tgtEl>
                                              <p:spTgt spid="28"/>
                                            </p:tgtEl>
                                            <p:attrNameLst>
                                              <p:attrName>ppt_x</p:attrName>
                                            </p:attrNameLst>
                                          </p:cBhvr>
                                          <p:tavLst>
                                            <p:tav tm="0">
                                              <p:val>
                                                <p:strVal val="1+#ppt_w/2"/>
                                              </p:val>
                                            </p:tav>
                                            <p:tav tm="100000">
                                              <p:val>
                                                <p:strVal val="#ppt_x"/>
                                              </p:val>
                                            </p:tav>
                                          </p:tavLst>
                                        </p:anim>
                                        <p:anim calcmode="lin" valueType="num" p14:bounceEnd="53000">
                                          <p:cBhvr additive="base">
                                            <p:cTn id="36" dur="300" fill="hold"/>
                                            <p:tgtEl>
                                              <p:spTgt spid="28"/>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p:bldP spid="27" grpId="0"/>
          <p:bldP spid="28"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p:cTn id="13" dur="500" fill="hold"/>
                                            <p:tgtEl>
                                              <p:spTgt spid="9"/>
                                            </p:tgtEl>
                                            <p:attrNameLst>
                                              <p:attrName>ppt_w</p:attrName>
                                            </p:attrNameLst>
                                          </p:cBhvr>
                                          <p:tavLst>
                                            <p:tav tm="0">
                                              <p:val>
                                                <p:fltVal val="0"/>
                                              </p:val>
                                            </p:tav>
                                            <p:tav tm="100000">
                                              <p:val>
                                                <p:strVal val="#ppt_w"/>
                                              </p:val>
                                            </p:tav>
                                          </p:tavLst>
                                        </p:anim>
                                        <p:anim calcmode="lin" valueType="num">
                                          <p:cBhvr>
                                            <p:cTn id="14" dur="500" fill="hold"/>
                                            <p:tgtEl>
                                              <p:spTgt spid="9"/>
                                            </p:tgtEl>
                                            <p:attrNameLst>
                                              <p:attrName>ppt_h</p:attrName>
                                            </p:attrNameLst>
                                          </p:cBhvr>
                                          <p:tavLst>
                                            <p:tav tm="0">
                                              <p:val>
                                                <p:fltVal val="0"/>
                                              </p:val>
                                            </p:tav>
                                            <p:tav tm="100000">
                                              <p:val>
                                                <p:strVal val="#ppt_h"/>
                                              </p:val>
                                            </p:tav>
                                          </p:tavLst>
                                        </p:anim>
                                        <p:animEffect transition="in" filter="fade">
                                          <p:cBhvr>
                                            <p:cTn id="15" dur="500"/>
                                            <p:tgtEl>
                                              <p:spTgt spid="9"/>
                                            </p:tgtEl>
                                          </p:cBhvr>
                                        </p:animEffect>
                                      </p:childTnLst>
                                    </p:cTn>
                                  </p:par>
                                </p:childTnLst>
                              </p:cTn>
                            </p:par>
                            <p:par>
                              <p:cTn id="16" fill="hold">
                                <p:stCondLst>
                                  <p:cond delay="1000"/>
                                </p:stCondLst>
                                <p:childTnLst>
                                  <p:par>
                                    <p:cTn id="17" presetID="53" presetClass="entr" presetSubtype="16" fill="hold" nodeType="afterEffect">
                                      <p:stCondLst>
                                        <p:cond delay="0"/>
                                      </p:stCondLst>
                                      <p:childTnLst>
                                        <p:set>
                                          <p:cBhvr>
                                            <p:cTn id="18" dur="1" fill="hold">
                                              <p:stCondLst>
                                                <p:cond delay="0"/>
                                              </p:stCondLst>
                                            </p:cTn>
                                            <p:tgtEl>
                                              <p:spTgt spid="16"/>
                                            </p:tgtEl>
                                            <p:attrNameLst>
                                              <p:attrName>style.visibility</p:attrName>
                                            </p:attrNameLst>
                                          </p:cBhvr>
                                          <p:to>
                                            <p:strVal val="visible"/>
                                          </p:to>
                                        </p:set>
                                        <p:anim calcmode="lin" valueType="num">
                                          <p:cBhvr>
                                            <p:cTn id="19" dur="500" fill="hold"/>
                                            <p:tgtEl>
                                              <p:spTgt spid="16"/>
                                            </p:tgtEl>
                                            <p:attrNameLst>
                                              <p:attrName>ppt_w</p:attrName>
                                            </p:attrNameLst>
                                          </p:cBhvr>
                                          <p:tavLst>
                                            <p:tav tm="0">
                                              <p:val>
                                                <p:fltVal val="0"/>
                                              </p:val>
                                            </p:tav>
                                            <p:tav tm="100000">
                                              <p:val>
                                                <p:strVal val="#ppt_w"/>
                                              </p:val>
                                            </p:tav>
                                          </p:tavLst>
                                        </p:anim>
                                        <p:anim calcmode="lin" valueType="num">
                                          <p:cBhvr>
                                            <p:cTn id="20" dur="500" fill="hold"/>
                                            <p:tgtEl>
                                              <p:spTgt spid="16"/>
                                            </p:tgtEl>
                                            <p:attrNameLst>
                                              <p:attrName>ppt_h</p:attrName>
                                            </p:attrNameLst>
                                          </p:cBhvr>
                                          <p:tavLst>
                                            <p:tav tm="0">
                                              <p:val>
                                                <p:fltVal val="0"/>
                                              </p:val>
                                            </p:tav>
                                            <p:tav tm="100000">
                                              <p:val>
                                                <p:strVal val="#ppt_h"/>
                                              </p:val>
                                            </p:tav>
                                          </p:tavLst>
                                        </p:anim>
                                        <p:animEffect transition="in" filter="fade">
                                          <p:cBhvr>
                                            <p:cTn id="21" dur="500"/>
                                            <p:tgtEl>
                                              <p:spTgt spid="16"/>
                                            </p:tgtEl>
                                          </p:cBhvr>
                                        </p:animEffect>
                                      </p:childTnLst>
                                    </p:cTn>
                                  </p:par>
                                </p:childTnLst>
                              </p:cTn>
                            </p:par>
                            <p:par>
                              <p:cTn id="22" fill="hold">
                                <p:stCondLst>
                                  <p:cond delay="1500"/>
                                </p:stCondLst>
                                <p:childTnLst>
                                  <p:par>
                                    <p:cTn id="23" presetID="2" presetClass="entr" presetSubtype="2" fill="hold" grpId="0" nodeType="afterEffect">
                                      <p:stCondLst>
                                        <p:cond delay="0"/>
                                      </p:stCondLst>
                                      <p:childTnLst>
                                        <p:set>
                                          <p:cBhvr>
                                            <p:cTn id="24" dur="1" fill="hold">
                                              <p:stCondLst>
                                                <p:cond delay="0"/>
                                              </p:stCondLst>
                                            </p:cTn>
                                            <p:tgtEl>
                                              <p:spTgt spid="26"/>
                                            </p:tgtEl>
                                            <p:attrNameLst>
                                              <p:attrName>style.visibility</p:attrName>
                                            </p:attrNameLst>
                                          </p:cBhvr>
                                          <p:to>
                                            <p:strVal val="visible"/>
                                          </p:to>
                                        </p:set>
                                        <p:anim calcmode="lin" valueType="num">
                                          <p:cBhvr additive="base">
                                            <p:cTn id="25" dur="300" fill="hold"/>
                                            <p:tgtEl>
                                              <p:spTgt spid="26"/>
                                            </p:tgtEl>
                                            <p:attrNameLst>
                                              <p:attrName>ppt_x</p:attrName>
                                            </p:attrNameLst>
                                          </p:cBhvr>
                                          <p:tavLst>
                                            <p:tav tm="0">
                                              <p:val>
                                                <p:strVal val="1+#ppt_w/2"/>
                                              </p:val>
                                            </p:tav>
                                            <p:tav tm="100000">
                                              <p:val>
                                                <p:strVal val="#ppt_x"/>
                                              </p:val>
                                            </p:tav>
                                          </p:tavLst>
                                        </p:anim>
                                        <p:anim calcmode="lin" valueType="num">
                                          <p:cBhvr additive="base">
                                            <p:cTn id="26" dur="300" fill="hold"/>
                                            <p:tgtEl>
                                              <p:spTgt spid="26"/>
                                            </p:tgtEl>
                                            <p:attrNameLst>
                                              <p:attrName>ppt_y</p:attrName>
                                            </p:attrNameLst>
                                          </p:cBhvr>
                                          <p:tavLst>
                                            <p:tav tm="0">
                                              <p:val>
                                                <p:strVal val="#ppt_y"/>
                                              </p:val>
                                            </p:tav>
                                            <p:tav tm="100000">
                                              <p:val>
                                                <p:strVal val="#ppt_y"/>
                                              </p:val>
                                            </p:tav>
                                          </p:tavLst>
                                        </p:anim>
                                      </p:childTnLst>
                                    </p:cTn>
                                  </p:par>
                                </p:childTnLst>
                              </p:cTn>
                            </p:par>
                            <p:par>
                              <p:cTn id="27" fill="hold">
                                <p:stCondLst>
                                  <p:cond delay="2000"/>
                                </p:stCondLst>
                                <p:childTnLst>
                                  <p:par>
                                    <p:cTn id="28" presetID="2" presetClass="entr" presetSubtype="2" fill="hold" grpId="0" nodeType="afterEffect">
                                      <p:stCondLst>
                                        <p:cond delay="0"/>
                                      </p:stCondLst>
                                      <p:childTnLst>
                                        <p:set>
                                          <p:cBhvr>
                                            <p:cTn id="29" dur="1" fill="hold">
                                              <p:stCondLst>
                                                <p:cond delay="0"/>
                                              </p:stCondLst>
                                            </p:cTn>
                                            <p:tgtEl>
                                              <p:spTgt spid="27"/>
                                            </p:tgtEl>
                                            <p:attrNameLst>
                                              <p:attrName>style.visibility</p:attrName>
                                            </p:attrNameLst>
                                          </p:cBhvr>
                                          <p:to>
                                            <p:strVal val="visible"/>
                                          </p:to>
                                        </p:set>
                                        <p:anim calcmode="lin" valueType="num">
                                          <p:cBhvr additive="base">
                                            <p:cTn id="30" dur="300" fill="hold"/>
                                            <p:tgtEl>
                                              <p:spTgt spid="27"/>
                                            </p:tgtEl>
                                            <p:attrNameLst>
                                              <p:attrName>ppt_x</p:attrName>
                                            </p:attrNameLst>
                                          </p:cBhvr>
                                          <p:tavLst>
                                            <p:tav tm="0">
                                              <p:val>
                                                <p:strVal val="1+#ppt_w/2"/>
                                              </p:val>
                                            </p:tav>
                                            <p:tav tm="100000">
                                              <p:val>
                                                <p:strVal val="#ppt_x"/>
                                              </p:val>
                                            </p:tav>
                                          </p:tavLst>
                                        </p:anim>
                                        <p:anim calcmode="lin" valueType="num">
                                          <p:cBhvr additive="base">
                                            <p:cTn id="31" dur="300" fill="hold"/>
                                            <p:tgtEl>
                                              <p:spTgt spid="27"/>
                                            </p:tgtEl>
                                            <p:attrNameLst>
                                              <p:attrName>ppt_y</p:attrName>
                                            </p:attrNameLst>
                                          </p:cBhvr>
                                          <p:tavLst>
                                            <p:tav tm="0">
                                              <p:val>
                                                <p:strVal val="#ppt_y"/>
                                              </p:val>
                                            </p:tav>
                                            <p:tav tm="100000">
                                              <p:val>
                                                <p:strVal val="#ppt_y"/>
                                              </p:val>
                                            </p:tav>
                                          </p:tavLst>
                                        </p:anim>
                                      </p:childTnLst>
                                    </p:cTn>
                                  </p:par>
                                </p:childTnLst>
                              </p:cTn>
                            </p:par>
                            <p:par>
                              <p:cTn id="32" fill="hold">
                                <p:stCondLst>
                                  <p:cond delay="2500"/>
                                </p:stCondLst>
                                <p:childTnLst>
                                  <p:par>
                                    <p:cTn id="33" presetID="2" presetClass="entr" presetSubtype="2" fill="hold" grpId="0" nodeType="afterEffect">
                                      <p:stCondLst>
                                        <p:cond delay="0"/>
                                      </p:stCondLst>
                                      <p:childTnLst>
                                        <p:set>
                                          <p:cBhvr>
                                            <p:cTn id="34" dur="1" fill="hold">
                                              <p:stCondLst>
                                                <p:cond delay="0"/>
                                              </p:stCondLst>
                                            </p:cTn>
                                            <p:tgtEl>
                                              <p:spTgt spid="28"/>
                                            </p:tgtEl>
                                            <p:attrNameLst>
                                              <p:attrName>style.visibility</p:attrName>
                                            </p:attrNameLst>
                                          </p:cBhvr>
                                          <p:to>
                                            <p:strVal val="visible"/>
                                          </p:to>
                                        </p:set>
                                        <p:anim calcmode="lin" valueType="num">
                                          <p:cBhvr additive="base">
                                            <p:cTn id="35" dur="300" fill="hold"/>
                                            <p:tgtEl>
                                              <p:spTgt spid="28"/>
                                            </p:tgtEl>
                                            <p:attrNameLst>
                                              <p:attrName>ppt_x</p:attrName>
                                            </p:attrNameLst>
                                          </p:cBhvr>
                                          <p:tavLst>
                                            <p:tav tm="0">
                                              <p:val>
                                                <p:strVal val="1+#ppt_w/2"/>
                                              </p:val>
                                            </p:tav>
                                            <p:tav tm="100000">
                                              <p:val>
                                                <p:strVal val="#ppt_x"/>
                                              </p:val>
                                            </p:tav>
                                          </p:tavLst>
                                        </p:anim>
                                        <p:anim calcmode="lin" valueType="num">
                                          <p:cBhvr additive="base">
                                            <p:cTn id="36" dur="300" fill="hold"/>
                                            <p:tgtEl>
                                              <p:spTgt spid="28"/>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p:bldP spid="27" grpId="0"/>
          <p:bldP spid="28" grpId="0"/>
        </p:bldLst>
      </p:timing>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22" name="组合 21"/>
          <p:cNvGrpSpPr/>
          <p:nvPr/>
        </p:nvGrpSpPr>
        <p:grpSpPr>
          <a:xfrm>
            <a:off x="3908945" y="1064736"/>
            <a:ext cx="2483432" cy="2359796"/>
            <a:chOff x="4119512" y="1243459"/>
            <a:chExt cx="2635378" cy="2588726"/>
          </a:xfrm>
        </p:grpSpPr>
        <p:sp>
          <p:nvSpPr>
            <p:cNvPr id="23" name="流程图: 联系 22"/>
            <p:cNvSpPr/>
            <p:nvPr/>
          </p:nvSpPr>
          <p:spPr>
            <a:xfrm>
              <a:off x="4119512" y="1243459"/>
              <a:ext cx="2635378" cy="2588726"/>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4" name="流程图: 联系 2"/>
            <p:cNvSpPr/>
            <p:nvPr/>
          </p:nvSpPr>
          <p:spPr>
            <a:xfrm>
              <a:off x="5121905" y="2065999"/>
              <a:ext cx="693110" cy="407508"/>
            </a:xfrm>
            <a:custGeom>
              <a:avLst/>
              <a:gdLst/>
              <a:ahLst/>
              <a:cxnLst/>
              <a:rect l="l" t="t" r="r" b="b"/>
              <a:pathLst>
                <a:path w="1390228" h="832104">
                  <a:moveTo>
                    <a:pt x="704258" y="201168"/>
                  </a:moveTo>
                  <a:cubicBezTo>
                    <a:pt x="820410" y="201168"/>
                    <a:pt x="914570" y="295328"/>
                    <a:pt x="914570" y="411480"/>
                  </a:cubicBezTo>
                  <a:cubicBezTo>
                    <a:pt x="914570" y="527632"/>
                    <a:pt x="820410" y="621792"/>
                    <a:pt x="704258" y="621792"/>
                  </a:cubicBezTo>
                  <a:cubicBezTo>
                    <a:pt x="588106" y="621792"/>
                    <a:pt x="493946" y="527632"/>
                    <a:pt x="493946" y="411480"/>
                  </a:cubicBezTo>
                  <a:cubicBezTo>
                    <a:pt x="493946" y="295328"/>
                    <a:pt x="588106" y="201168"/>
                    <a:pt x="704258" y="201168"/>
                  </a:cubicBezTo>
                  <a:close/>
                  <a:moveTo>
                    <a:pt x="704258" y="118872"/>
                  </a:moveTo>
                  <a:cubicBezTo>
                    <a:pt x="537605" y="118872"/>
                    <a:pt x="402506" y="253971"/>
                    <a:pt x="402506" y="420624"/>
                  </a:cubicBezTo>
                  <a:cubicBezTo>
                    <a:pt x="402506" y="587277"/>
                    <a:pt x="537605" y="722376"/>
                    <a:pt x="704258" y="722376"/>
                  </a:cubicBezTo>
                  <a:cubicBezTo>
                    <a:pt x="870911" y="722376"/>
                    <a:pt x="1006010" y="587277"/>
                    <a:pt x="1006010" y="420624"/>
                  </a:cubicBezTo>
                  <a:cubicBezTo>
                    <a:pt x="1006010" y="253971"/>
                    <a:pt x="870911" y="118872"/>
                    <a:pt x="704258" y="118872"/>
                  </a:cubicBezTo>
                  <a:close/>
                  <a:moveTo>
                    <a:pt x="695114" y="0"/>
                  </a:moveTo>
                  <a:cubicBezTo>
                    <a:pt x="996332" y="0"/>
                    <a:pt x="1258449" y="167410"/>
                    <a:pt x="1390228" y="416052"/>
                  </a:cubicBezTo>
                  <a:cubicBezTo>
                    <a:pt x="1258449" y="664694"/>
                    <a:pt x="996332" y="832104"/>
                    <a:pt x="695114" y="832104"/>
                  </a:cubicBezTo>
                  <a:cubicBezTo>
                    <a:pt x="393896" y="832104"/>
                    <a:pt x="131779" y="664694"/>
                    <a:pt x="0" y="416052"/>
                  </a:cubicBezTo>
                  <a:cubicBezTo>
                    <a:pt x="131779" y="167410"/>
                    <a:pt x="393896" y="0"/>
                    <a:pt x="695114" y="0"/>
                  </a:cubicBezTo>
                  <a:close/>
                </a:path>
              </a:pathLst>
            </a:cu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5" name="TextBox 24"/>
            <p:cNvSpPr txBox="1"/>
            <p:nvPr/>
          </p:nvSpPr>
          <p:spPr>
            <a:xfrm>
              <a:off x="4791478" y="2554023"/>
              <a:ext cx="1513822" cy="506452"/>
            </a:xfrm>
            <a:prstGeom prst="rect">
              <a:avLst/>
            </a:prstGeom>
            <a:noFill/>
          </p:spPr>
          <p:txBody>
            <a:bodyPr wrap="square" rtlCol="0">
              <a:spAutoFit/>
            </a:bodyPr>
            <a:lstStyle/>
            <a:p>
              <a:r>
                <a:rPr lang="zh-CN" altLang="en-US" sz="2400" b="1" dirty="0">
                  <a:solidFill>
                    <a:srgbClr val="FFFFFF"/>
                  </a:solidFill>
                  <a:latin typeface="微软雅黑" panose="020B0503020204020204" pitchFamily="34" charset="-122"/>
                  <a:ea typeface="微软雅黑" panose="020B0503020204020204" pitchFamily="34" charset="-122"/>
                </a:rPr>
                <a:t>增加内容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grpSp>
      <p:grpSp>
        <p:nvGrpSpPr>
          <p:cNvPr id="26" name="组合 25"/>
          <p:cNvGrpSpPr/>
          <p:nvPr/>
        </p:nvGrpSpPr>
        <p:grpSpPr>
          <a:xfrm>
            <a:off x="6049008" y="1064736"/>
            <a:ext cx="2483432" cy="2359796"/>
            <a:chOff x="6390513" y="1243459"/>
            <a:chExt cx="2635378" cy="2588726"/>
          </a:xfrm>
        </p:grpSpPr>
        <p:sp>
          <p:nvSpPr>
            <p:cNvPr id="27" name="流程图: 联系 26"/>
            <p:cNvSpPr/>
            <p:nvPr/>
          </p:nvSpPr>
          <p:spPr>
            <a:xfrm>
              <a:off x="6390513" y="1243459"/>
              <a:ext cx="2635378" cy="2588726"/>
            </a:xfrm>
            <a:prstGeom prst="flowChartConnector">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8" name="流程图: 联系 8"/>
            <p:cNvSpPr/>
            <p:nvPr/>
          </p:nvSpPr>
          <p:spPr>
            <a:xfrm>
              <a:off x="7322698" y="1854592"/>
              <a:ext cx="840403" cy="682086"/>
            </a:xfrm>
            <a:custGeom>
              <a:avLst/>
              <a:gdLst/>
              <a:ahLst/>
              <a:cxnLst/>
              <a:rect l="l" t="t" r="r" b="b"/>
              <a:pathLst>
                <a:path w="1604817" h="1325970">
                  <a:moveTo>
                    <a:pt x="799956" y="459069"/>
                  </a:moveTo>
                  <a:cubicBezTo>
                    <a:pt x="690362" y="459069"/>
                    <a:pt x="601518" y="547913"/>
                    <a:pt x="601518" y="657507"/>
                  </a:cubicBezTo>
                  <a:cubicBezTo>
                    <a:pt x="601518" y="767101"/>
                    <a:pt x="690362" y="855945"/>
                    <a:pt x="799956" y="855945"/>
                  </a:cubicBezTo>
                  <a:cubicBezTo>
                    <a:pt x="909550" y="855945"/>
                    <a:pt x="998394" y="767101"/>
                    <a:pt x="998394" y="657507"/>
                  </a:cubicBezTo>
                  <a:cubicBezTo>
                    <a:pt x="998394" y="547913"/>
                    <a:pt x="909550" y="459069"/>
                    <a:pt x="799956" y="459069"/>
                  </a:cubicBezTo>
                  <a:close/>
                  <a:moveTo>
                    <a:pt x="547021" y="232900"/>
                  </a:moveTo>
                  <a:cubicBezTo>
                    <a:pt x="404103" y="319399"/>
                    <a:pt x="309418" y="476602"/>
                    <a:pt x="309418" y="655921"/>
                  </a:cubicBezTo>
                  <a:cubicBezTo>
                    <a:pt x="309418" y="836772"/>
                    <a:pt x="405728" y="995128"/>
                    <a:pt x="550778" y="1080981"/>
                  </a:cubicBezTo>
                  <a:cubicBezTo>
                    <a:pt x="493176" y="968882"/>
                    <a:pt x="458643" y="818245"/>
                    <a:pt x="458643" y="652746"/>
                  </a:cubicBezTo>
                  <a:cubicBezTo>
                    <a:pt x="458643" y="491258"/>
                    <a:pt x="491523" y="343920"/>
                    <a:pt x="547021" y="232900"/>
                  </a:cubicBezTo>
                  <a:close/>
                  <a:moveTo>
                    <a:pt x="1051987" y="223793"/>
                  </a:moveTo>
                  <a:cubicBezTo>
                    <a:pt x="1109765" y="335983"/>
                    <a:pt x="1144443" y="486903"/>
                    <a:pt x="1144443" y="652746"/>
                  </a:cubicBezTo>
                  <a:cubicBezTo>
                    <a:pt x="1144443" y="822636"/>
                    <a:pt x="1108053" y="976864"/>
                    <a:pt x="1048230" y="1090088"/>
                  </a:cubicBezTo>
                  <a:cubicBezTo>
                    <a:pt x="1202626" y="1007087"/>
                    <a:pt x="1306368" y="843619"/>
                    <a:pt x="1306368" y="655921"/>
                  </a:cubicBezTo>
                  <a:cubicBezTo>
                    <a:pt x="1306368" y="469756"/>
                    <a:pt x="1204314" y="307427"/>
                    <a:pt x="1051987" y="223793"/>
                  </a:cubicBezTo>
                  <a:close/>
                  <a:moveTo>
                    <a:pt x="379617" y="6350"/>
                  </a:moveTo>
                  <a:cubicBezTo>
                    <a:pt x="151560" y="136519"/>
                    <a:pt x="0" y="382785"/>
                    <a:pt x="0" y="664451"/>
                  </a:cubicBezTo>
                  <a:cubicBezTo>
                    <a:pt x="0" y="948597"/>
                    <a:pt x="154243" y="1196719"/>
                    <a:pt x="385617" y="1325970"/>
                  </a:cubicBezTo>
                  <a:cubicBezTo>
                    <a:pt x="256537" y="1174439"/>
                    <a:pt x="174625" y="933386"/>
                    <a:pt x="174625" y="662270"/>
                  </a:cubicBezTo>
                  <a:cubicBezTo>
                    <a:pt x="174625" y="395617"/>
                    <a:pt x="253862" y="158046"/>
                    <a:pt x="379617" y="6350"/>
                  </a:cubicBezTo>
                  <a:close/>
                  <a:moveTo>
                    <a:pt x="1225200" y="0"/>
                  </a:moveTo>
                  <a:cubicBezTo>
                    <a:pt x="1350955" y="151696"/>
                    <a:pt x="1430192" y="389267"/>
                    <a:pt x="1430192" y="655920"/>
                  </a:cubicBezTo>
                  <a:cubicBezTo>
                    <a:pt x="1430192" y="927036"/>
                    <a:pt x="1348280" y="1168089"/>
                    <a:pt x="1219200" y="1319620"/>
                  </a:cubicBezTo>
                  <a:cubicBezTo>
                    <a:pt x="1450574" y="1190369"/>
                    <a:pt x="1604817" y="942247"/>
                    <a:pt x="1604817" y="658101"/>
                  </a:cubicBezTo>
                  <a:cubicBezTo>
                    <a:pt x="1604817" y="376435"/>
                    <a:pt x="1453257" y="130169"/>
                    <a:pt x="1225200" y="0"/>
                  </a:cubicBezTo>
                  <a:close/>
                </a:path>
              </a:pathLst>
            </a:cu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29" name="TextBox 28"/>
            <p:cNvSpPr txBox="1"/>
            <p:nvPr/>
          </p:nvSpPr>
          <p:spPr>
            <a:xfrm>
              <a:off x="6766346" y="2557653"/>
              <a:ext cx="1931429" cy="506452"/>
            </a:xfrm>
            <a:prstGeom prst="rect">
              <a:avLst/>
            </a:prstGeom>
            <a:noFill/>
          </p:spPr>
          <p:txBody>
            <a:bodyPr wrap="square" rtlCol="0">
              <a:spAutoFit/>
            </a:bodyPr>
            <a:lstStyle/>
            <a:p>
              <a:r>
                <a:rPr lang="zh-CN" altLang="en-US" sz="2400" b="1" dirty="0">
                  <a:solidFill>
                    <a:srgbClr val="FFFFFF"/>
                  </a:solidFill>
                  <a:latin typeface="微软雅黑" panose="020B0503020204020204" pitchFamily="34" charset="-122"/>
                  <a:ea typeface="微软雅黑" panose="020B0503020204020204" pitchFamily="34" charset="-122"/>
                </a:rPr>
                <a:t>  增加内容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grpSp>
      <p:grpSp>
        <p:nvGrpSpPr>
          <p:cNvPr id="30" name="组合 29"/>
          <p:cNvGrpSpPr/>
          <p:nvPr/>
        </p:nvGrpSpPr>
        <p:grpSpPr>
          <a:xfrm>
            <a:off x="5315083" y="2655636"/>
            <a:ext cx="1977194" cy="1878761"/>
            <a:chOff x="5611682" y="2988692"/>
            <a:chExt cx="2098167" cy="2061025"/>
          </a:xfrm>
        </p:grpSpPr>
        <p:sp>
          <p:nvSpPr>
            <p:cNvPr id="31" name="流程图: 联系 30"/>
            <p:cNvSpPr/>
            <p:nvPr/>
          </p:nvSpPr>
          <p:spPr>
            <a:xfrm>
              <a:off x="5611682" y="2988692"/>
              <a:ext cx="2098167" cy="2061025"/>
            </a:xfrm>
            <a:prstGeom prst="flowChartConnector">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2" name="流程图: 联系 16"/>
            <p:cNvSpPr/>
            <p:nvPr/>
          </p:nvSpPr>
          <p:spPr>
            <a:xfrm>
              <a:off x="6639281" y="3473478"/>
              <a:ext cx="342043" cy="547552"/>
            </a:xfrm>
            <a:custGeom>
              <a:avLst/>
              <a:gdLst/>
              <a:ahLst/>
              <a:cxnLst/>
              <a:rect l="l" t="t" r="r" b="b"/>
              <a:pathLst>
                <a:path w="683660" h="1114145">
                  <a:moveTo>
                    <a:pt x="338942" y="34645"/>
                  </a:moveTo>
                  <a:cubicBezTo>
                    <a:pt x="386287" y="34645"/>
                    <a:pt x="424667" y="73025"/>
                    <a:pt x="424667" y="120370"/>
                  </a:cubicBezTo>
                  <a:cubicBezTo>
                    <a:pt x="424667" y="167715"/>
                    <a:pt x="386287" y="206095"/>
                    <a:pt x="338942" y="206095"/>
                  </a:cubicBezTo>
                  <a:cubicBezTo>
                    <a:pt x="291597" y="206095"/>
                    <a:pt x="253217" y="167715"/>
                    <a:pt x="253217" y="120370"/>
                  </a:cubicBezTo>
                  <a:cubicBezTo>
                    <a:pt x="253217" y="73025"/>
                    <a:pt x="291597" y="34645"/>
                    <a:pt x="338942" y="34645"/>
                  </a:cubicBezTo>
                  <a:close/>
                  <a:moveTo>
                    <a:pt x="38520" y="0"/>
                  </a:moveTo>
                  <a:cubicBezTo>
                    <a:pt x="47835" y="-28"/>
                    <a:pt x="57160" y="3498"/>
                    <a:pt x="64288" y="10584"/>
                  </a:cubicBezTo>
                  <a:lnTo>
                    <a:pt x="277636" y="222666"/>
                  </a:lnTo>
                  <a:cubicBezTo>
                    <a:pt x="278863" y="223886"/>
                    <a:pt x="279986" y="225172"/>
                    <a:pt x="279666" y="227527"/>
                  </a:cubicBezTo>
                  <a:lnTo>
                    <a:pt x="404988" y="227527"/>
                  </a:lnTo>
                  <a:cubicBezTo>
                    <a:pt x="404835" y="226271"/>
                    <a:pt x="405417" y="225650"/>
                    <a:pt x="406025" y="225046"/>
                  </a:cubicBezTo>
                  <a:lnTo>
                    <a:pt x="619372" y="12964"/>
                  </a:lnTo>
                  <a:cubicBezTo>
                    <a:pt x="633628" y="-1208"/>
                    <a:pt x="656674" y="-1139"/>
                    <a:pt x="670846" y="13117"/>
                  </a:cubicBezTo>
                  <a:lnTo>
                    <a:pt x="673076" y="15360"/>
                  </a:lnTo>
                  <a:cubicBezTo>
                    <a:pt x="687248" y="29617"/>
                    <a:pt x="687180" y="52663"/>
                    <a:pt x="672923" y="66835"/>
                  </a:cubicBezTo>
                  <a:lnTo>
                    <a:pt x="459576" y="278917"/>
                  </a:lnTo>
                  <a:lnTo>
                    <a:pt x="455624" y="280540"/>
                  </a:lnTo>
                  <a:lnTo>
                    <a:pt x="455624" y="622284"/>
                  </a:lnTo>
                  <a:lnTo>
                    <a:pt x="451314" y="632690"/>
                  </a:lnTo>
                  <a:lnTo>
                    <a:pt x="452447" y="635426"/>
                  </a:lnTo>
                  <a:lnTo>
                    <a:pt x="452447" y="1073649"/>
                  </a:lnTo>
                  <a:cubicBezTo>
                    <a:pt x="452447" y="1094699"/>
                    <a:pt x="435382" y="1111764"/>
                    <a:pt x="414332" y="1111764"/>
                  </a:cubicBezTo>
                  <a:lnTo>
                    <a:pt x="411020" y="1111764"/>
                  </a:lnTo>
                  <a:cubicBezTo>
                    <a:pt x="389970" y="1111764"/>
                    <a:pt x="372905" y="1094699"/>
                    <a:pt x="372905" y="1073649"/>
                  </a:cubicBezTo>
                  <a:lnTo>
                    <a:pt x="372905" y="642658"/>
                  </a:lnTo>
                  <a:lnTo>
                    <a:pt x="316716" y="642658"/>
                  </a:lnTo>
                  <a:lnTo>
                    <a:pt x="316716" y="1076030"/>
                  </a:lnTo>
                  <a:cubicBezTo>
                    <a:pt x="316716" y="1097080"/>
                    <a:pt x="299651" y="1114145"/>
                    <a:pt x="278601" y="1114145"/>
                  </a:cubicBezTo>
                  <a:lnTo>
                    <a:pt x="275289" y="1114145"/>
                  </a:lnTo>
                  <a:cubicBezTo>
                    <a:pt x="254239" y="1114145"/>
                    <a:pt x="237174" y="1097080"/>
                    <a:pt x="237174" y="1076030"/>
                  </a:cubicBezTo>
                  <a:lnTo>
                    <a:pt x="237174" y="637807"/>
                  </a:lnTo>
                  <a:cubicBezTo>
                    <a:pt x="237174" y="636704"/>
                    <a:pt x="237221" y="635612"/>
                    <a:pt x="238489" y="634633"/>
                  </a:cubicBezTo>
                  <a:cubicBezTo>
                    <a:pt x="235073" y="631601"/>
                    <a:pt x="233374" y="627141"/>
                    <a:pt x="233374" y="622284"/>
                  </a:cubicBezTo>
                  <a:lnTo>
                    <a:pt x="233374" y="280352"/>
                  </a:lnTo>
                  <a:lnTo>
                    <a:pt x="224084" y="276537"/>
                  </a:lnTo>
                  <a:lnTo>
                    <a:pt x="10737" y="64455"/>
                  </a:lnTo>
                  <a:cubicBezTo>
                    <a:pt x="-3519" y="50283"/>
                    <a:pt x="-3588" y="27237"/>
                    <a:pt x="10584" y="12980"/>
                  </a:cubicBezTo>
                  <a:lnTo>
                    <a:pt x="12814" y="10737"/>
                  </a:lnTo>
                  <a:cubicBezTo>
                    <a:pt x="19900" y="3609"/>
                    <a:pt x="29205" y="28"/>
                    <a:pt x="38520" y="0"/>
                  </a:cubicBezTo>
                  <a:close/>
                </a:path>
              </a:pathLst>
            </a:cu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3" name="圆角矩形 24"/>
            <p:cNvSpPr/>
            <p:nvPr/>
          </p:nvSpPr>
          <p:spPr>
            <a:xfrm rot="2733359" flipH="1">
              <a:off x="6381281" y="3696158"/>
              <a:ext cx="339555" cy="344296"/>
            </a:xfrm>
            <a:custGeom>
              <a:avLst/>
              <a:gdLst/>
              <a:ahLst/>
              <a:cxnLst/>
              <a:rect l="l" t="t" r="r" b="b"/>
              <a:pathLst>
                <a:path w="663787" h="661145">
                  <a:moveTo>
                    <a:pt x="458243" y="575693"/>
                  </a:moveTo>
                  <a:lnTo>
                    <a:pt x="445813" y="569527"/>
                  </a:lnTo>
                  <a:lnTo>
                    <a:pt x="449906" y="567192"/>
                  </a:lnTo>
                  <a:lnTo>
                    <a:pt x="99723" y="213549"/>
                  </a:lnTo>
                  <a:lnTo>
                    <a:pt x="99480" y="213841"/>
                  </a:lnTo>
                  <a:cubicBezTo>
                    <a:pt x="97834" y="209289"/>
                    <a:pt x="94955" y="205285"/>
                    <a:pt x="91419" y="201680"/>
                  </a:cubicBezTo>
                  <a:cubicBezTo>
                    <a:pt x="72081" y="181962"/>
                    <a:pt x="40421" y="181655"/>
                    <a:pt x="20703" y="200994"/>
                  </a:cubicBezTo>
                  <a:cubicBezTo>
                    <a:pt x="11800" y="209725"/>
                    <a:pt x="6855" y="220969"/>
                    <a:pt x="6465" y="232539"/>
                  </a:cubicBezTo>
                  <a:cubicBezTo>
                    <a:pt x="1137" y="236481"/>
                    <a:pt x="0" y="242181"/>
                    <a:pt x="0" y="248148"/>
                  </a:cubicBezTo>
                  <a:lnTo>
                    <a:pt x="0" y="483772"/>
                  </a:lnTo>
                  <a:cubicBezTo>
                    <a:pt x="0" y="509148"/>
                    <a:pt x="20572" y="529720"/>
                    <a:pt x="45948" y="529720"/>
                  </a:cubicBezTo>
                  <a:lnTo>
                    <a:pt x="46921" y="529720"/>
                  </a:lnTo>
                  <a:cubicBezTo>
                    <a:pt x="72297" y="529720"/>
                    <a:pt x="92869" y="509148"/>
                    <a:pt x="92869" y="483772"/>
                  </a:cubicBezTo>
                  <a:lnTo>
                    <a:pt x="92869" y="338096"/>
                  </a:lnTo>
                  <a:lnTo>
                    <a:pt x="321732" y="566706"/>
                  </a:lnTo>
                  <a:lnTo>
                    <a:pt x="167951" y="563721"/>
                  </a:lnTo>
                  <a:cubicBezTo>
                    <a:pt x="142579" y="563229"/>
                    <a:pt x="121612" y="583398"/>
                    <a:pt x="121120" y="608769"/>
                  </a:cubicBezTo>
                  <a:lnTo>
                    <a:pt x="121101" y="609742"/>
                  </a:lnTo>
                  <a:cubicBezTo>
                    <a:pt x="120608" y="635113"/>
                    <a:pt x="140777" y="656080"/>
                    <a:pt x="166149" y="656573"/>
                  </a:cubicBezTo>
                  <a:lnTo>
                    <a:pt x="401728" y="661145"/>
                  </a:lnTo>
                  <a:lnTo>
                    <a:pt x="409433" y="658128"/>
                  </a:lnTo>
                  <a:cubicBezTo>
                    <a:pt x="425832" y="663490"/>
                    <a:pt x="444366" y="659345"/>
                    <a:pt x="457556" y="646408"/>
                  </a:cubicBezTo>
                  <a:cubicBezTo>
                    <a:pt x="477274" y="627070"/>
                    <a:pt x="477581" y="595410"/>
                    <a:pt x="458243" y="575693"/>
                  </a:cubicBezTo>
                  <a:close/>
                  <a:moveTo>
                    <a:pt x="569072" y="221656"/>
                  </a:moveTo>
                  <a:lnTo>
                    <a:pt x="441982" y="92076"/>
                  </a:lnTo>
                  <a:cubicBezTo>
                    <a:pt x="435553" y="85521"/>
                    <a:pt x="425782" y="84231"/>
                    <a:pt x="418716" y="89562"/>
                  </a:cubicBezTo>
                  <a:cubicBezTo>
                    <a:pt x="419027" y="85888"/>
                    <a:pt x="417143" y="83751"/>
                    <a:pt x="415039" y="81859"/>
                  </a:cubicBezTo>
                  <a:cubicBezTo>
                    <a:pt x="408115" y="75628"/>
                    <a:pt x="398814" y="72038"/>
                    <a:pt x="388777" y="72567"/>
                  </a:cubicBezTo>
                  <a:lnTo>
                    <a:pt x="135408" y="85922"/>
                  </a:lnTo>
                  <a:cubicBezTo>
                    <a:pt x="115333" y="86980"/>
                    <a:pt x="99918" y="104111"/>
                    <a:pt x="100976" y="124185"/>
                  </a:cubicBezTo>
                  <a:lnTo>
                    <a:pt x="101142" y="127344"/>
                  </a:lnTo>
                  <a:cubicBezTo>
                    <a:pt x="102200" y="147418"/>
                    <a:pt x="119331" y="162834"/>
                    <a:pt x="139405" y="161775"/>
                  </a:cubicBezTo>
                  <a:lnTo>
                    <a:pt x="353315" y="150501"/>
                  </a:lnTo>
                  <a:lnTo>
                    <a:pt x="208787" y="292251"/>
                  </a:lnTo>
                  <a:cubicBezTo>
                    <a:pt x="200753" y="300130"/>
                    <a:pt x="200628" y="313029"/>
                    <a:pt x="208507" y="321063"/>
                  </a:cubicBezTo>
                  <a:lnTo>
                    <a:pt x="335597" y="450643"/>
                  </a:lnTo>
                  <a:cubicBezTo>
                    <a:pt x="343476" y="458676"/>
                    <a:pt x="356376" y="458802"/>
                    <a:pt x="364409" y="450923"/>
                  </a:cubicBezTo>
                  <a:lnTo>
                    <a:pt x="507413" y="310668"/>
                  </a:lnTo>
                  <a:lnTo>
                    <a:pt x="492194" y="521477"/>
                  </a:lnTo>
                  <a:cubicBezTo>
                    <a:pt x="490747" y="541526"/>
                    <a:pt x="505827" y="558954"/>
                    <a:pt x="525877" y="560401"/>
                  </a:cubicBezTo>
                  <a:lnTo>
                    <a:pt x="529032" y="560629"/>
                  </a:lnTo>
                  <a:cubicBezTo>
                    <a:pt x="549081" y="562076"/>
                    <a:pt x="566509" y="546996"/>
                    <a:pt x="567956" y="526946"/>
                  </a:cubicBezTo>
                  <a:lnTo>
                    <a:pt x="586225" y="273883"/>
                  </a:lnTo>
                  <a:cubicBezTo>
                    <a:pt x="586948" y="263858"/>
                    <a:pt x="583540" y="254489"/>
                    <a:pt x="577445" y="247445"/>
                  </a:cubicBezTo>
                  <a:lnTo>
                    <a:pt x="571374" y="244402"/>
                  </a:lnTo>
                  <a:cubicBezTo>
                    <a:pt x="576541" y="237513"/>
                    <a:pt x="575338" y="228045"/>
                    <a:pt x="569072" y="221656"/>
                  </a:cubicBezTo>
                  <a:close/>
                  <a:moveTo>
                    <a:pt x="639264" y="25699"/>
                  </a:moveTo>
                  <a:cubicBezTo>
                    <a:pt x="606113" y="-8102"/>
                    <a:pt x="551838" y="-8629"/>
                    <a:pt x="518037" y="24523"/>
                  </a:cubicBezTo>
                  <a:cubicBezTo>
                    <a:pt x="484235" y="57674"/>
                    <a:pt x="483709" y="111949"/>
                    <a:pt x="516860" y="145750"/>
                  </a:cubicBezTo>
                  <a:cubicBezTo>
                    <a:pt x="550012" y="179552"/>
                    <a:pt x="604287" y="180078"/>
                    <a:pt x="638088" y="146927"/>
                  </a:cubicBezTo>
                  <a:cubicBezTo>
                    <a:pt x="671889" y="113775"/>
                    <a:pt x="672416" y="59500"/>
                    <a:pt x="639264" y="25699"/>
                  </a:cubicBezTo>
                  <a:close/>
                </a:path>
              </a:pathLst>
            </a:cu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4" name="TextBox 33"/>
            <p:cNvSpPr txBox="1"/>
            <p:nvPr/>
          </p:nvSpPr>
          <p:spPr>
            <a:xfrm>
              <a:off x="5707955" y="4040213"/>
              <a:ext cx="1931429" cy="506452"/>
            </a:xfrm>
            <a:prstGeom prst="rect">
              <a:avLst/>
            </a:prstGeom>
            <a:noFill/>
          </p:spPr>
          <p:txBody>
            <a:bodyPr wrap="square" rtlCol="0">
              <a:spAutoFit/>
            </a:bodyPr>
            <a:lstStyle/>
            <a:p>
              <a:r>
                <a:rPr lang="zh-CN" altLang="en-US" sz="2400" b="1" dirty="0">
                  <a:solidFill>
                    <a:srgbClr val="FFFFFF"/>
                  </a:solidFill>
                  <a:latin typeface="微软雅黑" panose="020B0503020204020204" pitchFamily="34" charset="-122"/>
                  <a:ea typeface="微软雅黑" panose="020B0503020204020204" pitchFamily="34" charset="-122"/>
                </a:rPr>
                <a:t>  增加内容</a:t>
              </a:r>
              <a:endParaRPr lang="zh-CN" altLang="en-US" sz="2400" b="1" dirty="0">
                <a:solidFill>
                  <a:srgbClr val="FFFFFF"/>
                </a:solidFill>
                <a:latin typeface="微软雅黑" panose="020B0503020204020204" pitchFamily="34" charset="-122"/>
                <a:ea typeface="微软雅黑" panose="020B0503020204020204" pitchFamily="34" charset="-122"/>
              </a:endParaRPr>
            </a:p>
          </p:txBody>
        </p:sp>
      </p:grpSp>
      <p:sp>
        <p:nvSpPr>
          <p:cNvPr id="35" name="流程图: 联系 34"/>
          <p:cNvSpPr/>
          <p:nvPr/>
        </p:nvSpPr>
        <p:spPr>
          <a:xfrm>
            <a:off x="7282820" y="3951023"/>
            <a:ext cx="258591" cy="245717"/>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6" name="流程图: 联系 35"/>
          <p:cNvSpPr/>
          <p:nvPr/>
        </p:nvSpPr>
        <p:spPr>
          <a:xfrm>
            <a:off x="7854388" y="3394293"/>
            <a:ext cx="227847" cy="216503"/>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7" name="流程图: 联系 36"/>
          <p:cNvSpPr/>
          <p:nvPr/>
        </p:nvSpPr>
        <p:spPr>
          <a:xfrm>
            <a:off x="4710740" y="3940902"/>
            <a:ext cx="282503" cy="268439"/>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8" name="流程图: 联系 37"/>
          <p:cNvSpPr/>
          <p:nvPr/>
        </p:nvSpPr>
        <p:spPr>
          <a:xfrm>
            <a:off x="4210149" y="3399285"/>
            <a:ext cx="572868" cy="544349"/>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39" name="流程图: 联系 38"/>
          <p:cNvSpPr/>
          <p:nvPr/>
        </p:nvSpPr>
        <p:spPr>
          <a:xfrm>
            <a:off x="4885687" y="3527253"/>
            <a:ext cx="429395" cy="408016"/>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0" name="流程图: 联系 39"/>
          <p:cNvSpPr/>
          <p:nvPr/>
        </p:nvSpPr>
        <p:spPr>
          <a:xfrm>
            <a:off x="7414996" y="3501452"/>
            <a:ext cx="450745" cy="428305"/>
          </a:xfrm>
          <a:prstGeom prst="flowChartConnector">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86095" tIns="43048" rIns="86095" bIns="43048" rtlCol="0" anchor="ctr"/>
          <a:lstStyle/>
          <a:p>
            <a:pPr algn="ctr"/>
            <a:endParaRPr lang="zh-CN" altLang="en-US">
              <a:latin typeface="微软雅黑" panose="020B0503020204020204" pitchFamily="34" charset="-122"/>
              <a:ea typeface="微软雅黑" panose="020B0503020204020204" pitchFamily="34" charset="-122"/>
            </a:endParaRPr>
          </a:p>
        </p:txBody>
      </p:sp>
      <p:sp>
        <p:nvSpPr>
          <p:cNvPr id="46" name="矩形 45"/>
          <p:cNvSpPr/>
          <p:nvPr/>
        </p:nvSpPr>
        <p:spPr>
          <a:xfrm>
            <a:off x="1217209" y="1453967"/>
            <a:ext cx="2442602" cy="1486946"/>
          </a:xfrm>
          <a:prstGeom prst="rect">
            <a:avLst/>
          </a:prstGeom>
        </p:spPr>
        <p:txBody>
          <a:bodyPr wrap="square">
            <a:spAutoFit/>
          </a:bodyPr>
          <a:lstStyle/>
          <a:p>
            <a:pPr>
              <a:lnSpc>
                <a:spcPct val="125000"/>
              </a:lnSpc>
            </a:pPr>
            <a:r>
              <a:rPr lang="zh-CN" altLang="en-US" sz="20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2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单击此处添加你想要的内容单击此处添加你想要的内容单击此处添加你想要的</a:t>
            </a:r>
            <a:r>
              <a:rPr lang="zh-CN" altLang="en-US" sz="105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内容</a:t>
            </a:r>
            <a:r>
              <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单击此处添加你想要的内容单击此处添加你想要的内容单击此处</a:t>
            </a:r>
            <a:r>
              <a:rPr lang="zh-CN" altLang="en-US" sz="105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添加</a:t>
            </a:r>
            <a:endPar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withEffect">
                                      <p:stCondLst>
                                        <p:cond delay="0"/>
                                      </p:stCondLst>
                                      <p:childTnLst>
                                        <p:set>
                                          <p:cBhvr>
                                            <p:cTn id="6" dur="1" fill="hold">
                                              <p:stCondLst>
                                                <p:cond delay="0"/>
                                              </p:stCondLst>
                                            </p:cTn>
                                            <p:tgtEl>
                                              <p:spTgt spid="30"/>
                                            </p:tgtEl>
                                            <p:attrNameLst>
                                              <p:attrName>style.visibility</p:attrName>
                                            </p:attrNameLst>
                                          </p:cBhvr>
                                          <p:to>
                                            <p:strVal val="visible"/>
                                          </p:to>
                                        </p:set>
                                        <p:anim calcmode="lin" valueType="num">
                                          <p:cBhvr>
                                            <p:cTn id="7" dur="500" fill="hold"/>
                                            <p:tgtEl>
                                              <p:spTgt spid="30"/>
                                            </p:tgtEl>
                                            <p:attrNameLst>
                                              <p:attrName>ppt_w</p:attrName>
                                            </p:attrNameLst>
                                          </p:cBhvr>
                                          <p:tavLst>
                                            <p:tav tm="0">
                                              <p:val>
                                                <p:fltVal val="0"/>
                                              </p:val>
                                            </p:tav>
                                            <p:tav tm="100000">
                                              <p:val>
                                                <p:strVal val="#ppt_w"/>
                                              </p:val>
                                            </p:tav>
                                          </p:tavLst>
                                        </p:anim>
                                        <p:anim calcmode="lin" valueType="num">
                                          <p:cBhvr>
                                            <p:cTn id="8" dur="500" fill="hold"/>
                                            <p:tgtEl>
                                              <p:spTgt spid="30"/>
                                            </p:tgtEl>
                                            <p:attrNameLst>
                                              <p:attrName>ppt_h</p:attrName>
                                            </p:attrNameLst>
                                          </p:cBhvr>
                                          <p:tavLst>
                                            <p:tav tm="0">
                                              <p:val>
                                                <p:fltVal val="0"/>
                                              </p:val>
                                            </p:tav>
                                            <p:tav tm="100000">
                                              <p:val>
                                                <p:strVal val="#ppt_h"/>
                                              </p:val>
                                            </p:tav>
                                          </p:tavLst>
                                        </p:anim>
                                        <p:animEffect transition="in" filter="fade">
                                          <p:cBhvr>
                                            <p:cTn id="9" dur="500"/>
                                            <p:tgtEl>
                                              <p:spTgt spid="30"/>
                                            </p:tgtEl>
                                          </p:cBhvr>
                                        </p:animEffect>
                                      </p:childTnLst>
                                    </p:cTn>
                                  </p:par>
                                  <p:par>
                                    <p:cTn id="10" presetID="53" presetClass="entr" presetSubtype="16" fill="hold" nodeType="withEffect">
                                      <p:stCondLst>
                                        <p:cond delay="250"/>
                                      </p:stCondLst>
                                      <p:childTnLst>
                                        <p:set>
                                          <p:cBhvr>
                                            <p:cTn id="11" dur="1" fill="hold">
                                              <p:stCondLst>
                                                <p:cond delay="0"/>
                                              </p:stCondLst>
                                            </p:cTn>
                                            <p:tgtEl>
                                              <p:spTgt spid="26"/>
                                            </p:tgtEl>
                                            <p:attrNameLst>
                                              <p:attrName>style.visibility</p:attrName>
                                            </p:attrNameLst>
                                          </p:cBhvr>
                                          <p:to>
                                            <p:strVal val="visible"/>
                                          </p:to>
                                        </p:set>
                                        <p:anim calcmode="lin" valueType="num">
                                          <p:cBhvr>
                                            <p:cTn id="12" dur="500" fill="hold"/>
                                            <p:tgtEl>
                                              <p:spTgt spid="26"/>
                                            </p:tgtEl>
                                            <p:attrNameLst>
                                              <p:attrName>ppt_w</p:attrName>
                                            </p:attrNameLst>
                                          </p:cBhvr>
                                          <p:tavLst>
                                            <p:tav tm="0">
                                              <p:val>
                                                <p:fltVal val="0"/>
                                              </p:val>
                                            </p:tav>
                                            <p:tav tm="100000">
                                              <p:val>
                                                <p:strVal val="#ppt_w"/>
                                              </p:val>
                                            </p:tav>
                                          </p:tavLst>
                                        </p:anim>
                                        <p:anim calcmode="lin" valueType="num">
                                          <p:cBhvr>
                                            <p:cTn id="13" dur="500" fill="hold"/>
                                            <p:tgtEl>
                                              <p:spTgt spid="26"/>
                                            </p:tgtEl>
                                            <p:attrNameLst>
                                              <p:attrName>ppt_h</p:attrName>
                                            </p:attrNameLst>
                                          </p:cBhvr>
                                          <p:tavLst>
                                            <p:tav tm="0">
                                              <p:val>
                                                <p:fltVal val="0"/>
                                              </p:val>
                                            </p:tav>
                                            <p:tav tm="100000">
                                              <p:val>
                                                <p:strVal val="#ppt_h"/>
                                              </p:val>
                                            </p:tav>
                                          </p:tavLst>
                                        </p:anim>
                                        <p:animEffect transition="in" filter="fade">
                                          <p:cBhvr>
                                            <p:cTn id="14" dur="500"/>
                                            <p:tgtEl>
                                              <p:spTgt spid="26"/>
                                            </p:tgtEl>
                                          </p:cBhvr>
                                        </p:animEffect>
                                      </p:childTnLst>
                                    </p:cTn>
                                  </p:par>
                                  <p:par>
                                    <p:cTn id="15" presetID="53" presetClass="entr" presetSubtype="16" fill="hold" nodeType="withEffect">
                                      <p:stCondLst>
                                        <p:cond delay="750"/>
                                      </p:stCondLst>
                                      <p:childTnLst>
                                        <p:set>
                                          <p:cBhvr>
                                            <p:cTn id="16" dur="1" fill="hold">
                                              <p:stCondLst>
                                                <p:cond delay="0"/>
                                              </p:stCondLst>
                                            </p:cTn>
                                            <p:tgtEl>
                                              <p:spTgt spid="22"/>
                                            </p:tgtEl>
                                            <p:attrNameLst>
                                              <p:attrName>style.visibility</p:attrName>
                                            </p:attrNameLst>
                                          </p:cBhvr>
                                          <p:to>
                                            <p:strVal val="visible"/>
                                          </p:to>
                                        </p:set>
                                        <p:anim calcmode="lin" valueType="num">
                                          <p:cBhvr>
                                            <p:cTn id="17" dur="500" fill="hold"/>
                                            <p:tgtEl>
                                              <p:spTgt spid="22"/>
                                            </p:tgtEl>
                                            <p:attrNameLst>
                                              <p:attrName>ppt_w</p:attrName>
                                            </p:attrNameLst>
                                          </p:cBhvr>
                                          <p:tavLst>
                                            <p:tav tm="0">
                                              <p:val>
                                                <p:fltVal val="0"/>
                                              </p:val>
                                            </p:tav>
                                            <p:tav tm="100000">
                                              <p:val>
                                                <p:strVal val="#ppt_w"/>
                                              </p:val>
                                            </p:tav>
                                          </p:tavLst>
                                        </p:anim>
                                        <p:anim calcmode="lin" valueType="num">
                                          <p:cBhvr>
                                            <p:cTn id="18" dur="500" fill="hold"/>
                                            <p:tgtEl>
                                              <p:spTgt spid="22"/>
                                            </p:tgtEl>
                                            <p:attrNameLst>
                                              <p:attrName>ppt_h</p:attrName>
                                            </p:attrNameLst>
                                          </p:cBhvr>
                                          <p:tavLst>
                                            <p:tav tm="0">
                                              <p:val>
                                                <p:fltVal val="0"/>
                                              </p:val>
                                            </p:tav>
                                            <p:tav tm="100000">
                                              <p:val>
                                                <p:strVal val="#ppt_h"/>
                                              </p:val>
                                            </p:tav>
                                          </p:tavLst>
                                        </p:anim>
                                        <p:animEffect transition="in" filter="fade">
                                          <p:cBhvr>
                                            <p:cTn id="19" dur="500"/>
                                            <p:tgtEl>
                                              <p:spTgt spid="22"/>
                                            </p:tgtEl>
                                          </p:cBhvr>
                                        </p:animEffect>
                                      </p:childTnLst>
                                    </p:cTn>
                                  </p:par>
                                  <p:par>
                                    <p:cTn id="20" presetID="53" presetClass="entr" presetSubtype="16" fill="hold" grpId="0" nodeType="withEffect">
                                      <p:stCondLst>
                                        <p:cond delay="1000"/>
                                      </p:stCondLst>
                                      <p:childTnLst>
                                        <p:set>
                                          <p:cBhvr>
                                            <p:cTn id="21" dur="1" fill="hold">
                                              <p:stCondLst>
                                                <p:cond delay="0"/>
                                              </p:stCondLst>
                                            </p:cTn>
                                            <p:tgtEl>
                                              <p:spTgt spid="39"/>
                                            </p:tgtEl>
                                            <p:attrNameLst>
                                              <p:attrName>style.visibility</p:attrName>
                                            </p:attrNameLst>
                                          </p:cBhvr>
                                          <p:to>
                                            <p:strVal val="visible"/>
                                          </p:to>
                                        </p:set>
                                        <p:anim calcmode="lin" valueType="num">
                                          <p:cBhvr>
                                            <p:cTn id="22" dur="500" fill="hold"/>
                                            <p:tgtEl>
                                              <p:spTgt spid="39"/>
                                            </p:tgtEl>
                                            <p:attrNameLst>
                                              <p:attrName>ppt_w</p:attrName>
                                            </p:attrNameLst>
                                          </p:cBhvr>
                                          <p:tavLst>
                                            <p:tav tm="0">
                                              <p:val>
                                                <p:fltVal val="0"/>
                                              </p:val>
                                            </p:tav>
                                            <p:tav tm="100000">
                                              <p:val>
                                                <p:strVal val="#ppt_w"/>
                                              </p:val>
                                            </p:tav>
                                          </p:tavLst>
                                        </p:anim>
                                        <p:anim calcmode="lin" valueType="num">
                                          <p:cBhvr>
                                            <p:cTn id="23" dur="500" fill="hold"/>
                                            <p:tgtEl>
                                              <p:spTgt spid="39"/>
                                            </p:tgtEl>
                                            <p:attrNameLst>
                                              <p:attrName>ppt_h</p:attrName>
                                            </p:attrNameLst>
                                          </p:cBhvr>
                                          <p:tavLst>
                                            <p:tav tm="0">
                                              <p:val>
                                                <p:fltVal val="0"/>
                                              </p:val>
                                            </p:tav>
                                            <p:tav tm="100000">
                                              <p:val>
                                                <p:strVal val="#ppt_h"/>
                                              </p:val>
                                            </p:tav>
                                          </p:tavLst>
                                        </p:anim>
                                        <p:animEffect transition="in" filter="fade">
                                          <p:cBhvr>
                                            <p:cTn id="24" dur="500"/>
                                            <p:tgtEl>
                                              <p:spTgt spid="39"/>
                                            </p:tgtEl>
                                          </p:cBhvr>
                                        </p:animEffect>
                                      </p:childTnLst>
                                    </p:cTn>
                                  </p:par>
                                  <p:par>
                                    <p:cTn id="25" presetID="53" presetClass="entr" presetSubtype="16" fill="hold" grpId="0" nodeType="withEffect">
                                      <p:stCondLst>
                                        <p:cond delay="1000"/>
                                      </p:stCondLst>
                                      <p:childTnLst>
                                        <p:set>
                                          <p:cBhvr>
                                            <p:cTn id="26" dur="1" fill="hold">
                                              <p:stCondLst>
                                                <p:cond delay="0"/>
                                              </p:stCondLst>
                                            </p:cTn>
                                            <p:tgtEl>
                                              <p:spTgt spid="38"/>
                                            </p:tgtEl>
                                            <p:attrNameLst>
                                              <p:attrName>style.visibility</p:attrName>
                                            </p:attrNameLst>
                                          </p:cBhvr>
                                          <p:to>
                                            <p:strVal val="visible"/>
                                          </p:to>
                                        </p:set>
                                        <p:anim calcmode="lin" valueType="num">
                                          <p:cBhvr>
                                            <p:cTn id="27" dur="500" fill="hold"/>
                                            <p:tgtEl>
                                              <p:spTgt spid="38"/>
                                            </p:tgtEl>
                                            <p:attrNameLst>
                                              <p:attrName>ppt_w</p:attrName>
                                            </p:attrNameLst>
                                          </p:cBhvr>
                                          <p:tavLst>
                                            <p:tav tm="0">
                                              <p:val>
                                                <p:fltVal val="0"/>
                                              </p:val>
                                            </p:tav>
                                            <p:tav tm="100000">
                                              <p:val>
                                                <p:strVal val="#ppt_w"/>
                                              </p:val>
                                            </p:tav>
                                          </p:tavLst>
                                        </p:anim>
                                        <p:anim calcmode="lin" valueType="num">
                                          <p:cBhvr>
                                            <p:cTn id="28" dur="500" fill="hold"/>
                                            <p:tgtEl>
                                              <p:spTgt spid="38"/>
                                            </p:tgtEl>
                                            <p:attrNameLst>
                                              <p:attrName>ppt_h</p:attrName>
                                            </p:attrNameLst>
                                          </p:cBhvr>
                                          <p:tavLst>
                                            <p:tav tm="0">
                                              <p:val>
                                                <p:fltVal val="0"/>
                                              </p:val>
                                            </p:tav>
                                            <p:tav tm="100000">
                                              <p:val>
                                                <p:strVal val="#ppt_h"/>
                                              </p:val>
                                            </p:tav>
                                          </p:tavLst>
                                        </p:anim>
                                        <p:animEffect transition="in" filter="fade">
                                          <p:cBhvr>
                                            <p:cTn id="29" dur="500"/>
                                            <p:tgtEl>
                                              <p:spTgt spid="38"/>
                                            </p:tgtEl>
                                          </p:cBhvr>
                                        </p:animEffect>
                                      </p:childTnLst>
                                    </p:cTn>
                                  </p:par>
                                  <p:par>
                                    <p:cTn id="30" presetID="53" presetClass="entr" presetSubtype="16" fill="hold" grpId="0" nodeType="withEffect">
                                      <p:stCondLst>
                                        <p:cond delay="1000"/>
                                      </p:stCondLst>
                                      <p:childTnLst>
                                        <p:set>
                                          <p:cBhvr>
                                            <p:cTn id="31" dur="1" fill="hold">
                                              <p:stCondLst>
                                                <p:cond delay="0"/>
                                              </p:stCondLst>
                                            </p:cTn>
                                            <p:tgtEl>
                                              <p:spTgt spid="37"/>
                                            </p:tgtEl>
                                            <p:attrNameLst>
                                              <p:attrName>style.visibility</p:attrName>
                                            </p:attrNameLst>
                                          </p:cBhvr>
                                          <p:to>
                                            <p:strVal val="visible"/>
                                          </p:to>
                                        </p:set>
                                        <p:anim calcmode="lin" valueType="num">
                                          <p:cBhvr>
                                            <p:cTn id="32" dur="500" fill="hold"/>
                                            <p:tgtEl>
                                              <p:spTgt spid="37"/>
                                            </p:tgtEl>
                                            <p:attrNameLst>
                                              <p:attrName>ppt_w</p:attrName>
                                            </p:attrNameLst>
                                          </p:cBhvr>
                                          <p:tavLst>
                                            <p:tav tm="0">
                                              <p:val>
                                                <p:fltVal val="0"/>
                                              </p:val>
                                            </p:tav>
                                            <p:tav tm="100000">
                                              <p:val>
                                                <p:strVal val="#ppt_w"/>
                                              </p:val>
                                            </p:tav>
                                          </p:tavLst>
                                        </p:anim>
                                        <p:anim calcmode="lin" valueType="num">
                                          <p:cBhvr>
                                            <p:cTn id="33" dur="500" fill="hold"/>
                                            <p:tgtEl>
                                              <p:spTgt spid="37"/>
                                            </p:tgtEl>
                                            <p:attrNameLst>
                                              <p:attrName>ppt_h</p:attrName>
                                            </p:attrNameLst>
                                          </p:cBhvr>
                                          <p:tavLst>
                                            <p:tav tm="0">
                                              <p:val>
                                                <p:fltVal val="0"/>
                                              </p:val>
                                            </p:tav>
                                            <p:tav tm="100000">
                                              <p:val>
                                                <p:strVal val="#ppt_h"/>
                                              </p:val>
                                            </p:tav>
                                          </p:tavLst>
                                        </p:anim>
                                        <p:animEffect transition="in" filter="fade">
                                          <p:cBhvr>
                                            <p:cTn id="34" dur="500"/>
                                            <p:tgtEl>
                                              <p:spTgt spid="37"/>
                                            </p:tgtEl>
                                          </p:cBhvr>
                                        </p:animEffect>
                                      </p:childTnLst>
                                    </p:cTn>
                                  </p:par>
                                  <p:par>
                                    <p:cTn id="35" presetID="53" presetClass="entr" presetSubtype="16" fill="hold" grpId="0" nodeType="withEffect">
                                      <p:stCondLst>
                                        <p:cond delay="1000"/>
                                      </p:stCondLst>
                                      <p:childTnLst>
                                        <p:set>
                                          <p:cBhvr>
                                            <p:cTn id="36" dur="1" fill="hold">
                                              <p:stCondLst>
                                                <p:cond delay="0"/>
                                              </p:stCondLst>
                                            </p:cTn>
                                            <p:tgtEl>
                                              <p:spTgt spid="40"/>
                                            </p:tgtEl>
                                            <p:attrNameLst>
                                              <p:attrName>style.visibility</p:attrName>
                                            </p:attrNameLst>
                                          </p:cBhvr>
                                          <p:to>
                                            <p:strVal val="visible"/>
                                          </p:to>
                                        </p:set>
                                        <p:anim calcmode="lin" valueType="num">
                                          <p:cBhvr>
                                            <p:cTn id="37" dur="500" fill="hold"/>
                                            <p:tgtEl>
                                              <p:spTgt spid="40"/>
                                            </p:tgtEl>
                                            <p:attrNameLst>
                                              <p:attrName>ppt_w</p:attrName>
                                            </p:attrNameLst>
                                          </p:cBhvr>
                                          <p:tavLst>
                                            <p:tav tm="0">
                                              <p:val>
                                                <p:fltVal val="0"/>
                                              </p:val>
                                            </p:tav>
                                            <p:tav tm="100000">
                                              <p:val>
                                                <p:strVal val="#ppt_w"/>
                                              </p:val>
                                            </p:tav>
                                          </p:tavLst>
                                        </p:anim>
                                        <p:anim calcmode="lin" valueType="num">
                                          <p:cBhvr>
                                            <p:cTn id="38" dur="500" fill="hold"/>
                                            <p:tgtEl>
                                              <p:spTgt spid="40"/>
                                            </p:tgtEl>
                                            <p:attrNameLst>
                                              <p:attrName>ppt_h</p:attrName>
                                            </p:attrNameLst>
                                          </p:cBhvr>
                                          <p:tavLst>
                                            <p:tav tm="0">
                                              <p:val>
                                                <p:fltVal val="0"/>
                                              </p:val>
                                            </p:tav>
                                            <p:tav tm="100000">
                                              <p:val>
                                                <p:strVal val="#ppt_h"/>
                                              </p:val>
                                            </p:tav>
                                          </p:tavLst>
                                        </p:anim>
                                        <p:animEffect transition="in" filter="fade">
                                          <p:cBhvr>
                                            <p:cTn id="39" dur="500"/>
                                            <p:tgtEl>
                                              <p:spTgt spid="40"/>
                                            </p:tgtEl>
                                          </p:cBhvr>
                                        </p:animEffect>
                                      </p:childTnLst>
                                    </p:cTn>
                                  </p:par>
                                  <p:par>
                                    <p:cTn id="40" presetID="53" presetClass="entr" presetSubtype="16" fill="hold" grpId="0" nodeType="withEffect">
                                      <p:stCondLst>
                                        <p:cond delay="1000"/>
                                      </p:stCondLst>
                                      <p:childTnLst>
                                        <p:set>
                                          <p:cBhvr>
                                            <p:cTn id="41" dur="1" fill="hold">
                                              <p:stCondLst>
                                                <p:cond delay="0"/>
                                              </p:stCondLst>
                                            </p:cTn>
                                            <p:tgtEl>
                                              <p:spTgt spid="36"/>
                                            </p:tgtEl>
                                            <p:attrNameLst>
                                              <p:attrName>style.visibility</p:attrName>
                                            </p:attrNameLst>
                                          </p:cBhvr>
                                          <p:to>
                                            <p:strVal val="visible"/>
                                          </p:to>
                                        </p:set>
                                        <p:anim calcmode="lin" valueType="num">
                                          <p:cBhvr>
                                            <p:cTn id="42" dur="500" fill="hold"/>
                                            <p:tgtEl>
                                              <p:spTgt spid="36"/>
                                            </p:tgtEl>
                                            <p:attrNameLst>
                                              <p:attrName>ppt_w</p:attrName>
                                            </p:attrNameLst>
                                          </p:cBhvr>
                                          <p:tavLst>
                                            <p:tav tm="0">
                                              <p:val>
                                                <p:fltVal val="0"/>
                                              </p:val>
                                            </p:tav>
                                            <p:tav tm="100000">
                                              <p:val>
                                                <p:strVal val="#ppt_w"/>
                                              </p:val>
                                            </p:tav>
                                          </p:tavLst>
                                        </p:anim>
                                        <p:anim calcmode="lin" valueType="num">
                                          <p:cBhvr>
                                            <p:cTn id="43" dur="500" fill="hold"/>
                                            <p:tgtEl>
                                              <p:spTgt spid="36"/>
                                            </p:tgtEl>
                                            <p:attrNameLst>
                                              <p:attrName>ppt_h</p:attrName>
                                            </p:attrNameLst>
                                          </p:cBhvr>
                                          <p:tavLst>
                                            <p:tav tm="0">
                                              <p:val>
                                                <p:fltVal val="0"/>
                                              </p:val>
                                            </p:tav>
                                            <p:tav tm="100000">
                                              <p:val>
                                                <p:strVal val="#ppt_h"/>
                                              </p:val>
                                            </p:tav>
                                          </p:tavLst>
                                        </p:anim>
                                        <p:animEffect transition="in" filter="fade">
                                          <p:cBhvr>
                                            <p:cTn id="44" dur="500"/>
                                            <p:tgtEl>
                                              <p:spTgt spid="36"/>
                                            </p:tgtEl>
                                          </p:cBhvr>
                                        </p:animEffect>
                                      </p:childTnLst>
                                    </p:cTn>
                                  </p:par>
                                  <p:par>
                                    <p:cTn id="45" presetID="53" presetClass="entr" presetSubtype="16" fill="hold" grpId="0" nodeType="withEffect">
                                      <p:stCondLst>
                                        <p:cond delay="1000"/>
                                      </p:stCondLst>
                                      <p:childTnLst>
                                        <p:set>
                                          <p:cBhvr>
                                            <p:cTn id="46" dur="1" fill="hold">
                                              <p:stCondLst>
                                                <p:cond delay="0"/>
                                              </p:stCondLst>
                                            </p:cTn>
                                            <p:tgtEl>
                                              <p:spTgt spid="35"/>
                                            </p:tgtEl>
                                            <p:attrNameLst>
                                              <p:attrName>style.visibility</p:attrName>
                                            </p:attrNameLst>
                                          </p:cBhvr>
                                          <p:to>
                                            <p:strVal val="visible"/>
                                          </p:to>
                                        </p:set>
                                        <p:anim calcmode="lin" valueType="num">
                                          <p:cBhvr>
                                            <p:cTn id="47" dur="500" fill="hold"/>
                                            <p:tgtEl>
                                              <p:spTgt spid="35"/>
                                            </p:tgtEl>
                                            <p:attrNameLst>
                                              <p:attrName>ppt_w</p:attrName>
                                            </p:attrNameLst>
                                          </p:cBhvr>
                                          <p:tavLst>
                                            <p:tav tm="0">
                                              <p:val>
                                                <p:fltVal val="0"/>
                                              </p:val>
                                            </p:tav>
                                            <p:tav tm="100000">
                                              <p:val>
                                                <p:strVal val="#ppt_w"/>
                                              </p:val>
                                            </p:tav>
                                          </p:tavLst>
                                        </p:anim>
                                        <p:anim calcmode="lin" valueType="num">
                                          <p:cBhvr>
                                            <p:cTn id="48" dur="500" fill="hold"/>
                                            <p:tgtEl>
                                              <p:spTgt spid="35"/>
                                            </p:tgtEl>
                                            <p:attrNameLst>
                                              <p:attrName>ppt_h</p:attrName>
                                            </p:attrNameLst>
                                          </p:cBhvr>
                                          <p:tavLst>
                                            <p:tav tm="0">
                                              <p:val>
                                                <p:fltVal val="0"/>
                                              </p:val>
                                            </p:tav>
                                            <p:tav tm="100000">
                                              <p:val>
                                                <p:strVal val="#ppt_h"/>
                                              </p:val>
                                            </p:tav>
                                          </p:tavLst>
                                        </p:anim>
                                        <p:animEffect transition="in" filter="fade">
                                          <p:cBhvr>
                                            <p:cTn id="49" dur="500"/>
                                            <p:tgtEl>
                                              <p:spTgt spid="35"/>
                                            </p:tgtEl>
                                          </p:cBhvr>
                                        </p:animEffect>
                                      </p:childTnLst>
                                    </p:cTn>
                                  </p:par>
                                </p:childTnLst>
                              </p:cTn>
                            </p:par>
                            <p:par>
                              <p:cTn id="50" fill="hold">
                                <p:stCondLst>
                                  <p:cond delay="500"/>
                                </p:stCondLst>
                                <p:childTnLst>
                                  <p:par>
                                    <p:cTn id="51" presetID="2" presetClass="entr" presetSubtype="2" fill="hold" grpId="0" nodeType="afterEffect" p14:presetBounceEnd="53000">
                                      <p:stCondLst>
                                        <p:cond delay="0"/>
                                      </p:stCondLst>
                                      <p:childTnLst>
                                        <p:set>
                                          <p:cBhvr>
                                            <p:cTn id="52" dur="1" fill="hold">
                                              <p:stCondLst>
                                                <p:cond delay="0"/>
                                              </p:stCondLst>
                                            </p:cTn>
                                            <p:tgtEl>
                                              <p:spTgt spid="46"/>
                                            </p:tgtEl>
                                            <p:attrNameLst>
                                              <p:attrName>style.visibility</p:attrName>
                                            </p:attrNameLst>
                                          </p:cBhvr>
                                          <p:to>
                                            <p:strVal val="visible"/>
                                          </p:to>
                                        </p:set>
                                        <p:anim calcmode="lin" valueType="num" p14:bounceEnd="53000">
                                          <p:cBhvr additive="base">
                                            <p:cTn id="53" dur="300" fill="hold"/>
                                            <p:tgtEl>
                                              <p:spTgt spid="46"/>
                                            </p:tgtEl>
                                            <p:attrNameLst>
                                              <p:attrName>ppt_x</p:attrName>
                                            </p:attrNameLst>
                                          </p:cBhvr>
                                          <p:tavLst>
                                            <p:tav tm="0">
                                              <p:val>
                                                <p:strVal val="1+#ppt_w/2"/>
                                              </p:val>
                                            </p:tav>
                                            <p:tav tm="100000">
                                              <p:val>
                                                <p:strVal val="#ppt_x"/>
                                              </p:val>
                                            </p:tav>
                                          </p:tavLst>
                                        </p:anim>
                                        <p:anim calcmode="lin" valueType="num" p14:bounceEnd="53000">
                                          <p:cBhvr additive="base">
                                            <p:cTn id="54" dur="300" fill="hold"/>
                                            <p:tgtEl>
                                              <p:spTgt spid="46"/>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5" grpId="0" animBg="1"/>
          <p:bldP spid="36" grpId="0" animBg="1"/>
          <p:bldP spid="37" grpId="0" animBg="1"/>
          <p:bldP spid="38" grpId="0" animBg="1"/>
          <p:bldP spid="39" grpId="0" animBg="1"/>
          <p:bldP spid="40" grpId="0" animBg="1"/>
          <p:bldP spid="46"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withEffect">
                                      <p:stCondLst>
                                        <p:cond delay="0"/>
                                      </p:stCondLst>
                                      <p:childTnLst>
                                        <p:set>
                                          <p:cBhvr>
                                            <p:cTn id="6" dur="1" fill="hold">
                                              <p:stCondLst>
                                                <p:cond delay="0"/>
                                              </p:stCondLst>
                                            </p:cTn>
                                            <p:tgtEl>
                                              <p:spTgt spid="30"/>
                                            </p:tgtEl>
                                            <p:attrNameLst>
                                              <p:attrName>style.visibility</p:attrName>
                                            </p:attrNameLst>
                                          </p:cBhvr>
                                          <p:to>
                                            <p:strVal val="visible"/>
                                          </p:to>
                                        </p:set>
                                        <p:anim calcmode="lin" valueType="num">
                                          <p:cBhvr>
                                            <p:cTn id="7" dur="500" fill="hold"/>
                                            <p:tgtEl>
                                              <p:spTgt spid="30"/>
                                            </p:tgtEl>
                                            <p:attrNameLst>
                                              <p:attrName>ppt_w</p:attrName>
                                            </p:attrNameLst>
                                          </p:cBhvr>
                                          <p:tavLst>
                                            <p:tav tm="0">
                                              <p:val>
                                                <p:fltVal val="0"/>
                                              </p:val>
                                            </p:tav>
                                            <p:tav tm="100000">
                                              <p:val>
                                                <p:strVal val="#ppt_w"/>
                                              </p:val>
                                            </p:tav>
                                          </p:tavLst>
                                        </p:anim>
                                        <p:anim calcmode="lin" valueType="num">
                                          <p:cBhvr>
                                            <p:cTn id="8" dur="500" fill="hold"/>
                                            <p:tgtEl>
                                              <p:spTgt spid="30"/>
                                            </p:tgtEl>
                                            <p:attrNameLst>
                                              <p:attrName>ppt_h</p:attrName>
                                            </p:attrNameLst>
                                          </p:cBhvr>
                                          <p:tavLst>
                                            <p:tav tm="0">
                                              <p:val>
                                                <p:fltVal val="0"/>
                                              </p:val>
                                            </p:tav>
                                            <p:tav tm="100000">
                                              <p:val>
                                                <p:strVal val="#ppt_h"/>
                                              </p:val>
                                            </p:tav>
                                          </p:tavLst>
                                        </p:anim>
                                        <p:animEffect transition="in" filter="fade">
                                          <p:cBhvr>
                                            <p:cTn id="9" dur="500"/>
                                            <p:tgtEl>
                                              <p:spTgt spid="30"/>
                                            </p:tgtEl>
                                          </p:cBhvr>
                                        </p:animEffect>
                                      </p:childTnLst>
                                    </p:cTn>
                                  </p:par>
                                  <p:par>
                                    <p:cTn id="10" presetID="53" presetClass="entr" presetSubtype="16" fill="hold" nodeType="withEffect">
                                      <p:stCondLst>
                                        <p:cond delay="250"/>
                                      </p:stCondLst>
                                      <p:childTnLst>
                                        <p:set>
                                          <p:cBhvr>
                                            <p:cTn id="11" dur="1" fill="hold">
                                              <p:stCondLst>
                                                <p:cond delay="0"/>
                                              </p:stCondLst>
                                            </p:cTn>
                                            <p:tgtEl>
                                              <p:spTgt spid="26"/>
                                            </p:tgtEl>
                                            <p:attrNameLst>
                                              <p:attrName>style.visibility</p:attrName>
                                            </p:attrNameLst>
                                          </p:cBhvr>
                                          <p:to>
                                            <p:strVal val="visible"/>
                                          </p:to>
                                        </p:set>
                                        <p:anim calcmode="lin" valueType="num">
                                          <p:cBhvr>
                                            <p:cTn id="12" dur="500" fill="hold"/>
                                            <p:tgtEl>
                                              <p:spTgt spid="26"/>
                                            </p:tgtEl>
                                            <p:attrNameLst>
                                              <p:attrName>ppt_w</p:attrName>
                                            </p:attrNameLst>
                                          </p:cBhvr>
                                          <p:tavLst>
                                            <p:tav tm="0">
                                              <p:val>
                                                <p:fltVal val="0"/>
                                              </p:val>
                                            </p:tav>
                                            <p:tav tm="100000">
                                              <p:val>
                                                <p:strVal val="#ppt_w"/>
                                              </p:val>
                                            </p:tav>
                                          </p:tavLst>
                                        </p:anim>
                                        <p:anim calcmode="lin" valueType="num">
                                          <p:cBhvr>
                                            <p:cTn id="13" dur="500" fill="hold"/>
                                            <p:tgtEl>
                                              <p:spTgt spid="26"/>
                                            </p:tgtEl>
                                            <p:attrNameLst>
                                              <p:attrName>ppt_h</p:attrName>
                                            </p:attrNameLst>
                                          </p:cBhvr>
                                          <p:tavLst>
                                            <p:tav tm="0">
                                              <p:val>
                                                <p:fltVal val="0"/>
                                              </p:val>
                                            </p:tav>
                                            <p:tav tm="100000">
                                              <p:val>
                                                <p:strVal val="#ppt_h"/>
                                              </p:val>
                                            </p:tav>
                                          </p:tavLst>
                                        </p:anim>
                                        <p:animEffect transition="in" filter="fade">
                                          <p:cBhvr>
                                            <p:cTn id="14" dur="500"/>
                                            <p:tgtEl>
                                              <p:spTgt spid="26"/>
                                            </p:tgtEl>
                                          </p:cBhvr>
                                        </p:animEffect>
                                      </p:childTnLst>
                                    </p:cTn>
                                  </p:par>
                                  <p:par>
                                    <p:cTn id="15" presetID="53" presetClass="entr" presetSubtype="16" fill="hold" nodeType="withEffect">
                                      <p:stCondLst>
                                        <p:cond delay="750"/>
                                      </p:stCondLst>
                                      <p:childTnLst>
                                        <p:set>
                                          <p:cBhvr>
                                            <p:cTn id="16" dur="1" fill="hold">
                                              <p:stCondLst>
                                                <p:cond delay="0"/>
                                              </p:stCondLst>
                                            </p:cTn>
                                            <p:tgtEl>
                                              <p:spTgt spid="22"/>
                                            </p:tgtEl>
                                            <p:attrNameLst>
                                              <p:attrName>style.visibility</p:attrName>
                                            </p:attrNameLst>
                                          </p:cBhvr>
                                          <p:to>
                                            <p:strVal val="visible"/>
                                          </p:to>
                                        </p:set>
                                        <p:anim calcmode="lin" valueType="num">
                                          <p:cBhvr>
                                            <p:cTn id="17" dur="500" fill="hold"/>
                                            <p:tgtEl>
                                              <p:spTgt spid="22"/>
                                            </p:tgtEl>
                                            <p:attrNameLst>
                                              <p:attrName>ppt_w</p:attrName>
                                            </p:attrNameLst>
                                          </p:cBhvr>
                                          <p:tavLst>
                                            <p:tav tm="0">
                                              <p:val>
                                                <p:fltVal val="0"/>
                                              </p:val>
                                            </p:tav>
                                            <p:tav tm="100000">
                                              <p:val>
                                                <p:strVal val="#ppt_w"/>
                                              </p:val>
                                            </p:tav>
                                          </p:tavLst>
                                        </p:anim>
                                        <p:anim calcmode="lin" valueType="num">
                                          <p:cBhvr>
                                            <p:cTn id="18" dur="500" fill="hold"/>
                                            <p:tgtEl>
                                              <p:spTgt spid="22"/>
                                            </p:tgtEl>
                                            <p:attrNameLst>
                                              <p:attrName>ppt_h</p:attrName>
                                            </p:attrNameLst>
                                          </p:cBhvr>
                                          <p:tavLst>
                                            <p:tav tm="0">
                                              <p:val>
                                                <p:fltVal val="0"/>
                                              </p:val>
                                            </p:tav>
                                            <p:tav tm="100000">
                                              <p:val>
                                                <p:strVal val="#ppt_h"/>
                                              </p:val>
                                            </p:tav>
                                          </p:tavLst>
                                        </p:anim>
                                        <p:animEffect transition="in" filter="fade">
                                          <p:cBhvr>
                                            <p:cTn id="19" dur="500"/>
                                            <p:tgtEl>
                                              <p:spTgt spid="22"/>
                                            </p:tgtEl>
                                          </p:cBhvr>
                                        </p:animEffect>
                                      </p:childTnLst>
                                    </p:cTn>
                                  </p:par>
                                  <p:par>
                                    <p:cTn id="20" presetID="53" presetClass="entr" presetSubtype="16" fill="hold" grpId="0" nodeType="withEffect">
                                      <p:stCondLst>
                                        <p:cond delay="1000"/>
                                      </p:stCondLst>
                                      <p:childTnLst>
                                        <p:set>
                                          <p:cBhvr>
                                            <p:cTn id="21" dur="1" fill="hold">
                                              <p:stCondLst>
                                                <p:cond delay="0"/>
                                              </p:stCondLst>
                                            </p:cTn>
                                            <p:tgtEl>
                                              <p:spTgt spid="39"/>
                                            </p:tgtEl>
                                            <p:attrNameLst>
                                              <p:attrName>style.visibility</p:attrName>
                                            </p:attrNameLst>
                                          </p:cBhvr>
                                          <p:to>
                                            <p:strVal val="visible"/>
                                          </p:to>
                                        </p:set>
                                        <p:anim calcmode="lin" valueType="num">
                                          <p:cBhvr>
                                            <p:cTn id="22" dur="500" fill="hold"/>
                                            <p:tgtEl>
                                              <p:spTgt spid="39"/>
                                            </p:tgtEl>
                                            <p:attrNameLst>
                                              <p:attrName>ppt_w</p:attrName>
                                            </p:attrNameLst>
                                          </p:cBhvr>
                                          <p:tavLst>
                                            <p:tav tm="0">
                                              <p:val>
                                                <p:fltVal val="0"/>
                                              </p:val>
                                            </p:tav>
                                            <p:tav tm="100000">
                                              <p:val>
                                                <p:strVal val="#ppt_w"/>
                                              </p:val>
                                            </p:tav>
                                          </p:tavLst>
                                        </p:anim>
                                        <p:anim calcmode="lin" valueType="num">
                                          <p:cBhvr>
                                            <p:cTn id="23" dur="500" fill="hold"/>
                                            <p:tgtEl>
                                              <p:spTgt spid="39"/>
                                            </p:tgtEl>
                                            <p:attrNameLst>
                                              <p:attrName>ppt_h</p:attrName>
                                            </p:attrNameLst>
                                          </p:cBhvr>
                                          <p:tavLst>
                                            <p:tav tm="0">
                                              <p:val>
                                                <p:fltVal val="0"/>
                                              </p:val>
                                            </p:tav>
                                            <p:tav tm="100000">
                                              <p:val>
                                                <p:strVal val="#ppt_h"/>
                                              </p:val>
                                            </p:tav>
                                          </p:tavLst>
                                        </p:anim>
                                        <p:animEffect transition="in" filter="fade">
                                          <p:cBhvr>
                                            <p:cTn id="24" dur="500"/>
                                            <p:tgtEl>
                                              <p:spTgt spid="39"/>
                                            </p:tgtEl>
                                          </p:cBhvr>
                                        </p:animEffect>
                                      </p:childTnLst>
                                    </p:cTn>
                                  </p:par>
                                  <p:par>
                                    <p:cTn id="25" presetID="53" presetClass="entr" presetSubtype="16" fill="hold" grpId="0" nodeType="withEffect">
                                      <p:stCondLst>
                                        <p:cond delay="1000"/>
                                      </p:stCondLst>
                                      <p:childTnLst>
                                        <p:set>
                                          <p:cBhvr>
                                            <p:cTn id="26" dur="1" fill="hold">
                                              <p:stCondLst>
                                                <p:cond delay="0"/>
                                              </p:stCondLst>
                                            </p:cTn>
                                            <p:tgtEl>
                                              <p:spTgt spid="38"/>
                                            </p:tgtEl>
                                            <p:attrNameLst>
                                              <p:attrName>style.visibility</p:attrName>
                                            </p:attrNameLst>
                                          </p:cBhvr>
                                          <p:to>
                                            <p:strVal val="visible"/>
                                          </p:to>
                                        </p:set>
                                        <p:anim calcmode="lin" valueType="num">
                                          <p:cBhvr>
                                            <p:cTn id="27" dur="500" fill="hold"/>
                                            <p:tgtEl>
                                              <p:spTgt spid="38"/>
                                            </p:tgtEl>
                                            <p:attrNameLst>
                                              <p:attrName>ppt_w</p:attrName>
                                            </p:attrNameLst>
                                          </p:cBhvr>
                                          <p:tavLst>
                                            <p:tav tm="0">
                                              <p:val>
                                                <p:fltVal val="0"/>
                                              </p:val>
                                            </p:tav>
                                            <p:tav tm="100000">
                                              <p:val>
                                                <p:strVal val="#ppt_w"/>
                                              </p:val>
                                            </p:tav>
                                          </p:tavLst>
                                        </p:anim>
                                        <p:anim calcmode="lin" valueType="num">
                                          <p:cBhvr>
                                            <p:cTn id="28" dur="500" fill="hold"/>
                                            <p:tgtEl>
                                              <p:spTgt spid="38"/>
                                            </p:tgtEl>
                                            <p:attrNameLst>
                                              <p:attrName>ppt_h</p:attrName>
                                            </p:attrNameLst>
                                          </p:cBhvr>
                                          <p:tavLst>
                                            <p:tav tm="0">
                                              <p:val>
                                                <p:fltVal val="0"/>
                                              </p:val>
                                            </p:tav>
                                            <p:tav tm="100000">
                                              <p:val>
                                                <p:strVal val="#ppt_h"/>
                                              </p:val>
                                            </p:tav>
                                          </p:tavLst>
                                        </p:anim>
                                        <p:animEffect transition="in" filter="fade">
                                          <p:cBhvr>
                                            <p:cTn id="29" dur="500"/>
                                            <p:tgtEl>
                                              <p:spTgt spid="38"/>
                                            </p:tgtEl>
                                          </p:cBhvr>
                                        </p:animEffect>
                                      </p:childTnLst>
                                    </p:cTn>
                                  </p:par>
                                  <p:par>
                                    <p:cTn id="30" presetID="53" presetClass="entr" presetSubtype="16" fill="hold" grpId="0" nodeType="withEffect">
                                      <p:stCondLst>
                                        <p:cond delay="1000"/>
                                      </p:stCondLst>
                                      <p:childTnLst>
                                        <p:set>
                                          <p:cBhvr>
                                            <p:cTn id="31" dur="1" fill="hold">
                                              <p:stCondLst>
                                                <p:cond delay="0"/>
                                              </p:stCondLst>
                                            </p:cTn>
                                            <p:tgtEl>
                                              <p:spTgt spid="37"/>
                                            </p:tgtEl>
                                            <p:attrNameLst>
                                              <p:attrName>style.visibility</p:attrName>
                                            </p:attrNameLst>
                                          </p:cBhvr>
                                          <p:to>
                                            <p:strVal val="visible"/>
                                          </p:to>
                                        </p:set>
                                        <p:anim calcmode="lin" valueType="num">
                                          <p:cBhvr>
                                            <p:cTn id="32" dur="500" fill="hold"/>
                                            <p:tgtEl>
                                              <p:spTgt spid="37"/>
                                            </p:tgtEl>
                                            <p:attrNameLst>
                                              <p:attrName>ppt_w</p:attrName>
                                            </p:attrNameLst>
                                          </p:cBhvr>
                                          <p:tavLst>
                                            <p:tav tm="0">
                                              <p:val>
                                                <p:fltVal val="0"/>
                                              </p:val>
                                            </p:tav>
                                            <p:tav tm="100000">
                                              <p:val>
                                                <p:strVal val="#ppt_w"/>
                                              </p:val>
                                            </p:tav>
                                          </p:tavLst>
                                        </p:anim>
                                        <p:anim calcmode="lin" valueType="num">
                                          <p:cBhvr>
                                            <p:cTn id="33" dur="500" fill="hold"/>
                                            <p:tgtEl>
                                              <p:spTgt spid="37"/>
                                            </p:tgtEl>
                                            <p:attrNameLst>
                                              <p:attrName>ppt_h</p:attrName>
                                            </p:attrNameLst>
                                          </p:cBhvr>
                                          <p:tavLst>
                                            <p:tav tm="0">
                                              <p:val>
                                                <p:fltVal val="0"/>
                                              </p:val>
                                            </p:tav>
                                            <p:tav tm="100000">
                                              <p:val>
                                                <p:strVal val="#ppt_h"/>
                                              </p:val>
                                            </p:tav>
                                          </p:tavLst>
                                        </p:anim>
                                        <p:animEffect transition="in" filter="fade">
                                          <p:cBhvr>
                                            <p:cTn id="34" dur="500"/>
                                            <p:tgtEl>
                                              <p:spTgt spid="37"/>
                                            </p:tgtEl>
                                          </p:cBhvr>
                                        </p:animEffect>
                                      </p:childTnLst>
                                    </p:cTn>
                                  </p:par>
                                  <p:par>
                                    <p:cTn id="35" presetID="53" presetClass="entr" presetSubtype="16" fill="hold" grpId="0" nodeType="withEffect">
                                      <p:stCondLst>
                                        <p:cond delay="1000"/>
                                      </p:stCondLst>
                                      <p:childTnLst>
                                        <p:set>
                                          <p:cBhvr>
                                            <p:cTn id="36" dur="1" fill="hold">
                                              <p:stCondLst>
                                                <p:cond delay="0"/>
                                              </p:stCondLst>
                                            </p:cTn>
                                            <p:tgtEl>
                                              <p:spTgt spid="40"/>
                                            </p:tgtEl>
                                            <p:attrNameLst>
                                              <p:attrName>style.visibility</p:attrName>
                                            </p:attrNameLst>
                                          </p:cBhvr>
                                          <p:to>
                                            <p:strVal val="visible"/>
                                          </p:to>
                                        </p:set>
                                        <p:anim calcmode="lin" valueType="num">
                                          <p:cBhvr>
                                            <p:cTn id="37" dur="500" fill="hold"/>
                                            <p:tgtEl>
                                              <p:spTgt spid="40"/>
                                            </p:tgtEl>
                                            <p:attrNameLst>
                                              <p:attrName>ppt_w</p:attrName>
                                            </p:attrNameLst>
                                          </p:cBhvr>
                                          <p:tavLst>
                                            <p:tav tm="0">
                                              <p:val>
                                                <p:fltVal val="0"/>
                                              </p:val>
                                            </p:tav>
                                            <p:tav tm="100000">
                                              <p:val>
                                                <p:strVal val="#ppt_w"/>
                                              </p:val>
                                            </p:tav>
                                          </p:tavLst>
                                        </p:anim>
                                        <p:anim calcmode="lin" valueType="num">
                                          <p:cBhvr>
                                            <p:cTn id="38" dur="500" fill="hold"/>
                                            <p:tgtEl>
                                              <p:spTgt spid="40"/>
                                            </p:tgtEl>
                                            <p:attrNameLst>
                                              <p:attrName>ppt_h</p:attrName>
                                            </p:attrNameLst>
                                          </p:cBhvr>
                                          <p:tavLst>
                                            <p:tav tm="0">
                                              <p:val>
                                                <p:fltVal val="0"/>
                                              </p:val>
                                            </p:tav>
                                            <p:tav tm="100000">
                                              <p:val>
                                                <p:strVal val="#ppt_h"/>
                                              </p:val>
                                            </p:tav>
                                          </p:tavLst>
                                        </p:anim>
                                        <p:animEffect transition="in" filter="fade">
                                          <p:cBhvr>
                                            <p:cTn id="39" dur="500"/>
                                            <p:tgtEl>
                                              <p:spTgt spid="40"/>
                                            </p:tgtEl>
                                          </p:cBhvr>
                                        </p:animEffect>
                                      </p:childTnLst>
                                    </p:cTn>
                                  </p:par>
                                  <p:par>
                                    <p:cTn id="40" presetID="53" presetClass="entr" presetSubtype="16" fill="hold" grpId="0" nodeType="withEffect">
                                      <p:stCondLst>
                                        <p:cond delay="1000"/>
                                      </p:stCondLst>
                                      <p:childTnLst>
                                        <p:set>
                                          <p:cBhvr>
                                            <p:cTn id="41" dur="1" fill="hold">
                                              <p:stCondLst>
                                                <p:cond delay="0"/>
                                              </p:stCondLst>
                                            </p:cTn>
                                            <p:tgtEl>
                                              <p:spTgt spid="36"/>
                                            </p:tgtEl>
                                            <p:attrNameLst>
                                              <p:attrName>style.visibility</p:attrName>
                                            </p:attrNameLst>
                                          </p:cBhvr>
                                          <p:to>
                                            <p:strVal val="visible"/>
                                          </p:to>
                                        </p:set>
                                        <p:anim calcmode="lin" valueType="num">
                                          <p:cBhvr>
                                            <p:cTn id="42" dur="500" fill="hold"/>
                                            <p:tgtEl>
                                              <p:spTgt spid="36"/>
                                            </p:tgtEl>
                                            <p:attrNameLst>
                                              <p:attrName>ppt_w</p:attrName>
                                            </p:attrNameLst>
                                          </p:cBhvr>
                                          <p:tavLst>
                                            <p:tav tm="0">
                                              <p:val>
                                                <p:fltVal val="0"/>
                                              </p:val>
                                            </p:tav>
                                            <p:tav tm="100000">
                                              <p:val>
                                                <p:strVal val="#ppt_w"/>
                                              </p:val>
                                            </p:tav>
                                          </p:tavLst>
                                        </p:anim>
                                        <p:anim calcmode="lin" valueType="num">
                                          <p:cBhvr>
                                            <p:cTn id="43" dur="500" fill="hold"/>
                                            <p:tgtEl>
                                              <p:spTgt spid="36"/>
                                            </p:tgtEl>
                                            <p:attrNameLst>
                                              <p:attrName>ppt_h</p:attrName>
                                            </p:attrNameLst>
                                          </p:cBhvr>
                                          <p:tavLst>
                                            <p:tav tm="0">
                                              <p:val>
                                                <p:fltVal val="0"/>
                                              </p:val>
                                            </p:tav>
                                            <p:tav tm="100000">
                                              <p:val>
                                                <p:strVal val="#ppt_h"/>
                                              </p:val>
                                            </p:tav>
                                          </p:tavLst>
                                        </p:anim>
                                        <p:animEffect transition="in" filter="fade">
                                          <p:cBhvr>
                                            <p:cTn id="44" dur="500"/>
                                            <p:tgtEl>
                                              <p:spTgt spid="36"/>
                                            </p:tgtEl>
                                          </p:cBhvr>
                                        </p:animEffect>
                                      </p:childTnLst>
                                    </p:cTn>
                                  </p:par>
                                  <p:par>
                                    <p:cTn id="45" presetID="53" presetClass="entr" presetSubtype="16" fill="hold" grpId="0" nodeType="withEffect">
                                      <p:stCondLst>
                                        <p:cond delay="1000"/>
                                      </p:stCondLst>
                                      <p:childTnLst>
                                        <p:set>
                                          <p:cBhvr>
                                            <p:cTn id="46" dur="1" fill="hold">
                                              <p:stCondLst>
                                                <p:cond delay="0"/>
                                              </p:stCondLst>
                                            </p:cTn>
                                            <p:tgtEl>
                                              <p:spTgt spid="35"/>
                                            </p:tgtEl>
                                            <p:attrNameLst>
                                              <p:attrName>style.visibility</p:attrName>
                                            </p:attrNameLst>
                                          </p:cBhvr>
                                          <p:to>
                                            <p:strVal val="visible"/>
                                          </p:to>
                                        </p:set>
                                        <p:anim calcmode="lin" valueType="num">
                                          <p:cBhvr>
                                            <p:cTn id="47" dur="500" fill="hold"/>
                                            <p:tgtEl>
                                              <p:spTgt spid="35"/>
                                            </p:tgtEl>
                                            <p:attrNameLst>
                                              <p:attrName>ppt_w</p:attrName>
                                            </p:attrNameLst>
                                          </p:cBhvr>
                                          <p:tavLst>
                                            <p:tav tm="0">
                                              <p:val>
                                                <p:fltVal val="0"/>
                                              </p:val>
                                            </p:tav>
                                            <p:tav tm="100000">
                                              <p:val>
                                                <p:strVal val="#ppt_w"/>
                                              </p:val>
                                            </p:tav>
                                          </p:tavLst>
                                        </p:anim>
                                        <p:anim calcmode="lin" valueType="num">
                                          <p:cBhvr>
                                            <p:cTn id="48" dur="500" fill="hold"/>
                                            <p:tgtEl>
                                              <p:spTgt spid="35"/>
                                            </p:tgtEl>
                                            <p:attrNameLst>
                                              <p:attrName>ppt_h</p:attrName>
                                            </p:attrNameLst>
                                          </p:cBhvr>
                                          <p:tavLst>
                                            <p:tav tm="0">
                                              <p:val>
                                                <p:fltVal val="0"/>
                                              </p:val>
                                            </p:tav>
                                            <p:tav tm="100000">
                                              <p:val>
                                                <p:strVal val="#ppt_h"/>
                                              </p:val>
                                            </p:tav>
                                          </p:tavLst>
                                        </p:anim>
                                        <p:animEffect transition="in" filter="fade">
                                          <p:cBhvr>
                                            <p:cTn id="49" dur="500"/>
                                            <p:tgtEl>
                                              <p:spTgt spid="35"/>
                                            </p:tgtEl>
                                          </p:cBhvr>
                                        </p:animEffect>
                                      </p:childTnLst>
                                    </p:cTn>
                                  </p:par>
                                </p:childTnLst>
                              </p:cTn>
                            </p:par>
                            <p:par>
                              <p:cTn id="50" fill="hold">
                                <p:stCondLst>
                                  <p:cond delay="500"/>
                                </p:stCondLst>
                                <p:childTnLst>
                                  <p:par>
                                    <p:cTn id="51" presetID="2" presetClass="entr" presetSubtype="2" fill="hold" grpId="0" nodeType="afterEffect">
                                      <p:stCondLst>
                                        <p:cond delay="0"/>
                                      </p:stCondLst>
                                      <p:childTnLst>
                                        <p:set>
                                          <p:cBhvr>
                                            <p:cTn id="52" dur="1" fill="hold">
                                              <p:stCondLst>
                                                <p:cond delay="0"/>
                                              </p:stCondLst>
                                            </p:cTn>
                                            <p:tgtEl>
                                              <p:spTgt spid="46"/>
                                            </p:tgtEl>
                                            <p:attrNameLst>
                                              <p:attrName>style.visibility</p:attrName>
                                            </p:attrNameLst>
                                          </p:cBhvr>
                                          <p:to>
                                            <p:strVal val="visible"/>
                                          </p:to>
                                        </p:set>
                                        <p:anim calcmode="lin" valueType="num">
                                          <p:cBhvr additive="base">
                                            <p:cTn id="53" dur="300" fill="hold"/>
                                            <p:tgtEl>
                                              <p:spTgt spid="46"/>
                                            </p:tgtEl>
                                            <p:attrNameLst>
                                              <p:attrName>ppt_x</p:attrName>
                                            </p:attrNameLst>
                                          </p:cBhvr>
                                          <p:tavLst>
                                            <p:tav tm="0">
                                              <p:val>
                                                <p:strVal val="1+#ppt_w/2"/>
                                              </p:val>
                                            </p:tav>
                                            <p:tav tm="100000">
                                              <p:val>
                                                <p:strVal val="#ppt_x"/>
                                              </p:val>
                                            </p:tav>
                                          </p:tavLst>
                                        </p:anim>
                                        <p:anim calcmode="lin" valueType="num">
                                          <p:cBhvr additive="base">
                                            <p:cTn id="54" dur="300" fill="hold"/>
                                            <p:tgtEl>
                                              <p:spTgt spid="46"/>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5" grpId="0" animBg="1"/>
          <p:bldP spid="36" grpId="0" animBg="1"/>
          <p:bldP spid="37" grpId="0" animBg="1"/>
          <p:bldP spid="38" grpId="0" animBg="1"/>
          <p:bldP spid="39" grpId="0" animBg="1"/>
          <p:bldP spid="40" grpId="0" animBg="1"/>
          <p:bldP spid="46" grpId="0"/>
        </p:bldLst>
      </p:timing>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五边形 18"/>
          <p:cNvSpPr/>
          <p:nvPr/>
        </p:nvSpPr>
        <p:spPr>
          <a:xfrm>
            <a:off x="0" y="2571750"/>
            <a:ext cx="4499992" cy="779508"/>
          </a:xfrm>
          <a:prstGeom prst="homePlate">
            <a:avLst>
              <a:gd name="adj" fmla="val 30537"/>
            </a:avLst>
          </a:prstGeom>
          <a:solidFill>
            <a:schemeClr val="accent5">
              <a:lumMod val="50000"/>
            </a:schemeClr>
          </a:solidFill>
          <a:ln w="19050">
            <a:solidFill>
              <a:srgbClr val="AEB3BB"/>
            </a:solidFill>
          </a:ln>
          <a:effectLst>
            <a:outerShdw blurRad="1016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p>
        </p:txBody>
      </p:sp>
      <p:sp>
        <p:nvSpPr>
          <p:cNvPr id="16" name="圆角矩形 15"/>
          <p:cNvSpPr/>
          <p:nvPr/>
        </p:nvSpPr>
        <p:spPr>
          <a:xfrm>
            <a:off x="1259632" y="1347614"/>
            <a:ext cx="2592288" cy="2204918"/>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pic>
        <p:nvPicPr>
          <p:cNvPr id="17" name="图片 16"/>
          <p:cNvPicPr>
            <a:picLocks noChangeAspect="1"/>
          </p:cNvPicPr>
          <p:nvPr/>
        </p:nvPicPr>
        <p:blipFill>
          <a:blip r:embed="rId1" cstate="print">
            <a:extLst>
              <a:ext uri="{28A0092B-C50C-407E-A947-70E740481C1C}">
                <a14:useLocalDpi xmlns:a14="http://schemas.microsoft.com/office/drawing/2010/main" val="0"/>
              </a:ext>
            </a:extLst>
          </a:blip>
          <a:stretch>
            <a:fillRect/>
          </a:stretch>
        </p:blipFill>
        <p:spPr>
          <a:xfrm>
            <a:off x="1622348" y="1469974"/>
            <a:ext cx="1866855" cy="1960197"/>
          </a:xfrm>
          <a:prstGeom prst="rect">
            <a:avLst/>
          </a:prstGeom>
        </p:spPr>
      </p:pic>
      <p:sp>
        <p:nvSpPr>
          <p:cNvPr id="21" name="矩形 15"/>
          <p:cNvSpPr/>
          <p:nvPr/>
        </p:nvSpPr>
        <p:spPr>
          <a:xfrm>
            <a:off x="5047861" y="1469974"/>
            <a:ext cx="4104456" cy="2445743"/>
          </a:xfrm>
          <a:custGeom>
            <a:avLst/>
            <a:gdLst>
              <a:gd name="connsiteX0" fmla="*/ 0 w 3995936"/>
              <a:gd name="connsiteY0" fmla="*/ 0 h 2664296"/>
              <a:gd name="connsiteX1" fmla="*/ 3995936 w 3995936"/>
              <a:gd name="connsiteY1" fmla="*/ 0 h 2664296"/>
              <a:gd name="connsiteX2" fmla="*/ 3995936 w 3995936"/>
              <a:gd name="connsiteY2" fmla="*/ 2664296 h 2664296"/>
              <a:gd name="connsiteX3" fmla="*/ 0 w 3995936"/>
              <a:gd name="connsiteY3" fmla="*/ 2664296 h 2664296"/>
              <a:gd name="connsiteX4" fmla="*/ 0 w 3995936"/>
              <a:gd name="connsiteY4" fmla="*/ 0 h 2664296"/>
              <a:gd name="connsiteX0-1" fmla="*/ 0 w 3995936"/>
              <a:gd name="connsiteY0-2" fmla="*/ 1377 h 2665673"/>
              <a:gd name="connsiteX1-3" fmla="*/ 347861 w 3995936"/>
              <a:gd name="connsiteY1-4" fmla="*/ 0 h 2665673"/>
              <a:gd name="connsiteX2-5" fmla="*/ 3995936 w 3995936"/>
              <a:gd name="connsiteY2-6" fmla="*/ 1377 h 2665673"/>
              <a:gd name="connsiteX3-7" fmla="*/ 3995936 w 3995936"/>
              <a:gd name="connsiteY3-8" fmla="*/ 2665673 h 2665673"/>
              <a:gd name="connsiteX4-9" fmla="*/ 0 w 3995936"/>
              <a:gd name="connsiteY4-10" fmla="*/ 2665673 h 2665673"/>
              <a:gd name="connsiteX5" fmla="*/ 0 w 3995936"/>
              <a:gd name="connsiteY5" fmla="*/ 1377 h 2665673"/>
              <a:gd name="connsiteX0-11" fmla="*/ 0 w 3995936"/>
              <a:gd name="connsiteY0-12" fmla="*/ 2665673 h 2665673"/>
              <a:gd name="connsiteX1-13" fmla="*/ 347861 w 3995936"/>
              <a:gd name="connsiteY1-14" fmla="*/ 0 h 2665673"/>
              <a:gd name="connsiteX2-15" fmla="*/ 3995936 w 3995936"/>
              <a:gd name="connsiteY2-16" fmla="*/ 1377 h 2665673"/>
              <a:gd name="connsiteX3-17" fmla="*/ 3995936 w 3995936"/>
              <a:gd name="connsiteY3-18" fmla="*/ 2665673 h 2665673"/>
              <a:gd name="connsiteX4-19" fmla="*/ 0 w 3995936"/>
              <a:gd name="connsiteY4-20" fmla="*/ 2665673 h 2665673"/>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995936" h="2665673">
                <a:moveTo>
                  <a:pt x="0" y="2665673"/>
                </a:moveTo>
                <a:lnTo>
                  <a:pt x="347861" y="0"/>
                </a:lnTo>
                <a:lnTo>
                  <a:pt x="3995936" y="1377"/>
                </a:lnTo>
                <a:lnTo>
                  <a:pt x="3995936" y="2665673"/>
                </a:lnTo>
                <a:lnTo>
                  <a:pt x="0" y="2665673"/>
                </a:lnTo>
                <a:close/>
              </a:path>
            </a:pathLst>
          </a:cu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altLang="zh-CN" sz="1400" b="1" dirty="0" smtClean="0">
              <a:latin typeface="微软雅黑" panose="020B0503020204020204" pitchFamily="34" charset="-122"/>
              <a:ea typeface="微软雅黑" panose="020B0503020204020204" pitchFamily="34" charset="-122"/>
              <a:sym typeface="Arial" panose="020B0604020202020204" pitchFamily="34" charset="0"/>
            </a:endParaRPr>
          </a:p>
          <a:p>
            <a:endParaRPr lang="en-US" altLang="zh-CN" sz="1400" b="1" dirty="0">
              <a:latin typeface="微软雅黑" panose="020B0503020204020204" pitchFamily="34" charset="-122"/>
              <a:ea typeface="微软雅黑" panose="020B0503020204020204" pitchFamily="34" charset="-122"/>
              <a:sym typeface="Arial" panose="020B0604020202020204" pitchFamily="34" charset="0"/>
            </a:endParaRPr>
          </a:p>
          <a:p>
            <a:r>
              <a:rPr lang="zh-CN" altLang="en-US" sz="1400" b="1" dirty="0" smtClean="0">
                <a:latin typeface="微软雅黑" panose="020B0503020204020204" pitchFamily="34" charset="-122"/>
                <a:ea typeface="微软雅黑" panose="020B0503020204020204" pitchFamily="34" charset="-122"/>
                <a:sym typeface="Arial" panose="020B0604020202020204" pitchFamily="34" charset="0"/>
              </a:rPr>
              <a:t>         </a:t>
            </a:r>
            <a:endParaRPr lang="zh-CN" altLang="en-US" sz="1400" b="1" dirty="0">
              <a:latin typeface="微软雅黑" panose="020B0503020204020204" pitchFamily="34" charset="-122"/>
              <a:ea typeface="微软雅黑" panose="020B0503020204020204" pitchFamily="34" charset="-122"/>
              <a:sym typeface="Arial" panose="020B0604020202020204" pitchFamily="34" charset="0"/>
            </a:endParaRPr>
          </a:p>
          <a:p>
            <a:endParaRPr lang="zh-CN" altLang="en-US" sz="1400" dirty="0"/>
          </a:p>
        </p:txBody>
      </p:sp>
      <p:sp>
        <p:nvSpPr>
          <p:cNvPr id="22" name="TextBox 5"/>
          <p:cNvSpPr txBox="1"/>
          <p:nvPr/>
        </p:nvSpPr>
        <p:spPr>
          <a:xfrm>
            <a:off x="5746903" y="1930069"/>
            <a:ext cx="2488182" cy="769441"/>
          </a:xfrm>
          <a:prstGeom prst="rect">
            <a:avLst/>
          </a:prstGeom>
          <a:noFill/>
        </p:spPr>
        <p:txBody>
          <a:bodyPr wrap="none" rtlCol="0">
            <a:spAutoFit/>
          </a:bodyPr>
          <a:lstStyle/>
          <a:p>
            <a:pPr algn="ctr"/>
            <a:r>
              <a:rPr lang="en-US" altLang="zh-CN"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PART 04</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sp>
        <p:nvSpPr>
          <p:cNvPr id="23" name="TextBox 14"/>
          <p:cNvSpPr txBox="1"/>
          <p:nvPr/>
        </p:nvSpPr>
        <p:spPr>
          <a:xfrm>
            <a:off x="5667555" y="2692845"/>
            <a:ext cx="2646878" cy="584775"/>
          </a:xfrm>
          <a:prstGeom prst="rect">
            <a:avLst/>
          </a:prstGeom>
          <a:noFill/>
        </p:spPr>
        <p:txBody>
          <a:bodyPr wrap="none" rtlCol="0">
            <a:spAutoFit/>
          </a:bodyPr>
          <a:lstStyle/>
          <a:p>
            <a:pPr algn="ctr"/>
            <a:r>
              <a:rPr lang="zh-CN" altLang="en-US" sz="3200" dirty="0" smtClean="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rPr>
              <a:t>标题文字内容</a:t>
            </a:r>
            <a:endParaRPr lang="zh-CN" altLang="en-US" sz="3200" dirty="0">
              <a:solidFill>
                <a:schemeClr val="accent5">
                  <a:lumMod val="75000"/>
                </a:schemeClr>
              </a:solidFill>
              <a:latin typeface="Andalus" panose="02020603050405020304" pitchFamily="18" charset="-78"/>
              <a:ea typeface="方正剪纸简体" panose="03000509000000000000" pitchFamily="65" charset="-122"/>
              <a:cs typeface="Andalus" panose="02020603050405020304" pitchFamily="18" charset="-78"/>
            </a:endParaRPr>
          </a:p>
        </p:txBody>
      </p:sp>
      <p:sp>
        <p:nvSpPr>
          <p:cNvPr id="24" name="矩形 23"/>
          <p:cNvSpPr/>
          <p:nvPr/>
        </p:nvSpPr>
        <p:spPr>
          <a:xfrm>
            <a:off x="5857122" y="3223490"/>
            <a:ext cx="2267744" cy="422744"/>
          </a:xfrm>
          <a:prstGeom prst="rect">
            <a:avLst/>
          </a:prstGeom>
        </p:spPr>
        <p:txBody>
          <a:bodyPr wrap="square">
            <a:spAutoFit/>
          </a:bodyPr>
          <a:lstStyle/>
          <a:p>
            <a:pPr>
              <a:lnSpc>
                <a:spcPct val="125000"/>
              </a:lnSpc>
            </a:pPr>
            <a:r>
              <a:rPr lang="zh-CN" altLang="en-US" sz="900" dirty="0" smtClean="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此处添加你想要的内容单击此处添加你想要的内容单击此处添加你想要的内容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14:presetBounceEnd="53000">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14:bounceEnd="53000">
                                          <p:cBhvr additive="base">
                                            <p:cTn id="36" dur="300" fill="hold"/>
                                            <p:tgtEl>
                                              <p:spTgt spid="24"/>
                                            </p:tgtEl>
                                            <p:attrNameLst>
                                              <p:attrName>ppt_x</p:attrName>
                                            </p:attrNameLst>
                                          </p:cBhvr>
                                          <p:tavLst>
                                            <p:tav tm="0">
                                              <p:val>
                                                <p:strVal val="1+#ppt_w/2"/>
                                              </p:val>
                                            </p:tav>
                                            <p:tav tm="100000">
                                              <p:val>
                                                <p:strVal val="#ppt_x"/>
                                              </p:val>
                                            </p:tav>
                                          </p:tavLst>
                                        </p:anim>
                                        <p:anim calcmode="lin" valueType="num" p14:bounceEnd="53000">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16"/>
                                            </p:tgtEl>
                                            <p:attrNameLst>
                                              <p:attrName>style.visibility</p:attrName>
                                            </p:attrNameLst>
                                          </p:cBhvr>
                                          <p:to>
                                            <p:strVal val="visible"/>
                                          </p:to>
                                        </p:set>
                                        <p:anim calcmode="lin" valueType="num">
                                          <p:cBhvr>
                                            <p:cTn id="7" dur="1000" fill="hold"/>
                                            <p:tgtEl>
                                              <p:spTgt spid="16"/>
                                            </p:tgtEl>
                                            <p:attrNameLst>
                                              <p:attrName>ppt_w</p:attrName>
                                            </p:attrNameLst>
                                          </p:cBhvr>
                                          <p:tavLst>
                                            <p:tav tm="0">
                                              <p:val>
                                                <p:fltVal val="0"/>
                                              </p:val>
                                            </p:tav>
                                            <p:tav tm="100000">
                                              <p:val>
                                                <p:strVal val="#ppt_w"/>
                                              </p:val>
                                            </p:tav>
                                          </p:tavLst>
                                        </p:anim>
                                        <p:anim calcmode="lin" valueType="num">
                                          <p:cBhvr>
                                            <p:cTn id="8" dur="1000" fill="hold"/>
                                            <p:tgtEl>
                                              <p:spTgt spid="16"/>
                                            </p:tgtEl>
                                            <p:attrNameLst>
                                              <p:attrName>ppt_h</p:attrName>
                                            </p:attrNameLst>
                                          </p:cBhvr>
                                          <p:tavLst>
                                            <p:tav tm="0">
                                              <p:val>
                                                <p:fltVal val="0"/>
                                              </p:val>
                                            </p:tav>
                                            <p:tav tm="100000">
                                              <p:val>
                                                <p:strVal val="#ppt_h"/>
                                              </p:val>
                                            </p:tav>
                                          </p:tavLst>
                                        </p:anim>
                                        <p:anim calcmode="lin" valueType="num">
                                          <p:cBhvr>
                                            <p:cTn id="9" dur="1000" fill="hold"/>
                                            <p:tgtEl>
                                              <p:spTgt spid="16"/>
                                            </p:tgtEl>
                                            <p:attrNameLst>
                                              <p:attrName>style.rotation</p:attrName>
                                            </p:attrNameLst>
                                          </p:cBhvr>
                                          <p:tavLst>
                                            <p:tav tm="0">
                                              <p:val>
                                                <p:fltVal val="90"/>
                                              </p:val>
                                            </p:tav>
                                            <p:tav tm="100000">
                                              <p:val>
                                                <p:fltVal val="0"/>
                                              </p:val>
                                            </p:tav>
                                          </p:tavLst>
                                        </p:anim>
                                        <p:animEffect transition="in" filter="fade">
                                          <p:cBhvr>
                                            <p:cTn id="10" dur="1000"/>
                                            <p:tgtEl>
                                              <p:spTgt spid="16"/>
                                            </p:tgtEl>
                                          </p:cBhvr>
                                        </p:animEffect>
                                      </p:childTnLst>
                                    </p:cTn>
                                  </p:par>
                                </p:childTnLst>
                              </p:cTn>
                            </p:par>
                            <p:par>
                              <p:cTn id="11" fill="hold">
                                <p:stCondLst>
                                  <p:cond delay="1000"/>
                                </p:stCondLst>
                                <p:childTnLst>
                                  <p:par>
                                    <p:cTn id="12" presetID="22" presetClass="entr" presetSubtype="2" fill="hold" nodeType="afterEffect">
                                      <p:stCondLst>
                                        <p:cond delay="0"/>
                                      </p:stCondLst>
                                      <p:childTnLst>
                                        <p:set>
                                          <p:cBhvr>
                                            <p:cTn id="13" dur="1" fill="hold">
                                              <p:stCondLst>
                                                <p:cond delay="0"/>
                                              </p:stCondLst>
                                            </p:cTn>
                                            <p:tgtEl>
                                              <p:spTgt spid="17"/>
                                            </p:tgtEl>
                                            <p:attrNameLst>
                                              <p:attrName>style.visibility</p:attrName>
                                            </p:attrNameLst>
                                          </p:cBhvr>
                                          <p:to>
                                            <p:strVal val="visible"/>
                                          </p:to>
                                        </p:set>
                                        <p:animEffect transition="in" filter="wipe(right)">
                                          <p:cBhvr>
                                            <p:cTn id="14" dur="500"/>
                                            <p:tgtEl>
                                              <p:spTgt spid="17"/>
                                            </p:tgtEl>
                                          </p:cBhvr>
                                        </p:animEffect>
                                      </p:childTnLst>
                                    </p:cTn>
                                  </p:par>
                                </p:childTnLst>
                              </p:cTn>
                            </p:par>
                            <p:par>
                              <p:cTn id="15" fill="hold">
                                <p:stCondLst>
                                  <p:cond delay="1500"/>
                                </p:stCondLst>
                                <p:childTnLst>
                                  <p:par>
                                    <p:cTn id="16" presetID="2" presetClass="entr" presetSubtype="8" fill="hold" grpId="0" nodeType="afterEffect">
                                      <p:stCondLst>
                                        <p:cond delay="0"/>
                                      </p:stCondLst>
                                      <p:childTnLst>
                                        <p:set>
                                          <p:cBhvr>
                                            <p:cTn id="17" dur="1" fill="hold">
                                              <p:stCondLst>
                                                <p:cond delay="0"/>
                                              </p:stCondLst>
                                            </p:cTn>
                                            <p:tgtEl>
                                              <p:spTgt spid="19"/>
                                            </p:tgtEl>
                                            <p:attrNameLst>
                                              <p:attrName>style.visibility</p:attrName>
                                            </p:attrNameLst>
                                          </p:cBhvr>
                                          <p:to>
                                            <p:strVal val="visible"/>
                                          </p:to>
                                        </p:set>
                                        <p:anim calcmode="lin" valueType="num">
                                          <p:cBhvr additive="base">
                                            <p:cTn id="18" dur="500" fill="hold"/>
                                            <p:tgtEl>
                                              <p:spTgt spid="19"/>
                                            </p:tgtEl>
                                            <p:attrNameLst>
                                              <p:attrName>ppt_x</p:attrName>
                                            </p:attrNameLst>
                                          </p:cBhvr>
                                          <p:tavLst>
                                            <p:tav tm="0">
                                              <p:val>
                                                <p:strVal val="0-#ppt_w/2"/>
                                              </p:val>
                                            </p:tav>
                                            <p:tav tm="100000">
                                              <p:val>
                                                <p:strVal val="#ppt_x"/>
                                              </p:val>
                                            </p:tav>
                                          </p:tavLst>
                                        </p:anim>
                                        <p:anim calcmode="lin" valueType="num">
                                          <p:cBhvr additive="base">
                                            <p:cTn id="19" dur="500" fill="hold"/>
                                            <p:tgtEl>
                                              <p:spTgt spid="19"/>
                                            </p:tgtEl>
                                            <p:attrNameLst>
                                              <p:attrName>ppt_y</p:attrName>
                                            </p:attrNameLst>
                                          </p:cBhvr>
                                          <p:tavLst>
                                            <p:tav tm="0">
                                              <p:val>
                                                <p:strVal val="#ppt_y"/>
                                              </p:val>
                                            </p:tav>
                                            <p:tav tm="100000">
                                              <p:val>
                                                <p:strVal val="#ppt_y"/>
                                              </p:val>
                                            </p:tav>
                                          </p:tavLst>
                                        </p:anim>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21"/>
                                            </p:tgtEl>
                                            <p:attrNameLst>
                                              <p:attrName>style.visibility</p:attrName>
                                            </p:attrNameLst>
                                          </p:cBhvr>
                                          <p:to>
                                            <p:strVal val="visible"/>
                                          </p:to>
                                        </p:set>
                                        <p:animEffect transition="in" filter="wipe(down)">
                                          <p:cBhvr>
                                            <p:cTn id="23" dur="500"/>
                                            <p:tgtEl>
                                              <p:spTgt spid="21"/>
                                            </p:tgtEl>
                                          </p:cBhvr>
                                        </p:animEffect>
                                      </p:childTnLst>
                                    </p:cTn>
                                  </p:par>
                                </p:childTnLst>
                              </p:cTn>
                            </p:par>
                            <p:par>
                              <p:cTn id="24" fill="hold">
                                <p:stCondLst>
                                  <p:cond delay="2500"/>
                                </p:stCondLst>
                                <p:childTnLst>
                                  <p:par>
                                    <p:cTn id="25" presetID="2" presetClass="entr" presetSubtype="2" fill="hold" grpId="0" nodeType="afterEffect">
                                      <p:stCondLst>
                                        <p:cond delay="0"/>
                                      </p:stCondLst>
                                      <p:iterate type="lt">
                                        <p:tmPct val="10000"/>
                                      </p:iterate>
                                      <p:childTnLst>
                                        <p:set>
                                          <p:cBhvr>
                                            <p:cTn id="26" dur="1" fill="hold">
                                              <p:stCondLst>
                                                <p:cond delay="0"/>
                                              </p:stCondLst>
                                            </p:cTn>
                                            <p:tgtEl>
                                              <p:spTgt spid="22"/>
                                            </p:tgtEl>
                                            <p:attrNameLst>
                                              <p:attrName>style.visibility</p:attrName>
                                            </p:attrNameLst>
                                          </p:cBhvr>
                                          <p:to>
                                            <p:strVal val="visible"/>
                                          </p:to>
                                        </p:set>
                                        <p:anim calcmode="lin" valueType="num">
                                          <p:cBhvr additive="base">
                                            <p:cTn id="27" dur="500" fill="hold"/>
                                            <p:tgtEl>
                                              <p:spTgt spid="22"/>
                                            </p:tgtEl>
                                            <p:attrNameLst>
                                              <p:attrName>ppt_x</p:attrName>
                                            </p:attrNameLst>
                                          </p:cBhvr>
                                          <p:tavLst>
                                            <p:tav tm="0">
                                              <p:val>
                                                <p:strVal val="1+#ppt_w/2"/>
                                              </p:val>
                                            </p:tav>
                                            <p:tav tm="100000">
                                              <p:val>
                                                <p:strVal val="#ppt_x"/>
                                              </p:val>
                                            </p:tav>
                                          </p:tavLst>
                                        </p:anim>
                                        <p:anim calcmode="lin" valueType="num">
                                          <p:cBhvr additive="base">
                                            <p:cTn id="28" dur="500" fill="hold"/>
                                            <p:tgtEl>
                                              <p:spTgt spid="22"/>
                                            </p:tgtEl>
                                            <p:attrNameLst>
                                              <p:attrName>ppt_y</p:attrName>
                                            </p:attrNameLst>
                                          </p:cBhvr>
                                          <p:tavLst>
                                            <p:tav tm="0">
                                              <p:val>
                                                <p:strVal val="#ppt_y"/>
                                              </p:val>
                                            </p:tav>
                                            <p:tav tm="100000">
                                              <p:val>
                                                <p:strVal val="#ppt_y"/>
                                              </p:val>
                                            </p:tav>
                                          </p:tavLst>
                                        </p:anim>
                                      </p:childTnLst>
                                    </p:cTn>
                                  </p:par>
                                </p:childTnLst>
                              </p:cTn>
                            </p:par>
                            <p:par>
                              <p:cTn id="29" fill="hold">
                                <p:stCondLst>
                                  <p:cond delay="2299"/>
                                </p:stCondLst>
                                <p:childTnLst>
                                  <p:par>
                                    <p:cTn id="30" presetID="10" presetClass="entr" presetSubtype="0" fill="hold" grpId="0" nodeType="afterEffect">
                                      <p:stCondLst>
                                        <p:cond delay="0"/>
                                      </p:stCondLst>
                                      <p:iterate type="lt">
                                        <p:tmPct val="10000"/>
                                      </p:iterate>
                                      <p:childTnLst>
                                        <p:set>
                                          <p:cBhvr>
                                            <p:cTn id="31" dur="1" fill="hold">
                                              <p:stCondLst>
                                                <p:cond delay="0"/>
                                              </p:stCondLst>
                                            </p:cTn>
                                            <p:tgtEl>
                                              <p:spTgt spid="23"/>
                                            </p:tgtEl>
                                            <p:attrNameLst>
                                              <p:attrName>style.visibility</p:attrName>
                                            </p:attrNameLst>
                                          </p:cBhvr>
                                          <p:to>
                                            <p:strVal val="visible"/>
                                          </p:to>
                                        </p:set>
                                        <p:animEffect transition="in" filter="fade">
                                          <p:cBhvr>
                                            <p:cTn id="32" dur="500"/>
                                            <p:tgtEl>
                                              <p:spTgt spid="23"/>
                                            </p:tgtEl>
                                          </p:cBhvr>
                                        </p:animEffect>
                                      </p:childTnLst>
                                    </p:cTn>
                                  </p:par>
                                </p:childTnLst>
                              </p:cTn>
                            </p:par>
                            <p:par>
                              <p:cTn id="33" fill="hold">
                                <p:stCondLst>
                                  <p:cond delay="3049"/>
                                </p:stCondLst>
                                <p:childTnLst>
                                  <p:par>
                                    <p:cTn id="34" presetID="2" presetClass="entr" presetSubtype="2" fill="hold" grpId="0" nodeType="afterEffect">
                                      <p:stCondLst>
                                        <p:cond delay="0"/>
                                      </p:stCondLst>
                                      <p:childTnLst>
                                        <p:set>
                                          <p:cBhvr>
                                            <p:cTn id="35" dur="1" fill="hold">
                                              <p:stCondLst>
                                                <p:cond delay="0"/>
                                              </p:stCondLst>
                                            </p:cTn>
                                            <p:tgtEl>
                                              <p:spTgt spid="24"/>
                                            </p:tgtEl>
                                            <p:attrNameLst>
                                              <p:attrName>style.visibility</p:attrName>
                                            </p:attrNameLst>
                                          </p:cBhvr>
                                          <p:to>
                                            <p:strVal val="visible"/>
                                          </p:to>
                                        </p:set>
                                        <p:anim calcmode="lin" valueType="num">
                                          <p:cBhvr additive="base">
                                            <p:cTn id="36" dur="300" fill="hold"/>
                                            <p:tgtEl>
                                              <p:spTgt spid="24"/>
                                            </p:tgtEl>
                                            <p:attrNameLst>
                                              <p:attrName>ppt_x</p:attrName>
                                            </p:attrNameLst>
                                          </p:cBhvr>
                                          <p:tavLst>
                                            <p:tav tm="0">
                                              <p:val>
                                                <p:strVal val="1+#ppt_w/2"/>
                                              </p:val>
                                            </p:tav>
                                            <p:tav tm="100000">
                                              <p:val>
                                                <p:strVal val="#ppt_x"/>
                                              </p:val>
                                            </p:tav>
                                          </p:tavLst>
                                        </p:anim>
                                        <p:anim calcmode="lin" valueType="num">
                                          <p:cBhvr additive="base">
                                            <p:cTn id="37" dur="3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16" grpId="0" animBg="1"/>
          <p:bldP spid="21" grpId="0" animBg="1"/>
          <p:bldP spid="22" grpId="0"/>
          <p:bldP spid="23" grpId="0"/>
          <p:bldP spid="24" grpId="0"/>
        </p:bldLst>
      </p:timing>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32" name="矩形 31"/>
          <p:cNvSpPr/>
          <p:nvPr/>
        </p:nvSpPr>
        <p:spPr>
          <a:xfrm>
            <a:off x="467544" y="1347614"/>
            <a:ext cx="2749331" cy="15963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b="1" dirty="0" smtClean="0">
                <a:latin typeface="微软雅黑" panose="020B0503020204020204" pitchFamily="34" charset="-122"/>
                <a:ea typeface="微软雅黑" panose="020B0503020204020204" pitchFamily="34" charset="-122"/>
              </a:rPr>
              <a:t>       团队精神</a:t>
            </a:r>
            <a:endParaRPr lang="en-US" altLang="zh-CN" b="1" dirty="0" smtClean="0">
              <a:latin typeface="微软雅黑" panose="020B0503020204020204" pitchFamily="34" charset="-122"/>
              <a:ea typeface="微软雅黑" panose="020B0503020204020204" pitchFamily="34" charset="-122"/>
            </a:endParaRPr>
          </a:p>
          <a:p>
            <a:r>
              <a:rPr lang="en-US" altLang="zh-CN" sz="1100" dirty="0">
                <a:latin typeface="微软雅黑" panose="020B0503020204020204" pitchFamily="34" charset="-122"/>
                <a:ea typeface="微软雅黑" panose="020B0503020204020204" pitchFamily="34" charset="-122"/>
              </a:rPr>
              <a:t> </a:t>
            </a:r>
            <a:r>
              <a:rPr lang="en-US" altLang="zh-CN" sz="1100" dirty="0" smtClean="0">
                <a:latin typeface="微软雅黑" panose="020B0503020204020204" pitchFamily="34" charset="-122"/>
                <a:ea typeface="微软雅黑" panose="020B0503020204020204" pitchFamily="34" charset="-122"/>
              </a:rPr>
              <a:t>          </a:t>
            </a:r>
            <a:r>
              <a:rPr lang="zh-CN" altLang="en-US" sz="1100" dirty="0" smtClean="0">
                <a:latin typeface="微软雅黑" panose="020B0503020204020204" pitchFamily="34" charset="-122"/>
                <a:ea typeface="微软雅黑" panose="020B0503020204020204" pitchFamily="34" charset="-122"/>
              </a:rPr>
              <a:t>点击</a:t>
            </a:r>
            <a:r>
              <a:rPr lang="zh-CN" altLang="en-US" sz="1100" dirty="0">
                <a:latin typeface="微软雅黑" panose="020B0503020204020204" pitchFamily="34" charset="-122"/>
                <a:ea typeface="微软雅黑" panose="020B0503020204020204" pitchFamily="34" charset="-122"/>
              </a:rPr>
              <a:t>增加</a:t>
            </a:r>
            <a:r>
              <a:rPr lang="zh-CN" altLang="en-US" sz="1100" dirty="0" smtClean="0">
                <a:latin typeface="微软雅黑" panose="020B0503020204020204" pitchFamily="34" charset="-122"/>
                <a:ea typeface="微软雅黑" panose="020B0503020204020204" pitchFamily="34" charset="-122"/>
              </a:rPr>
              <a:t>文本</a:t>
            </a:r>
            <a:r>
              <a:rPr lang="zh-CN" altLang="en-US" sz="1100" dirty="0">
                <a:latin typeface="微软雅黑" panose="020B0503020204020204" pitchFamily="34" charset="-122"/>
                <a:ea typeface="微软雅黑" panose="020B0503020204020204" pitchFamily="34" charset="-122"/>
              </a:rPr>
              <a:t>点击增加文本</a:t>
            </a:r>
            <a:endParaRPr lang="zh-CN" altLang="en-US" sz="1100" dirty="0">
              <a:latin typeface="微软雅黑" panose="020B0503020204020204" pitchFamily="34" charset="-122"/>
              <a:ea typeface="微软雅黑" panose="020B0503020204020204" pitchFamily="34" charset="-122"/>
            </a:endParaRPr>
          </a:p>
          <a:p>
            <a:pPr algn="ctr"/>
            <a:r>
              <a:rPr lang="zh-CN" altLang="en-US" sz="1100" dirty="0">
                <a:latin typeface="微软雅黑" panose="020B0503020204020204" pitchFamily="34" charset="-122"/>
                <a:ea typeface="微软雅黑" panose="020B0503020204020204" pitchFamily="34" charset="-122"/>
              </a:rPr>
              <a:t>点击增加</a:t>
            </a:r>
            <a:r>
              <a:rPr lang="zh-CN" altLang="en-US" sz="1100" dirty="0" smtClean="0">
                <a:latin typeface="微软雅黑" panose="020B0503020204020204" pitchFamily="34" charset="-122"/>
                <a:ea typeface="微软雅黑" panose="020B0503020204020204" pitchFamily="34" charset="-122"/>
              </a:rPr>
              <a:t>文本</a:t>
            </a:r>
            <a:r>
              <a:rPr lang="zh-CN" altLang="en-US" sz="1100" dirty="0">
                <a:latin typeface="微软雅黑" panose="020B0503020204020204" pitchFamily="34" charset="-122"/>
                <a:ea typeface="微软雅黑" panose="020B0503020204020204" pitchFamily="34" charset="-122"/>
              </a:rPr>
              <a:t>点击增加</a:t>
            </a:r>
            <a:r>
              <a:rPr lang="zh-CN" altLang="en-US" sz="1100" dirty="0" smtClean="0">
                <a:latin typeface="微软雅黑" panose="020B0503020204020204" pitchFamily="34" charset="-122"/>
                <a:ea typeface="微软雅黑" panose="020B0503020204020204" pitchFamily="34" charset="-122"/>
              </a:rPr>
              <a:t>文本</a:t>
            </a:r>
            <a:endParaRPr lang="zh-CN" altLang="en-US" sz="1100" dirty="0">
              <a:latin typeface="微软雅黑" panose="020B0503020204020204" pitchFamily="34" charset="-122"/>
              <a:ea typeface="微软雅黑" panose="020B0503020204020204" pitchFamily="34" charset="-122"/>
            </a:endParaRPr>
          </a:p>
          <a:p>
            <a:pPr algn="ctr"/>
            <a:endParaRPr lang="zh-CN" altLang="en-US" sz="1100" dirty="0">
              <a:latin typeface="微软雅黑" panose="020B0503020204020204" pitchFamily="34" charset="-122"/>
              <a:ea typeface="微软雅黑" panose="020B0503020204020204" pitchFamily="34" charset="-122"/>
            </a:endParaRPr>
          </a:p>
        </p:txBody>
      </p:sp>
      <p:sp>
        <p:nvSpPr>
          <p:cNvPr id="34" name="矩形 33"/>
          <p:cNvSpPr/>
          <p:nvPr/>
        </p:nvSpPr>
        <p:spPr>
          <a:xfrm>
            <a:off x="6057057" y="1353725"/>
            <a:ext cx="2749331" cy="15963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dirty="0">
                <a:latin typeface="微软雅黑" panose="020B0503020204020204" pitchFamily="34" charset="-122"/>
                <a:ea typeface="微软雅黑" panose="020B0503020204020204" pitchFamily="34" charset="-122"/>
              </a:rPr>
              <a:t> </a:t>
            </a:r>
            <a:r>
              <a:rPr lang="zh-CN" altLang="en-US" dirty="0" smtClean="0">
                <a:latin typeface="微软雅黑" panose="020B0503020204020204" pitchFamily="34" charset="-122"/>
                <a:ea typeface="微软雅黑" panose="020B0503020204020204" pitchFamily="34" charset="-122"/>
              </a:rPr>
              <a:t>     </a:t>
            </a:r>
            <a:r>
              <a:rPr lang="zh-CN" altLang="en-US" b="1" dirty="0" smtClean="0">
                <a:latin typeface="微软雅黑" panose="020B0503020204020204" pitchFamily="34" charset="-122"/>
                <a:ea typeface="微软雅黑" panose="020B0503020204020204" pitchFamily="34" charset="-122"/>
              </a:rPr>
              <a:t>团队项目</a:t>
            </a:r>
            <a:r>
              <a:rPr lang="zh-CN" altLang="en-US" b="1" dirty="0">
                <a:latin typeface="微软雅黑" panose="020B0503020204020204" pitchFamily="34" charset="-122"/>
                <a:ea typeface="微软雅黑" panose="020B0503020204020204" pitchFamily="34" charset="-122"/>
              </a:rPr>
              <a:t>之一</a:t>
            </a:r>
            <a:endParaRPr lang="en-US" altLang="zh-CN" b="1" dirty="0">
              <a:latin typeface="微软雅黑" panose="020B0503020204020204" pitchFamily="34" charset="-122"/>
              <a:ea typeface="微软雅黑" panose="020B0503020204020204" pitchFamily="34" charset="-122"/>
            </a:endParaRPr>
          </a:p>
          <a:p>
            <a:pPr algn="ctr"/>
            <a:r>
              <a:rPr lang="zh-CN" altLang="en-US" sz="1100" dirty="0">
                <a:latin typeface="微软雅黑" panose="020B0503020204020204" pitchFamily="34" charset="-122"/>
                <a:ea typeface="微软雅黑" panose="020B0503020204020204" pitchFamily="34" charset="-122"/>
              </a:rPr>
              <a:t>点击增加文本点击增加文本</a:t>
            </a:r>
            <a:endParaRPr lang="zh-CN" altLang="en-US" sz="1100" dirty="0">
              <a:latin typeface="微软雅黑" panose="020B0503020204020204" pitchFamily="34" charset="-122"/>
              <a:ea typeface="微软雅黑" panose="020B0503020204020204" pitchFamily="34" charset="-122"/>
            </a:endParaRPr>
          </a:p>
          <a:p>
            <a:pPr algn="ctr"/>
            <a:r>
              <a:rPr lang="zh-CN" altLang="en-US" sz="1100" dirty="0">
                <a:latin typeface="微软雅黑" panose="020B0503020204020204" pitchFamily="34" charset="-122"/>
                <a:ea typeface="微软雅黑" panose="020B0503020204020204" pitchFamily="34" charset="-122"/>
              </a:rPr>
              <a:t>点击增加文本点击增加文本</a:t>
            </a:r>
            <a:endParaRPr lang="zh-CN" altLang="en-US" sz="1100" dirty="0">
              <a:latin typeface="微软雅黑" panose="020B0503020204020204" pitchFamily="34" charset="-122"/>
              <a:ea typeface="微软雅黑" panose="020B0503020204020204" pitchFamily="34" charset="-122"/>
            </a:endParaRPr>
          </a:p>
          <a:p>
            <a:pPr algn="ctr"/>
            <a:endParaRPr lang="zh-CN" altLang="en-US" sz="1100" dirty="0"/>
          </a:p>
        </p:txBody>
      </p:sp>
      <p:sp>
        <p:nvSpPr>
          <p:cNvPr id="38" name="矩形 37"/>
          <p:cNvSpPr/>
          <p:nvPr/>
        </p:nvSpPr>
        <p:spPr>
          <a:xfrm>
            <a:off x="3262301" y="2991588"/>
            <a:ext cx="2749331" cy="15963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sz="1600" dirty="0">
                <a:latin typeface="微软雅黑" panose="020B0503020204020204" pitchFamily="34" charset="-122"/>
                <a:ea typeface="微软雅黑" panose="020B0503020204020204" pitchFamily="34" charset="-122"/>
              </a:rPr>
              <a:t> </a:t>
            </a:r>
            <a:r>
              <a:rPr lang="zh-CN" altLang="en-US" sz="1600" dirty="0" smtClean="0">
                <a:latin typeface="微软雅黑" panose="020B0503020204020204" pitchFamily="34" charset="-122"/>
                <a:ea typeface="微软雅黑" panose="020B0503020204020204" pitchFamily="34" charset="-122"/>
              </a:rPr>
              <a:t>      </a:t>
            </a:r>
            <a:r>
              <a:rPr lang="zh-CN" altLang="en-US" b="1" dirty="0">
                <a:latin typeface="微软雅黑" panose="020B0503020204020204" pitchFamily="34" charset="-122"/>
                <a:ea typeface="微软雅黑" panose="020B0503020204020204" pitchFamily="34" charset="-122"/>
              </a:rPr>
              <a:t>企业</a:t>
            </a:r>
            <a:r>
              <a:rPr lang="zh-CN" altLang="en-US" b="1" dirty="0" smtClean="0">
                <a:latin typeface="微软雅黑" panose="020B0503020204020204" pitchFamily="34" charset="-122"/>
                <a:ea typeface="微软雅黑" panose="020B0503020204020204" pitchFamily="34" charset="-122"/>
              </a:rPr>
              <a:t>项目</a:t>
            </a:r>
            <a:r>
              <a:rPr lang="zh-CN" altLang="en-US" b="1" dirty="0">
                <a:latin typeface="微软雅黑" panose="020B0503020204020204" pitchFamily="34" charset="-122"/>
                <a:ea typeface="微软雅黑" panose="020B0503020204020204" pitchFamily="34" charset="-122"/>
              </a:rPr>
              <a:t>之一</a:t>
            </a:r>
            <a:endParaRPr lang="en-US" altLang="zh-CN" b="1" dirty="0">
              <a:latin typeface="微软雅黑" panose="020B0503020204020204" pitchFamily="34" charset="-122"/>
              <a:ea typeface="微软雅黑" panose="020B0503020204020204" pitchFamily="34" charset="-122"/>
            </a:endParaRPr>
          </a:p>
          <a:p>
            <a:pPr algn="ctr"/>
            <a:r>
              <a:rPr lang="zh-CN" altLang="en-US" sz="1100" dirty="0">
                <a:latin typeface="微软雅黑" panose="020B0503020204020204" pitchFamily="34" charset="-122"/>
                <a:ea typeface="微软雅黑" panose="020B0503020204020204" pitchFamily="34" charset="-122"/>
              </a:rPr>
              <a:t>点击增加文本点击增加文本</a:t>
            </a:r>
            <a:endParaRPr lang="zh-CN" altLang="en-US" sz="1100" dirty="0">
              <a:latin typeface="微软雅黑" panose="020B0503020204020204" pitchFamily="34" charset="-122"/>
              <a:ea typeface="微软雅黑" panose="020B0503020204020204" pitchFamily="34" charset="-122"/>
            </a:endParaRPr>
          </a:p>
          <a:p>
            <a:pPr algn="ctr"/>
            <a:r>
              <a:rPr lang="zh-CN" altLang="en-US" sz="1100" dirty="0">
                <a:latin typeface="微软雅黑" panose="020B0503020204020204" pitchFamily="34" charset="-122"/>
                <a:ea typeface="微软雅黑" panose="020B0503020204020204" pitchFamily="34" charset="-122"/>
              </a:rPr>
              <a:t>点击增加文本点击增加文本</a:t>
            </a:r>
            <a:endParaRPr lang="zh-CN" altLang="en-US" sz="1100" dirty="0">
              <a:latin typeface="微软雅黑" panose="020B0503020204020204" pitchFamily="34" charset="-122"/>
              <a:ea typeface="微软雅黑" panose="020B0503020204020204" pitchFamily="34" charset="-122"/>
            </a:endParaRPr>
          </a:p>
          <a:p>
            <a:pPr algn="ctr"/>
            <a:endParaRPr lang="zh-CN" altLang="en-US" sz="1600" dirty="0"/>
          </a:p>
        </p:txBody>
      </p:sp>
      <p:pic>
        <p:nvPicPr>
          <p:cNvPr id="42" name="图片 41"/>
          <p:cNvPicPr>
            <a:picLocks noChangeAspect="1"/>
          </p:cNvPicPr>
          <p:nvPr/>
        </p:nvPicPr>
        <p:blipFill rotWithShape="1">
          <a:blip r:embed="rId1" cstate="print">
            <a:extLst>
              <a:ext uri="{28A0092B-C50C-407E-A947-70E740481C1C}">
                <a14:useLocalDpi xmlns:a14="http://schemas.microsoft.com/office/drawing/2010/main" val="0"/>
              </a:ext>
            </a:extLst>
          </a:blip>
          <a:srcRect t="6600" b="4691"/>
          <a:stretch>
            <a:fillRect/>
          </a:stretch>
        </p:blipFill>
        <p:spPr>
          <a:xfrm>
            <a:off x="6049990" y="2997698"/>
            <a:ext cx="2756398" cy="1590274"/>
          </a:xfrm>
          <a:prstGeom prst="rect">
            <a:avLst/>
          </a:prstGeom>
        </p:spPr>
      </p:pic>
      <p:pic>
        <p:nvPicPr>
          <p:cNvPr id="43" name="图片 42"/>
          <p:cNvPicPr>
            <a:picLocks noChangeAspect="1"/>
          </p:cNvPicPr>
          <p:nvPr/>
        </p:nvPicPr>
        <p:blipFill rotWithShape="1">
          <a:blip r:embed="rId2" cstate="print">
            <a:extLst>
              <a:ext uri="{28A0092B-C50C-407E-A947-70E740481C1C}">
                <a14:useLocalDpi xmlns:a14="http://schemas.microsoft.com/office/drawing/2010/main" val="0"/>
              </a:ext>
            </a:extLst>
          </a:blip>
          <a:srcRect t="7813"/>
          <a:stretch>
            <a:fillRect/>
          </a:stretch>
        </p:blipFill>
        <p:spPr>
          <a:xfrm>
            <a:off x="3262301" y="1347614"/>
            <a:ext cx="2749331" cy="1596386"/>
          </a:xfrm>
          <a:prstGeom prst="rect">
            <a:avLst/>
          </a:prstGeom>
        </p:spPr>
      </p:pic>
      <p:pic>
        <p:nvPicPr>
          <p:cNvPr id="11" name="Picture 5"/>
          <p:cNvPicPr>
            <a:picLocks noChangeArrowheads="1"/>
          </p:cNvPicPr>
          <p:nvPr/>
        </p:nvPicPr>
        <p:blipFill>
          <a:blip r:embed="rId3" cstate="print">
            <a:extLst>
              <a:ext uri="{28A0092B-C50C-407E-A947-70E740481C1C}">
                <a14:useLocalDpi xmlns:a14="http://schemas.microsoft.com/office/drawing/2010/main" val="0"/>
              </a:ext>
            </a:extLst>
          </a:blip>
          <a:stretch>
            <a:fillRect/>
          </a:stretch>
        </p:blipFill>
        <p:spPr bwMode="auto">
          <a:xfrm>
            <a:off x="467544" y="2991589"/>
            <a:ext cx="2749331" cy="1596384"/>
          </a:xfrm>
          <a:prstGeom prst="rect">
            <a:avLst/>
          </a:prstGeom>
          <a:noFill/>
          <a:ln>
            <a:noFill/>
          </a:ln>
          <a:extLst>
            <a:ext uri="{909E8E84-426E-40DD-AFC4-6F175D3DCCD1}">
              <a14:hiddenFill xmlns:a14="http://schemas.microsoft.com/office/drawing/2010/main">
                <a:solidFill>
                  <a:srgbClr val="FFFFFF"/>
                </a:solidFill>
              </a14:hiddenFill>
            </a:ext>
          </a:extLst>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5" fill="hold" grpId="0" nodeType="afterEffect">
                                  <p:stCondLst>
                                    <p:cond delay="0"/>
                                  </p:stCondLst>
                                  <p:childTnLst>
                                    <p:set>
                                      <p:cBhvr>
                                        <p:cTn id="6" dur="1" fill="hold">
                                          <p:stCondLst>
                                            <p:cond delay="0"/>
                                          </p:stCondLst>
                                        </p:cTn>
                                        <p:tgtEl>
                                          <p:spTgt spid="32"/>
                                        </p:tgtEl>
                                        <p:attrNameLst>
                                          <p:attrName>style.visibility</p:attrName>
                                        </p:attrNameLst>
                                      </p:cBhvr>
                                      <p:to>
                                        <p:strVal val="visible"/>
                                      </p:to>
                                    </p:set>
                                    <p:animEffect transition="in" filter="randombar(vertical)">
                                      <p:cBhvr>
                                        <p:cTn id="7" dur="500"/>
                                        <p:tgtEl>
                                          <p:spTgt spid="32"/>
                                        </p:tgtEl>
                                      </p:cBhvr>
                                    </p:animEffect>
                                  </p:childTnLst>
                                </p:cTn>
                              </p:par>
                            </p:childTnLst>
                          </p:cTn>
                        </p:par>
                        <p:par>
                          <p:cTn id="8" fill="hold">
                            <p:stCondLst>
                              <p:cond delay="500"/>
                            </p:stCondLst>
                            <p:childTnLst>
                              <p:par>
                                <p:cTn id="9" presetID="14" presetClass="entr" presetSubtype="10" fill="hold" nodeType="afterEffect">
                                  <p:stCondLst>
                                    <p:cond delay="0"/>
                                  </p:stCondLst>
                                  <p:childTnLst>
                                    <p:set>
                                      <p:cBhvr>
                                        <p:cTn id="10" dur="1" fill="hold">
                                          <p:stCondLst>
                                            <p:cond delay="0"/>
                                          </p:stCondLst>
                                        </p:cTn>
                                        <p:tgtEl>
                                          <p:spTgt spid="43"/>
                                        </p:tgtEl>
                                        <p:attrNameLst>
                                          <p:attrName>style.visibility</p:attrName>
                                        </p:attrNameLst>
                                      </p:cBhvr>
                                      <p:to>
                                        <p:strVal val="visible"/>
                                      </p:to>
                                    </p:set>
                                    <p:animEffect transition="in" filter="randombar(horizontal)">
                                      <p:cBhvr>
                                        <p:cTn id="11" dur="500"/>
                                        <p:tgtEl>
                                          <p:spTgt spid="43"/>
                                        </p:tgtEl>
                                      </p:cBhvr>
                                    </p:animEffect>
                                  </p:childTnLst>
                                </p:cTn>
                              </p:par>
                            </p:childTnLst>
                          </p:cTn>
                        </p:par>
                        <p:par>
                          <p:cTn id="12" fill="hold">
                            <p:stCondLst>
                              <p:cond delay="1000"/>
                            </p:stCondLst>
                            <p:childTnLst>
                              <p:par>
                                <p:cTn id="13" presetID="53" presetClass="entr" presetSubtype="16" fill="hold" grpId="0" nodeType="afterEffect">
                                  <p:stCondLst>
                                    <p:cond delay="0"/>
                                  </p:stCondLst>
                                  <p:childTnLst>
                                    <p:set>
                                      <p:cBhvr>
                                        <p:cTn id="14" dur="1" fill="hold">
                                          <p:stCondLst>
                                            <p:cond delay="0"/>
                                          </p:stCondLst>
                                        </p:cTn>
                                        <p:tgtEl>
                                          <p:spTgt spid="38"/>
                                        </p:tgtEl>
                                        <p:attrNameLst>
                                          <p:attrName>style.visibility</p:attrName>
                                        </p:attrNameLst>
                                      </p:cBhvr>
                                      <p:to>
                                        <p:strVal val="visible"/>
                                      </p:to>
                                    </p:set>
                                    <p:anim calcmode="lin" valueType="num">
                                      <p:cBhvr>
                                        <p:cTn id="15" dur="500" fill="hold"/>
                                        <p:tgtEl>
                                          <p:spTgt spid="38"/>
                                        </p:tgtEl>
                                        <p:attrNameLst>
                                          <p:attrName>ppt_w</p:attrName>
                                        </p:attrNameLst>
                                      </p:cBhvr>
                                      <p:tavLst>
                                        <p:tav tm="0">
                                          <p:val>
                                            <p:fltVal val="0"/>
                                          </p:val>
                                        </p:tav>
                                        <p:tav tm="100000">
                                          <p:val>
                                            <p:strVal val="#ppt_w"/>
                                          </p:val>
                                        </p:tav>
                                      </p:tavLst>
                                    </p:anim>
                                    <p:anim calcmode="lin" valueType="num">
                                      <p:cBhvr>
                                        <p:cTn id="16" dur="500" fill="hold"/>
                                        <p:tgtEl>
                                          <p:spTgt spid="38"/>
                                        </p:tgtEl>
                                        <p:attrNameLst>
                                          <p:attrName>ppt_h</p:attrName>
                                        </p:attrNameLst>
                                      </p:cBhvr>
                                      <p:tavLst>
                                        <p:tav tm="0">
                                          <p:val>
                                            <p:fltVal val="0"/>
                                          </p:val>
                                        </p:tav>
                                        <p:tav tm="100000">
                                          <p:val>
                                            <p:strVal val="#ppt_h"/>
                                          </p:val>
                                        </p:tav>
                                      </p:tavLst>
                                    </p:anim>
                                    <p:animEffect transition="in" filter="fade">
                                      <p:cBhvr>
                                        <p:cTn id="17" dur="500"/>
                                        <p:tgtEl>
                                          <p:spTgt spid="38"/>
                                        </p:tgtEl>
                                      </p:cBhvr>
                                    </p:animEffect>
                                  </p:childTnLst>
                                </p:cTn>
                              </p:par>
                            </p:childTnLst>
                          </p:cTn>
                        </p:par>
                        <p:par>
                          <p:cTn id="18" fill="hold">
                            <p:stCondLst>
                              <p:cond delay="1500"/>
                            </p:stCondLst>
                            <p:childTnLst>
                              <p:par>
                                <p:cTn id="19" presetID="42" presetClass="entr" presetSubtype="0" fill="hold" grpId="0" nodeType="afterEffect">
                                  <p:stCondLst>
                                    <p:cond delay="0"/>
                                  </p:stCondLst>
                                  <p:childTnLst>
                                    <p:set>
                                      <p:cBhvr>
                                        <p:cTn id="20" dur="1" fill="hold">
                                          <p:stCondLst>
                                            <p:cond delay="0"/>
                                          </p:stCondLst>
                                        </p:cTn>
                                        <p:tgtEl>
                                          <p:spTgt spid="34"/>
                                        </p:tgtEl>
                                        <p:attrNameLst>
                                          <p:attrName>style.visibility</p:attrName>
                                        </p:attrNameLst>
                                      </p:cBhvr>
                                      <p:to>
                                        <p:strVal val="visible"/>
                                      </p:to>
                                    </p:set>
                                    <p:animEffect transition="in" filter="fade">
                                      <p:cBhvr>
                                        <p:cTn id="21" dur="1000"/>
                                        <p:tgtEl>
                                          <p:spTgt spid="34"/>
                                        </p:tgtEl>
                                      </p:cBhvr>
                                    </p:animEffect>
                                    <p:anim calcmode="lin" valueType="num">
                                      <p:cBhvr>
                                        <p:cTn id="22" dur="1000" fill="hold"/>
                                        <p:tgtEl>
                                          <p:spTgt spid="34"/>
                                        </p:tgtEl>
                                        <p:attrNameLst>
                                          <p:attrName>ppt_x</p:attrName>
                                        </p:attrNameLst>
                                      </p:cBhvr>
                                      <p:tavLst>
                                        <p:tav tm="0">
                                          <p:val>
                                            <p:strVal val="#ppt_x"/>
                                          </p:val>
                                        </p:tav>
                                        <p:tav tm="100000">
                                          <p:val>
                                            <p:strVal val="#ppt_x"/>
                                          </p:val>
                                        </p:tav>
                                      </p:tavLst>
                                    </p:anim>
                                    <p:anim calcmode="lin" valueType="num">
                                      <p:cBhvr>
                                        <p:cTn id="23" dur="1000" fill="hold"/>
                                        <p:tgtEl>
                                          <p:spTgt spid="34"/>
                                        </p:tgtEl>
                                        <p:attrNameLst>
                                          <p:attrName>ppt_y</p:attrName>
                                        </p:attrNameLst>
                                      </p:cBhvr>
                                      <p:tavLst>
                                        <p:tav tm="0">
                                          <p:val>
                                            <p:strVal val="#ppt_y+.1"/>
                                          </p:val>
                                        </p:tav>
                                        <p:tav tm="100000">
                                          <p:val>
                                            <p:strVal val="#ppt_y"/>
                                          </p:val>
                                        </p:tav>
                                      </p:tavLst>
                                    </p:anim>
                                  </p:childTnLst>
                                </p:cTn>
                              </p:par>
                            </p:childTnLst>
                          </p:cTn>
                        </p:par>
                        <p:par>
                          <p:cTn id="24" fill="hold">
                            <p:stCondLst>
                              <p:cond delay="2500"/>
                            </p:stCondLst>
                            <p:childTnLst>
                              <p:par>
                                <p:cTn id="25" presetID="14" presetClass="entr" presetSubtype="10" fill="hold" nodeType="afterEffect">
                                  <p:stCondLst>
                                    <p:cond delay="0"/>
                                  </p:stCondLst>
                                  <p:childTnLst>
                                    <p:set>
                                      <p:cBhvr>
                                        <p:cTn id="26" dur="1" fill="hold">
                                          <p:stCondLst>
                                            <p:cond delay="0"/>
                                          </p:stCondLst>
                                        </p:cTn>
                                        <p:tgtEl>
                                          <p:spTgt spid="42"/>
                                        </p:tgtEl>
                                        <p:attrNameLst>
                                          <p:attrName>style.visibility</p:attrName>
                                        </p:attrNameLst>
                                      </p:cBhvr>
                                      <p:to>
                                        <p:strVal val="visible"/>
                                      </p:to>
                                    </p:set>
                                    <p:animEffect transition="in" filter="randombar(horizontal)">
                                      <p:cBhvr>
                                        <p:cTn id="27" dur="500"/>
                                        <p:tgtEl>
                                          <p:spTgt spid="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 grpId="0" animBg="1"/>
      <p:bldP spid="34" grpId="0" animBg="1"/>
      <p:bldP spid="38" grpId="0" animBg="1"/>
    </p:bldLst>
  </p:timing>
</p:sld>
</file>

<file path=ppt/slides/slide24.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pSp>
        <p:nvGrpSpPr>
          <p:cNvPr id="2" name="组合 1"/>
          <p:cNvGrpSpPr/>
          <p:nvPr/>
        </p:nvGrpSpPr>
        <p:grpSpPr>
          <a:xfrm flipH="1">
            <a:off x="5712492" y="1712412"/>
            <a:ext cx="2861604" cy="2666328"/>
            <a:chOff x="-1987625" y="1930350"/>
            <a:chExt cx="4680000" cy="4680000"/>
          </a:xfrm>
        </p:grpSpPr>
        <p:sp>
          <p:nvSpPr>
            <p:cNvPr id="3" name="椭圆 2"/>
            <p:cNvSpPr/>
            <p:nvPr/>
          </p:nvSpPr>
          <p:spPr>
            <a:xfrm>
              <a:off x="-134987" y="3782988"/>
              <a:ext cx="974725" cy="974725"/>
            </a:xfrm>
            <a:prstGeom prst="ellipse">
              <a:avLst/>
            </a:prstGeom>
            <a:solidFill>
              <a:srgbClr val="F2F2F2">
                <a:alpha val="69804"/>
              </a:srgbClr>
            </a:solidFill>
            <a:ln>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sp>
          <p:nvSpPr>
            <p:cNvPr id="4" name="椭圆 3"/>
            <p:cNvSpPr/>
            <p:nvPr/>
          </p:nvSpPr>
          <p:spPr>
            <a:xfrm>
              <a:off x="-547625" y="3370350"/>
              <a:ext cx="1800000" cy="1800000"/>
            </a:xfrm>
            <a:prstGeom prst="ellipse">
              <a:avLst/>
            </a:prstGeom>
            <a:noFill/>
            <a:ln w="127000">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sp>
          <p:nvSpPr>
            <p:cNvPr id="5" name="椭圆 4"/>
            <p:cNvSpPr/>
            <p:nvPr/>
          </p:nvSpPr>
          <p:spPr>
            <a:xfrm>
              <a:off x="-907625" y="3010350"/>
              <a:ext cx="2520000" cy="2520000"/>
            </a:xfrm>
            <a:prstGeom prst="ellipse">
              <a:avLst/>
            </a:prstGeom>
            <a:noFill/>
            <a:ln w="127000">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sp>
          <p:nvSpPr>
            <p:cNvPr id="6" name="椭圆 5"/>
            <p:cNvSpPr/>
            <p:nvPr/>
          </p:nvSpPr>
          <p:spPr>
            <a:xfrm>
              <a:off x="-1627625" y="2290350"/>
              <a:ext cx="3960000" cy="3960000"/>
            </a:xfrm>
            <a:prstGeom prst="ellipse">
              <a:avLst/>
            </a:prstGeom>
            <a:noFill/>
            <a:ln w="127000">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sp>
          <p:nvSpPr>
            <p:cNvPr id="7" name="椭圆 6"/>
            <p:cNvSpPr/>
            <p:nvPr/>
          </p:nvSpPr>
          <p:spPr>
            <a:xfrm>
              <a:off x="-1987625" y="1930350"/>
              <a:ext cx="4680000" cy="4680000"/>
            </a:xfrm>
            <a:prstGeom prst="ellipse">
              <a:avLst/>
            </a:prstGeom>
            <a:noFill/>
            <a:ln w="127000">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sp>
          <p:nvSpPr>
            <p:cNvPr id="8" name="椭圆 7"/>
            <p:cNvSpPr/>
            <p:nvPr/>
          </p:nvSpPr>
          <p:spPr>
            <a:xfrm>
              <a:off x="-1267625" y="2650350"/>
              <a:ext cx="3240000" cy="3240000"/>
            </a:xfrm>
            <a:prstGeom prst="ellipse">
              <a:avLst/>
            </a:prstGeom>
            <a:noFill/>
            <a:ln w="127000">
              <a:solidFill>
                <a:schemeClr val="accent5">
                  <a:alpha val="69804"/>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latin typeface="微软雅黑" panose="020B0503020204020204" pitchFamily="34" charset="-122"/>
                <a:ea typeface="微软雅黑" panose="020B0503020204020204" pitchFamily="34" charset="-122"/>
              </a:endParaRPr>
            </a:p>
          </p:txBody>
        </p:sp>
      </p:grpSp>
      <p:sp>
        <p:nvSpPr>
          <p:cNvPr id="9" name="AutoShape 3"/>
          <p:cNvSpPr>
            <a:spLocks noChangeAspect="1" noChangeArrowheads="1" noTextEdit="1"/>
          </p:cNvSpPr>
          <p:nvPr/>
        </p:nvSpPr>
        <p:spPr bwMode="auto">
          <a:xfrm>
            <a:off x="1373496" y="2205681"/>
            <a:ext cx="7257695" cy="174184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66519" tIns="33259" rIns="66519" bIns="33259" numCol="1" anchor="t" anchorCtr="0" compatLnSpc="1"/>
          <a:lstStyle/>
          <a:p>
            <a:endParaRPr lang="zh-CN" altLang="en-US" sz="1200">
              <a:latin typeface="微软雅黑" panose="020B0503020204020204" pitchFamily="34" charset="-122"/>
              <a:ea typeface="微软雅黑" panose="020B0503020204020204" pitchFamily="34" charset="-122"/>
            </a:endParaRPr>
          </a:p>
        </p:txBody>
      </p:sp>
      <p:sp>
        <p:nvSpPr>
          <p:cNvPr id="10" name="Freeform 5"/>
          <p:cNvSpPr/>
          <p:nvPr/>
        </p:nvSpPr>
        <p:spPr bwMode="auto">
          <a:xfrm flipH="1">
            <a:off x="0" y="2499694"/>
            <a:ext cx="7257904" cy="1118532"/>
          </a:xfrm>
          <a:custGeom>
            <a:avLst/>
            <a:gdLst>
              <a:gd name="T0" fmla="*/ 1096 w 6336"/>
              <a:gd name="T1" fmla="*/ 112 h 1048"/>
              <a:gd name="T2" fmla="*/ 1096 w 6336"/>
              <a:gd name="T3" fmla="*/ 156 h 1048"/>
              <a:gd name="T4" fmla="*/ 6336 w 6336"/>
              <a:gd name="T5" fmla="*/ 156 h 1048"/>
              <a:gd name="T6" fmla="*/ 6336 w 6336"/>
              <a:gd name="T7" fmla="*/ 886 h 1048"/>
              <a:gd name="T8" fmla="*/ 1096 w 6336"/>
              <a:gd name="T9" fmla="*/ 886 h 1048"/>
              <a:gd name="T10" fmla="*/ 1096 w 6336"/>
              <a:gd name="T11" fmla="*/ 939 h 1048"/>
              <a:gd name="T12" fmla="*/ 1096 w 6336"/>
              <a:gd name="T13" fmla="*/ 939 h 1048"/>
              <a:gd name="T14" fmla="*/ 1096 w 6336"/>
              <a:gd name="T15" fmla="*/ 957 h 1048"/>
              <a:gd name="T16" fmla="*/ 1094 w 6336"/>
              <a:gd name="T17" fmla="*/ 972 h 1048"/>
              <a:gd name="T18" fmla="*/ 1091 w 6336"/>
              <a:gd name="T19" fmla="*/ 987 h 1048"/>
              <a:gd name="T20" fmla="*/ 1085 w 6336"/>
              <a:gd name="T21" fmla="*/ 1000 h 1048"/>
              <a:gd name="T22" fmla="*/ 1079 w 6336"/>
              <a:gd name="T23" fmla="*/ 1012 h 1048"/>
              <a:gd name="T24" fmla="*/ 1072 w 6336"/>
              <a:gd name="T25" fmla="*/ 1021 h 1048"/>
              <a:gd name="T26" fmla="*/ 1062 w 6336"/>
              <a:gd name="T27" fmla="*/ 1029 h 1048"/>
              <a:gd name="T28" fmla="*/ 1053 w 6336"/>
              <a:gd name="T29" fmla="*/ 1037 h 1048"/>
              <a:gd name="T30" fmla="*/ 1043 w 6336"/>
              <a:gd name="T31" fmla="*/ 1042 h 1048"/>
              <a:gd name="T32" fmla="*/ 1032 w 6336"/>
              <a:gd name="T33" fmla="*/ 1046 h 1048"/>
              <a:gd name="T34" fmla="*/ 1018 w 6336"/>
              <a:gd name="T35" fmla="*/ 1048 h 1048"/>
              <a:gd name="T36" fmla="*/ 1005 w 6336"/>
              <a:gd name="T37" fmla="*/ 1048 h 1048"/>
              <a:gd name="T38" fmla="*/ 991 w 6336"/>
              <a:gd name="T39" fmla="*/ 1048 h 1048"/>
              <a:gd name="T40" fmla="*/ 976 w 6336"/>
              <a:gd name="T41" fmla="*/ 1046 h 1048"/>
              <a:gd name="T42" fmla="*/ 961 w 6336"/>
              <a:gd name="T43" fmla="*/ 1042 h 1048"/>
              <a:gd name="T44" fmla="*/ 944 w 6336"/>
              <a:gd name="T45" fmla="*/ 1037 h 1048"/>
              <a:gd name="T46" fmla="*/ 65 w 6336"/>
              <a:gd name="T47" fmla="*/ 596 h 1048"/>
              <a:gd name="T48" fmla="*/ 65 w 6336"/>
              <a:gd name="T49" fmla="*/ 596 h 1048"/>
              <a:gd name="T50" fmla="*/ 50 w 6336"/>
              <a:gd name="T51" fmla="*/ 587 h 1048"/>
              <a:gd name="T52" fmla="*/ 36 w 6336"/>
              <a:gd name="T53" fmla="*/ 579 h 1048"/>
              <a:gd name="T54" fmla="*/ 27 w 6336"/>
              <a:gd name="T55" fmla="*/ 570 h 1048"/>
              <a:gd name="T56" fmla="*/ 17 w 6336"/>
              <a:gd name="T57" fmla="*/ 560 h 1048"/>
              <a:gd name="T58" fmla="*/ 10 w 6336"/>
              <a:gd name="T59" fmla="*/ 551 h 1048"/>
              <a:gd name="T60" fmla="*/ 4 w 6336"/>
              <a:gd name="T61" fmla="*/ 541 h 1048"/>
              <a:gd name="T62" fmla="*/ 2 w 6336"/>
              <a:gd name="T63" fmla="*/ 531 h 1048"/>
              <a:gd name="T64" fmla="*/ 0 w 6336"/>
              <a:gd name="T65" fmla="*/ 520 h 1048"/>
              <a:gd name="T66" fmla="*/ 2 w 6336"/>
              <a:gd name="T67" fmla="*/ 510 h 1048"/>
              <a:gd name="T68" fmla="*/ 4 w 6336"/>
              <a:gd name="T69" fmla="*/ 501 h 1048"/>
              <a:gd name="T70" fmla="*/ 10 w 6336"/>
              <a:gd name="T71" fmla="*/ 491 h 1048"/>
              <a:gd name="T72" fmla="*/ 17 w 6336"/>
              <a:gd name="T73" fmla="*/ 480 h 1048"/>
              <a:gd name="T74" fmla="*/ 27 w 6336"/>
              <a:gd name="T75" fmla="*/ 470 h 1048"/>
              <a:gd name="T76" fmla="*/ 36 w 6336"/>
              <a:gd name="T77" fmla="*/ 463 h 1048"/>
              <a:gd name="T78" fmla="*/ 50 w 6336"/>
              <a:gd name="T79" fmla="*/ 453 h 1048"/>
              <a:gd name="T80" fmla="*/ 65 w 6336"/>
              <a:gd name="T81" fmla="*/ 446 h 1048"/>
              <a:gd name="T82" fmla="*/ 944 w 6336"/>
              <a:gd name="T83" fmla="*/ 17 h 1048"/>
              <a:gd name="T84" fmla="*/ 944 w 6336"/>
              <a:gd name="T85" fmla="*/ 17 h 1048"/>
              <a:gd name="T86" fmla="*/ 961 w 6336"/>
              <a:gd name="T87" fmla="*/ 9 h 1048"/>
              <a:gd name="T88" fmla="*/ 976 w 6336"/>
              <a:gd name="T89" fmla="*/ 5 h 1048"/>
              <a:gd name="T90" fmla="*/ 991 w 6336"/>
              <a:gd name="T91" fmla="*/ 1 h 1048"/>
              <a:gd name="T92" fmla="*/ 1005 w 6336"/>
              <a:gd name="T93" fmla="*/ 0 h 1048"/>
              <a:gd name="T94" fmla="*/ 1018 w 6336"/>
              <a:gd name="T95" fmla="*/ 0 h 1048"/>
              <a:gd name="T96" fmla="*/ 1032 w 6336"/>
              <a:gd name="T97" fmla="*/ 3 h 1048"/>
              <a:gd name="T98" fmla="*/ 1043 w 6336"/>
              <a:gd name="T99" fmla="*/ 7 h 1048"/>
              <a:gd name="T100" fmla="*/ 1053 w 6336"/>
              <a:gd name="T101" fmla="*/ 13 h 1048"/>
              <a:gd name="T102" fmla="*/ 1062 w 6336"/>
              <a:gd name="T103" fmla="*/ 20 h 1048"/>
              <a:gd name="T104" fmla="*/ 1072 w 6336"/>
              <a:gd name="T105" fmla="*/ 28 h 1048"/>
              <a:gd name="T106" fmla="*/ 1079 w 6336"/>
              <a:gd name="T107" fmla="*/ 40 h 1048"/>
              <a:gd name="T108" fmla="*/ 1085 w 6336"/>
              <a:gd name="T109" fmla="*/ 51 h 1048"/>
              <a:gd name="T110" fmla="*/ 1091 w 6336"/>
              <a:gd name="T111" fmla="*/ 64 h 1048"/>
              <a:gd name="T112" fmla="*/ 1094 w 6336"/>
              <a:gd name="T113" fmla="*/ 80 h 1048"/>
              <a:gd name="T114" fmla="*/ 1096 w 6336"/>
              <a:gd name="T115" fmla="*/ 95 h 1048"/>
              <a:gd name="T116" fmla="*/ 1096 w 6336"/>
              <a:gd name="T117" fmla="*/ 112 h 1048"/>
              <a:gd name="T118" fmla="*/ 1096 w 6336"/>
              <a:gd name="T119" fmla="*/ 112 h 10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6336" h="1048">
                <a:moveTo>
                  <a:pt x="1096" y="112"/>
                </a:moveTo>
                <a:lnTo>
                  <a:pt x="1096" y="156"/>
                </a:lnTo>
                <a:lnTo>
                  <a:pt x="6336" y="156"/>
                </a:lnTo>
                <a:lnTo>
                  <a:pt x="6336" y="886"/>
                </a:lnTo>
                <a:lnTo>
                  <a:pt x="1096" y="886"/>
                </a:lnTo>
                <a:lnTo>
                  <a:pt x="1096" y="939"/>
                </a:lnTo>
                <a:lnTo>
                  <a:pt x="1096" y="939"/>
                </a:lnTo>
                <a:lnTo>
                  <a:pt x="1096" y="957"/>
                </a:lnTo>
                <a:lnTo>
                  <a:pt x="1094" y="972"/>
                </a:lnTo>
                <a:lnTo>
                  <a:pt x="1091" y="987"/>
                </a:lnTo>
                <a:lnTo>
                  <a:pt x="1085" y="1000"/>
                </a:lnTo>
                <a:lnTo>
                  <a:pt x="1079" y="1012"/>
                </a:lnTo>
                <a:lnTo>
                  <a:pt x="1072" y="1021"/>
                </a:lnTo>
                <a:lnTo>
                  <a:pt x="1062" y="1029"/>
                </a:lnTo>
                <a:lnTo>
                  <a:pt x="1053" y="1037"/>
                </a:lnTo>
                <a:lnTo>
                  <a:pt x="1043" y="1042"/>
                </a:lnTo>
                <a:lnTo>
                  <a:pt x="1032" y="1046"/>
                </a:lnTo>
                <a:lnTo>
                  <a:pt x="1018" y="1048"/>
                </a:lnTo>
                <a:lnTo>
                  <a:pt x="1005" y="1048"/>
                </a:lnTo>
                <a:lnTo>
                  <a:pt x="991" y="1048"/>
                </a:lnTo>
                <a:lnTo>
                  <a:pt x="976" y="1046"/>
                </a:lnTo>
                <a:lnTo>
                  <a:pt x="961" y="1042"/>
                </a:lnTo>
                <a:lnTo>
                  <a:pt x="944" y="1037"/>
                </a:lnTo>
                <a:lnTo>
                  <a:pt x="65" y="596"/>
                </a:lnTo>
                <a:lnTo>
                  <a:pt x="65" y="596"/>
                </a:lnTo>
                <a:lnTo>
                  <a:pt x="50" y="587"/>
                </a:lnTo>
                <a:lnTo>
                  <a:pt x="36" y="579"/>
                </a:lnTo>
                <a:lnTo>
                  <a:pt x="27" y="570"/>
                </a:lnTo>
                <a:lnTo>
                  <a:pt x="17" y="560"/>
                </a:lnTo>
                <a:lnTo>
                  <a:pt x="10" y="551"/>
                </a:lnTo>
                <a:lnTo>
                  <a:pt x="4" y="541"/>
                </a:lnTo>
                <a:lnTo>
                  <a:pt x="2" y="531"/>
                </a:lnTo>
                <a:lnTo>
                  <a:pt x="0" y="520"/>
                </a:lnTo>
                <a:lnTo>
                  <a:pt x="2" y="510"/>
                </a:lnTo>
                <a:lnTo>
                  <a:pt x="4" y="501"/>
                </a:lnTo>
                <a:lnTo>
                  <a:pt x="10" y="491"/>
                </a:lnTo>
                <a:lnTo>
                  <a:pt x="17" y="480"/>
                </a:lnTo>
                <a:lnTo>
                  <a:pt x="27" y="470"/>
                </a:lnTo>
                <a:lnTo>
                  <a:pt x="36" y="463"/>
                </a:lnTo>
                <a:lnTo>
                  <a:pt x="50" y="453"/>
                </a:lnTo>
                <a:lnTo>
                  <a:pt x="65" y="446"/>
                </a:lnTo>
                <a:lnTo>
                  <a:pt x="944" y="17"/>
                </a:lnTo>
                <a:lnTo>
                  <a:pt x="944" y="17"/>
                </a:lnTo>
                <a:lnTo>
                  <a:pt x="961" y="9"/>
                </a:lnTo>
                <a:lnTo>
                  <a:pt x="976" y="5"/>
                </a:lnTo>
                <a:lnTo>
                  <a:pt x="991" y="1"/>
                </a:lnTo>
                <a:lnTo>
                  <a:pt x="1005" y="0"/>
                </a:lnTo>
                <a:lnTo>
                  <a:pt x="1018" y="0"/>
                </a:lnTo>
                <a:lnTo>
                  <a:pt x="1032" y="3"/>
                </a:lnTo>
                <a:lnTo>
                  <a:pt x="1043" y="7"/>
                </a:lnTo>
                <a:lnTo>
                  <a:pt x="1053" y="13"/>
                </a:lnTo>
                <a:lnTo>
                  <a:pt x="1062" y="20"/>
                </a:lnTo>
                <a:lnTo>
                  <a:pt x="1072" y="28"/>
                </a:lnTo>
                <a:lnTo>
                  <a:pt x="1079" y="40"/>
                </a:lnTo>
                <a:lnTo>
                  <a:pt x="1085" y="51"/>
                </a:lnTo>
                <a:lnTo>
                  <a:pt x="1091" y="64"/>
                </a:lnTo>
                <a:lnTo>
                  <a:pt x="1094" y="80"/>
                </a:lnTo>
                <a:lnTo>
                  <a:pt x="1096" y="95"/>
                </a:lnTo>
                <a:lnTo>
                  <a:pt x="1096" y="112"/>
                </a:lnTo>
                <a:lnTo>
                  <a:pt x="1096" y="112"/>
                </a:lnTo>
                <a:close/>
              </a:path>
            </a:pathLst>
          </a:custGeom>
          <a:solidFill>
            <a:schemeClr val="bg1">
              <a:lumMod val="75000"/>
            </a:schemeClr>
          </a:solidFill>
          <a:ln>
            <a:noFill/>
          </a:ln>
        </p:spPr>
        <p:txBody>
          <a:bodyPr vert="horz" wrap="square" lIns="66530" tIns="33265" rIns="66530" bIns="33265" numCol="1" anchor="t" anchorCtr="0" compatLnSpc="1"/>
          <a:lstStyle/>
          <a:p>
            <a:endParaRPr lang="zh-CN" altLang="en-US" sz="1300">
              <a:latin typeface="微软雅黑" panose="020B0503020204020204" pitchFamily="34" charset="-122"/>
              <a:ea typeface="微软雅黑" panose="020B0503020204020204" pitchFamily="34" charset="-122"/>
            </a:endParaRPr>
          </a:p>
        </p:txBody>
      </p:sp>
      <p:grpSp>
        <p:nvGrpSpPr>
          <p:cNvPr id="11" name="组合 10"/>
          <p:cNvGrpSpPr/>
          <p:nvPr/>
        </p:nvGrpSpPr>
        <p:grpSpPr>
          <a:xfrm flipH="1">
            <a:off x="372940" y="2354932"/>
            <a:ext cx="2285276" cy="1408502"/>
            <a:chOff x="3340889" y="2488540"/>
            <a:chExt cx="2546558" cy="2042118"/>
          </a:xfrm>
          <a:solidFill>
            <a:schemeClr val="accent5">
              <a:lumMod val="50000"/>
            </a:schemeClr>
          </a:solidFill>
        </p:grpSpPr>
        <p:grpSp>
          <p:nvGrpSpPr>
            <p:cNvPr id="12" name="组合 11"/>
            <p:cNvGrpSpPr/>
            <p:nvPr/>
          </p:nvGrpSpPr>
          <p:grpSpPr>
            <a:xfrm>
              <a:off x="3340889" y="2488540"/>
              <a:ext cx="2546558" cy="2042118"/>
              <a:chOff x="4503738" y="2711450"/>
              <a:chExt cx="3257550" cy="2590800"/>
            </a:xfrm>
            <a:grpFill/>
          </p:grpSpPr>
          <p:sp>
            <p:nvSpPr>
              <p:cNvPr id="14" name="Line 13"/>
              <p:cNvSpPr>
                <a:spLocks noChangeShapeType="1"/>
              </p:cNvSpPr>
              <p:nvPr/>
            </p:nvSpPr>
            <p:spPr bwMode="auto">
              <a:xfrm>
                <a:off x="5935663" y="5302250"/>
                <a:ext cx="0" cy="0"/>
              </a:xfrm>
              <a:prstGeom prst="lin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1200">
                  <a:latin typeface="微软雅黑" panose="020B0503020204020204" pitchFamily="34" charset="-122"/>
                  <a:ea typeface="微软雅黑" panose="020B0503020204020204" pitchFamily="34" charset="-122"/>
                </a:endParaRPr>
              </a:p>
            </p:txBody>
          </p:sp>
          <p:sp>
            <p:nvSpPr>
              <p:cNvPr id="15" name="Line 14"/>
              <p:cNvSpPr>
                <a:spLocks noChangeShapeType="1"/>
              </p:cNvSpPr>
              <p:nvPr/>
            </p:nvSpPr>
            <p:spPr bwMode="auto">
              <a:xfrm>
                <a:off x="5935663" y="5302250"/>
                <a:ext cx="0" cy="0"/>
              </a:xfrm>
              <a:prstGeom prst="lin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1200">
                  <a:latin typeface="微软雅黑" panose="020B0503020204020204" pitchFamily="34" charset="-122"/>
                  <a:ea typeface="微软雅黑" panose="020B0503020204020204" pitchFamily="34" charset="-122"/>
                </a:endParaRPr>
              </a:p>
            </p:txBody>
          </p:sp>
          <p:sp>
            <p:nvSpPr>
              <p:cNvPr id="16" name="Freeform 15"/>
              <p:cNvSpPr/>
              <p:nvPr/>
            </p:nvSpPr>
            <p:spPr bwMode="auto">
              <a:xfrm>
                <a:off x="4503738" y="2711450"/>
                <a:ext cx="3257550" cy="2587625"/>
              </a:xfrm>
              <a:custGeom>
                <a:avLst/>
                <a:gdLst>
                  <a:gd name="T0" fmla="*/ 1996 w 2052"/>
                  <a:gd name="T1" fmla="*/ 334 h 1630"/>
                  <a:gd name="T2" fmla="*/ 1741 w 2052"/>
                  <a:gd name="T3" fmla="*/ 183 h 1630"/>
                  <a:gd name="T4" fmla="*/ 1685 w 2052"/>
                  <a:gd name="T5" fmla="*/ 162 h 1630"/>
                  <a:gd name="T6" fmla="*/ 1428 w 2052"/>
                  <a:gd name="T7" fmla="*/ 11 h 1630"/>
                  <a:gd name="T8" fmla="*/ 1419 w 2052"/>
                  <a:gd name="T9" fmla="*/ 6 h 1630"/>
                  <a:gd name="T10" fmla="*/ 1399 w 2052"/>
                  <a:gd name="T11" fmla="*/ 0 h 1630"/>
                  <a:gd name="T12" fmla="*/ 1373 w 2052"/>
                  <a:gd name="T13" fmla="*/ 2 h 1630"/>
                  <a:gd name="T14" fmla="*/ 1346 w 2052"/>
                  <a:gd name="T15" fmla="*/ 13 h 1630"/>
                  <a:gd name="T16" fmla="*/ 1321 w 2052"/>
                  <a:gd name="T17" fmla="*/ 32 h 1630"/>
                  <a:gd name="T18" fmla="*/ 622 w 2052"/>
                  <a:gd name="T19" fmla="*/ 721 h 1630"/>
                  <a:gd name="T20" fmla="*/ 450 w 2052"/>
                  <a:gd name="T21" fmla="*/ 902 h 1630"/>
                  <a:gd name="T22" fmla="*/ 118 w 2052"/>
                  <a:gd name="T23" fmla="*/ 1235 h 1630"/>
                  <a:gd name="T24" fmla="*/ 95 w 2052"/>
                  <a:gd name="T25" fmla="*/ 1253 h 1630"/>
                  <a:gd name="T26" fmla="*/ 55 w 2052"/>
                  <a:gd name="T27" fmla="*/ 1270 h 1630"/>
                  <a:gd name="T28" fmla="*/ 27 w 2052"/>
                  <a:gd name="T29" fmla="*/ 1272 h 1630"/>
                  <a:gd name="T30" fmla="*/ 0 w 2052"/>
                  <a:gd name="T31" fmla="*/ 1268 h 1630"/>
                  <a:gd name="T32" fmla="*/ 53 w 2052"/>
                  <a:gd name="T33" fmla="*/ 1300 h 1630"/>
                  <a:gd name="T34" fmla="*/ 311 w 2052"/>
                  <a:gd name="T35" fmla="*/ 1439 h 1630"/>
                  <a:gd name="T36" fmla="*/ 357 w 2052"/>
                  <a:gd name="T37" fmla="*/ 1472 h 1630"/>
                  <a:gd name="T38" fmla="*/ 622 w 2052"/>
                  <a:gd name="T39" fmla="*/ 1622 h 1630"/>
                  <a:gd name="T40" fmla="*/ 643 w 2052"/>
                  <a:gd name="T41" fmla="*/ 1628 h 1630"/>
                  <a:gd name="T42" fmla="*/ 677 w 2052"/>
                  <a:gd name="T43" fmla="*/ 1626 h 1630"/>
                  <a:gd name="T44" fmla="*/ 705 w 2052"/>
                  <a:gd name="T45" fmla="*/ 1615 h 1630"/>
                  <a:gd name="T46" fmla="*/ 725 w 2052"/>
                  <a:gd name="T47" fmla="*/ 1598 h 1630"/>
                  <a:gd name="T48" fmla="*/ 742 w 2052"/>
                  <a:gd name="T49" fmla="*/ 1590 h 1630"/>
                  <a:gd name="T50" fmla="*/ 1602 w 2052"/>
                  <a:gd name="T51" fmla="*/ 730 h 1630"/>
                  <a:gd name="T52" fmla="*/ 1945 w 2052"/>
                  <a:gd name="T53" fmla="*/ 387 h 1630"/>
                  <a:gd name="T54" fmla="*/ 1954 w 2052"/>
                  <a:gd name="T55" fmla="*/ 377 h 1630"/>
                  <a:gd name="T56" fmla="*/ 1973 w 2052"/>
                  <a:gd name="T57" fmla="*/ 366 h 1630"/>
                  <a:gd name="T58" fmla="*/ 2002 w 2052"/>
                  <a:gd name="T59" fmla="*/ 357 h 1630"/>
                  <a:gd name="T60" fmla="*/ 2031 w 2052"/>
                  <a:gd name="T61" fmla="*/ 358 h 1630"/>
                  <a:gd name="T62" fmla="*/ 2052 w 2052"/>
                  <a:gd name="T63" fmla="*/ 366 h 16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2" h="1630">
                    <a:moveTo>
                      <a:pt x="1996" y="334"/>
                    </a:moveTo>
                    <a:lnTo>
                      <a:pt x="1996" y="334"/>
                    </a:lnTo>
                    <a:lnTo>
                      <a:pt x="1741" y="183"/>
                    </a:lnTo>
                    <a:lnTo>
                      <a:pt x="1741" y="183"/>
                    </a:lnTo>
                    <a:lnTo>
                      <a:pt x="1685" y="162"/>
                    </a:lnTo>
                    <a:lnTo>
                      <a:pt x="1685" y="162"/>
                    </a:lnTo>
                    <a:lnTo>
                      <a:pt x="1428" y="11"/>
                    </a:lnTo>
                    <a:lnTo>
                      <a:pt x="1428" y="11"/>
                    </a:lnTo>
                    <a:lnTo>
                      <a:pt x="1428" y="11"/>
                    </a:lnTo>
                    <a:lnTo>
                      <a:pt x="1419" y="6"/>
                    </a:lnTo>
                    <a:lnTo>
                      <a:pt x="1409" y="2"/>
                    </a:lnTo>
                    <a:lnTo>
                      <a:pt x="1399" y="0"/>
                    </a:lnTo>
                    <a:lnTo>
                      <a:pt x="1390" y="0"/>
                    </a:lnTo>
                    <a:lnTo>
                      <a:pt x="1373" y="2"/>
                    </a:lnTo>
                    <a:lnTo>
                      <a:pt x="1359" y="6"/>
                    </a:lnTo>
                    <a:lnTo>
                      <a:pt x="1346" y="13"/>
                    </a:lnTo>
                    <a:lnTo>
                      <a:pt x="1335" y="21"/>
                    </a:lnTo>
                    <a:lnTo>
                      <a:pt x="1321" y="32"/>
                    </a:lnTo>
                    <a:lnTo>
                      <a:pt x="1321" y="32"/>
                    </a:lnTo>
                    <a:lnTo>
                      <a:pt x="622" y="721"/>
                    </a:lnTo>
                    <a:lnTo>
                      <a:pt x="622" y="721"/>
                    </a:lnTo>
                    <a:lnTo>
                      <a:pt x="450" y="902"/>
                    </a:lnTo>
                    <a:lnTo>
                      <a:pt x="450" y="902"/>
                    </a:lnTo>
                    <a:lnTo>
                      <a:pt x="118" y="1235"/>
                    </a:lnTo>
                    <a:lnTo>
                      <a:pt x="118" y="1235"/>
                    </a:lnTo>
                    <a:lnTo>
                      <a:pt x="95" y="1253"/>
                    </a:lnTo>
                    <a:lnTo>
                      <a:pt x="74" y="1262"/>
                    </a:lnTo>
                    <a:lnTo>
                      <a:pt x="55" y="1270"/>
                    </a:lnTo>
                    <a:lnTo>
                      <a:pt x="40" y="1272"/>
                    </a:lnTo>
                    <a:lnTo>
                      <a:pt x="27" y="1272"/>
                    </a:lnTo>
                    <a:lnTo>
                      <a:pt x="15" y="1270"/>
                    </a:lnTo>
                    <a:lnTo>
                      <a:pt x="0" y="1268"/>
                    </a:lnTo>
                    <a:lnTo>
                      <a:pt x="53" y="1300"/>
                    </a:lnTo>
                    <a:lnTo>
                      <a:pt x="53" y="1300"/>
                    </a:lnTo>
                    <a:lnTo>
                      <a:pt x="311" y="1439"/>
                    </a:lnTo>
                    <a:lnTo>
                      <a:pt x="311" y="1439"/>
                    </a:lnTo>
                    <a:lnTo>
                      <a:pt x="357" y="1472"/>
                    </a:lnTo>
                    <a:lnTo>
                      <a:pt x="357" y="1472"/>
                    </a:lnTo>
                    <a:lnTo>
                      <a:pt x="622" y="1622"/>
                    </a:lnTo>
                    <a:lnTo>
                      <a:pt x="622" y="1622"/>
                    </a:lnTo>
                    <a:lnTo>
                      <a:pt x="622" y="1622"/>
                    </a:lnTo>
                    <a:lnTo>
                      <a:pt x="643" y="1628"/>
                    </a:lnTo>
                    <a:lnTo>
                      <a:pt x="660" y="1630"/>
                    </a:lnTo>
                    <a:lnTo>
                      <a:pt x="677" y="1626"/>
                    </a:lnTo>
                    <a:lnTo>
                      <a:pt x="692" y="1622"/>
                    </a:lnTo>
                    <a:lnTo>
                      <a:pt x="705" y="1615"/>
                    </a:lnTo>
                    <a:lnTo>
                      <a:pt x="715" y="1607"/>
                    </a:lnTo>
                    <a:lnTo>
                      <a:pt x="725" y="1598"/>
                    </a:lnTo>
                    <a:lnTo>
                      <a:pt x="728" y="1590"/>
                    </a:lnTo>
                    <a:lnTo>
                      <a:pt x="742" y="1590"/>
                    </a:lnTo>
                    <a:lnTo>
                      <a:pt x="1428" y="902"/>
                    </a:lnTo>
                    <a:lnTo>
                      <a:pt x="1602" y="730"/>
                    </a:lnTo>
                    <a:lnTo>
                      <a:pt x="1602" y="730"/>
                    </a:lnTo>
                    <a:lnTo>
                      <a:pt x="1945" y="387"/>
                    </a:lnTo>
                    <a:lnTo>
                      <a:pt x="1945" y="387"/>
                    </a:lnTo>
                    <a:lnTo>
                      <a:pt x="1954" y="377"/>
                    </a:lnTo>
                    <a:lnTo>
                      <a:pt x="1964" y="372"/>
                    </a:lnTo>
                    <a:lnTo>
                      <a:pt x="1973" y="366"/>
                    </a:lnTo>
                    <a:lnTo>
                      <a:pt x="1983" y="362"/>
                    </a:lnTo>
                    <a:lnTo>
                      <a:pt x="2002" y="357"/>
                    </a:lnTo>
                    <a:lnTo>
                      <a:pt x="2017" y="357"/>
                    </a:lnTo>
                    <a:lnTo>
                      <a:pt x="2031" y="358"/>
                    </a:lnTo>
                    <a:lnTo>
                      <a:pt x="2042" y="362"/>
                    </a:lnTo>
                    <a:lnTo>
                      <a:pt x="2052" y="366"/>
                    </a:lnTo>
                    <a:lnTo>
                      <a:pt x="1996" y="3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1200">
                  <a:latin typeface="微软雅黑" panose="020B0503020204020204" pitchFamily="34" charset="-122"/>
                  <a:ea typeface="微软雅黑" panose="020B0503020204020204" pitchFamily="34" charset="-122"/>
                </a:endParaRPr>
              </a:p>
            </p:txBody>
          </p:sp>
        </p:grpSp>
        <p:sp>
          <p:nvSpPr>
            <p:cNvPr id="13" name="矩形 12"/>
            <p:cNvSpPr/>
            <p:nvPr/>
          </p:nvSpPr>
          <p:spPr>
            <a:xfrm rot="18850248">
              <a:off x="4004721" y="3282410"/>
              <a:ext cx="1334809" cy="357992"/>
            </a:xfrm>
            <a:prstGeom prst="rect">
              <a:avLst/>
            </a:prstGeom>
            <a:grpFill/>
          </p:spPr>
          <p:txBody>
            <a:bodyPr wrap="none" lIns="74313" tIns="37157" rIns="74313" bIns="37157">
              <a:spAutoFit/>
            </a:bodyPr>
            <a:lstStyle/>
            <a:p>
              <a:r>
                <a:rPr lang="zh-CN" altLang="en-US" sz="1600" b="1" dirty="0">
                  <a:solidFill>
                    <a:schemeClr val="bg1"/>
                  </a:solidFill>
                  <a:latin typeface="微软雅黑" panose="020B0503020204020204" pitchFamily="34" charset="-122"/>
                  <a:ea typeface="微软雅黑" panose="020B0503020204020204" pitchFamily="34" charset="-122"/>
                </a:rPr>
                <a:t>内容说明</a:t>
              </a:r>
              <a:endParaRPr lang="zh-CN" altLang="en-US" sz="1600" b="1" dirty="0">
                <a:latin typeface="微软雅黑" panose="020B0503020204020204" pitchFamily="34" charset="-122"/>
                <a:ea typeface="微软雅黑" panose="020B0503020204020204" pitchFamily="34" charset="-122"/>
              </a:endParaRPr>
            </a:p>
          </p:txBody>
        </p:sp>
      </p:grpSp>
      <p:grpSp>
        <p:nvGrpSpPr>
          <p:cNvPr id="17" name="组合 16"/>
          <p:cNvGrpSpPr/>
          <p:nvPr/>
        </p:nvGrpSpPr>
        <p:grpSpPr>
          <a:xfrm flipH="1">
            <a:off x="1851450" y="2354932"/>
            <a:ext cx="2285276" cy="1406776"/>
            <a:chOff x="4914494" y="2488541"/>
            <a:chExt cx="2546558" cy="2039615"/>
          </a:xfrm>
          <a:solidFill>
            <a:schemeClr val="accent5">
              <a:lumMod val="75000"/>
            </a:schemeClr>
          </a:solidFill>
        </p:grpSpPr>
        <p:sp>
          <p:nvSpPr>
            <p:cNvPr id="18" name="Freeform 16"/>
            <p:cNvSpPr/>
            <p:nvPr/>
          </p:nvSpPr>
          <p:spPr bwMode="auto">
            <a:xfrm>
              <a:off x="4914494" y="2488541"/>
              <a:ext cx="2546558" cy="2039615"/>
            </a:xfrm>
            <a:custGeom>
              <a:avLst/>
              <a:gdLst>
                <a:gd name="T0" fmla="*/ 1996 w 2052"/>
                <a:gd name="T1" fmla="*/ 334 h 1630"/>
                <a:gd name="T2" fmla="*/ 1739 w 2052"/>
                <a:gd name="T3" fmla="*/ 183 h 1630"/>
                <a:gd name="T4" fmla="*/ 1685 w 2052"/>
                <a:gd name="T5" fmla="*/ 162 h 1630"/>
                <a:gd name="T6" fmla="*/ 1428 w 2052"/>
                <a:gd name="T7" fmla="*/ 11 h 1630"/>
                <a:gd name="T8" fmla="*/ 1419 w 2052"/>
                <a:gd name="T9" fmla="*/ 6 h 1630"/>
                <a:gd name="T10" fmla="*/ 1399 w 2052"/>
                <a:gd name="T11" fmla="*/ 0 h 1630"/>
                <a:gd name="T12" fmla="*/ 1373 w 2052"/>
                <a:gd name="T13" fmla="*/ 2 h 1630"/>
                <a:gd name="T14" fmla="*/ 1346 w 2052"/>
                <a:gd name="T15" fmla="*/ 13 h 1630"/>
                <a:gd name="T16" fmla="*/ 1321 w 2052"/>
                <a:gd name="T17" fmla="*/ 32 h 1630"/>
                <a:gd name="T18" fmla="*/ 622 w 2052"/>
                <a:gd name="T19" fmla="*/ 721 h 1630"/>
                <a:gd name="T20" fmla="*/ 450 w 2052"/>
                <a:gd name="T21" fmla="*/ 902 h 1630"/>
                <a:gd name="T22" fmla="*/ 107 w 2052"/>
                <a:gd name="T23" fmla="*/ 1235 h 1630"/>
                <a:gd name="T24" fmla="*/ 97 w 2052"/>
                <a:gd name="T25" fmla="*/ 1245 h 1630"/>
                <a:gd name="T26" fmla="*/ 67 w 2052"/>
                <a:gd name="T27" fmla="*/ 1262 h 1630"/>
                <a:gd name="T28" fmla="*/ 32 w 2052"/>
                <a:gd name="T29" fmla="*/ 1272 h 1630"/>
                <a:gd name="T30" fmla="*/ 8 w 2052"/>
                <a:gd name="T31" fmla="*/ 1270 h 1630"/>
                <a:gd name="T32" fmla="*/ 53 w 2052"/>
                <a:gd name="T33" fmla="*/ 1300 h 1630"/>
                <a:gd name="T34" fmla="*/ 311 w 2052"/>
                <a:gd name="T35" fmla="*/ 1439 h 1630"/>
                <a:gd name="T36" fmla="*/ 366 w 2052"/>
                <a:gd name="T37" fmla="*/ 1472 h 1630"/>
                <a:gd name="T38" fmla="*/ 622 w 2052"/>
                <a:gd name="T39" fmla="*/ 1622 h 1630"/>
                <a:gd name="T40" fmla="*/ 622 w 2052"/>
                <a:gd name="T41" fmla="*/ 1622 h 1630"/>
                <a:gd name="T42" fmla="*/ 660 w 2052"/>
                <a:gd name="T43" fmla="*/ 1630 h 1630"/>
                <a:gd name="T44" fmla="*/ 692 w 2052"/>
                <a:gd name="T45" fmla="*/ 1622 h 1630"/>
                <a:gd name="T46" fmla="*/ 715 w 2052"/>
                <a:gd name="T47" fmla="*/ 1607 h 1630"/>
                <a:gd name="T48" fmla="*/ 728 w 2052"/>
                <a:gd name="T49" fmla="*/ 1590 h 1630"/>
                <a:gd name="T50" fmla="*/ 1428 w 2052"/>
                <a:gd name="T51" fmla="*/ 902 h 1630"/>
                <a:gd name="T52" fmla="*/ 1600 w 2052"/>
                <a:gd name="T53" fmla="*/ 730 h 1630"/>
                <a:gd name="T54" fmla="*/ 1945 w 2052"/>
                <a:gd name="T55" fmla="*/ 387 h 1630"/>
                <a:gd name="T56" fmla="*/ 1964 w 2052"/>
                <a:gd name="T57" fmla="*/ 372 h 1630"/>
                <a:gd name="T58" fmla="*/ 1983 w 2052"/>
                <a:gd name="T59" fmla="*/ 362 h 1630"/>
                <a:gd name="T60" fmla="*/ 2017 w 2052"/>
                <a:gd name="T61" fmla="*/ 357 h 1630"/>
                <a:gd name="T62" fmla="*/ 2042 w 2052"/>
                <a:gd name="T63" fmla="*/ 362 h 1630"/>
                <a:gd name="T64" fmla="*/ 1996 w 2052"/>
                <a:gd name="T65" fmla="*/ 334 h 16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052" h="1630">
                  <a:moveTo>
                    <a:pt x="1996" y="334"/>
                  </a:moveTo>
                  <a:lnTo>
                    <a:pt x="1996" y="334"/>
                  </a:lnTo>
                  <a:lnTo>
                    <a:pt x="1739" y="183"/>
                  </a:lnTo>
                  <a:lnTo>
                    <a:pt x="1739" y="183"/>
                  </a:lnTo>
                  <a:lnTo>
                    <a:pt x="1685" y="162"/>
                  </a:lnTo>
                  <a:lnTo>
                    <a:pt x="1685" y="162"/>
                  </a:lnTo>
                  <a:lnTo>
                    <a:pt x="1428" y="11"/>
                  </a:lnTo>
                  <a:lnTo>
                    <a:pt x="1428" y="11"/>
                  </a:lnTo>
                  <a:lnTo>
                    <a:pt x="1428" y="11"/>
                  </a:lnTo>
                  <a:lnTo>
                    <a:pt x="1419" y="6"/>
                  </a:lnTo>
                  <a:lnTo>
                    <a:pt x="1409" y="2"/>
                  </a:lnTo>
                  <a:lnTo>
                    <a:pt x="1399" y="0"/>
                  </a:lnTo>
                  <a:lnTo>
                    <a:pt x="1390" y="0"/>
                  </a:lnTo>
                  <a:lnTo>
                    <a:pt x="1373" y="2"/>
                  </a:lnTo>
                  <a:lnTo>
                    <a:pt x="1357" y="6"/>
                  </a:lnTo>
                  <a:lnTo>
                    <a:pt x="1346" y="13"/>
                  </a:lnTo>
                  <a:lnTo>
                    <a:pt x="1335" y="21"/>
                  </a:lnTo>
                  <a:lnTo>
                    <a:pt x="1321" y="32"/>
                  </a:lnTo>
                  <a:lnTo>
                    <a:pt x="1310" y="32"/>
                  </a:lnTo>
                  <a:lnTo>
                    <a:pt x="622" y="721"/>
                  </a:lnTo>
                  <a:lnTo>
                    <a:pt x="622" y="721"/>
                  </a:lnTo>
                  <a:lnTo>
                    <a:pt x="450" y="902"/>
                  </a:lnTo>
                  <a:lnTo>
                    <a:pt x="450" y="902"/>
                  </a:lnTo>
                  <a:lnTo>
                    <a:pt x="107" y="1235"/>
                  </a:lnTo>
                  <a:lnTo>
                    <a:pt x="107" y="1235"/>
                  </a:lnTo>
                  <a:lnTo>
                    <a:pt x="97" y="1245"/>
                  </a:lnTo>
                  <a:lnTo>
                    <a:pt x="86" y="1253"/>
                  </a:lnTo>
                  <a:lnTo>
                    <a:pt x="67" y="1262"/>
                  </a:lnTo>
                  <a:lnTo>
                    <a:pt x="49" y="1270"/>
                  </a:lnTo>
                  <a:lnTo>
                    <a:pt x="32" y="1272"/>
                  </a:lnTo>
                  <a:lnTo>
                    <a:pt x="19" y="1272"/>
                  </a:lnTo>
                  <a:lnTo>
                    <a:pt x="8" y="1270"/>
                  </a:lnTo>
                  <a:lnTo>
                    <a:pt x="0" y="1268"/>
                  </a:lnTo>
                  <a:lnTo>
                    <a:pt x="53" y="1300"/>
                  </a:lnTo>
                  <a:lnTo>
                    <a:pt x="53" y="1300"/>
                  </a:lnTo>
                  <a:lnTo>
                    <a:pt x="311" y="1439"/>
                  </a:lnTo>
                  <a:lnTo>
                    <a:pt x="311" y="1439"/>
                  </a:lnTo>
                  <a:lnTo>
                    <a:pt x="366" y="1472"/>
                  </a:lnTo>
                  <a:lnTo>
                    <a:pt x="366" y="1472"/>
                  </a:lnTo>
                  <a:lnTo>
                    <a:pt x="622" y="1622"/>
                  </a:lnTo>
                  <a:lnTo>
                    <a:pt x="622" y="1622"/>
                  </a:lnTo>
                  <a:lnTo>
                    <a:pt x="622" y="1622"/>
                  </a:lnTo>
                  <a:lnTo>
                    <a:pt x="641" y="1628"/>
                  </a:lnTo>
                  <a:lnTo>
                    <a:pt x="660" y="1630"/>
                  </a:lnTo>
                  <a:lnTo>
                    <a:pt x="677" y="1626"/>
                  </a:lnTo>
                  <a:lnTo>
                    <a:pt x="692" y="1622"/>
                  </a:lnTo>
                  <a:lnTo>
                    <a:pt x="705" y="1615"/>
                  </a:lnTo>
                  <a:lnTo>
                    <a:pt x="715" y="1607"/>
                  </a:lnTo>
                  <a:lnTo>
                    <a:pt x="723" y="1598"/>
                  </a:lnTo>
                  <a:lnTo>
                    <a:pt x="728" y="1590"/>
                  </a:lnTo>
                  <a:lnTo>
                    <a:pt x="728" y="1590"/>
                  </a:lnTo>
                  <a:lnTo>
                    <a:pt x="1428" y="902"/>
                  </a:lnTo>
                  <a:lnTo>
                    <a:pt x="1600" y="730"/>
                  </a:lnTo>
                  <a:lnTo>
                    <a:pt x="1600" y="730"/>
                  </a:lnTo>
                  <a:lnTo>
                    <a:pt x="1945" y="387"/>
                  </a:lnTo>
                  <a:lnTo>
                    <a:pt x="1945" y="387"/>
                  </a:lnTo>
                  <a:lnTo>
                    <a:pt x="1954" y="377"/>
                  </a:lnTo>
                  <a:lnTo>
                    <a:pt x="1964" y="372"/>
                  </a:lnTo>
                  <a:lnTo>
                    <a:pt x="1973" y="366"/>
                  </a:lnTo>
                  <a:lnTo>
                    <a:pt x="1983" y="362"/>
                  </a:lnTo>
                  <a:lnTo>
                    <a:pt x="2000" y="357"/>
                  </a:lnTo>
                  <a:lnTo>
                    <a:pt x="2017" y="357"/>
                  </a:lnTo>
                  <a:lnTo>
                    <a:pt x="2031" y="358"/>
                  </a:lnTo>
                  <a:lnTo>
                    <a:pt x="2042" y="362"/>
                  </a:lnTo>
                  <a:lnTo>
                    <a:pt x="2052" y="366"/>
                  </a:lnTo>
                  <a:lnTo>
                    <a:pt x="1996" y="3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1200">
                <a:latin typeface="微软雅黑" panose="020B0503020204020204" pitchFamily="34" charset="-122"/>
                <a:ea typeface="微软雅黑" panose="020B0503020204020204" pitchFamily="34" charset="-122"/>
              </a:endParaRPr>
            </a:p>
          </p:txBody>
        </p:sp>
        <p:sp>
          <p:nvSpPr>
            <p:cNvPr id="19" name="矩形 18"/>
            <p:cNvSpPr/>
            <p:nvPr/>
          </p:nvSpPr>
          <p:spPr>
            <a:xfrm rot="18865156">
              <a:off x="5564308" y="3282410"/>
              <a:ext cx="1369595" cy="357992"/>
            </a:xfrm>
            <a:prstGeom prst="rect">
              <a:avLst/>
            </a:prstGeom>
            <a:grpFill/>
          </p:spPr>
          <p:txBody>
            <a:bodyPr wrap="none" lIns="74313" tIns="37157" rIns="74313" bIns="37157">
              <a:spAutoFit/>
            </a:bodyPr>
            <a:lstStyle/>
            <a:p>
              <a:r>
                <a:rPr lang="zh-CN" altLang="en-US" sz="1600" b="1" dirty="0">
                  <a:solidFill>
                    <a:schemeClr val="bg1"/>
                  </a:solidFill>
                  <a:latin typeface="微软雅黑" panose="020B0503020204020204" pitchFamily="34" charset="-122"/>
                  <a:ea typeface="微软雅黑" panose="020B0503020204020204" pitchFamily="34" charset="-122"/>
                </a:rPr>
                <a:t>内容说明</a:t>
              </a:r>
              <a:endParaRPr lang="zh-CN" altLang="en-US" sz="1600" b="1" dirty="0">
                <a:latin typeface="微软雅黑" panose="020B0503020204020204" pitchFamily="34" charset="-122"/>
                <a:ea typeface="微软雅黑" panose="020B0503020204020204" pitchFamily="34" charset="-122"/>
              </a:endParaRPr>
            </a:p>
          </p:txBody>
        </p:sp>
      </p:grpSp>
      <p:grpSp>
        <p:nvGrpSpPr>
          <p:cNvPr id="20" name="组合 19"/>
          <p:cNvGrpSpPr/>
          <p:nvPr/>
        </p:nvGrpSpPr>
        <p:grpSpPr>
          <a:xfrm flipH="1">
            <a:off x="3338270" y="2354931"/>
            <a:ext cx="2285278" cy="1408503"/>
            <a:chOff x="6525330" y="2488541"/>
            <a:chExt cx="2546560" cy="2039615"/>
          </a:xfrm>
          <a:solidFill>
            <a:schemeClr val="accent5">
              <a:lumMod val="50000"/>
            </a:schemeClr>
          </a:solidFill>
        </p:grpSpPr>
        <p:sp>
          <p:nvSpPr>
            <p:cNvPr id="21" name="Freeform 12"/>
            <p:cNvSpPr/>
            <p:nvPr/>
          </p:nvSpPr>
          <p:spPr bwMode="auto">
            <a:xfrm>
              <a:off x="6525330" y="2488541"/>
              <a:ext cx="2546560" cy="2039615"/>
            </a:xfrm>
            <a:custGeom>
              <a:avLst/>
              <a:gdLst>
                <a:gd name="T0" fmla="*/ 1999 w 2052"/>
                <a:gd name="T1" fmla="*/ 334 h 1630"/>
                <a:gd name="T2" fmla="*/ 1741 w 2052"/>
                <a:gd name="T3" fmla="*/ 183 h 1630"/>
                <a:gd name="T4" fmla="*/ 1686 w 2052"/>
                <a:gd name="T5" fmla="*/ 162 h 1630"/>
                <a:gd name="T6" fmla="*/ 1429 w 2052"/>
                <a:gd name="T7" fmla="*/ 11 h 1630"/>
                <a:gd name="T8" fmla="*/ 1419 w 2052"/>
                <a:gd name="T9" fmla="*/ 6 h 1630"/>
                <a:gd name="T10" fmla="*/ 1400 w 2052"/>
                <a:gd name="T11" fmla="*/ 0 h 1630"/>
                <a:gd name="T12" fmla="*/ 1375 w 2052"/>
                <a:gd name="T13" fmla="*/ 2 h 1630"/>
                <a:gd name="T14" fmla="*/ 1347 w 2052"/>
                <a:gd name="T15" fmla="*/ 13 h 1630"/>
                <a:gd name="T16" fmla="*/ 1320 w 2052"/>
                <a:gd name="T17" fmla="*/ 32 h 1630"/>
                <a:gd name="T18" fmla="*/ 633 w 2052"/>
                <a:gd name="T19" fmla="*/ 721 h 1630"/>
                <a:gd name="T20" fmla="*/ 452 w 2052"/>
                <a:gd name="T21" fmla="*/ 902 h 1630"/>
                <a:gd name="T22" fmla="*/ 119 w 2052"/>
                <a:gd name="T23" fmla="*/ 1235 h 1630"/>
                <a:gd name="T24" fmla="*/ 94 w 2052"/>
                <a:gd name="T25" fmla="*/ 1253 h 1630"/>
                <a:gd name="T26" fmla="*/ 56 w 2052"/>
                <a:gd name="T27" fmla="*/ 1270 h 1630"/>
                <a:gd name="T28" fmla="*/ 25 w 2052"/>
                <a:gd name="T29" fmla="*/ 1272 h 1630"/>
                <a:gd name="T30" fmla="*/ 0 w 2052"/>
                <a:gd name="T31" fmla="*/ 1268 h 1630"/>
                <a:gd name="T32" fmla="*/ 54 w 2052"/>
                <a:gd name="T33" fmla="*/ 1300 h 1630"/>
                <a:gd name="T34" fmla="*/ 313 w 2052"/>
                <a:gd name="T35" fmla="*/ 1439 h 1630"/>
                <a:gd name="T36" fmla="*/ 366 w 2052"/>
                <a:gd name="T37" fmla="*/ 1472 h 1630"/>
                <a:gd name="T38" fmla="*/ 624 w 2052"/>
                <a:gd name="T39" fmla="*/ 1622 h 1630"/>
                <a:gd name="T40" fmla="*/ 643 w 2052"/>
                <a:gd name="T41" fmla="*/ 1628 h 1630"/>
                <a:gd name="T42" fmla="*/ 679 w 2052"/>
                <a:gd name="T43" fmla="*/ 1626 h 1630"/>
                <a:gd name="T44" fmla="*/ 706 w 2052"/>
                <a:gd name="T45" fmla="*/ 1615 h 1630"/>
                <a:gd name="T46" fmla="*/ 725 w 2052"/>
                <a:gd name="T47" fmla="*/ 1598 h 1630"/>
                <a:gd name="T48" fmla="*/ 740 w 2052"/>
                <a:gd name="T49" fmla="*/ 1590 h 1630"/>
                <a:gd name="T50" fmla="*/ 1600 w 2052"/>
                <a:gd name="T51" fmla="*/ 730 h 1630"/>
                <a:gd name="T52" fmla="*/ 1943 w 2052"/>
                <a:gd name="T53" fmla="*/ 387 h 1630"/>
                <a:gd name="T54" fmla="*/ 1953 w 2052"/>
                <a:gd name="T55" fmla="*/ 377 h 1630"/>
                <a:gd name="T56" fmla="*/ 1974 w 2052"/>
                <a:gd name="T57" fmla="*/ 366 h 1630"/>
                <a:gd name="T58" fmla="*/ 2002 w 2052"/>
                <a:gd name="T59" fmla="*/ 357 h 1630"/>
                <a:gd name="T60" fmla="*/ 2033 w 2052"/>
                <a:gd name="T61" fmla="*/ 358 h 1630"/>
                <a:gd name="T62" fmla="*/ 2052 w 2052"/>
                <a:gd name="T63" fmla="*/ 366 h 16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2" h="1630">
                  <a:moveTo>
                    <a:pt x="1999" y="334"/>
                  </a:moveTo>
                  <a:lnTo>
                    <a:pt x="1999" y="334"/>
                  </a:lnTo>
                  <a:lnTo>
                    <a:pt x="1741" y="183"/>
                  </a:lnTo>
                  <a:lnTo>
                    <a:pt x="1741" y="183"/>
                  </a:lnTo>
                  <a:lnTo>
                    <a:pt x="1686" y="162"/>
                  </a:lnTo>
                  <a:lnTo>
                    <a:pt x="1686" y="162"/>
                  </a:lnTo>
                  <a:lnTo>
                    <a:pt x="1429" y="11"/>
                  </a:lnTo>
                  <a:lnTo>
                    <a:pt x="1429" y="11"/>
                  </a:lnTo>
                  <a:lnTo>
                    <a:pt x="1429" y="11"/>
                  </a:lnTo>
                  <a:lnTo>
                    <a:pt x="1419" y="6"/>
                  </a:lnTo>
                  <a:lnTo>
                    <a:pt x="1409" y="2"/>
                  </a:lnTo>
                  <a:lnTo>
                    <a:pt x="1400" y="0"/>
                  </a:lnTo>
                  <a:lnTo>
                    <a:pt x="1390" y="0"/>
                  </a:lnTo>
                  <a:lnTo>
                    <a:pt x="1375" y="2"/>
                  </a:lnTo>
                  <a:lnTo>
                    <a:pt x="1360" y="6"/>
                  </a:lnTo>
                  <a:lnTo>
                    <a:pt x="1347" y="13"/>
                  </a:lnTo>
                  <a:lnTo>
                    <a:pt x="1335" y="21"/>
                  </a:lnTo>
                  <a:lnTo>
                    <a:pt x="1320" y="32"/>
                  </a:lnTo>
                  <a:lnTo>
                    <a:pt x="1310" y="32"/>
                  </a:lnTo>
                  <a:lnTo>
                    <a:pt x="633" y="721"/>
                  </a:lnTo>
                  <a:lnTo>
                    <a:pt x="633" y="721"/>
                  </a:lnTo>
                  <a:lnTo>
                    <a:pt x="452" y="902"/>
                  </a:lnTo>
                  <a:lnTo>
                    <a:pt x="452" y="902"/>
                  </a:lnTo>
                  <a:lnTo>
                    <a:pt x="119" y="1235"/>
                  </a:lnTo>
                  <a:lnTo>
                    <a:pt x="119" y="1235"/>
                  </a:lnTo>
                  <a:lnTo>
                    <a:pt x="94" y="1253"/>
                  </a:lnTo>
                  <a:lnTo>
                    <a:pt x="73" y="1262"/>
                  </a:lnTo>
                  <a:lnTo>
                    <a:pt x="56" y="1270"/>
                  </a:lnTo>
                  <a:lnTo>
                    <a:pt x="39" y="1272"/>
                  </a:lnTo>
                  <a:lnTo>
                    <a:pt x="25" y="1272"/>
                  </a:lnTo>
                  <a:lnTo>
                    <a:pt x="14" y="1270"/>
                  </a:lnTo>
                  <a:lnTo>
                    <a:pt x="0" y="1268"/>
                  </a:lnTo>
                  <a:lnTo>
                    <a:pt x="54" y="1300"/>
                  </a:lnTo>
                  <a:lnTo>
                    <a:pt x="54" y="1300"/>
                  </a:lnTo>
                  <a:lnTo>
                    <a:pt x="313" y="1439"/>
                  </a:lnTo>
                  <a:lnTo>
                    <a:pt x="313" y="1439"/>
                  </a:lnTo>
                  <a:lnTo>
                    <a:pt x="366" y="1472"/>
                  </a:lnTo>
                  <a:lnTo>
                    <a:pt x="366" y="1472"/>
                  </a:lnTo>
                  <a:lnTo>
                    <a:pt x="624" y="1622"/>
                  </a:lnTo>
                  <a:lnTo>
                    <a:pt x="624" y="1622"/>
                  </a:lnTo>
                  <a:lnTo>
                    <a:pt x="624" y="1622"/>
                  </a:lnTo>
                  <a:lnTo>
                    <a:pt x="643" y="1628"/>
                  </a:lnTo>
                  <a:lnTo>
                    <a:pt x="662" y="1630"/>
                  </a:lnTo>
                  <a:lnTo>
                    <a:pt x="679" y="1626"/>
                  </a:lnTo>
                  <a:lnTo>
                    <a:pt x="694" y="1622"/>
                  </a:lnTo>
                  <a:lnTo>
                    <a:pt x="706" y="1615"/>
                  </a:lnTo>
                  <a:lnTo>
                    <a:pt x="717" y="1607"/>
                  </a:lnTo>
                  <a:lnTo>
                    <a:pt x="725" y="1598"/>
                  </a:lnTo>
                  <a:lnTo>
                    <a:pt x="731" y="1590"/>
                  </a:lnTo>
                  <a:lnTo>
                    <a:pt x="740" y="1590"/>
                  </a:lnTo>
                  <a:lnTo>
                    <a:pt x="1429" y="902"/>
                  </a:lnTo>
                  <a:lnTo>
                    <a:pt x="1600" y="730"/>
                  </a:lnTo>
                  <a:lnTo>
                    <a:pt x="1600" y="730"/>
                  </a:lnTo>
                  <a:lnTo>
                    <a:pt x="1943" y="387"/>
                  </a:lnTo>
                  <a:lnTo>
                    <a:pt x="1943" y="387"/>
                  </a:lnTo>
                  <a:lnTo>
                    <a:pt x="1953" y="377"/>
                  </a:lnTo>
                  <a:lnTo>
                    <a:pt x="1964" y="372"/>
                  </a:lnTo>
                  <a:lnTo>
                    <a:pt x="1974" y="366"/>
                  </a:lnTo>
                  <a:lnTo>
                    <a:pt x="1983" y="362"/>
                  </a:lnTo>
                  <a:lnTo>
                    <a:pt x="2002" y="357"/>
                  </a:lnTo>
                  <a:lnTo>
                    <a:pt x="2018" y="357"/>
                  </a:lnTo>
                  <a:lnTo>
                    <a:pt x="2033" y="358"/>
                  </a:lnTo>
                  <a:lnTo>
                    <a:pt x="2042" y="362"/>
                  </a:lnTo>
                  <a:lnTo>
                    <a:pt x="2052" y="366"/>
                  </a:lnTo>
                  <a:lnTo>
                    <a:pt x="1999" y="3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1200">
                <a:latin typeface="微软雅黑" panose="020B0503020204020204" pitchFamily="34" charset="-122"/>
                <a:ea typeface="微软雅黑" panose="020B0503020204020204" pitchFamily="34" charset="-122"/>
              </a:endParaRPr>
            </a:p>
          </p:txBody>
        </p:sp>
        <p:sp>
          <p:nvSpPr>
            <p:cNvPr id="22" name="矩形 21"/>
            <p:cNvSpPr/>
            <p:nvPr/>
          </p:nvSpPr>
          <p:spPr>
            <a:xfrm rot="18865156">
              <a:off x="7169643" y="3282409"/>
              <a:ext cx="1369595" cy="357992"/>
            </a:xfrm>
            <a:prstGeom prst="rect">
              <a:avLst/>
            </a:prstGeom>
            <a:grpFill/>
          </p:spPr>
          <p:txBody>
            <a:bodyPr wrap="none" lIns="74313" tIns="37157" rIns="74313" bIns="37157">
              <a:spAutoFit/>
            </a:bodyPr>
            <a:lstStyle/>
            <a:p>
              <a:r>
                <a:rPr lang="zh-CN" altLang="en-US" sz="1600" b="1" dirty="0">
                  <a:solidFill>
                    <a:schemeClr val="bg1"/>
                  </a:solidFill>
                  <a:latin typeface="微软雅黑" panose="020B0503020204020204" pitchFamily="34" charset="-122"/>
                  <a:ea typeface="微软雅黑" panose="020B0503020204020204" pitchFamily="34" charset="-122"/>
                </a:rPr>
                <a:t>内容说明</a:t>
              </a:r>
              <a:endParaRPr lang="zh-CN" altLang="en-US" sz="1600" b="1" dirty="0">
                <a:latin typeface="微软雅黑" panose="020B0503020204020204" pitchFamily="34" charset="-122"/>
                <a:ea typeface="微软雅黑" panose="020B0503020204020204" pitchFamily="34" charset="-122"/>
              </a:endParaRPr>
            </a:p>
          </p:txBody>
        </p:sp>
      </p:grpSp>
      <p:sp>
        <p:nvSpPr>
          <p:cNvPr id="23" name="矩形 22"/>
          <p:cNvSpPr/>
          <p:nvPr/>
        </p:nvSpPr>
        <p:spPr>
          <a:xfrm>
            <a:off x="1515578" y="1667238"/>
            <a:ext cx="2596550" cy="621165"/>
          </a:xfrm>
          <a:prstGeom prst="rect">
            <a:avLst/>
          </a:prstGeom>
        </p:spPr>
        <p:txBody>
          <a:bodyPr wrap="none" lIns="66519" tIns="33259" rIns="66519" bIns="33259">
            <a:spAutoFit/>
          </a:bodyPr>
          <a:lstStyle/>
          <a:p>
            <a:pPr>
              <a:lnSpc>
                <a:spcPct val="150000"/>
              </a:lnSpc>
            </a:pPr>
            <a:r>
              <a:rPr lang="zh-CN" altLang="en-US" sz="1200" dirty="0">
                <a:solidFill>
                  <a:srgbClr val="434154"/>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rgbClr val="434154"/>
              </a:solidFill>
              <a:latin typeface="微软雅黑" panose="020B0503020204020204" pitchFamily="34" charset="-122"/>
              <a:ea typeface="微软雅黑" panose="020B0503020204020204" pitchFamily="34" charset="-122"/>
            </a:endParaRPr>
          </a:p>
          <a:p>
            <a:pPr>
              <a:lnSpc>
                <a:spcPct val="150000"/>
              </a:lnSpc>
            </a:pPr>
            <a:r>
              <a:rPr lang="zh-CN" altLang="en-US" sz="1200" dirty="0">
                <a:solidFill>
                  <a:srgbClr val="434154"/>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rgbClr val="434154"/>
              </a:solidFill>
              <a:latin typeface="微软雅黑" panose="020B0503020204020204" pitchFamily="34" charset="-122"/>
              <a:ea typeface="微软雅黑" panose="020B0503020204020204" pitchFamily="34" charset="-122"/>
            </a:endParaRPr>
          </a:p>
        </p:txBody>
      </p:sp>
      <p:pic>
        <p:nvPicPr>
          <p:cNvPr id="24" name="图片 23"/>
          <p:cNvPicPr>
            <a:picLocks noChangeAspect="1"/>
          </p:cNvPicPr>
          <p:nvPr/>
        </p:nvPicPr>
        <p:blipFill>
          <a:blip r:embed="rId1">
            <a:duotone>
              <a:prstClr val="black"/>
              <a:srgbClr val="D9C3A5">
                <a:tint val="50000"/>
                <a:satMod val="180000"/>
              </a:srgbClr>
            </a:duotone>
            <a:extLst>
              <a:ext uri="{28A0092B-C50C-407E-A947-70E740481C1C}">
                <a14:useLocalDpi xmlns:a14="http://schemas.microsoft.com/office/drawing/2010/main" val="0"/>
              </a:ext>
            </a:extLst>
          </a:blip>
          <a:stretch>
            <a:fillRect/>
          </a:stretch>
        </p:blipFill>
        <p:spPr>
          <a:xfrm>
            <a:off x="739236" y="1642754"/>
            <a:ext cx="790143" cy="689856"/>
          </a:xfrm>
          <a:prstGeom prst="rect">
            <a:avLst/>
          </a:prstGeom>
        </p:spPr>
      </p:pic>
      <p:sp>
        <p:nvSpPr>
          <p:cNvPr id="25" name="矩形 24"/>
          <p:cNvSpPr/>
          <p:nvPr/>
        </p:nvSpPr>
        <p:spPr>
          <a:xfrm>
            <a:off x="3943382" y="4062609"/>
            <a:ext cx="2596550" cy="621165"/>
          </a:xfrm>
          <a:prstGeom prst="rect">
            <a:avLst/>
          </a:prstGeom>
        </p:spPr>
        <p:txBody>
          <a:bodyPr wrap="none" lIns="66519" tIns="33259" rIns="66519" bIns="33259">
            <a:spAutoFit/>
          </a:bodyPr>
          <a:lstStyle/>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26" name="图片 25"/>
          <p:cNvPicPr>
            <a:picLocks noChangeAspect="1"/>
          </p:cNvPicPr>
          <p:nvPr/>
        </p:nvPicPr>
        <p:blipFill>
          <a:blip r:embed="rId2">
            <a:duotone>
              <a:prstClr val="black"/>
              <a:srgbClr val="D9C3A5">
                <a:tint val="50000"/>
                <a:satMod val="180000"/>
              </a:srgbClr>
            </a:duotone>
            <a:extLst>
              <a:ext uri="{28A0092B-C50C-407E-A947-70E740481C1C}">
                <a14:useLocalDpi xmlns:a14="http://schemas.microsoft.com/office/drawing/2010/main" val="0"/>
              </a:ext>
            </a:extLst>
          </a:blip>
          <a:stretch>
            <a:fillRect/>
          </a:stretch>
        </p:blipFill>
        <p:spPr>
          <a:xfrm>
            <a:off x="2866586" y="3800679"/>
            <a:ext cx="1076798" cy="1003319"/>
          </a:xfrm>
          <a:prstGeom prst="rect">
            <a:avLst/>
          </a:prstGeom>
        </p:spPr>
      </p:pic>
      <p:sp>
        <p:nvSpPr>
          <p:cNvPr id="27" name="矩形 26"/>
          <p:cNvSpPr/>
          <p:nvPr/>
        </p:nvSpPr>
        <p:spPr>
          <a:xfrm>
            <a:off x="5362584" y="1421561"/>
            <a:ext cx="2596550" cy="621165"/>
          </a:xfrm>
          <a:prstGeom prst="rect">
            <a:avLst/>
          </a:prstGeom>
        </p:spPr>
        <p:txBody>
          <a:bodyPr wrap="none" lIns="66519" tIns="33259" rIns="66519" bIns="33259">
            <a:spAutoFit/>
          </a:bodyPr>
          <a:lstStyle/>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28" name="图片 27"/>
          <p:cNvPicPr>
            <a:picLocks noChangeAspect="1"/>
          </p:cNvPicPr>
          <p:nvPr/>
        </p:nvPicPr>
        <p:blipFill>
          <a:blip r:embed="rId3">
            <a:duotone>
              <a:prstClr val="black"/>
              <a:srgbClr val="D9C3A5">
                <a:tint val="50000"/>
                <a:satMod val="180000"/>
              </a:srgbClr>
            </a:duotone>
            <a:extLst>
              <a:ext uri="{28A0092B-C50C-407E-A947-70E740481C1C}">
                <a14:useLocalDpi xmlns:a14="http://schemas.microsoft.com/office/drawing/2010/main" val="0"/>
              </a:ext>
            </a:extLst>
          </a:blip>
          <a:stretch>
            <a:fillRect/>
          </a:stretch>
        </p:blipFill>
        <p:spPr>
          <a:xfrm>
            <a:off x="4586243" y="1344708"/>
            <a:ext cx="790143" cy="736224"/>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left)">
                                      <p:cBhvr>
                                        <p:cTn id="7" dur="500"/>
                                        <p:tgtEl>
                                          <p:spTgt spid="10"/>
                                        </p:tgtEl>
                                      </p:cBhvr>
                                    </p:animEffect>
                                  </p:childTnLst>
                                </p:cTn>
                              </p:par>
                            </p:childTnLst>
                          </p:cTn>
                        </p:par>
                        <p:par>
                          <p:cTn id="8" fill="hold">
                            <p:stCondLst>
                              <p:cond delay="500"/>
                            </p:stCondLst>
                            <p:childTnLst>
                              <p:par>
                                <p:cTn id="9" presetID="53" presetClass="entr" presetSubtype="16" fill="hold" nodeType="afterEffect">
                                  <p:stCondLst>
                                    <p:cond delay="0"/>
                                  </p:stCondLst>
                                  <p:childTnLst>
                                    <p:set>
                                      <p:cBhvr>
                                        <p:cTn id="10" dur="1" fill="hold">
                                          <p:stCondLst>
                                            <p:cond delay="0"/>
                                          </p:stCondLst>
                                        </p:cTn>
                                        <p:tgtEl>
                                          <p:spTgt spid="2"/>
                                        </p:tgtEl>
                                        <p:attrNameLst>
                                          <p:attrName>style.visibility</p:attrName>
                                        </p:attrNameLst>
                                      </p:cBhvr>
                                      <p:to>
                                        <p:strVal val="visible"/>
                                      </p:to>
                                    </p:set>
                                    <p:anim calcmode="lin" valueType="num">
                                      <p:cBhvr>
                                        <p:cTn id="11" dur="500" fill="hold"/>
                                        <p:tgtEl>
                                          <p:spTgt spid="2"/>
                                        </p:tgtEl>
                                        <p:attrNameLst>
                                          <p:attrName>ppt_w</p:attrName>
                                        </p:attrNameLst>
                                      </p:cBhvr>
                                      <p:tavLst>
                                        <p:tav tm="0">
                                          <p:val>
                                            <p:fltVal val="0"/>
                                          </p:val>
                                        </p:tav>
                                        <p:tav tm="100000">
                                          <p:val>
                                            <p:strVal val="#ppt_w"/>
                                          </p:val>
                                        </p:tav>
                                      </p:tavLst>
                                    </p:anim>
                                    <p:anim calcmode="lin" valueType="num">
                                      <p:cBhvr>
                                        <p:cTn id="12" dur="500" fill="hold"/>
                                        <p:tgtEl>
                                          <p:spTgt spid="2"/>
                                        </p:tgtEl>
                                        <p:attrNameLst>
                                          <p:attrName>ppt_h</p:attrName>
                                        </p:attrNameLst>
                                      </p:cBhvr>
                                      <p:tavLst>
                                        <p:tav tm="0">
                                          <p:val>
                                            <p:fltVal val="0"/>
                                          </p:val>
                                        </p:tav>
                                        <p:tav tm="100000">
                                          <p:val>
                                            <p:strVal val="#ppt_h"/>
                                          </p:val>
                                        </p:tav>
                                      </p:tavLst>
                                    </p:anim>
                                    <p:animEffect transition="in" filter="fade">
                                      <p:cBhvr>
                                        <p:cTn id="13" dur="500"/>
                                        <p:tgtEl>
                                          <p:spTgt spid="2"/>
                                        </p:tgtEl>
                                      </p:cBhvr>
                                    </p:animEffect>
                                  </p:childTnLst>
                                </p:cTn>
                              </p:par>
                            </p:childTnLst>
                          </p:cTn>
                        </p:par>
                        <p:par>
                          <p:cTn id="14" fill="hold">
                            <p:stCondLst>
                              <p:cond delay="1000"/>
                            </p:stCondLst>
                            <p:childTnLst>
                              <p:par>
                                <p:cTn id="15" presetID="26" presetClass="emph" presetSubtype="0" repeatCount="3000" fill="hold" nodeType="afterEffect">
                                  <p:stCondLst>
                                    <p:cond delay="0"/>
                                  </p:stCondLst>
                                  <p:childTnLst>
                                    <p:animEffect transition="out" filter="fade">
                                      <p:cBhvr>
                                        <p:cTn id="16" dur="500" tmFilter="0, 0; .2, .5; .8, .5; 1, 0"/>
                                        <p:tgtEl>
                                          <p:spTgt spid="2"/>
                                        </p:tgtEl>
                                      </p:cBhvr>
                                    </p:animEffect>
                                    <p:animScale>
                                      <p:cBhvr>
                                        <p:cTn id="17" dur="250" autoRev="1" fill="hold"/>
                                        <p:tgtEl>
                                          <p:spTgt spid="2"/>
                                        </p:tgtEl>
                                      </p:cBhvr>
                                      <p:by x="105000" y="105000"/>
                                    </p:animScale>
                                  </p:childTnLst>
                                </p:cTn>
                              </p:par>
                            </p:childTnLst>
                          </p:cTn>
                        </p:par>
                        <p:par>
                          <p:cTn id="18" fill="hold">
                            <p:stCondLst>
                              <p:cond delay="1500"/>
                            </p:stCondLst>
                            <p:childTnLst>
                              <p:par>
                                <p:cTn id="19" presetID="22" presetClass="entr" presetSubtype="1" fill="hold" nodeType="afterEffect">
                                  <p:stCondLst>
                                    <p:cond delay="0"/>
                                  </p:stCondLst>
                                  <p:childTnLst>
                                    <p:set>
                                      <p:cBhvr>
                                        <p:cTn id="20" dur="1" fill="hold">
                                          <p:stCondLst>
                                            <p:cond delay="0"/>
                                          </p:stCondLst>
                                        </p:cTn>
                                        <p:tgtEl>
                                          <p:spTgt spid="11"/>
                                        </p:tgtEl>
                                        <p:attrNameLst>
                                          <p:attrName>style.visibility</p:attrName>
                                        </p:attrNameLst>
                                      </p:cBhvr>
                                      <p:to>
                                        <p:strVal val="visible"/>
                                      </p:to>
                                    </p:set>
                                    <p:animEffect transition="in" filter="wipe(up)">
                                      <p:cBhvr>
                                        <p:cTn id="21" dur="500"/>
                                        <p:tgtEl>
                                          <p:spTgt spid="11"/>
                                        </p:tgtEl>
                                      </p:cBhvr>
                                    </p:animEffect>
                                  </p:childTnLst>
                                </p:cTn>
                              </p:par>
                            </p:childTnLst>
                          </p:cTn>
                        </p:par>
                        <p:par>
                          <p:cTn id="22" fill="hold">
                            <p:stCondLst>
                              <p:cond delay="2000"/>
                            </p:stCondLst>
                            <p:childTnLst>
                              <p:par>
                                <p:cTn id="23" presetID="22" presetClass="entr" presetSubtype="4" fill="hold" nodeType="afterEffect">
                                  <p:stCondLst>
                                    <p:cond delay="0"/>
                                  </p:stCondLst>
                                  <p:childTnLst>
                                    <p:set>
                                      <p:cBhvr>
                                        <p:cTn id="24" dur="1" fill="hold">
                                          <p:stCondLst>
                                            <p:cond delay="0"/>
                                          </p:stCondLst>
                                        </p:cTn>
                                        <p:tgtEl>
                                          <p:spTgt spid="17"/>
                                        </p:tgtEl>
                                        <p:attrNameLst>
                                          <p:attrName>style.visibility</p:attrName>
                                        </p:attrNameLst>
                                      </p:cBhvr>
                                      <p:to>
                                        <p:strVal val="visible"/>
                                      </p:to>
                                    </p:set>
                                    <p:animEffect transition="in" filter="wipe(down)">
                                      <p:cBhvr>
                                        <p:cTn id="25" dur="500"/>
                                        <p:tgtEl>
                                          <p:spTgt spid="17"/>
                                        </p:tgtEl>
                                      </p:cBhvr>
                                    </p:animEffect>
                                  </p:childTnLst>
                                </p:cTn>
                              </p:par>
                            </p:childTnLst>
                          </p:cTn>
                        </p:par>
                        <p:par>
                          <p:cTn id="26" fill="hold">
                            <p:stCondLst>
                              <p:cond delay="2500"/>
                            </p:stCondLst>
                            <p:childTnLst>
                              <p:par>
                                <p:cTn id="27" presetID="22" presetClass="entr" presetSubtype="1" fill="hold" nodeType="afterEffect">
                                  <p:stCondLst>
                                    <p:cond delay="0"/>
                                  </p:stCondLst>
                                  <p:childTnLst>
                                    <p:set>
                                      <p:cBhvr>
                                        <p:cTn id="28" dur="1" fill="hold">
                                          <p:stCondLst>
                                            <p:cond delay="0"/>
                                          </p:stCondLst>
                                        </p:cTn>
                                        <p:tgtEl>
                                          <p:spTgt spid="20"/>
                                        </p:tgtEl>
                                        <p:attrNameLst>
                                          <p:attrName>style.visibility</p:attrName>
                                        </p:attrNameLst>
                                      </p:cBhvr>
                                      <p:to>
                                        <p:strVal val="visible"/>
                                      </p:to>
                                    </p:set>
                                    <p:animEffect transition="in" filter="wipe(up)">
                                      <p:cBhvr>
                                        <p:cTn id="29" dur="500"/>
                                        <p:tgtEl>
                                          <p:spTgt spid="20"/>
                                        </p:tgtEl>
                                      </p:cBhvr>
                                    </p:animEffect>
                                  </p:childTnLst>
                                </p:cTn>
                              </p:par>
                            </p:childTnLst>
                          </p:cTn>
                        </p:par>
                        <p:par>
                          <p:cTn id="30" fill="hold">
                            <p:stCondLst>
                              <p:cond delay="3000"/>
                            </p:stCondLst>
                            <p:childTnLst>
                              <p:par>
                                <p:cTn id="31" presetID="2" presetClass="entr" presetSubtype="8" fill="hold" nodeType="afterEffect">
                                  <p:stCondLst>
                                    <p:cond delay="0"/>
                                  </p:stCondLst>
                                  <p:childTnLst>
                                    <p:set>
                                      <p:cBhvr>
                                        <p:cTn id="32" dur="1" fill="hold">
                                          <p:stCondLst>
                                            <p:cond delay="0"/>
                                          </p:stCondLst>
                                        </p:cTn>
                                        <p:tgtEl>
                                          <p:spTgt spid="24"/>
                                        </p:tgtEl>
                                        <p:attrNameLst>
                                          <p:attrName>style.visibility</p:attrName>
                                        </p:attrNameLst>
                                      </p:cBhvr>
                                      <p:to>
                                        <p:strVal val="visible"/>
                                      </p:to>
                                    </p:set>
                                    <p:anim calcmode="lin" valueType="num">
                                      <p:cBhvr additive="base">
                                        <p:cTn id="33" dur="500" fill="hold"/>
                                        <p:tgtEl>
                                          <p:spTgt spid="24"/>
                                        </p:tgtEl>
                                        <p:attrNameLst>
                                          <p:attrName>ppt_x</p:attrName>
                                        </p:attrNameLst>
                                      </p:cBhvr>
                                      <p:tavLst>
                                        <p:tav tm="0">
                                          <p:val>
                                            <p:strVal val="0-#ppt_w/2"/>
                                          </p:val>
                                        </p:tav>
                                        <p:tav tm="100000">
                                          <p:val>
                                            <p:strVal val="#ppt_x"/>
                                          </p:val>
                                        </p:tav>
                                      </p:tavLst>
                                    </p:anim>
                                    <p:anim calcmode="lin" valueType="num">
                                      <p:cBhvr additive="base">
                                        <p:cTn id="34" dur="500" fill="hold"/>
                                        <p:tgtEl>
                                          <p:spTgt spid="24"/>
                                        </p:tgtEl>
                                        <p:attrNameLst>
                                          <p:attrName>ppt_y</p:attrName>
                                        </p:attrNameLst>
                                      </p:cBhvr>
                                      <p:tavLst>
                                        <p:tav tm="0">
                                          <p:val>
                                            <p:strVal val="#ppt_y"/>
                                          </p:val>
                                        </p:tav>
                                        <p:tav tm="100000">
                                          <p:val>
                                            <p:strVal val="#ppt_y"/>
                                          </p:val>
                                        </p:tav>
                                      </p:tavLst>
                                    </p:anim>
                                  </p:childTnLst>
                                </p:cTn>
                              </p:par>
                              <p:par>
                                <p:cTn id="35" presetID="2" presetClass="entr" presetSubtype="8" fill="hold" grpId="0" nodeType="withEffect">
                                  <p:stCondLst>
                                    <p:cond delay="250"/>
                                  </p:stCondLst>
                                  <p:childTnLst>
                                    <p:set>
                                      <p:cBhvr>
                                        <p:cTn id="36" dur="1" fill="hold">
                                          <p:stCondLst>
                                            <p:cond delay="0"/>
                                          </p:stCondLst>
                                        </p:cTn>
                                        <p:tgtEl>
                                          <p:spTgt spid="23"/>
                                        </p:tgtEl>
                                        <p:attrNameLst>
                                          <p:attrName>style.visibility</p:attrName>
                                        </p:attrNameLst>
                                      </p:cBhvr>
                                      <p:to>
                                        <p:strVal val="visible"/>
                                      </p:to>
                                    </p:set>
                                    <p:anim calcmode="lin" valueType="num">
                                      <p:cBhvr additive="base">
                                        <p:cTn id="37" dur="500" fill="hold"/>
                                        <p:tgtEl>
                                          <p:spTgt spid="23"/>
                                        </p:tgtEl>
                                        <p:attrNameLst>
                                          <p:attrName>ppt_x</p:attrName>
                                        </p:attrNameLst>
                                      </p:cBhvr>
                                      <p:tavLst>
                                        <p:tav tm="0">
                                          <p:val>
                                            <p:strVal val="0-#ppt_w/2"/>
                                          </p:val>
                                        </p:tav>
                                        <p:tav tm="100000">
                                          <p:val>
                                            <p:strVal val="#ppt_x"/>
                                          </p:val>
                                        </p:tav>
                                      </p:tavLst>
                                    </p:anim>
                                    <p:anim calcmode="lin" valueType="num">
                                      <p:cBhvr additive="base">
                                        <p:cTn id="38" dur="500" fill="hold"/>
                                        <p:tgtEl>
                                          <p:spTgt spid="23"/>
                                        </p:tgtEl>
                                        <p:attrNameLst>
                                          <p:attrName>ppt_y</p:attrName>
                                        </p:attrNameLst>
                                      </p:cBhvr>
                                      <p:tavLst>
                                        <p:tav tm="0">
                                          <p:val>
                                            <p:strVal val="#ppt_y"/>
                                          </p:val>
                                        </p:tav>
                                        <p:tav tm="100000">
                                          <p:val>
                                            <p:strVal val="#ppt_y"/>
                                          </p:val>
                                        </p:tav>
                                      </p:tavLst>
                                    </p:anim>
                                  </p:childTnLst>
                                </p:cTn>
                              </p:par>
                              <p:par>
                                <p:cTn id="39" presetID="2" presetClass="entr" presetSubtype="8" fill="hold" nodeType="withEffect">
                                  <p:stCondLst>
                                    <p:cond delay="500"/>
                                  </p:stCondLst>
                                  <p:childTnLst>
                                    <p:set>
                                      <p:cBhvr>
                                        <p:cTn id="40" dur="1" fill="hold">
                                          <p:stCondLst>
                                            <p:cond delay="0"/>
                                          </p:stCondLst>
                                        </p:cTn>
                                        <p:tgtEl>
                                          <p:spTgt spid="28"/>
                                        </p:tgtEl>
                                        <p:attrNameLst>
                                          <p:attrName>style.visibility</p:attrName>
                                        </p:attrNameLst>
                                      </p:cBhvr>
                                      <p:to>
                                        <p:strVal val="visible"/>
                                      </p:to>
                                    </p:set>
                                    <p:anim calcmode="lin" valueType="num">
                                      <p:cBhvr additive="base">
                                        <p:cTn id="41" dur="500" fill="hold"/>
                                        <p:tgtEl>
                                          <p:spTgt spid="28"/>
                                        </p:tgtEl>
                                        <p:attrNameLst>
                                          <p:attrName>ppt_x</p:attrName>
                                        </p:attrNameLst>
                                      </p:cBhvr>
                                      <p:tavLst>
                                        <p:tav tm="0">
                                          <p:val>
                                            <p:strVal val="0-#ppt_w/2"/>
                                          </p:val>
                                        </p:tav>
                                        <p:tav tm="100000">
                                          <p:val>
                                            <p:strVal val="#ppt_x"/>
                                          </p:val>
                                        </p:tav>
                                      </p:tavLst>
                                    </p:anim>
                                    <p:anim calcmode="lin" valueType="num">
                                      <p:cBhvr additive="base">
                                        <p:cTn id="42" dur="500" fill="hold"/>
                                        <p:tgtEl>
                                          <p:spTgt spid="28"/>
                                        </p:tgtEl>
                                        <p:attrNameLst>
                                          <p:attrName>ppt_y</p:attrName>
                                        </p:attrNameLst>
                                      </p:cBhvr>
                                      <p:tavLst>
                                        <p:tav tm="0">
                                          <p:val>
                                            <p:strVal val="#ppt_y"/>
                                          </p:val>
                                        </p:tav>
                                        <p:tav tm="100000">
                                          <p:val>
                                            <p:strVal val="#ppt_y"/>
                                          </p:val>
                                        </p:tav>
                                      </p:tavLst>
                                    </p:anim>
                                  </p:childTnLst>
                                </p:cTn>
                              </p:par>
                              <p:par>
                                <p:cTn id="43" presetID="2" presetClass="entr" presetSubtype="8" fill="hold" grpId="0" nodeType="withEffect">
                                  <p:stCondLst>
                                    <p:cond delay="750"/>
                                  </p:stCondLst>
                                  <p:childTnLst>
                                    <p:set>
                                      <p:cBhvr>
                                        <p:cTn id="44" dur="1" fill="hold">
                                          <p:stCondLst>
                                            <p:cond delay="0"/>
                                          </p:stCondLst>
                                        </p:cTn>
                                        <p:tgtEl>
                                          <p:spTgt spid="27"/>
                                        </p:tgtEl>
                                        <p:attrNameLst>
                                          <p:attrName>style.visibility</p:attrName>
                                        </p:attrNameLst>
                                      </p:cBhvr>
                                      <p:to>
                                        <p:strVal val="visible"/>
                                      </p:to>
                                    </p:set>
                                    <p:anim calcmode="lin" valueType="num">
                                      <p:cBhvr additive="base">
                                        <p:cTn id="45" dur="500" fill="hold"/>
                                        <p:tgtEl>
                                          <p:spTgt spid="27"/>
                                        </p:tgtEl>
                                        <p:attrNameLst>
                                          <p:attrName>ppt_x</p:attrName>
                                        </p:attrNameLst>
                                      </p:cBhvr>
                                      <p:tavLst>
                                        <p:tav tm="0">
                                          <p:val>
                                            <p:strVal val="0-#ppt_w/2"/>
                                          </p:val>
                                        </p:tav>
                                        <p:tav tm="100000">
                                          <p:val>
                                            <p:strVal val="#ppt_x"/>
                                          </p:val>
                                        </p:tav>
                                      </p:tavLst>
                                    </p:anim>
                                    <p:anim calcmode="lin" valueType="num">
                                      <p:cBhvr additive="base">
                                        <p:cTn id="46" dur="500" fill="hold"/>
                                        <p:tgtEl>
                                          <p:spTgt spid="27"/>
                                        </p:tgtEl>
                                        <p:attrNameLst>
                                          <p:attrName>ppt_y</p:attrName>
                                        </p:attrNameLst>
                                      </p:cBhvr>
                                      <p:tavLst>
                                        <p:tav tm="0">
                                          <p:val>
                                            <p:strVal val="#ppt_y"/>
                                          </p:val>
                                        </p:tav>
                                        <p:tav tm="100000">
                                          <p:val>
                                            <p:strVal val="#ppt_y"/>
                                          </p:val>
                                        </p:tav>
                                      </p:tavLst>
                                    </p:anim>
                                  </p:childTnLst>
                                </p:cTn>
                              </p:par>
                              <p:par>
                                <p:cTn id="47" presetID="2" presetClass="entr" presetSubtype="8" fill="hold" nodeType="withEffect">
                                  <p:stCondLst>
                                    <p:cond delay="1000"/>
                                  </p:stCondLst>
                                  <p:childTnLst>
                                    <p:set>
                                      <p:cBhvr>
                                        <p:cTn id="48" dur="1" fill="hold">
                                          <p:stCondLst>
                                            <p:cond delay="0"/>
                                          </p:stCondLst>
                                        </p:cTn>
                                        <p:tgtEl>
                                          <p:spTgt spid="26"/>
                                        </p:tgtEl>
                                        <p:attrNameLst>
                                          <p:attrName>style.visibility</p:attrName>
                                        </p:attrNameLst>
                                      </p:cBhvr>
                                      <p:to>
                                        <p:strVal val="visible"/>
                                      </p:to>
                                    </p:set>
                                    <p:anim calcmode="lin" valueType="num">
                                      <p:cBhvr additive="base">
                                        <p:cTn id="49" dur="500" fill="hold"/>
                                        <p:tgtEl>
                                          <p:spTgt spid="26"/>
                                        </p:tgtEl>
                                        <p:attrNameLst>
                                          <p:attrName>ppt_x</p:attrName>
                                        </p:attrNameLst>
                                      </p:cBhvr>
                                      <p:tavLst>
                                        <p:tav tm="0">
                                          <p:val>
                                            <p:strVal val="0-#ppt_w/2"/>
                                          </p:val>
                                        </p:tav>
                                        <p:tav tm="100000">
                                          <p:val>
                                            <p:strVal val="#ppt_x"/>
                                          </p:val>
                                        </p:tav>
                                      </p:tavLst>
                                    </p:anim>
                                    <p:anim calcmode="lin" valueType="num">
                                      <p:cBhvr additive="base">
                                        <p:cTn id="50" dur="500" fill="hold"/>
                                        <p:tgtEl>
                                          <p:spTgt spid="26"/>
                                        </p:tgtEl>
                                        <p:attrNameLst>
                                          <p:attrName>ppt_y</p:attrName>
                                        </p:attrNameLst>
                                      </p:cBhvr>
                                      <p:tavLst>
                                        <p:tav tm="0">
                                          <p:val>
                                            <p:strVal val="#ppt_y"/>
                                          </p:val>
                                        </p:tav>
                                        <p:tav tm="100000">
                                          <p:val>
                                            <p:strVal val="#ppt_y"/>
                                          </p:val>
                                        </p:tav>
                                      </p:tavLst>
                                    </p:anim>
                                  </p:childTnLst>
                                </p:cTn>
                              </p:par>
                              <p:par>
                                <p:cTn id="51" presetID="2" presetClass="entr" presetSubtype="8" fill="hold" grpId="0" nodeType="withEffect">
                                  <p:stCondLst>
                                    <p:cond delay="1250"/>
                                  </p:stCondLst>
                                  <p:childTnLst>
                                    <p:set>
                                      <p:cBhvr>
                                        <p:cTn id="52" dur="1" fill="hold">
                                          <p:stCondLst>
                                            <p:cond delay="0"/>
                                          </p:stCondLst>
                                        </p:cTn>
                                        <p:tgtEl>
                                          <p:spTgt spid="25"/>
                                        </p:tgtEl>
                                        <p:attrNameLst>
                                          <p:attrName>style.visibility</p:attrName>
                                        </p:attrNameLst>
                                      </p:cBhvr>
                                      <p:to>
                                        <p:strVal val="visible"/>
                                      </p:to>
                                    </p:set>
                                    <p:anim calcmode="lin" valueType="num">
                                      <p:cBhvr additive="base">
                                        <p:cTn id="53" dur="500" fill="hold"/>
                                        <p:tgtEl>
                                          <p:spTgt spid="25"/>
                                        </p:tgtEl>
                                        <p:attrNameLst>
                                          <p:attrName>ppt_x</p:attrName>
                                        </p:attrNameLst>
                                      </p:cBhvr>
                                      <p:tavLst>
                                        <p:tav tm="0">
                                          <p:val>
                                            <p:strVal val="0-#ppt_w/2"/>
                                          </p:val>
                                        </p:tav>
                                        <p:tav tm="100000">
                                          <p:val>
                                            <p:strVal val="#ppt_x"/>
                                          </p:val>
                                        </p:tav>
                                      </p:tavLst>
                                    </p:anim>
                                    <p:anim calcmode="lin" valueType="num">
                                      <p:cBhvr additive="base">
                                        <p:cTn id="54" dur="500" fill="hold"/>
                                        <p:tgtEl>
                                          <p:spTgt spid="25"/>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animBg="1"/>
      <p:bldP spid="23" grpId="0"/>
      <p:bldP spid="25" grpId="0"/>
      <p:bldP spid="27" grpId="0"/>
    </p:bldLst>
  </p:timing>
</p:sld>
</file>

<file path=ppt/slides/slide25.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graphicFrame>
        <p:nvGraphicFramePr>
          <p:cNvPr id="2" name="图表 1"/>
          <p:cNvGraphicFramePr/>
          <p:nvPr/>
        </p:nvGraphicFramePr>
        <p:xfrm>
          <a:off x="806834" y="1260756"/>
          <a:ext cx="4402017" cy="3471234"/>
        </p:xfrm>
        <a:graphic>
          <a:graphicData uri="http://schemas.openxmlformats.org/drawingml/2006/chart">
            <c:chart xmlns:c="http://schemas.openxmlformats.org/drawingml/2006/chart" xmlns:r="http://schemas.openxmlformats.org/officeDocument/2006/relationships" r:id="rId1"/>
          </a:graphicData>
        </a:graphic>
      </p:graphicFrame>
      <p:sp>
        <p:nvSpPr>
          <p:cNvPr id="3" name="文本框 7"/>
          <p:cNvSpPr txBox="1"/>
          <p:nvPr/>
        </p:nvSpPr>
        <p:spPr>
          <a:xfrm>
            <a:off x="5317957" y="1823062"/>
            <a:ext cx="1543444" cy="332263"/>
          </a:xfrm>
          <a:prstGeom prst="rect">
            <a:avLst/>
          </a:prstGeom>
          <a:noFill/>
        </p:spPr>
        <p:txBody>
          <a:bodyPr wrap="square" lIns="69969" tIns="34985" rIns="69969" bIns="34985" rtlCol="0">
            <a:spAutoFit/>
          </a:bodyPr>
          <a:lstStyle/>
          <a:p>
            <a:r>
              <a:rPr lang="en-US" altLang="zh-CN" sz="1700" dirty="0">
                <a:solidFill>
                  <a:schemeClr val="tx1">
                    <a:lumMod val="95000"/>
                    <a:lumOff val="5000"/>
                  </a:schemeClr>
                </a:solidFill>
                <a:latin typeface="微软雅黑" panose="020B0503020204020204" pitchFamily="34" charset="-122"/>
                <a:ea typeface="微软雅黑" panose="020B0503020204020204" pitchFamily="34" charset="-122"/>
              </a:rPr>
              <a:t>01</a:t>
            </a:r>
            <a:r>
              <a:rPr lang="en-US" altLang="zh-CN" sz="1700" b="1" dirty="0">
                <a:solidFill>
                  <a:schemeClr val="tx1">
                    <a:lumMod val="95000"/>
                    <a:lumOff val="5000"/>
                  </a:schemeClr>
                </a:solidFill>
                <a:latin typeface="微软雅黑" panose="020B0503020204020204" pitchFamily="34" charset="-122"/>
                <a:ea typeface="微软雅黑" panose="020B0503020204020204" pitchFamily="34" charset="-122"/>
              </a:rPr>
              <a:t>  </a:t>
            </a:r>
            <a:r>
              <a:rPr lang="zh-CN" altLang="en-US" sz="1700" b="1" dirty="0">
                <a:solidFill>
                  <a:schemeClr val="tx1">
                    <a:lumMod val="95000"/>
                    <a:lumOff val="5000"/>
                  </a:schemeClr>
                </a:solidFill>
                <a:latin typeface="微软雅黑" panose="020B0503020204020204" pitchFamily="34" charset="-122"/>
                <a:ea typeface="微软雅黑" panose="020B0503020204020204" pitchFamily="34" charset="-122"/>
              </a:rPr>
              <a:t>内容说明</a:t>
            </a:r>
            <a:endParaRPr lang="zh-CN" altLang="en-US" sz="1700" b="1" dirty="0">
              <a:solidFill>
                <a:schemeClr val="tx1">
                  <a:lumMod val="95000"/>
                  <a:lumOff val="5000"/>
                </a:schemeClr>
              </a:solidFill>
              <a:latin typeface="微软雅黑" panose="020B0503020204020204" pitchFamily="34" charset="-122"/>
              <a:ea typeface="微软雅黑" panose="020B0503020204020204" pitchFamily="34" charset="-122"/>
            </a:endParaRPr>
          </a:p>
        </p:txBody>
      </p:sp>
      <p:sp>
        <p:nvSpPr>
          <p:cNvPr id="4" name="矩形 3"/>
          <p:cNvSpPr/>
          <p:nvPr/>
        </p:nvSpPr>
        <p:spPr>
          <a:xfrm>
            <a:off x="5317957" y="2170462"/>
            <a:ext cx="3286491" cy="763151"/>
          </a:xfrm>
          <a:prstGeom prst="rect">
            <a:avLst/>
          </a:prstGeom>
        </p:spPr>
        <p:txBody>
          <a:bodyPr wrap="none" lIns="69969" tIns="34985" rIns="69969" bIns="34985">
            <a:spAutoFit/>
          </a:bodyPr>
          <a:lstStyle/>
          <a:p>
            <a:pPr>
              <a:lnSpc>
                <a:spcPct val="150000"/>
              </a:lnSpc>
            </a:pPr>
            <a:r>
              <a:rPr lang="zh-CN" altLang="en-US" sz="15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5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5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5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cxnSp>
        <p:nvCxnSpPr>
          <p:cNvPr id="5" name="直接连接符 4"/>
          <p:cNvCxnSpPr/>
          <p:nvPr/>
        </p:nvCxnSpPr>
        <p:spPr>
          <a:xfrm>
            <a:off x="5217493" y="3096528"/>
            <a:ext cx="2876835" cy="0"/>
          </a:xfrm>
          <a:prstGeom prst="line">
            <a:avLst/>
          </a:prstGeom>
          <a:ln>
            <a:solidFill>
              <a:schemeClr val="tx1">
                <a:lumMod val="50000"/>
                <a:lumOff val="50000"/>
              </a:schemeClr>
            </a:solidFill>
            <a:prstDash val="dash"/>
          </a:ln>
        </p:spPr>
        <p:style>
          <a:lnRef idx="1">
            <a:schemeClr val="accent1"/>
          </a:lnRef>
          <a:fillRef idx="0">
            <a:schemeClr val="accent1"/>
          </a:fillRef>
          <a:effectRef idx="0">
            <a:schemeClr val="accent1"/>
          </a:effectRef>
          <a:fontRef idx="minor">
            <a:schemeClr val="tx1"/>
          </a:fontRef>
        </p:style>
      </p:cxnSp>
      <p:sp>
        <p:nvSpPr>
          <p:cNvPr id="6" name="文本框 11"/>
          <p:cNvSpPr txBox="1"/>
          <p:nvPr/>
        </p:nvSpPr>
        <p:spPr>
          <a:xfrm>
            <a:off x="5317957" y="3390984"/>
            <a:ext cx="1543444" cy="332263"/>
          </a:xfrm>
          <a:prstGeom prst="rect">
            <a:avLst/>
          </a:prstGeom>
          <a:noFill/>
        </p:spPr>
        <p:txBody>
          <a:bodyPr wrap="square" lIns="69969" tIns="34985" rIns="69969" bIns="34985" rtlCol="0">
            <a:spAutoFit/>
          </a:bodyPr>
          <a:lstStyle/>
          <a:p>
            <a:r>
              <a:rPr lang="en-US" altLang="zh-CN" sz="1700" dirty="0">
                <a:solidFill>
                  <a:schemeClr val="tx1">
                    <a:lumMod val="95000"/>
                    <a:lumOff val="5000"/>
                  </a:schemeClr>
                </a:solidFill>
                <a:latin typeface="微软雅黑" panose="020B0503020204020204" pitchFamily="34" charset="-122"/>
                <a:ea typeface="微软雅黑" panose="020B0503020204020204" pitchFamily="34" charset="-122"/>
              </a:rPr>
              <a:t>02</a:t>
            </a:r>
            <a:r>
              <a:rPr lang="en-US" altLang="zh-CN" sz="1700" b="1" dirty="0">
                <a:solidFill>
                  <a:schemeClr val="tx1">
                    <a:lumMod val="95000"/>
                    <a:lumOff val="5000"/>
                  </a:schemeClr>
                </a:solidFill>
                <a:latin typeface="微软雅黑" panose="020B0503020204020204" pitchFamily="34" charset="-122"/>
                <a:ea typeface="微软雅黑" panose="020B0503020204020204" pitchFamily="34" charset="-122"/>
              </a:rPr>
              <a:t>  </a:t>
            </a:r>
            <a:r>
              <a:rPr lang="zh-CN" altLang="en-US" sz="1700" b="1" dirty="0">
                <a:solidFill>
                  <a:schemeClr val="tx1">
                    <a:lumMod val="95000"/>
                    <a:lumOff val="5000"/>
                  </a:schemeClr>
                </a:solidFill>
                <a:latin typeface="微软雅黑" panose="020B0503020204020204" pitchFamily="34" charset="-122"/>
                <a:ea typeface="微软雅黑" panose="020B0503020204020204" pitchFamily="34" charset="-122"/>
              </a:rPr>
              <a:t>内容说明</a:t>
            </a:r>
            <a:endParaRPr lang="zh-CN" altLang="en-US" sz="1700" b="1" dirty="0">
              <a:solidFill>
                <a:schemeClr val="tx1">
                  <a:lumMod val="95000"/>
                  <a:lumOff val="5000"/>
                </a:schemeClr>
              </a:solidFill>
              <a:latin typeface="微软雅黑" panose="020B0503020204020204" pitchFamily="34" charset="-122"/>
              <a:ea typeface="微软雅黑" panose="020B0503020204020204" pitchFamily="34" charset="-122"/>
            </a:endParaRPr>
          </a:p>
        </p:txBody>
      </p:sp>
      <p:sp>
        <p:nvSpPr>
          <p:cNvPr id="7" name="矩形 6"/>
          <p:cNvSpPr/>
          <p:nvPr/>
        </p:nvSpPr>
        <p:spPr>
          <a:xfrm>
            <a:off x="5317957" y="3738386"/>
            <a:ext cx="3286491" cy="763151"/>
          </a:xfrm>
          <a:prstGeom prst="rect">
            <a:avLst/>
          </a:prstGeom>
        </p:spPr>
        <p:txBody>
          <a:bodyPr wrap="none" lIns="69969" tIns="34985" rIns="69969" bIns="34985">
            <a:spAutoFit/>
          </a:bodyPr>
          <a:lstStyle/>
          <a:p>
            <a:pPr>
              <a:lnSpc>
                <a:spcPct val="150000"/>
              </a:lnSpc>
            </a:pPr>
            <a:r>
              <a:rPr lang="zh-CN" altLang="en-US" sz="15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500" dirty="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r>
              <a:rPr lang="zh-CN" altLang="en-US" sz="1500" dirty="0">
                <a:solidFill>
                  <a:schemeClr val="tx1">
                    <a:lumMod val="75000"/>
                    <a:lumOff val="25000"/>
                  </a:schemeClr>
                </a:solidFill>
                <a:latin typeface="微软雅黑" panose="020B0503020204020204" pitchFamily="34" charset="-122"/>
                <a:ea typeface="微软雅黑" panose="020B0503020204020204" pitchFamily="34" charset="-122"/>
              </a:rPr>
              <a:t>内容说明内容说明内容说明内容说明</a:t>
            </a:r>
            <a:endParaRPr lang="en-US" altLang="zh-CN" sz="15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right)">
                                      <p:cBhvr>
                                        <p:cTn id="7" dur="500"/>
                                        <p:tgtEl>
                                          <p:spTgt spid="2"/>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wipe(left)">
                                      <p:cBhvr>
                                        <p:cTn id="11" dur="500"/>
                                        <p:tgtEl>
                                          <p:spTgt spid="3"/>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4"/>
                                        </p:tgtEl>
                                        <p:attrNameLst>
                                          <p:attrName>style.visibility</p:attrName>
                                        </p:attrNameLst>
                                      </p:cBhvr>
                                      <p:to>
                                        <p:strVal val="visible"/>
                                      </p:to>
                                    </p:set>
                                    <p:animEffect transition="in" filter="wipe(left)">
                                      <p:cBhvr>
                                        <p:cTn id="15" dur="500"/>
                                        <p:tgtEl>
                                          <p:spTgt spid="4"/>
                                        </p:tgtEl>
                                      </p:cBhvr>
                                    </p:animEffect>
                                  </p:childTnLst>
                                </p:cTn>
                              </p:par>
                            </p:childTnLst>
                          </p:cTn>
                        </p:par>
                        <p:par>
                          <p:cTn id="16" fill="hold">
                            <p:stCondLst>
                              <p:cond delay="1500"/>
                            </p:stCondLst>
                            <p:childTnLst>
                              <p:par>
                                <p:cTn id="17" presetID="22" presetClass="entr" presetSubtype="8" fill="hold" nodeType="after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wipe(left)">
                                      <p:cBhvr>
                                        <p:cTn id="19" dur="500"/>
                                        <p:tgtEl>
                                          <p:spTgt spid="5"/>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Effect transition="in" filter="wipe(left)">
                                      <p:cBhvr>
                                        <p:cTn id="23" dur="500"/>
                                        <p:tgtEl>
                                          <p:spTgt spid="6"/>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7"/>
                                        </p:tgtEl>
                                        <p:attrNameLst>
                                          <p:attrName>style.visibility</p:attrName>
                                        </p:attrNameLst>
                                      </p:cBhvr>
                                      <p:to>
                                        <p:strVal val="visible"/>
                                      </p:to>
                                    </p:set>
                                    <p:animEffect transition="in" filter="wipe(left)">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2" grpId="0">
        <p:bldAsOne/>
      </p:bldGraphic>
      <p:bldP spid="3" grpId="0"/>
      <p:bldP spid="4" grpId="0"/>
      <p:bldP spid="6" grpId="0"/>
      <p:bldP spid="7" grpId="0"/>
    </p:bldLst>
  </p:timing>
</p:sld>
</file>

<file path=ppt/slides/slide26.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Rectangle 2"/>
          <p:cNvSpPr txBox="1">
            <a:spLocks noChangeArrowheads="1"/>
          </p:cNvSpPr>
          <p:nvPr/>
        </p:nvSpPr>
        <p:spPr bwMode="auto">
          <a:xfrm>
            <a:off x="2297692" y="699542"/>
            <a:ext cx="4710515" cy="55900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lstStyle>
            <a:lvl1pPr algn="r" rtl="0" eaLnBrk="0" fontAlgn="base" hangingPunct="0">
              <a:spcBef>
                <a:spcPct val="0"/>
              </a:spcBef>
              <a:spcAft>
                <a:spcPct val="0"/>
              </a:spcAft>
              <a:defRPr sz="2400">
                <a:solidFill>
                  <a:schemeClr val="tx1"/>
                </a:solidFill>
                <a:latin typeface="+mj-lt"/>
                <a:ea typeface="华文细黑" panose="02010600040101010101" pitchFamily="2" charset="-122"/>
                <a:cs typeface="+mj-cs"/>
              </a:defRPr>
            </a:lvl1pPr>
            <a:lvl2pPr algn="r" rtl="0" eaLnBrk="0" fontAlgn="base" hangingPunct="0">
              <a:spcBef>
                <a:spcPct val="0"/>
              </a:spcBef>
              <a:spcAft>
                <a:spcPct val="0"/>
              </a:spcAft>
              <a:defRPr sz="2400">
                <a:solidFill>
                  <a:schemeClr val="tx1"/>
                </a:solidFill>
                <a:latin typeface="Arial" panose="020B0604020202020204" pitchFamily="34" charset="0"/>
                <a:ea typeface="华文细黑" panose="02010600040101010101" pitchFamily="2" charset="-122"/>
              </a:defRPr>
            </a:lvl2pPr>
            <a:lvl3pPr algn="r" rtl="0" eaLnBrk="0" fontAlgn="base" hangingPunct="0">
              <a:spcBef>
                <a:spcPct val="0"/>
              </a:spcBef>
              <a:spcAft>
                <a:spcPct val="0"/>
              </a:spcAft>
              <a:defRPr sz="2400">
                <a:solidFill>
                  <a:schemeClr val="tx1"/>
                </a:solidFill>
                <a:latin typeface="Arial" panose="020B0604020202020204" pitchFamily="34" charset="0"/>
                <a:ea typeface="华文细黑" panose="02010600040101010101" pitchFamily="2" charset="-122"/>
              </a:defRPr>
            </a:lvl3pPr>
            <a:lvl4pPr algn="r" rtl="0" eaLnBrk="0" fontAlgn="base" hangingPunct="0">
              <a:spcBef>
                <a:spcPct val="0"/>
              </a:spcBef>
              <a:spcAft>
                <a:spcPct val="0"/>
              </a:spcAft>
              <a:defRPr sz="2400">
                <a:solidFill>
                  <a:schemeClr val="tx1"/>
                </a:solidFill>
                <a:latin typeface="Arial" panose="020B0604020202020204" pitchFamily="34" charset="0"/>
                <a:ea typeface="华文细黑" panose="02010600040101010101" pitchFamily="2" charset="-122"/>
              </a:defRPr>
            </a:lvl4pPr>
            <a:lvl5pPr algn="r" rtl="0" eaLnBrk="0" fontAlgn="base" hangingPunct="0">
              <a:spcBef>
                <a:spcPct val="0"/>
              </a:spcBef>
              <a:spcAft>
                <a:spcPct val="0"/>
              </a:spcAft>
              <a:defRPr sz="2400">
                <a:solidFill>
                  <a:schemeClr val="tx1"/>
                </a:solidFill>
                <a:latin typeface="Arial" panose="020B0604020202020204" pitchFamily="34" charset="0"/>
                <a:ea typeface="华文细黑" panose="02010600040101010101" pitchFamily="2" charset="-122"/>
              </a:defRPr>
            </a:lvl5pPr>
            <a:lvl6pPr marL="457200" algn="l" rtl="0" eaLnBrk="1" fontAlgn="base" hangingPunct="1">
              <a:spcBef>
                <a:spcPct val="0"/>
              </a:spcBef>
              <a:spcAft>
                <a:spcPct val="0"/>
              </a:spcAft>
              <a:defRPr sz="2800">
                <a:solidFill>
                  <a:schemeClr val="bg1"/>
                </a:solidFill>
                <a:latin typeface="Arial" panose="020B0604020202020204" pitchFamily="34" charset="0"/>
                <a:ea typeface="黑体" panose="02010609060101010101" charset="-122"/>
              </a:defRPr>
            </a:lvl6pPr>
            <a:lvl7pPr marL="914400" algn="l" rtl="0" eaLnBrk="1" fontAlgn="base" hangingPunct="1">
              <a:spcBef>
                <a:spcPct val="0"/>
              </a:spcBef>
              <a:spcAft>
                <a:spcPct val="0"/>
              </a:spcAft>
              <a:defRPr sz="2800">
                <a:solidFill>
                  <a:schemeClr val="bg1"/>
                </a:solidFill>
                <a:latin typeface="Arial" panose="020B0604020202020204" pitchFamily="34" charset="0"/>
                <a:ea typeface="黑体" panose="02010609060101010101" charset="-122"/>
              </a:defRPr>
            </a:lvl7pPr>
            <a:lvl8pPr marL="1371600" algn="l" rtl="0" eaLnBrk="1" fontAlgn="base" hangingPunct="1">
              <a:spcBef>
                <a:spcPct val="0"/>
              </a:spcBef>
              <a:spcAft>
                <a:spcPct val="0"/>
              </a:spcAft>
              <a:defRPr sz="2800">
                <a:solidFill>
                  <a:schemeClr val="bg1"/>
                </a:solidFill>
                <a:latin typeface="Arial" panose="020B0604020202020204" pitchFamily="34" charset="0"/>
                <a:ea typeface="黑体" panose="02010609060101010101" charset="-122"/>
              </a:defRPr>
            </a:lvl8pPr>
            <a:lvl9pPr marL="1828800" algn="l" rtl="0" eaLnBrk="1" fontAlgn="base" hangingPunct="1">
              <a:spcBef>
                <a:spcPct val="0"/>
              </a:spcBef>
              <a:spcAft>
                <a:spcPct val="0"/>
              </a:spcAft>
              <a:defRPr sz="2800">
                <a:solidFill>
                  <a:schemeClr val="bg1"/>
                </a:solidFill>
                <a:latin typeface="Arial" panose="020B0604020202020204" pitchFamily="34" charset="0"/>
                <a:ea typeface="黑体" panose="02010609060101010101" charset="-122"/>
              </a:defRPr>
            </a:lvl9pPr>
          </a:lstStyle>
          <a:p>
            <a:pPr marL="0" marR="0" lvl="0" indent="0" algn="r" defTabSz="914400" rtl="0" eaLnBrk="1" fontAlgn="base" latinLnBrk="0" hangingPunct="1">
              <a:lnSpc>
                <a:spcPct val="100000"/>
              </a:lnSpc>
              <a:spcBef>
                <a:spcPct val="0"/>
              </a:spcBef>
              <a:spcAft>
                <a:spcPct val="0"/>
              </a:spcAft>
              <a:buClrTx/>
              <a:buSzTx/>
              <a:buFontTx/>
              <a:buNone/>
              <a:defRPr/>
            </a:pPr>
            <a:r>
              <a:rPr kumimoji="0" lang="zh-CN" altLang="en-US" sz="2000" b="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单击此处添加标题</a:t>
            </a:r>
            <a:endParaRPr kumimoji="0" lang="zh-CN" altLang="en-US" sz="2000" b="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3" name="AutoShape 3"/>
          <p:cNvSpPr>
            <a:spLocks noChangeArrowheads="1"/>
          </p:cNvSpPr>
          <p:nvPr/>
        </p:nvSpPr>
        <p:spPr bwMode="auto">
          <a:xfrm rot="10800000">
            <a:off x="971600" y="3050846"/>
            <a:ext cx="7374764" cy="580802"/>
          </a:xfrm>
          <a:custGeom>
            <a:avLst/>
            <a:gdLst>
              <a:gd name="T0" fmla="*/ 8400373 w 21600"/>
              <a:gd name="T1" fmla="*/ 359569 h 21600"/>
              <a:gd name="T2" fmla="*/ 4565650 w 21600"/>
              <a:gd name="T3" fmla="*/ 719138 h 21600"/>
              <a:gd name="T4" fmla="*/ 730927 w 21600"/>
              <a:gd name="T5" fmla="*/ 359569 h 21600"/>
              <a:gd name="T6" fmla="*/ 4565650 w 21600"/>
              <a:gd name="T7" fmla="*/ 0 h 21600"/>
              <a:gd name="T8" fmla="*/ 0 60000 65536"/>
              <a:gd name="T9" fmla="*/ 0 60000 65536"/>
              <a:gd name="T10" fmla="*/ 0 60000 65536"/>
              <a:gd name="T11" fmla="*/ 0 60000 65536"/>
              <a:gd name="T12" fmla="*/ 3529 w 21600"/>
              <a:gd name="T13" fmla="*/ 3529 h 21600"/>
              <a:gd name="T14" fmla="*/ 18071 w 21600"/>
              <a:gd name="T15" fmla="*/ 18071 h 21600"/>
            </a:gdLst>
            <a:ahLst/>
            <a:cxnLst>
              <a:cxn ang="T8">
                <a:pos x="T0" y="T1"/>
              </a:cxn>
              <a:cxn ang="T9">
                <a:pos x="T2" y="T3"/>
              </a:cxn>
              <a:cxn ang="T10">
                <a:pos x="T4" y="T5"/>
              </a:cxn>
              <a:cxn ang="T11">
                <a:pos x="T6" y="T7"/>
              </a:cxn>
            </a:cxnLst>
            <a:rect l="T12" t="T13" r="T14" b="T15"/>
            <a:pathLst>
              <a:path w="21600" h="21600">
                <a:moveTo>
                  <a:pt x="0" y="0"/>
                </a:moveTo>
                <a:lnTo>
                  <a:pt x="3458" y="21600"/>
                </a:lnTo>
                <a:lnTo>
                  <a:pt x="18142" y="21600"/>
                </a:lnTo>
                <a:lnTo>
                  <a:pt x="21600" y="0"/>
                </a:lnTo>
                <a:lnTo>
                  <a:pt x="0" y="0"/>
                </a:lnTo>
                <a:close/>
              </a:path>
            </a:pathLst>
          </a:custGeom>
          <a:gradFill rotWithShape="1">
            <a:gsLst>
              <a:gs pos="0">
                <a:srgbClr val="B2B2B2"/>
              </a:gs>
              <a:gs pos="100000">
                <a:srgbClr val="FFFFFF">
                  <a:alpha val="0"/>
                </a:srgbClr>
              </a:gs>
            </a:gsLst>
            <a:lin ang="5400000" scaled="1"/>
          </a:grad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4" name="Rectangle 4"/>
          <p:cNvSpPr>
            <a:spLocks noChangeArrowheads="1"/>
          </p:cNvSpPr>
          <p:nvPr/>
        </p:nvSpPr>
        <p:spPr bwMode="auto">
          <a:xfrm>
            <a:off x="971600" y="3631649"/>
            <a:ext cx="7374764" cy="1141089"/>
          </a:xfrm>
          <a:prstGeom prst="rect">
            <a:avLst/>
          </a:prstGeom>
          <a:gradFill rotWithShape="1">
            <a:gsLst>
              <a:gs pos="0">
                <a:srgbClr val="B2B2B2"/>
              </a:gs>
              <a:gs pos="100000">
                <a:srgbClr val="FFFFFF">
                  <a:alpha val="0"/>
                </a:srgbClr>
              </a:gs>
            </a:gsLst>
            <a:lin ang="5400000" scaled="1"/>
          </a:grad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5" name="AutoShape 6"/>
          <p:cNvSpPr>
            <a:spLocks noChangeArrowheads="1"/>
          </p:cNvSpPr>
          <p:nvPr/>
        </p:nvSpPr>
        <p:spPr bwMode="auto">
          <a:xfrm rot="16200000">
            <a:off x="1929986" y="2420684"/>
            <a:ext cx="1791125" cy="589776"/>
          </a:xfrm>
          <a:prstGeom prst="rightArrow">
            <a:avLst>
              <a:gd name="adj1" fmla="val 55657"/>
              <a:gd name="adj2" fmla="val 44795"/>
            </a:avLst>
          </a:prstGeom>
          <a:solidFill>
            <a:schemeClr val="accent5">
              <a:lumMod val="50000"/>
            </a:schemeClr>
          </a:solidFill>
          <a:ln w="9525">
            <a:noFill/>
            <a:miter lim="800000"/>
          </a:ln>
          <a:effec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6" name="AutoShape 8"/>
          <p:cNvSpPr>
            <a:spLocks noChangeArrowheads="1"/>
          </p:cNvSpPr>
          <p:nvPr/>
        </p:nvSpPr>
        <p:spPr bwMode="auto">
          <a:xfrm rot="16200000">
            <a:off x="2441552" y="2123231"/>
            <a:ext cx="2386029" cy="589776"/>
          </a:xfrm>
          <a:prstGeom prst="rightArrow">
            <a:avLst>
              <a:gd name="adj1" fmla="val 58593"/>
              <a:gd name="adj2" fmla="val 53680"/>
            </a:avLst>
          </a:prstGeom>
          <a:solidFill>
            <a:schemeClr val="accent5">
              <a:lumMod val="50000"/>
            </a:schemeClr>
          </a:solidFill>
          <a:ln w="9525">
            <a:noFill/>
            <a:miter lim="800000"/>
          </a:ln>
          <a:effec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7" name="AutoShape 10"/>
          <p:cNvSpPr>
            <a:spLocks noChangeArrowheads="1"/>
          </p:cNvSpPr>
          <p:nvPr/>
        </p:nvSpPr>
        <p:spPr bwMode="auto">
          <a:xfrm rot="16200000">
            <a:off x="3789062" y="2602745"/>
            <a:ext cx="1427002" cy="589776"/>
          </a:xfrm>
          <a:prstGeom prst="rightArrow">
            <a:avLst>
              <a:gd name="adj1" fmla="val 58269"/>
              <a:gd name="adj2" fmla="val 40875"/>
            </a:avLst>
          </a:prstGeom>
          <a:solidFill>
            <a:schemeClr val="accent5">
              <a:lumMod val="50000"/>
            </a:schemeClr>
          </a:solidFill>
          <a:ln w="9525">
            <a:noFill/>
            <a:miter lim="800000"/>
          </a:ln>
          <a:effec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8" name="AutoShape 12"/>
          <p:cNvSpPr>
            <a:spLocks noChangeArrowheads="1"/>
          </p:cNvSpPr>
          <p:nvPr/>
        </p:nvSpPr>
        <p:spPr bwMode="auto">
          <a:xfrm rot="16200000">
            <a:off x="4829504" y="2791859"/>
            <a:ext cx="1048776" cy="589776"/>
          </a:xfrm>
          <a:prstGeom prst="rightArrow">
            <a:avLst>
              <a:gd name="adj1" fmla="val 58704"/>
              <a:gd name="adj2" fmla="val 42176"/>
            </a:avLst>
          </a:prstGeom>
          <a:solidFill>
            <a:schemeClr val="accent5">
              <a:lumMod val="50000"/>
            </a:schemeClr>
          </a:solidFill>
          <a:ln w="9525">
            <a:noFill/>
            <a:miter lim="800000"/>
          </a:ln>
          <a:effec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9" name="Line 13"/>
          <p:cNvSpPr>
            <a:spLocks noChangeShapeType="1"/>
          </p:cNvSpPr>
          <p:nvPr/>
        </p:nvSpPr>
        <p:spPr bwMode="auto">
          <a:xfrm>
            <a:off x="2167820" y="966066"/>
            <a:ext cx="0" cy="2641171"/>
          </a:xfrm>
          <a:prstGeom prst="line">
            <a:avLst/>
          </a:prstGeom>
          <a:noFill/>
          <a:ln w="19050">
            <a:solidFill>
              <a:schemeClr val="tx1">
                <a:lumMod val="75000"/>
                <a:lumOff val="25000"/>
              </a:schemeClr>
            </a:solidFill>
            <a:round/>
            <a:headEnd type="triangle"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10" name="Line 14"/>
          <p:cNvSpPr>
            <a:spLocks noChangeShapeType="1"/>
          </p:cNvSpPr>
          <p:nvPr/>
        </p:nvSpPr>
        <p:spPr bwMode="auto">
          <a:xfrm rot="16200000">
            <a:off x="4664110" y="1118689"/>
            <a:ext cx="0" cy="5000275"/>
          </a:xfrm>
          <a:prstGeom prst="line">
            <a:avLst/>
          </a:prstGeom>
          <a:noFill/>
          <a:ln w="19050">
            <a:solidFill>
              <a:schemeClr val="tx1">
                <a:lumMod val="75000"/>
                <a:lumOff val="25000"/>
              </a:schemeClr>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11" name="AutoShape 16"/>
          <p:cNvSpPr>
            <a:spLocks noChangeArrowheads="1"/>
          </p:cNvSpPr>
          <p:nvPr/>
        </p:nvSpPr>
        <p:spPr bwMode="auto">
          <a:xfrm rot="16200000">
            <a:off x="5410946" y="2507868"/>
            <a:ext cx="1616755" cy="589776"/>
          </a:xfrm>
          <a:prstGeom prst="rightArrow">
            <a:avLst>
              <a:gd name="adj1" fmla="val 52176"/>
              <a:gd name="adj2" fmla="val 57834"/>
            </a:avLst>
          </a:prstGeom>
          <a:solidFill>
            <a:schemeClr val="accent5">
              <a:lumMod val="50000"/>
            </a:schemeClr>
          </a:solidFill>
          <a:ln w="9525">
            <a:noFill/>
            <a:miter lim="800000"/>
          </a:ln>
          <a:effectLst/>
        </p:spPr>
        <p:txBody>
          <a:bodyPr wrap="none" anchor="ctr"/>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smtClean="0">
              <a:ln>
                <a:noFill/>
              </a:ln>
              <a:solidFill>
                <a:sysClr val="windowText" lastClr="000000"/>
              </a:solidFill>
              <a:effectLst/>
              <a:uLnTx/>
              <a:uFillTx/>
              <a:latin typeface="微软雅黑" panose="020B0503020204020204" pitchFamily="34" charset="-122"/>
              <a:ea typeface="微软雅黑" panose="020B0503020204020204" pitchFamily="34" charset="-122"/>
            </a:endParaRPr>
          </a:p>
        </p:txBody>
      </p:sp>
      <p:sp>
        <p:nvSpPr>
          <p:cNvPr id="12" name="Text Box 17"/>
          <p:cNvSpPr txBox="1">
            <a:spLocks noChangeArrowheads="1"/>
          </p:cNvSpPr>
          <p:nvPr/>
        </p:nvSpPr>
        <p:spPr bwMode="auto">
          <a:xfrm>
            <a:off x="1763863" y="1063556"/>
            <a:ext cx="400110" cy="149880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eaVert"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zh-CN" altLang="en-US" sz="14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点击增加内容</a:t>
            </a:r>
            <a:endParaRPr kumimoji="0" lang="zh-CN" altLang="en-US" sz="14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13" name="Text Box 22"/>
          <p:cNvSpPr txBox="1">
            <a:spLocks noChangeArrowheads="1"/>
          </p:cNvSpPr>
          <p:nvPr/>
        </p:nvSpPr>
        <p:spPr bwMode="auto">
          <a:xfrm>
            <a:off x="5909158" y="3791953"/>
            <a:ext cx="70901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en-US" altLang="zh-CN"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65%</a:t>
            </a:r>
            <a:endParaRPr kumimoji="0" lang="zh-CN" altLang="en-US"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14" name="Text Box 22"/>
          <p:cNvSpPr txBox="1">
            <a:spLocks noChangeArrowheads="1"/>
          </p:cNvSpPr>
          <p:nvPr/>
        </p:nvSpPr>
        <p:spPr bwMode="auto">
          <a:xfrm>
            <a:off x="2471041" y="3759687"/>
            <a:ext cx="70901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en-US" altLang="zh-CN"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75%</a:t>
            </a:r>
            <a:endParaRPr kumimoji="0" lang="zh-CN" altLang="en-US"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15" name="Text Box 22"/>
          <p:cNvSpPr txBox="1">
            <a:spLocks noChangeArrowheads="1"/>
          </p:cNvSpPr>
          <p:nvPr/>
        </p:nvSpPr>
        <p:spPr bwMode="auto">
          <a:xfrm>
            <a:off x="3280060" y="3766120"/>
            <a:ext cx="70901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en-US" altLang="zh-CN"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97%</a:t>
            </a:r>
            <a:endParaRPr kumimoji="0" lang="zh-CN" altLang="en-US"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16" name="Text Box 22"/>
          <p:cNvSpPr txBox="1">
            <a:spLocks noChangeArrowheads="1"/>
          </p:cNvSpPr>
          <p:nvPr/>
        </p:nvSpPr>
        <p:spPr bwMode="auto">
          <a:xfrm>
            <a:off x="4148056" y="3791953"/>
            <a:ext cx="70901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en-US" altLang="zh-CN"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58%</a:t>
            </a:r>
            <a:endParaRPr kumimoji="0" lang="zh-CN" altLang="en-US"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
        <p:nvSpPr>
          <p:cNvPr id="17" name="Text Box 22"/>
          <p:cNvSpPr txBox="1">
            <a:spLocks noChangeArrowheads="1"/>
          </p:cNvSpPr>
          <p:nvPr/>
        </p:nvSpPr>
        <p:spPr bwMode="auto">
          <a:xfrm>
            <a:off x="4999385" y="3791953"/>
            <a:ext cx="709014"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eaLnBrk="0" hangingPunct="0">
              <a:defRPr i="1">
                <a:solidFill>
                  <a:schemeClr val="tx1"/>
                </a:solidFill>
                <a:latin typeface="Arial" panose="020B0604020202020204" pitchFamily="34" charset="0"/>
                <a:ea typeface="华文细黑" panose="02010600040101010101" pitchFamily="2" charset="-122"/>
              </a:defRPr>
            </a:lvl1pPr>
            <a:lvl2pPr marL="742950" indent="-285750" eaLnBrk="0" hangingPunct="0">
              <a:defRPr i="1">
                <a:solidFill>
                  <a:schemeClr val="tx1"/>
                </a:solidFill>
                <a:latin typeface="Arial" panose="020B0604020202020204" pitchFamily="34" charset="0"/>
                <a:ea typeface="华文细黑" panose="02010600040101010101" pitchFamily="2" charset="-122"/>
              </a:defRPr>
            </a:lvl2pPr>
            <a:lvl3pPr marL="1143000" indent="-228600" eaLnBrk="0" hangingPunct="0">
              <a:defRPr i="1">
                <a:solidFill>
                  <a:schemeClr val="tx1"/>
                </a:solidFill>
                <a:latin typeface="Arial" panose="020B0604020202020204" pitchFamily="34" charset="0"/>
                <a:ea typeface="华文细黑" panose="02010600040101010101" pitchFamily="2" charset="-122"/>
              </a:defRPr>
            </a:lvl3pPr>
            <a:lvl4pPr marL="1600200" indent="-228600" eaLnBrk="0" hangingPunct="0">
              <a:defRPr i="1">
                <a:solidFill>
                  <a:schemeClr val="tx1"/>
                </a:solidFill>
                <a:latin typeface="Arial" panose="020B0604020202020204" pitchFamily="34" charset="0"/>
                <a:ea typeface="华文细黑" panose="02010600040101010101" pitchFamily="2" charset="-122"/>
              </a:defRPr>
            </a:lvl4pPr>
            <a:lvl5pPr marL="2057400" indent="-228600" eaLnBrk="0" hangingPunct="0">
              <a:defRPr i="1">
                <a:solidFill>
                  <a:schemeClr val="tx1"/>
                </a:solidFill>
                <a:latin typeface="Arial" panose="020B0604020202020204" pitchFamily="34" charset="0"/>
                <a:ea typeface="华文细黑" panose="02010600040101010101" pitchFamily="2" charset="-122"/>
              </a:defRPr>
            </a:lvl5pPr>
            <a:lvl6pPr marL="25146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6pPr>
            <a:lvl7pPr marL="29718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7pPr>
            <a:lvl8pPr marL="34290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8pPr>
            <a:lvl9pPr marL="3886200" indent="-228600" eaLnBrk="0" fontAlgn="base" hangingPunct="0">
              <a:spcBef>
                <a:spcPct val="0"/>
              </a:spcBef>
              <a:spcAft>
                <a:spcPct val="0"/>
              </a:spcAft>
              <a:defRPr i="1">
                <a:solidFill>
                  <a:schemeClr val="tx1"/>
                </a:solidFill>
                <a:latin typeface="Arial" panose="020B0604020202020204" pitchFamily="34" charset="0"/>
                <a:ea typeface="华文细黑" panose="02010600040101010101" pitchFamily="2" charset="-122"/>
              </a:defRPr>
            </a:lvl9pPr>
          </a:lstStyle>
          <a:p>
            <a:pPr marL="0" marR="0" lvl="0" indent="0" defTabSz="914400" eaLnBrk="1" fontAlgn="auto" latinLnBrk="0" hangingPunct="1">
              <a:lnSpc>
                <a:spcPct val="100000"/>
              </a:lnSpc>
              <a:spcBef>
                <a:spcPct val="50000"/>
              </a:spcBef>
              <a:spcAft>
                <a:spcPts val="0"/>
              </a:spcAft>
              <a:buClrTx/>
              <a:buSzTx/>
              <a:buFontTx/>
              <a:buNone/>
              <a:defRPr/>
            </a:pPr>
            <a:r>
              <a:rPr kumimoji="0" lang="en-US" altLang="zh-CN"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rPr>
              <a:t>41%</a:t>
            </a:r>
            <a:endParaRPr kumimoji="0" lang="zh-CN" altLang="en-US" sz="1800" i="0" u="none" strike="noStrike" kern="0" cap="none" spc="0" normalizeH="0" baseline="0" noProof="0" dirty="0" smtClean="0">
              <a:ln>
                <a:noFill/>
              </a:ln>
              <a:solidFill>
                <a:srgbClr val="000000"/>
              </a:solidFill>
              <a:effectLst/>
              <a:uLnTx/>
              <a:uFillTx/>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500"/>
                                        <p:tgtEl>
                                          <p:spTgt spid="4"/>
                                        </p:tgtEl>
                                      </p:cBhvr>
                                    </p:animEffect>
                                  </p:childTnLst>
                                </p:cTn>
                              </p:par>
                            </p:childTnLst>
                          </p:cTn>
                        </p:par>
                        <p:par>
                          <p:cTn id="8" fill="hold">
                            <p:stCondLst>
                              <p:cond delay="500"/>
                            </p:stCondLst>
                            <p:childTnLst>
                              <p:par>
                                <p:cTn id="9" presetID="22" presetClass="entr" presetSubtype="4"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wipe(down)">
                                      <p:cBhvr>
                                        <p:cTn id="11" dur="500"/>
                                        <p:tgtEl>
                                          <p:spTgt spid="3"/>
                                        </p:tgtEl>
                                      </p:cBhvr>
                                    </p:animEffect>
                                  </p:childTnLst>
                                </p:cTn>
                              </p:par>
                            </p:childTnLst>
                          </p:cTn>
                        </p:par>
                        <p:par>
                          <p:cTn id="12" fill="hold">
                            <p:stCondLst>
                              <p:cond delay="1000"/>
                            </p:stCondLst>
                            <p:childTnLst>
                              <p:par>
                                <p:cTn id="13" presetID="22" presetClass="entr" presetSubtype="2" fill="hold" grpId="0" nodeType="afterEffect">
                                  <p:stCondLst>
                                    <p:cond delay="0"/>
                                  </p:stCondLst>
                                  <p:childTnLst>
                                    <p:set>
                                      <p:cBhvr>
                                        <p:cTn id="14" dur="1" fill="hold">
                                          <p:stCondLst>
                                            <p:cond delay="0"/>
                                          </p:stCondLst>
                                        </p:cTn>
                                        <p:tgtEl>
                                          <p:spTgt spid="10"/>
                                        </p:tgtEl>
                                        <p:attrNameLst>
                                          <p:attrName>style.visibility</p:attrName>
                                        </p:attrNameLst>
                                      </p:cBhvr>
                                      <p:to>
                                        <p:strVal val="visible"/>
                                      </p:to>
                                    </p:set>
                                    <p:animEffect transition="in" filter="wipe(right)">
                                      <p:cBhvr>
                                        <p:cTn id="15" dur="500"/>
                                        <p:tgtEl>
                                          <p:spTgt spid="10"/>
                                        </p:tgtEl>
                                      </p:cBhvr>
                                    </p:animEffect>
                                  </p:childTnLst>
                                </p:cTn>
                              </p:par>
                            </p:childTnLst>
                          </p:cTn>
                        </p:par>
                        <p:par>
                          <p:cTn id="16" fill="hold">
                            <p:stCondLst>
                              <p:cond delay="1500"/>
                            </p:stCondLst>
                            <p:childTnLst>
                              <p:par>
                                <p:cTn id="17" presetID="22" presetClass="entr" presetSubtype="4" fill="hold" grpId="0" nodeType="afterEffect">
                                  <p:stCondLst>
                                    <p:cond delay="0"/>
                                  </p:stCondLst>
                                  <p:childTnLst>
                                    <p:set>
                                      <p:cBhvr>
                                        <p:cTn id="18" dur="1" fill="hold">
                                          <p:stCondLst>
                                            <p:cond delay="0"/>
                                          </p:stCondLst>
                                        </p:cTn>
                                        <p:tgtEl>
                                          <p:spTgt spid="9"/>
                                        </p:tgtEl>
                                        <p:attrNameLst>
                                          <p:attrName>style.visibility</p:attrName>
                                        </p:attrNameLst>
                                      </p:cBhvr>
                                      <p:to>
                                        <p:strVal val="visible"/>
                                      </p:to>
                                    </p:set>
                                    <p:animEffect transition="in" filter="wipe(down)">
                                      <p:cBhvr>
                                        <p:cTn id="19" dur="500"/>
                                        <p:tgtEl>
                                          <p:spTgt spid="9"/>
                                        </p:tgtEl>
                                      </p:cBhvr>
                                    </p:animEffect>
                                  </p:childTnLst>
                                </p:cTn>
                              </p:par>
                            </p:childTnLst>
                          </p:cTn>
                        </p:par>
                        <p:par>
                          <p:cTn id="20" fill="hold">
                            <p:stCondLst>
                              <p:cond delay="2000"/>
                            </p:stCondLst>
                            <p:childTnLst>
                              <p:par>
                                <p:cTn id="21" presetID="22" presetClass="entr" presetSubtype="1" fill="hold" grpId="0" nodeType="afterEffect">
                                  <p:stCondLst>
                                    <p:cond delay="0"/>
                                  </p:stCondLst>
                                  <p:childTnLst>
                                    <p:set>
                                      <p:cBhvr>
                                        <p:cTn id="22" dur="1" fill="hold">
                                          <p:stCondLst>
                                            <p:cond delay="0"/>
                                          </p:stCondLst>
                                        </p:cTn>
                                        <p:tgtEl>
                                          <p:spTgt spid="12"/>
                                        </p:tgtEl>
                                        <p:attrNameLst>
                                          <p:attrName>style.visibility</p:attrName>
                                        </p:attrNameLst>
                                      </p:cBhvr>
                                      <p:to>
                                        <p:strVal val="visible"/>
                                      </p:to>
                                    </p:set>
                                    <p:animEffect transition="in" filter="wipe(up)">
                                      <p:cBhvr>
                                        <p:cTn id="23" dur="500"/>
                                        <p:tgtEl>
                                          <p:spTgt spid="12"/>
                                        </p:tgtEl>
                                      </p:cBhvr>
                                    </p:animEffect>
                                  </p:childTnLst>
                                </p:cTn>
                              </p:par>
                            </p:childTnLst>
                          </p:cTn>
                        </p:par>
                        <p:par>
                          <p:cTn id="24" fill="hold">
                            <p:stCondLst>
                              <p:cond delay="2500"/>
                            </p:stCondLst>
                            <p:childTnLst>
                              <p:par>
                                <p:cTn id="25" presetID="22" presetClass="entr" presetSubtype="4" fill="hold" grpId="0" nodeType="afterEffect">
                                  <p:stCondLst>
                                    <p:cond delay="0"/>
                                  </p:stCondLst>
                                  <p:childTnLst>
                                    <p:set>
                                      <p:cBhvr>
                                        <p:cTn id="26" dur="1" fill="hold">
                                          <p:stCondLst>
                                            <p:cond delay="0"/>
                                          </p:stCondLst>
                                        </p:cTn>
                                        <p:tgtEl>
                                          <p:spTgt spid="5"/>
                                        </p:tgtEl>
                                        <p:attrNameLst>
                                          <p:attrName>style.visibility</p:attrName>
                                        </p:attrNameLst>
                                      </p:cBhvr>
                                      <p:to>
                                        <p:strVal val="visible"/>
                                      </p:to>
                                    </p:set>
                                    <p:animEffect transition="in" filter="wipe(down)">
                                      <p:cBhvr>
                                        <p:cTn id="27" dur="500"/>
                                        <p:tgtEl>
                                          <p:spTgt spid="5"/>
                                        </p:tgtEl>
                                      </p:cBhvr>
                                    </p:animEffect>
                                  </p:childTnLst>
                                </p:cTn>
                              </p:par>
                            </p:childTnLst>
                          </p:cTn>
                        </p:par>
                        <p:par>
                          <p:cTn id="28" fill="hold">
                            <p:stCondLst>
                              <p:cond delay="3000"/>
                            </p:stCondLst>
                            <p:childTnLst>
                              <p:par>
                                <p:cTn id="29" presetID="22" presetClass="entr" presetSubtype="4" fill="hold" grpId="0" nodeType="afterEffect">
                                  <p:stCondLst>
                                    <p:cond delay="0"/>
                                  </p:stCondLst>
                                  <p:childTnLst>
                                    <p:set>
                                      <p:cBhvr>
                                        <p:cTn id="30" dur="1" fill="hold">
                                          <p:stCondLst>
                                            <p:cond delay="0"/>
                                          </p:stCondLst>
                                        </p:cTn>
                                        <p:tgtEl>
                                          <p:spTgt spid="6"/>
                                        </p:tgtEl>
                                        <p:attrNameLst>
                                          <p:attrName>style.visibility</p:attrName>
                                        </p:attrNameLst>
                                      </p:cBhvr>
                                      <p:to>
                                        <p:strVal val="visible"/>
                                      </p:to>
                                    </p:set>
                                    <p:animEffect transition="in" filter="wipe(down)">
                                      <p:cBhvr>
                                        <p:cTn id="31" dur="500"/>
                                        <p:tgtEl>
                                          <p:spTgt spid="6"/>
                                        </p:tgtEl>
                                      </p:cBhvr>
                                    </p:animEffect>
                                  </p:childTnLst>
                                </p:cTn>
                              </p:par>
                            </p:childTnLst>
                          </p:cTn>
                        </p:par>
                        <p:par>
                          <p:cTn id="32" fill="hold">
                            <p:stCondLst>
                              <p:cond delay="3500"/>
                            </p:stCondLst>
                            <p:childTnLst>
                              <p:par>
                                <p:cTn id="33" presetID="22" presetClass="entr" presetSubtype="4" fill="hold" grpId="0" nodeType="afterEffect">
                                  <p:stCondLst>
                                    <p:cond delay="0"/>
                                  </p:stCondLst>
                                  <p:childTnLst>
                                    <p:set>
                                      <p:cBhvr>
                                        <p:cTn id="34" dur="1" fill="hold">
                                          <p:stCondLst>
                                            <p:cond delay="0"/>
                                          </p:stCondLst>
                                        </p:cTn>
                                        <p:tgtEl>
                                          <p:spTgt spid="7"/>
                                        </p:tgtEl>
                                        <p:attrNameLst>
                                          <p:attrName>style.visibility</p:attrName>
                                        </p:attrNameLst>
                                      </p:cBhvr>
                                      <p:to>
                                        <p:strVal val="visible"/>
                                      </p:to>
                                    </p:set>
                                    <p:animEffect transition="in" filter="wipe(down)">
                                      <p:cBhvr>
                                        <p:cTn id="35" dur="500"/>
                                        <p:tgtEl>
                                          <p:spTgt spid="7"/>
                                        </p:tgtEl>
                                      </p:cBhvr>
                                    </p:animEffect>
                                  </p:childTnLst>
                                </p:cTn>
                              </p:par>
                            </p:childTnLst>
                          </p:cTn>
                        </p:par>
                        <p:par>
                          <p:cTn id="36" fill="hold">
                            <p:stCondLst>
                              <p:cond delay="4000"/>
                            </p:stCondLst>
                            <p:childTnLst>
                              <p:par>
                                <p:cTn id="37" presetID="22" presetClass="entr" presetSubtype="4" fill="hold" grpId="0" nodeType="afterEffect">
                                  <p:stCondLst>
                                    <p:cond delay="0"/>
                                  </p:stCondLst>
                                  <p:childTnLst>
                                    <p:set>
                                      <p:cBhvr>
                                        <p:cTn id="38" dur="1" fill="hold">
                                          <p:stCondLst>
                                            <p:cond delay="0"/>
                                          </p:stCondLst>
                                        </p:cTn>
                                        <p:tgtEl>
                                          <p:spTgt spid="8"/>
                                        </p:tgtEl>
                                        <p:attrNameLst>
                                          <p:attrName>style.visibility</p:attrName>
                                        </p:attrNameLst>
                                      </p:cBhvr>
                                      <p:to>
                                        <p:strVal val="visible"/>
                                      </p:to>
                                    </p:set>
                                    <p:animEffect transition="in" filter="wipe(down)">
                                      <p:cBhvr>
                                        <p:cTn id="39" dur="500"/>
                                        <p:tgtEl>
                                          <p:spTgt spid="8"/>
                                        </p:tgtEl>
                                      </p:cBhvr>
                                    </p:animEffect>
                                  </p:childTnLst>
                                </p:cTn>
                              </p:par>
                            </p:childTnLst>
                          </p:cTn>
                        </p:par>
                        <p:par>
                          <p:cTn id="40" fill="hold">
                            <p:stCondLst>
                              <p:cond delay="4500"/>
                            </p:stCondLst>
                            <p:childTnLst>
                              <p:par>
                                <p:cTn id="41" presetID="22" presetClass="entr" presetSubtype="4" fill="hold" grpId="0" nodeType="afterEffect">
                                  <p:stCondLst>
                                    <p:cond delay="0"/>
                                  </p:stCondLst>
                                  <p:childTnLst>
                                    <p:set>
                                      <p:cBhvr>
                                        <p:cTn id="42" dur="1" fill="hold">
                                          <p:stCondLst>
                                            <p:cond delay="0"/>
                                          </p:stCondLst>
                                        </p:cTn>
                                        <p:tgtEl>
                                          <p:spTgt spid="11"/>
                                        </p:tgtEl>
                                        <p:attrNameLst>
                                          <p:attrName>style.visibility</p:attrName>
                                        </p:attrNameLst>
                                      </p:cBhvr>
                                      <p:to>
                                        <p:strVal val="visible"/>
                                      </p:to>
                                    </p:set>
                                    <p:animEffect transition="in" filter="wipe(down)">
                                      <p:cBhvr>
                                        <p:cTn id="43" dur="500"/>
                                        <p:tgtEl>
                                          <p:spTgt spid="11"/>
                                        </p:tgtEl>
                                      </p:cBhvr>
                                    </p:animEffect>
                                  </p:childTnLst>
                                </p:cTn>
                              </p:par>
                            </p:childTnLst>
                          </p:cTn>
                        </p:par>
                        <p:par>
                          <p:cTn id="44" fill="hold">
                            <p:stCondLst>
                              <p:cond delay="5000"/>
                            </p:stCondLst>
                            <p:childTnLst>
                              <p:par>
                                <p:cTn id="45" presetID="53" presetClass="entr" presetSubtype="16" fill="hold" grpId="0" nodeType="afterEffect">
                                  <p:stCondLst>
                                    <p:cond delay="0"/>
                                  </p:stCondLst>
                                  <p:childTnLst>
                                    <p:set>
                                      <p:cBhvr>
                                        <p:cTn id="46" dur="1" fill="hold">
                                          <p:stCondLst>
                                            <p:cond delay="0"/>
                                          </p:stCondLst>
                                        </p:cTn>
                                        <p:tgtEl>
                                          <p:spTgt spid="2"/>
                                        </p:tgtEl>
                                        <p:attrNameLst>
                                          <p:attrName>style.visibility</p:attrName>
                                        </p:attrNameLst>
                                      </p:cBhvr>
                                      <p:to>
                                        <p:strVal val="visible"/>
                                      </p:to>
                                    </p:set>
                                    <p:anim calcmode="lin" valueType="num">
                                      <p:cBhvr>
                                        <p:cTn id="47" dur="500" fill="hold"/>
                                        <p:tgtEl>
                                          <p:spTgt spid="2"/>
                                        </p:tgtEl>
                                        <p:attrNameLst>
                                          <p:attrName>ppt_w</p:attrName>
                                        </p:attrNameLst>
                                      </p:cBhvr>
                                      <p:tavLst>
                                        <p:tav tm="0">
                                          <p:val>
                                            <p:fltVal val="0"/>
                                          </p:val>
                                        </p:tav>
                                        <p:tav tm="100000">
                                          <p:val>
                                            <p:strVal val="#ppt_w"/>
                                          </p:val>
                                        </p:tav>
                                      </p:tavLst>
                                    </p:anim>
                                    <p:anim calcmode="lin" valueType="num">
                                      <p:cBhvr>
                                        <p:cTn id="48" dur="500" fill="hold"/>
                                        <p:tgtEl>
                                          <p:spTgt spid="2"/>
                                        </p:tgtEl>
                                        <p:attrNameLst>
                                          <p:attrName>ppt_h</p:attrName>
                                        </p:attrNameLst>
                                      </p:cBhvr>
                                      <p:tavLst>
                                        <p:tav tm="0">
                                          <p:val>
                                            <p:fltVal val="0"/>
                                          </p:val>
                                        </p:tav>
                                        <p:tav tm="100000">
                                          <p:val>
                                            <p:strVal val="#ppt_h"/>
                                          </p:val>
                                        </p:tav>
                                      </p:tavLst>
                                    </p:anim>
                                    <p:animEffect transition="in" filter="fade">
                                      <p:cBhvr>
                                        <p:cTn id="49" dur="500"/>
                                        <p:tgtEl>
                                          <p:spTgt spid="2"/>
                                        </p:tgtEl>
                                      </p:cBhvr>
                                    </p:animEffect>
                                  </p:childTnLst>
                                </p:cTn>
                              </p:par>
                            </p:childTnLst>
                          </p:cTn>
                        </p:par>
                        <p:par>
                          <p:cTn id="50" fill="hold">
                            <p:stCondLst>
                              <p:cond delay="5500"/>
                            </p:stCondLst>
                            <p:childTnLst>
                              <p:par>
                                <p:cTn id="51" presetID="22" presetClass="entr" presetSubtype="8" fill="hold" grpId="0" nodeType="afterEffect">
                                  <p:stCondLst>
                                    <p:cond delay="0"/>
                                  </p:stCondLst>
                                  <p:childTnLst>
                                    <p:set>
                                      <p:cBhvr>
                                        <p:cTn id="52" dur="1" fill="hold">
                                          <p:stCondLst>
                                            <p:cond delay="0"/>
                                          </p:stCondLst>
                                        </p:cTn>
                                        <p:tgtEl>
                                          <p:spTgt spid="14"/>
                                        </p:tgtEl>
                                        <p:attrNameLst>
                                          <p:attrName>style.visibility</p:attrName>
                                        </p:attrNameLst>
                                      </p:cBhvr>
                                      <p:to>
                                        <p:strVal val="visible"/>
                                      </p:to>
                                    </p:set>
                                    <p:animEffect transition="in" filter="wipe(left)">
                                      <p:cBhvr>
                                        <p:cTn id="53" dur="500"/>
                                        <p:tgtEl>
                                          <p:spTgt spid="14"/>
                                        </p:tgtEl>
                                      </p:cBhvr>
                                    </p:animEffect>
                                  </p:childTnLst>
                                </p:cTn>
                              </p:par>
                            </p:childTnLst>
                          </p:cTn>
                        </p:par>
                        <p:par>
                          <p:cTn id="54" fill="hold">
                            <p:stCondLst>
                              <p:cond delay="6000"/>
                            </p:stCondLst>
                            <p:childTnLst>
                              <p:par>
                                <p:cTn id="55" presetID="22" presetClass="entr" presetSubtype="8" fill="hold" grpId="0" nodeType="afterEffect">
                                  <p:stCondLst>
                                    <p:cond delay="0"/>
                                  </p:stCondLst>
                                  <p:childTnLst>
                                    <p:set>
                                      <p:cBhvr>
                                        <p:cTn id="56" dur="1" fill="hold">
                                          <p:stCondLst>
                                            <p:cond delay="0"/>
                                          </p:stCondLst>
                                        </p:cTn>
                                        <p:tgtEl>
                                          <p:spTgt spid="15"/>
                                        </p:tgtEl>
                                        <p:attrNameLst>
                                          <p:attrName>style.visibility</p:attrName>
                                        </p:attrNameLst>
                                      </p:cBhvr>
                                      <p:to>
                                        <p:strVal val="visible"/>
                                      </p:to>
                                    </p:set>
                                    <p:animEffect transition="in" filter="wipe(left)">
                                      <p:cBhvr>
                                        <p:cTn id="57" dur="500"/>
                                        <p:tgtEl>
                                          <p:spTgt spid="15"/>
                                        </p:tgtEl>
                                      </p:cBhvr>
                                    </p:animEffect>
                                  </p:childTnLst>
                                </p:cTn>
                              </p:par>
                            </p:childTnLst>
                          </p:cTn>
                        </p:par>
                        <p:par>
                          <p:cTn id="58" fill="hold">
                            <p:stCondLst>
                              <p:cond delay="6500"/>
                            </p:stCondLst>
                            <p:childTnLst>
                              <p:par>
                                <p:cTn id="59" presetID="22" presetClass="entr" presetSubtype="8" fill="hold" grpId="0" nodeType="afterEffect">
                                  <p:stCondLst>
                                    <p:cond delay="0"/>
                                  </p:stCondLst>
                                  <p:childTnLst>
                                    <p:set>
                                      <p:cBhvr>
                                        <p:cTn id="60" dur="1" fill="hold">
                                          <p:stCondLst>
                                            <p:cond delay="0"/>
                                          </p:stCondLst>
                                        </p:cTn>
                                        <p:tgtEl>
                                          <p:spTgt spid="16"/>
                                        </p:tgtEl>
                                        <p:attrNameLst>
                                          <p:attrName>style.visibility</p:attrName>
                                        </p:attrNameLst>
                                      </p:cBhvr>
                                      <p:to>
                                        <p:strVal val="visible"/>
                                      </p:to>
                                    </p:set>
                                    <p:animEffect transition="in" filter="wipe(left)">
                                      <p:cBhvr>
                                        <p:cTn id="61" dur="500"/>
                                        <p:tgtEl>
                                          <p:spTgt spid="16"/>
                                        </p:tgtEl>
                                      </p:cBhvr>
                                    </p:animEffect>
                                  </p:childTnLst>
                                </p:cTn>
                              </p:par>
                            </p:childTnLst>
                          </p:cTn>
                        </p:par>
                        <p:par>
                          <p:cTn id="62" fill="hold">
                            <p:stCondLst>
                              <p:cond delay="7000"/>
                            </p:stCondLst>
                            <p:childTnLst>
                              <p:par>
                                <p:cTn id="63" presetID="22" presetClass="entr" presetSubtype="8" fill="hold" grpId="0" nodeType="afterEffect">
                                  <p:stCondLst>
                                    <p:cond delay="0"/>
                                  </p:stCondLst>
                                  <p:childTnLst>
                                    <p:set>
                                      <p:cBhvr>
                                        <p:cTn id="64" dur="1" fill="hold">
                                          <p:stCondLst>
                                            <p:cond delay="0"/>
                                          </p:stCondLst>
                                        </p:cTn>
                                        <p:tgtEl>
                                          <p:spTgt spid="17"/>
                                        </p:tgtEl>
                                        <p:attrNameLst>
                                          <p:attrName>style.visibility</p:attrName>
                                        </p:attrNameLst>
                                      </p:cBhvr>
                                      <p:to>
                                        <p:strVal val="visible"/>
                                      </p:to>
                                    </p:set>
                                    <p:animEffect transition="in" filter="wipe(left)">
                                      <p:cBhvr>
                                        <p:cTn id="65" dur="500"/>
                                        <p:tgtEl>
                                          <p:spTgt spid="17"/>
                                        </p:tgtEl>
                                      </p:cBhvr>
                                    </p:animEffect>
                                  </p:childTnLst>
                                </p:cTn>
                              </p:par>
                            </p:childTnLst>
                          </p:cTn>
                        </p:par>
                        <p:par>
                          <p:cTn id="66" fill="hold">
                            <p:stCondLst>
                              <p:cond delay="7500"/>
                            </p:stCondLst>
                            <p:childTnLst>
                              <p:par>
                                <p:cTn id="67" presetID="22" presetClass="entr" presetSubtype="8" fill="hold" grpId="0" nodeType="afterEffect">
                                  <p:stCondLst>
                                    <p:cond delay="0"/>
                                  </p:stCondLst>
                                  <p:childTnLst>
                                    <p:set>
                                      <p:cBhvr>
                                        <p:cTn id="68" dur="1" fill="hold">
                                          <p:stCondLst>
                                            <p:cond delay="0"/>
                                          </p:stCondLst>
                                        </p:cTn>
                                        <p:tgtEl>
                                          <p:spTgt spid="13"/>
                                        </p:tgtEl>
                                        <p:attrNameLst>
                                          <p:attrName>style.visibility</p:attrName>
                                        </p:attrNameLst>
                                      </p:cBhvr>
                                      <p:to>
                                        <p:strVal val="visible"/>
                                      </p:to>
                                    </p:set>
                                    <p:animEffect transition="in" filter="wipe(left)">
                                      <p:cBhvr>
                                        <p:cTn id="69"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animBg="1"/>
      <p:bldP spid="4" grpId="0" animBg="1"/>
      <p:bldP spid="5" grpId="0" animBg="1"/>
      <p:bldP spid="6" grpId="0" animBg="1"/>
      <p:bldP spid="7" grpId="0" animBg="1"/>
      <p:bldP spid="8" grpId="0" animBg="1"/>
      <p:bldP spid="9" grpId="0" animBg="1"/>
      <p:bldP spid="10" grpId="0" animBg="1"/>
      <p:bldP spid="11" grpId="0" animBg="1"/>
      <p:bldP spid="12" grpId="0"/>
      <p:bldP spid="13" grpId="0"/>
      <p:bldP spid="14" grpId="0"/>
      <p:bldP spid="15" grpId="0"/>
      <p:bldP spid="16" grpId="0"/>
      <p:bldP spid="17" grpId="0"/>
    </p:bldLst>
  </p:timing>
</p:sld>
</file>

<file path=ppt/slides/slide27.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52" name="矩形 51"/>
          <p:cNvSpPr/>
          <p:nvPr/>
        </p:nvSpPr>
        <p:spPr>
          <a:xfrm>
            <a:off x="1782453" y="4282396"/>
            <a:ext cx="4150474" cy="46679"/>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700">
              <a:solidFill>
                <a:srgbClr val="262626"/>
              </a:solidFill>
              <a:latin typeface="微软雅黑" panose="020B0503020204020204" pitchFamily="34" charset="-122"/>
              <a:ea typeface="微软雅黑" panose="020B0503020204020204" pitchFamily="34" charset="-122"/>
            </a:endParaRPr>
          </a:p>
        </p:txBody>
      </p:sp>
      <p:sp>
        <p:nvSpPr>
          <p:cNvPr id="53" name="圆柱形 52"/>
          <p:cNvSpPr/>
          <p:nvPr/>
        </p:nvSpPr>
        <p:spPr>
          <a:xfrm>
            <a:off x="1763313" y="1347615"/>
            <a:ext cx="35607" cy="2981459"/>
          </a:xfrm>
          <a:prstGeom prst="can">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500">
              <a:solidFill>
                <a:srgbClr val="262626"/>
              </a:solidFill>
              <a:latin typeface="微软雅黑" panose="020B0503020204020204" pitchFamily="34" charset="-122"/>
              <a:ea typeface="微软雅黑" panose="020B0503020204020204" pitchFamily="34" charset="-122"/>
            </a:endParaRPr>
          </a:p>
        </p:txBody>
      </p:sp>
      <p:sp>
        <p:nvSpPr>
          <p:cNvPr id="54" name="右箭头 53"/>
          <p:cNvSpPr/>
          <p:nvPr/>
        </p:nvSpPr>
        <p:spPr>
          <a:xfrm>
            <a:off x="1810144" y="2969808"/>
            <a:ext cx="3181737" cy="1307431"/>
          </a:xfrm>
          <a:prstGeom prst="rightArrow">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700">
              <a:solidFill>
                <a:srgbClr val="262626"/>
              </a:solidFill>
              <a:latin typeface="微软雅黑" panose="020B0503020204020204" pitchFamily="34" charset="-122"/>
              <a:ea typeface="微软雅黑" panose="020B0503020204020204" pitchFamily="34" charset="-122"/>
            </a:endParaRPr>
          </a:p>
        </p:txBody>
      </p:sp>
      <p:sp>
        <p:nvSpPr>
          <p:cNvPr id="55" name="右箭头 54"/>
          <p:cNvSpPr/>
          <p:nvPr/>
        </p:nvSpPr>
        <p:spPr>
          <a:xfrm>
            <a:off x="1810141" y="2452699"/>
            <a:ext cx="4338273" cy="1238232"/>
          </a:xfrm>
          <a:prstGeom prst="rightArrow">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700">
              <a:solidFill>
                <a:srgbClr val="262626"/>
              </a:solidFill>
              <a:latin typeface="微软雅黑" panose="020B0503020204020204" pitchFamily="34" charset="-122"/>
              <a:ea typeface="微软雅黑" panose="020B0503020204020204" pitchFamily="34" charset="-122"/>
            </a:endParaRPr>
          </a:p>
        </p:txBody>
      </p:sp>
      <p:sp>
        <p:nvSpPr>
          <p:cNvPr id="56" name="右箭头 55"/>
          <p:cNvSpPr/>
          <p:nvPr/>
        </p:nvSpPr>
        <p:spPr>
          <a:xfrm>
            <a:off x="1810141" y="1962786"/>
            <a:ext cx="2585870" cy="1238232"/>
          </a:xfrm>
          <a:prstGeom prst="rightArrow">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700">
              <a:solidFill>
                <a:srgbClr val="262626"/>
              </a:solidFill>
              <a:latin typeface="微软雅黑" panose="020B0503020204020204" pitchFamily="34" charset="-122"/>
              <a:ea typeface="微软雅黑" panose="020B0503020204020204" pitchFamily="34" charset="-122"/>
            </a:endParaRPr>
          </a:p>
        </p:txBody>
      </p:sp>
      <p:sp>
        <p:nvSpPr>
          <p:cNvPr id="57" name="右箭头 56"/>
          <p:cNvSpPr/>
          <p:nvPr/>
        </p:nvSpPr>
        <p:spPr>
          <a:xfrm>
            <a:off x="1810142" y="1347614"/>
            <a:ext cx="3582158" cy="1307431"/>
          </a:xfrm>
          <a:prstGeom prst="rightArrow">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73067" tIns="36535" rIns="73067" bIns="36535" rtlCol="0" anchor="ctr"/>
          <a:lstStyle/>
          <a:p>
            <a:pPr algn="ctr"/>
            <a:endParaRPr lang="zh-CN" altLang="en-US" sz="1700">
              <a:solidFill>
                <a:srgbClr val="262626"/>
              </a:solidFill>
              <a:latin typeface="微软雅黑" panose="020B0503020204020204" pitchFamily="34" charset="-122"/>
              <a:ea typeface="微软雅黑" panose="020B0503020204020204" pitchFamily="34" charset="-122"/>
            </a:endParaRPr>
          </a:p>
        </p:txBody>
      </p:sp>
      <p:sp>
        <p:nvSpPr>
          <p:cNvPr id="58" name="文本框 25"/>
          <p:cNvSpPr txBox="1"/>
          <p:nvPr/>
        </p:nvSpPr>
        <p:spPr>
          <a:xfrm>
            <a:off x="1115617" y="3412033"/>
            <a:ext cx="609373" cy="535448"/>
          </a:xfrm>
          <a:prstGeom prst="rect">
            <a:avLst/>
          </a:prstGeom>
          <a:noFill/>
        </p:spPr>
        <p:txBody>
          <a:bodyPr wrap="square" lIns="73067" tIns="36535" rIns="73067" bIns="36535" rtlCol="0">
            <a:spAutoFit/>
          </a:bodyPr>
          <a:lstStyle/>
          <a:p>
            <a:r>
              <a:rPr lang="en-US" altLang="zh-CN" sz="3000" dirty="0">
                <a:solidFill>
                  <a:srgbClr val="262626"/>
                </a:solidFill>
                <a:latin typeface="微软雅黑" panose="020B0503020204020204" pitchFamily="34" charset="-122"/>
                <a:ea typeface="微软雅黑" panose="020B0503020204020204" pitchFamily="34" charset="-122"/>
              </a:rPr>
              <a:t>01</a:t>
            </a:r>
            <a:endParaRPr lang="zh-CN" altLang="en-US" sz="3000" dirty="0">
              <a:solidFill>
                <a:srgbClr val="262626"/>
              </a:solidFill>
              <a:latin typeface="微软雅黑" panose="020B0503020204020204" pitchFamily="34" charset="-122"/>
              <a:ea typeface="微软雅黑" panose="020B0503020204020204" pitchFamily="34" charset="-122"/>
            </a:endParaRPr>
          </a:p>
        </p:txBody>
      </p:sp>
      <p:sp>
        <p:nvSpPr>
          <p:cNvPr id="59" name="文本框 26"/>
          <p:cNvSpPr txBox="1"/>
          <p:nvPr/>
        </p:nvSpPr>
        <p:spPr>
          <a:xfrm>
            <a:off x="1115616" y="2855357"/>
            <a:ext cx="647695" cy="534345"/>
          </a:xfrm>
          <a:prstGeom prst="rect">
            <a:avLst/>
          </a:prstGeom>
          <a:noFill/>
        </p:spPr>
        <p:txBody>
          <a:bodyPr wrap="square" lIns="73067" tIns="36535" rIns="73067" bIns="36535" rtlCol="0">
            <a:spAutoFit/>
          </a:bodyPr>
          <a:lstStyle/>
          <a:p>
            <a:r>
              <a:rPr lang="en-US" altLang="zh-CN" sz="3000" dirty="0">
                <a:solidFill>
                  <a:srgbClr val="262626"/>
                </a:solidFill>
                <a:latin typeface="微软雅黑" panose="020B0503020204020204" pitchFamily="34" charset="-122"/>
                <a:ea typeface="微软雅黑" panose="020B0503020204020204" pitchFamily="34" charset="-122"/>
              </a:rPr>
              <a:t>02</a:t>
            </a:r>
            <a:endParaRPr lang="zh-CN" altLang="en-US" sz="3000" dirty="0">
              <a:solidFill>
                <a:srgbClr val="262626"/>
              </a:solidFill>
              <a:latin typeface="微软雅黑" panose="020B0503020204020204" pitchFamily="34" charset="-122"/>
              <a:ea typeface="微软雅黑" panose="020B0503020204020204" pitchFamily="34" charset="-122"/>
            </a:endParaRPr>
          </a:p>
        </p:txBody>
      </p:sp>
      <p:sp>
        <p:nvSpPr>
          <p:cNvPr id="60" name="文本框 27"/>
          <p:cNvSpPr txBox="1"/>
          <p:nvPr/>
        </p:nvSpPr>
        <p:spPr>
          <a:xfrm>
            <a:off x="1115617" y="2298677"/>
            <a:ext cx="609373" cy="535448"/>
          </a:xfrm>
          <a:prstGeom prst="rect">
            <a:avLst/>
          </a:prstGeom>
          <a:noFill/>
        </p:spPr>
        <p:txBody>
          <a:bodyPr wrap="square" lIns="73067" tIns="36535" rIns="73067" bIns="36535" rtlCol="0">
            <a:spAutoFit/>
          </a:bodyPr>
          <a:lstStyle/>
          <a:p>
            <a:r>
              <a:rPr lang="en-US" altLang="zh-CN" sz="3000" dirty="0">
                <a:solidFill>
                  <a:srgbClr val="262626"/>
                </a:solidFill>
                <a:latin typeface="微软雅黑" panose="020B0503020204020204" pitchFamily="34" charset="-122"/>
                <a:ea typeface="微软雅黑" panose="020B0503020204020204" pitchFamily="34" charset="-122"/>
              </a:rPr>
              <a:t>03</a:t>
            </a:r>
            <a:endParaRPr lang="zh-CN" altLang="en-US" sz="3000" dirty="0">
              <a:solidFill>
                <a:srgbClr val="262626"/>
              </a:solidFill>
              <a:latin typeface="微软雅黑" panose="020B0503020204020204" pitchFamily="34" charset="-122"/>
              <a:ea typeface="微软雅黑" panose="020B0503020204020204" pitchFamily="34" charset="-122"/>
            </a:endParaRPr>
          </a:p>
        </p:txBody>
      </p:sp>
      <p:sp>
        <p:nvSpPr>
          <p:cNvPr id="61" name="文本框 28"/>
          <p:cNvSpPr txBox="1"/>
          <p:nvPr/>
        </p:nvSpPr>
        <p:spPr>
          <a:xfrm>
            <a:off x="1115617" y="1742001"/>
            <a:ext cx="609373" cy="535448"/>
          </a:xfrm>
          <a:prstGeom prst="rect">
            <a:avLst/>
          </a:prstGeom>
          <a:noFill/>
        </p:spPr>
        <p:txBody>
          <a:bodyPr wrap="square" lIns="73067" tIns="36535" rIns="73067" bIns="36535" rtlCol="0">
            <a:spAutoFit/>
          </a:bodyPr>
          <a:lstStyle/>
          <a:p>
            <a:r>
              <a:rPr lang="en-US" altLang="zh-CN" sz="3000" dirty="0">
                <a:solidFill>
                  <a:srgbClr val="262626"/>
                </a:solidFill>
                <a:latin typeface="微软雅黑" panose="020B0503020204020204" pitchFamily="34" charset="-122"/>
                <a:ea typeface="微软雅黑" panose="020B0503020204020204" pitchFamily="34" charset="-122"/>
              </a:rPr>
              <a:t>04</a:t>
            </a:r>
            <a:endParaRPr lang="zh-CN" altLang="en-US" sz="3000" dirty="0">
              <a:solidFill>
                <a:srgbClr val="262626"/>
              </a:solidFill>
              <a:latin typeface="微软雅黑" panose="020B0503020204020204" pitchFamily="34" charset="-122"/>
              <a:ea typeface="微软雅黑" panose="020B0503020204020204" pitchFamily="34" charset="-122"/>
            </a:endParaRPr>
          </a:p>
        </p:txBody>
      </p:sp>
      <p:sp>
        <p:nvSpPr>
          <p:cNvPr id="19" name="矩形 18"/>
          <p:cNvSpPr/>
          <p:nvPr/>
        </p:nvSpPr>
        <p:spPr>
          <a:xfrm>
            <a:off x="6131217" y="1057026"/>
            <a:ext cx="2442602" cy="881010"/>
          </a:xfrm>
          <a:prstGeom prst="rect">
            <a:avLst/>
          </a:prstGeom>
        </p:spPr>
        <p:txBody>
          <a:bodyPr wrap="square">
            <a:spAutoFit/>
          </a:bodyPr>
          <a:lstStyle/>
          <a:p>
            <a:pPr>
              <a:lnSpc>
                <a:spcPct val="125000"/>
              </a:lnSpc>
            </a:pPr>
            <a:r>
              <a:rPr lang="zh-CN" altLang="en-US" sz="20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2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单击此处添加你想要的内容单击此处添加你想要的内容单击</a:t>
            </a:r>
            <a:r>
              <a:rPr lang="zh-CN" altLang="en-US" sz="105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此处</a:t>
            </a:r>
            <a:endPar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0" name="矩形 19"/>
          <p:cNvSpPr/>
          <p:nvPr/>
        </p:nvSpPr>
        <p:spPr>
          <a:xfrm>
            <a:off x="6148279" y="2413063"/>
            <a:ext cx="2442602" cy="881010"/>
          </a:xfrm>
          <a:prstGeom prst="rect">
            <a:avLst/>
          </a:prstGeom>
        </p:spPr>
        <p:txBody>
          <a:bodyPr wrap="square">
            <a:spAutoFit/>
          </a:bodyPr>
          <a:lstStyle/>
          <a:p>
            <a:pPr>
              <a:lnSpc>
                <a:spcPct val="125000"/>
              </a:lnSpc>
            </a:pPr>
            <a:r>
              <a:rPr lang="zh-CN" altLang="en-US" sz="20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2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a:t>
            </a:r>
            <a:r>
              <a:rPr lang="zh-CN" altLang="en-US" sz="105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endPar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
        <p:nvSpPr>
          <p:cNvPr id="21" name="矩形 20"/>
          <p:cNvSpPr/>
          <p:nvPr/>
        </p:nvSpPr>
        <p:spPr>
          <a:xfrm>
            <a:off x="6190084" y="3506976"/>
            <a:ext cx="2442602" cy="881010"/>
          </a:xfrm>
          <a:prstGeom prst="rect">
            <a:avLst/>
          </a:prstGeom>
        </p:spPr>
        <p:txBody>
          <a:bodyPr wrap="square">
            <a:spAutoFit/>
          </a:bodyPr>
          <a:lstStyle/>
          <a:p>
            <a:pPr>
              <a:lnSpc>
                <a:spcPct val="125000"/>
              </a:lnSpc>
            </a:pPr>
            <a:r>
              <a:rPr lang="zh-CN" altLang="en-US" sz="20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单击此处添加标题</a:t>
            </a:r>
            <a:endParaRPr lang="en-US" altLang="zh-CN" sz="1200" b="1"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a:p>
            <a:pPr>
              <a:lnSpc>
                <a:spcPct val="125000"/>
              </a:lnSpc>
            </a:pPr>
            <a:r>
              <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单击此处添加你想要的内容单击此处添加你想要的内容</a:t>
            </a:r>
            <a:r>
              <a:rPr lang="zh-CN" altLang="en-US" sz="1050" dirty="0" smtClean="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rPr>
              <a:t>单击</a:t>
            </a:r>
            <a:endParaRPr lang="zh-CN" altLang="en-US" sz="10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mc:AlternateContent xmlns:mc="http://schemas.openxmlformats.org/markup-compatibility/2006">
    <mc:Choice xmlns:p14="http://schemas.microsoft.com/office/powerpoint/2010/main"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52"/>
                                            </p:tgtEl>
                                            <p:attrNameLst>
                                              <p:attrName>style.visibility</p:attrName>
                                            </p:attrNameLst>
                                          </p:cBhvr>
                                          <p:to>
                                            <p:strVal val="visible"/>
                                          </p:to>
                                        </p:set>
                                        <p:animEffect transition="in" filter="wipe(right)">
                                          <p:cBhvr>
                                            <p:cTn id="7" dur="500"/>
                                            <p:tgtEl>
                                              <p:spTgt spid="52"/>
                                            </p:tgtEl>
                                          </p:cBhvr>
                                        </p:animEffect>
                                      </p:childTnLst>
                                    </p:cTn>
                                  </p:par>
                                </p:childTnLst>
                              </p:cTn>
                            </p:par>
                            <p:par>
                              <p:cTn id="8" fill="hold">
                                <p:stCondLst>
                                  <p:cond delay="500"/>
                                </p:stCondLst>
                                <p:childTnLst>
                                  <p:par>
                                    <p:cTn id="9" presetID="22" presetClass="entr" presetSubtype="4" fill="hold" grpId="0" nodeType="afterEffect">
                                      <p:stCondLst>
                                        <p:cond delay="0"/>
                                      </p:stCondLst>
                                      <p:childTnLst>
                                        <p:set>
                                          <p:cBhvr>
                                            <p:cTn id="10" dur="1" fill="hold">
                                              <p:stCondLst>
                                                <p:cond delay="0"/>
                                              </p:stCondLst>
                                            </p:cTn>
                                            <p:tgtEl>
                                              <p:spTgt spid="53"/>
                                            </p:tgtEl>
                                            <p:attrNameLst>
                                              <p:attrName>style.visibility</p:attrName>
                                            </p:attrNameLst>
                                          </p:cBhvr>
                                          <p:to>
                                            <p:strVal val="visible"/>
                                          </p:to>
                                        </p:set>
                                        <p:animEffect transition="in" filter="wipe(down)">
                                          <p:cBhvr>
                                            <p:cTn id="11" dur="500"/>
                                            <p:tgtEl>
                                              <p:spTgt spid="53"/>
                                            </p:tgtEl>
                                          </p:cBhvr>
                                        </p:animEffect>
                                      </p:childTnLst>
                                    </p:cTn>
                                  </p:par>
                                </p:childTnLst>
                              </p:cTn>
                            </p:par>
                            <p:par>
                              <p:cTn id="12" fill="hold">
                                <p:stCondLst>
                                  <p:cond delay="1000"/>
                                </p:stCondLst>
                                <p:childTnLst>
                                  <p:par>
                                    <p:cTn id="13" presetID="22" presetClass="entr" presetSubtype="4" fill="hold" grpId="0" nodeType="afterEffect">
                                      <p:stCondLst>
                                        <p:cond delay="0"/>
                                      </p:stCondLst>
                                      <p:childTnLst>
                                        <p:set>
                                          <p:cBhvr>
                                            <p:cTn id="14" dur="1" fill="hold">
                                              <p:stCondLst>
                                                <p:cond delay="0"/>
                                              </p:stCondLst>
                                            </p:cTn>
                                            <p:tgtEl>
                                              <p:spTgt spid="58"/>
                                            </p:tgtEl>
                                            <p:attrNameLst>
                                              <p:attrName>style.visibility</p:attrName>
                                            </p:attrNameLst>
                                          </p:cBhvr>
                                          <p:to>
                                            <p:strVal val="visible"/>
                                          </p:to>
                                        </p:set>
                                        <p:animEffect transition="in" filter="wipe(down)">
                                          <p:cBhvr>
                                            <p:cTn id="15" dur="500"/>
                                            <p:tgtEl>
                                              <p:spTgt spid="58"/>
                                            </p:tgtEl>
                                          </p:cBhvr>
                                        </p:animEffect>
                                      </p:childTnLst>
                                    </p:cTn>
                                  </p:par>
                                </p:childTnLst>
                              </p:cTn>
                            </p:par>
                            <p:par>
                              <p:cTn id="16" fill="hold">
                                <p:stCondLst>
                                  <p:cond delay="1500"/>
                                </p:stCondLst>
                                <p:childTnLst>
                                  <p:par>
                                    <p:cTn id="17" presetID="22" presetClass="entr" presetSubtype="4" fill="hold" grpId="0" nodeType="afterEffect">
                                      <p:stCondLst>
                                        <p:cond delay="0"/>
                                      </p:stCondLst>
                                      <p:childTnLst>
                                        <p:set>
                                          <p:cBhvr>
                                            <p:cTn id="18" dur="1" fill="hold">
                                              <p:stCondLst>
                                                <p:cond delay="0"/>
                                              </p:stCondLst>
                                            </p:cTn>
                                            <p:tgtEl>
                                              <p:spTgt spid="59"/>
                                            </p:tgtEl>
                                            <p:attrNameLst>
                                              <p:attrName>style.visibility</p:attrName>
                                            </p:attrNameLst>
                                          </p:cBhvr>
                                          <p:to>
                                            <p:strVal val="visible"/>
                                          </p:to>
                                        </p:set>
                                        <p:animEffect transition="in" filter="wipe(down)">
                                          <p:cBhvr>
                                            <p:cTn id="19" dur="500"/>
                                            <p:tgtEl>
                                              <p:spTgt spid="59"/>
                                            </p:tgtEl>
                                          </p:cBhvr>
                                        </p:animEffect>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60"/>
                                            </p:tgtEl>
                                            <p:attrNameLst>
                                              <p:attrName>style.visibility</p:attrName>
                                            </p:attrNameLst>
                                          </p:cBhvr>
                                          <p:to>
                                            <p:strVal val="visible"/>
                                          </p:to>
                                        </p:set>
                                        <p:animEffect transition="in" filter="wipe(down)">
                                          <p:cBhvr>
                                            <p:cTn id="23" dur="500"/>
                                            <p:tgtEl>
                                              <p:spTgt spid="60"/>
                                            </p:tgtEl>
                                          </p:cBhvr>
                                        </p:animEffect>
                                      </p:childTnLst>
                                    </p:cTn>
                                  </p:par>
                                </p:childTnLst>
                              </p:cTn>
                            </p:par>
                            <p:par>
                              <p:cTn id="24" fill="hold">
                                <p:stCondLst>
                                  <p:cond delay="2500"/>
                                </p:stCondLst>
                                <p:childTnLst>
                                  <p:par>
                                    <p:cTn id="25" presetID="22" presetClass="entr" presetSubtype="4" fill="hold" grpId="0" nodeType="afterEffect">
                                      <p:stCondLst>
                                        <p:cond delay="0"/>
                                      </p:stCondLst>
                                      <p:childTnLst>
                                        <p:set>
                                          <p:cBhvr>
                                            <p:cTn id="26" dur="1" fill="hold">
                                              <p:stCondLst>
                                                <p:cond delay="0"/>
                                              </p:stCondLst>
                                            </p:cTn>
                                            <p:tgtEl>
                                              <p:spTgt spid="61"/>
                                            </p:tgtEl>
                                            <p:attrNameLst>
                                              <p:attrName>style.visibility</p:attrName>
                                            </p:attrNameLst>
                                          </p:cBhvr>
                                          <p:to>
                                            <p:strVal val="visible"/>
                                          </p:to>
                                        </p:set>
                                        <p:animEffect transition="in" filter="wipe(down)">
                                          <p:cBhvr>
                                            <p:cTn id="27" dur="500"/>
                                            <p:tgtEl>
                                              <p:spTgt spid="61"/>
                                            </p:tgtEl>
                                          </p:cBhvr>
                                        </p:animEffect>
                                      </p:childTnLst>
                                    </p:cTn>
                                  </p:par>
                                </p:childTnLst>
                              </p:cTn>
                            </p:par>
                            <p:par>
                              <p:cTn id="28" fill="hold">
                                <p:stCondLst>
                                  <p:cond delay="3000"/>
                                </p:stCondLst>
                                <p:childTnLst>
                                  <p:par>
                                    <p:cTn id="29" presetID="22" presetClass="entr" presetSubtype="8" fill="hold" grpId="0" nodeType="afterEffect">
                                      <p:stCondLst>
                                        <p:cond delay="0"/>
                                      </p:stCondLst>
                                      <p:childTnLst>
                                        <p:set>
                                          <p:cBhvr>
                                            <p:cTn id="30" dur="1" fill="hold">
                                              <p:stCondLst>
                                                <p:cond delay="0"/>
                                              </p:stCondLst>
                                            </p:cTn>
                                            <p:tgtEl>
                                              <p:spTgt spid="54"/>
                                            </p:tgtEl>
                                            <p:attrNameLst>
                                              <p:attrName>style.visibility</p:attrName>
                                            </p:attrNameLst>
                                          </p:cBhvr>
                                          <p:to>
                                            <p:strVal val="visible"/>
                                          </p:to>
                                        </p:set>
                                        <p:animEffect transition="in" filter="wipe(left)">
                                          <p:cBhvr>
                                            <p:cTn id="31" dur="500"/>
                                            <p:tgtEl>
                                              <p:spTgt spid="54"/>
                                            </p:tgtEl>
                                          </p:cBhvr>
                                        </p:animEffect>
                                      </p:childTnLst>
                                    </p:cTn>
                                  </p:par>
                                </p:childTnLst>
                              </p:cTn>
                            </p:par>
                            <p:par>
                              <p:cTn id="32" fill="hold">
                                <p:stCondLst>
                                  <p:cond delay="3500"/>
                                </p:stCondLst>
                                <p:childTnLst>
                                  <p:par>
                                    <p:cTn id="33" presetID="22" presetClass="entr" presetSubtype="8" fill="hold" grpId="0" nodeType="afterEffect">
                                      <p:stCondLst>
                                        <p:cond delay="0"/>
                                      </p:stCondLst>
                                      <p:childTnLst>
                                        <p:set>
                                          <p:cBhvr>
                                            <p:cTn id="34" dur="1" fill="hold">
                                              <p:stCondLst>
                                                <p:cond delay="0"/>
                                              </p:stCondLst>
                                            </p:cTn>
                                            <p:tgtEl>
                                              <p:spTgt spid="55"/>
                                            </p:tgtEl>
                                            <p:attrNameLst>
                                              <p:attrName>style.visibility</p:attrName>
                                            </p:attrNameLst>
                                          </p:cBhvr>
                                          <p:to>
                                            <p:strVal val="visible"/>
                                          </p:to>
                                        </p:set>
                                        <p:animEffect transition="in" filter="wipe(left)">
                                          <p:cBhvr>
                                            <p:cTn id="35" dur="500"/>
                                            <p:tgtEl>
                                              <p:spTgt spid="55"/>
                                            </p:tgtEl>
                                          </p:cBhvr>
                                        </p:animEffect>
                                      </p:childTnLst>
                                    </p:cTn>
                                  </p:par>
                                </p:childTnLst>
                              </p:cTn>
                            </p:par>
                            <p:par>
                              <p:cTn id="36" fill="hold">
                                <p:stCondLst>
                                  <p:cond delay="4000"/>
                                </p:stCondLst>
                                <p:childTnLst>
                                  <p:par>
                                    <p:cTn id="37" presetID="22" presetClass="entr" presetSubtype="8" fill="hold" grpId="0" nodeType="afterEffect">
                                      <p:stCondLst>
                                        <p:cond delay="0"/>
                                      </p:stCondLst>
                                      <p:childTnLst>
                                        <p:set>
                                          <p:cBhvr>
                                            <p:cTn id="38" dur="1" fill="hold">
                                              <p:stCondLst>
                                                <p:cond delay="0"/>
                                              </p:stCondLst>
                                            </p:cTn>
                                            <p:tgtEl>
                                              <p:spTgt spid="56"/>
                                            </p:tgtEl>
                                            <p:attrNameLst>
                                              <p:attrName>style.visibility</p:attrName>
                                            </p:attrNameLst>
                                          </p:cBhvr>
                                          <p:to>
                                            <p:strVal val="visible"/>
                                          </p:to>
                                        </p:set>
                                        <p:animEffect transition="in" filter="wipe(left)">
                                          <p:cBhvr>
                                            <p:cTn id="39" dur="500"/>
                                            <p:tgtEl>
                                              <p:spTgt spid="56"/>
                                            </p:tgtEl>
                                          </p:cBhvr>
                                        </p:animEffect>
                                      </p:childTnLst>
                                    </p:cTn>
                                  </p:par>
                                </p:childTnLst>
                              </p:cTn>
                            </p:par>
                            <p:par>
                              <p:cTn id="40" fill="hold">
                                <p:stCondLst>
                                  <p:cond delay="4500"/>
                                </p:stCondLst>
                                <p:childTnLst>
                                  <p:par>
                                    <p:cTn id="41" presetID="22" presetClass="entr" presetSubtype="8" fill="hold" grpId="0" nodeType="afterEffect">
                                      <p:stCondLst>
                                        <p:cond delay="0"/>
                                      </p:stCondLst>
                                      <p:childTnLst>
                                        <p:set>
                                          <p:cBhvr>
                                            <p:cTn id="42" dur="1" fill="hold">
                                              <p:stCondLst>
                                                <p:cond delay="0"/>
                                              </p:stCondLst>
                                            </p:cTn>
                                            <p:tgtEl>
                                              <p:spTgt spid="57"/>
                                            </p:tgtEl>
                                            <p:attrNameLst>
                                              <p:attrName>style.visibility</p:attrName>
                                            </p:attrNameLst>
                                          </p:cBhvr>
                                          <p:to>
                                            <p:strVal val="visible"/>
                                          </p:to>
                                        </p:set>
                                        <p:animEffect transition="in" filter="wipe(left)">
                                          <p:cBhvr>
                                            <p:cTn id="43" dur="500"/>
                                            <p:tgtEl>
                                              <p:spTgt spid="57"/>
                                            </p:tgtEl>
                                          </p:cBhvr>
                                        </p:animEffect>
                                      </p:childTnLst>
                                    </p:cTn>
                                  </p:par>
                                </p:childTnLst>
                              </p:cTn>
                            </p:par>
                            <p:par>
                              <p:cTn id="44" fill="hold">
                                <p:stCondLst>
                                  <p:cond delay="5000"/>
                                </p:stCondLst>
                                <p:childTnLst>
                                  <p:par>
                                    <p:cTn id="45" presetID="2" presetClass="entr" presetSubtype="2" fill="hold" grpId="0" nodeType="afterEffect" p14:presetBounceEnd="53000">
                                      <p:stCondLst>
                                        <p:cond delay="0"/>
                                      </p:stCondLst>
                                      <p:childTnLst>
                                        <p:set>
                                          <p:cBhvr>
                                            <p:cTn id="46" dur="1" fill="hold">
                                              <p:stCondLst>
                                                <p:cond delay="0"/>
                                              </p:stCondLst>
                                            </p:cTn>
                                            <p:tgtEl>
                                              <p:spTgt spid="19"/>
                                            </p:tgtEl>
                                            <p:attrNameLst>
                                              <p:attrName>style.visibility</p:attrName>
                                            </p:attrNameLst>
                                          </p:cBhvr>
                                          <p:to>
                                            <p:strVal val="visible"/>
                                          </p:to>
                                        </p:set>
                                        <p:anim calcmode="lin" valueType="num" p14:bounceEnd="53000">
                                          <p:cBhvr additive="base">
                                            <p:cTn id="47" dur="300" fill="hold"/>
                                            <p:tgtEl>
                                              <p:spTgt spid="19"/>
                                            </p:tgtEl>
                                            <p:attrNameLst>
                                              <p:attrName>ppt_x</p:attrName>
                                            </p:attrNameLst>
                                          </p:cBhvr>
                                          <p:tavLst>
                                            <p:tav tm="0">
                                              <p:val>
                                                <p:strVal val="1+#ppt_w/2"/>
                                              </p:val>
                                            </p:tav>
                                            <p:tav tm="100000">
                                              <p:val>
                                                <p:strVal val="#ppt_x"/>
                                              </p:val>
                                            </p:tav>
                                          </p:tavLst>
                                        </p:anim>
                                        <p:anim calcmode="lin" valueType="num" p14:bounceEnd="53000">
                                          <p:cBhvr additive="base">
                                            <p:cTn id="48" dur="300" fill="hold"/>
                                            <p:tgtEl>
                                              <p:spTgt spid="19"/>
                                            </p:tgtEl>
                                            <p:attrNameLst>
                                              <p:attrName>ppt_y</p:attrName>
                                            </p:attrNameLst>
                                          </p:cBhvr>
                                          <p:tavLst>
                                            <p:tav tm="0">
                                              <p:val>
                                                <p:strVal val="#ppt_y"/>
                                              </p:val>
                                            </p:tav>
                                            <p:tav tm="100000">
                                              <p:val>
                                                <p:strVal val="#ppt_y"/>
                                              </p:val>
                                            </p:tav>
                                          </p:tavLst>
                                        </p:anim>
                                      </p:childTnLst>
                                    </p:cTn>
                                  </p:par>
                                </p:childTnLst>
                              </p:cTn>
                            </p:par>
                            <p:par>
                              <p:cTn id="49" fill="hold">
                                <p:stCondLst>
                                  <p:cond delay="5500"/>
                                </p:stCondLst>
                                <p:childTnLst>
                                  <p:par>
                                    <p:cTn id="50" presetID="2" presetClass="entr" presetSubtype="2" fill="hold" grpId="0" nodeType="afterEffect" p14:presetBounceEnd="53000">
                                      <p:stCondLst>
                                        <p:cond delay="0"/>
                                      </p:stCondLst>
                                      <p:childTnLst>
                                        <p:set>
                                          <p:cBhvr>
                                            <p:cTn id="51" dur="1" fill="hold">
                                              <p:stCondLst>
                                                <p:cond delay="0"/>
                                              </p:stCondLst>
                                            </p:cTn>
                                            <p:tgtEl>
                                              <p:spTgt spid="20"/>
                                            </p:tgtEl>
                                            <p:attrNameLst>
                                              <p:attrName>style.visibility</p:attrName>
                                            </p:attrNameLst>
                                          </p:cBhvr>
                                          <p:to>
                                            <p:strVal val="visible"/>
                                          </p:to>
                                        </p:set>
                                        <p:anim calcmode="lin" valueType="num" p14:bounceEnd="53000">
                                          <p:cBhvr additive="base">
                                            <p:cTn id="52" dur="300" fill="hold"/>
                                            <p:tgtEl>
                                              <p:spTgt spid="20"/>
                                            </p:tgtEl>
                                            <p:attrNameLst>
                                              <p:attrName>ppt_x</p:attrName>
                                            </p:attrNameLst>
                                          </p:cBhvr>
                                          <p:tavLst>
                                            <p:tav tm="0">
                                              <p:val>
                                                <p:strVal val="1+#ppt_w/2"/>
                                              </p:val>
                                            </p:tav>
                                            <p:tav tm="100000">
                                              <p:val>
                                                <p:strVal val="#ppt_x"/>
                                              </p:val>
                                            </p:tav>
                                          </p:tavLst>
                                        </p:anim>
                                        <p:anim calcmode="lin" valueType="num" p14:bounceEnd="53000">
                                          <p:cBhvr additive="base">
                                            <p:cTn id="53" dur="300" fill="hold"/>
                                            <p:tgtEl>
                                              <p:spTgt spid="20"/>
                                            </p:tgtEl>
                                            <p:attrNameLst>
                                              <p:attrName>ppt_y</p:attrName>
                                            </p:attrNameLst>
                                          </p:cBhvr>
                                          <p:tavLst>
                                            <p:tav tm="0">
                                              <p:val>
                                                <p:strVal val="#ppt_y"/>
                                              </p:val>
                                            </p:tav>
                                            <p:tav tm="100000">
                                              <p:val>
                                                <p:strVal val="#ppt_y"/>
                                              </p:val>
                                            </p:tav>
                                          </p:tavLst>
                                        </p:anim>
                                      </p:childTnLst>
                                    </p:cTn>
                                  </p:par>
                                </p:childTnLst>
                              </p:cTn>
                            </p:par>
                            <p:par>
                              <p:cTn id="54" fill="hold">
                                <p:stCondLst>
                                  <p:cond delay="6000"/>
                                </p:stCondLst>
                                <p:childTnLst>
                                  <p:par>
                                    <p:cTn id="55" presetID="2" presetClass="entr" presetSubtype="2" fill="hold" grpId="0" nodeType="afterEffect" p14:presetBounceEnd="53000">
                                      <p:stCondLst>
                                        <p:cond delay="0"/>
                                      </p:stCondLst>
                                      <p:childTnLst>
                                        <p:set>
                                          <p:cBhvr>
                                            <p:cTn id="56" dur="1" fill="hold">
                                              <p:stCondLst>
                                                <p:cond delay="0"/>
                                              </p:stCondLst>
                                            </p:cTn>
                                            <p:tgtEl>
                                              <p:spTgt spid="21"/>
                                            </p:tgtEl>
                                            <p:attrNameLst>
                                              <p:attrName>style.visibility</p:attrName>
                                            </p:attrNameLst>
                                          </p:cBhvr>
                                          <p:to>
                                            <p:strVal val="visible"/>
                                          </p:to>
                                        </p:set>
                                        <p:anim calcmode="lin" valueType="num" p14:bounceEnd="53000">
                                          <p:cBhvr additive="base">
                                            <p:cTn id="57" dur="300" fill="hold"/>
                                            <p:tgtEl>
                                              <p:spTgt spid="21"/>
                                            </p:tgtEl>
                                            <p:attrNameLst>
                                              <p:attrName>ppt_x</p:attrName>
                                            </p:attrNameLst>
                                          </p:cBhvr>
                                          <p:tavLst>
                                            <p:tav tm="0">
                                              <p:val>
                                                <p:strVal val="1+#ppt_w/2"/>
                                              </p:val>
                                            </p:tav>
                                            <p:tav tm="100000">
                                              <p:val>
                                                <p:strVal val="#ppt_x"/>
                                              </p:val>
                                            </p:tav>
                                          </p:tavLst>
                                        </p:anim>
                                        <p:anim calcmode="lin" valueType="num" p14:bounceEnd="53000">
                                          <p:cBhvr additive="base">
                                            <p:cTn id="58" dur="300" fill="hold"/>
                                            <p:tgtEl>
                                              <p:spTgt spid="2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animBg="1"/>
          <p:bldP spid="53" grpId="0" animBg="1"/>
          <p:bldP spid="54" grpId="0" animBg="1"/>
          <p:bldP spid="55" grpId="0" animBg="1"/>
          <p:bldP spid="56" grpId="0" animBg="1"/>
          <p:bldP spid="57" grpId="0" animBg="1"/>
          <p:bldP spid="58" grpId="0"/>
          <p:bldP spid="59" grpId="0"/>
          <p:bldP spid="60" grpId="0"/>
          <p:bldP spid="61" grpId="0"/>
          <p:bldP spid="19" grpId="0"/>
          <p:bldP spid="20" grpId="0"/>
          <p:bldP spid="21" grpId="0"/>
        </p:bldLst>
      </p:timing>
    </mc:Choice>
    <mc:Fallback>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52"/>
                                            </p:tgtEl>
                                            <p:attrNameLst>
                                              <p:attrName>style.visibility</p:attrName>
                                            </p:attrNameLst>
                                          </p:cBhvr>
                                          <p:to>
                                            <p:strVal val="visible"/>
                                          </p:to>
                                        </p:set>
                                        <p:animEffect transition="in" filter="wipe(right)">
                                          <p:cBhvr>
                                            <p:cTn id="7" dur="500"/>
                                            <p:tgtEl>
                                              <p:spTgt spid="52"/>
                                            </p:tgtEl>
                                          </p:cBhvr>
                                        </p:animEffect>
                                      </p:childTnLst>
                                    </p:cTn>
                                  </p:par>
                                </p:childTnLst>
                              </p:cTn>
                            </p:par>
                            <p:par>
                              <p:cTn id="8" fill="hold">
                                <p:stCondLst>
                                  <p:cond delay="500"/>
                                </p:stCondLst>
                                <p:childTnLst>
                                  <p:par>
                                    <p:cTn id="9" presetID="22" presetClass="entr" presetSubtype="4" fill="hold" grpId="0" nodeType="afterEffect">
                                      <p:stCondLst>
                                        <p:cond delay="0"/>
                                      </p:stCondLst>
                                      <p:childTnLst>
                                        <p:set>
                                          <p:cBhvr>
                                            <p:cTn id="10" dur="1" fill="hold">
                                              <p:stCondLst>
                                                <p:cond delay="0"/>
                                              </p:stCondLst>
                                            </p:cTn>
                                            <p:tgtEl>
                                              <p:spTgt spid="53"/>
                                            </p:tgtEl>
                                            <p:attrNameLst>
                                              <p:attrName>style.visibility</p:attrName>
                                            </p:attrNameLst>
                                          </p:cBhvr>
                                          <p:to>
                                            <p:strVal val="visible"/>
                                          </p:to>
                                        </p:set>
                                        <p:animEffect transition="in" filter="wipe(down)">
                                          <p:cBhvr>
                                            <p:cTn id="11" dur="500"/>
                                            <p:tgtEl>
                                              <p:spTgt spid="53"/>
                                            </p:tgtEl>
                                          </p:cBhvr>
                                        </p:animEffect>
                                      </p:childTnLst>
                                    </p:cTn>
                                  </p:par>
                                </p:childTnLst>
                              </p:cTn>
                            </p:par>
                            <p:par>
                              <p:cTn id="12" fill="hold">
                                <p:stCondLst>
                                  <p:cond delay="1000"/>
                                </p:stCondLst>
                                <p:childTnLst>
                                  <p:par>
                                    <p:cTn id="13" presetID="22" presetClass="entr" presetSubtype="4" fill="hold" grpId="0" nodeType="afterEffect">
                                      <p:stCondLst>
                                        <p:cond delay="0"/>
                                      </p:stCondLst>
                                      <p:childTnLst>
                                        <p:set>
                                          <p:cBhvr>
                                            <p:cTn id="14" dur="1" fill="hold">
                                              <p:stCondLst>
                                                <p:cond delay="0"/>
                                              </p:stCondLst>
                                            </p:cTn>
                                            <p:tgtEl>
                                              <p:spTgt spid="58"/>
                                            </p:tgtEl>
                                            <p:attrNameLst>
                                              <p:attrName>style.visibility</p:attrName>
                                            </p:attrNameLst>
                                          </p:cBhvr>
                                          <p:to>
                                            <p:strVal val="visible"/>
                                          </p:to>
                                        </p:set>
                                        <p:animEffect transition="in" filter="wipe(down)">
                                          <p:cBhvr>
                                            <p:cTn id="15" dur="500"/>
                                            <p:tgtEl>
                                              <p:spTgt spid="58"/>
                                            </p:tgtEl>
                                          </p:cBhvr>
                                        </p:animEffect>
                                      </p:childTnLst>
                                    </p:cTn>
                                  </p:par>
                                </p:childTnLst>
                              </p:cTn>
                            </p:par>
                            <p:par>
                              <p:cTn id="16" fill="hold">
                                <p:stCondLst>
                                  <p:cond delay="1500"/>
                                </p:stCondLst>
                                <p:childTnLst>
                                  <p:par>
                                    <p:cTn id="17" presetID="22" presetClass="entr" presetSubtype="4" fill="hold" grpId="0" nodeType="afterEffect">
                                      <p:stCondLst>
                                        <p:cond delay="0"/>
                                      </p:stCondLst>
                                      <p:childTnLst>
                                        <p:set>
                                          <p:cBhvr>
                                            <p:cTn id="18" dur="1" fill="hold">
                                              <p:stCondLst>
                                                <p:cond delay="0"/>
                                              </p:stCondLst>
                                            </p:cTn>
                                            <p:tgtEl>
                                              <p:spTgt spid="59"/>
                                            </p:tgtEl>
                                            <p:attrNameLst>
                                              <p:attrName>style.visibility</p:attrName>
                                            </p:attrNameLst>
                                          </p:cBhvr>
                                          <p:to>
                                            <p:strVal val="visible"/>
                                          </p:to>
                                        </p:set>
                                        <p:animEffect transition="in" filter="wipe(down)">
                                          <p:cBhvr>
                                            <p:cTn id="19" dur="500"/>
                                            <p:tgtEl>
                                              <p:spTgt spid="59"/>
                                            </p:tgtEl>
                                          </p:cBhvr>
                                        </p:animEffect>
                                      </p:childTnLst>
                                    </p:cTn>
                                  </p:par>
                                </p:childTnLst>
                              </p:cTn>
                            </p:par>
                            <p:par>
                              <p:cTn id="20" fill="hold">
                                <p:stCondLst>
                                  <p:cond delay="2000"/>
                                </p:stCondLst>
                                <p:childTnLst>
                                  <p:par>
                                    <p:cTn id="21" presetID="22" presetClass="entr" presetSubtype="4" fill="hold" grpId="0" nodeType="afterEffect">
                                      <p:stCondLst>
                                        <p:cond delay="0"/>
                                      </p:stCondLst>
                                      <p:childTnLst>
                                        <p:set>
                                          <p:cBhvr>
                                            <p:cTn id="22" dur="1" fill="hold">
                                              <p:stCondLst>
                                                <p:cond delay="0"/>
                                              </p:stCondLst>
                                            </p:cTn>
                                            <p:tgtEl>
                                              <p:spTgt spid="60"/>
                                            </p:tgtEl>
                                            <p:attrNameLst>
                                              <p:attrName>style.visibility</p:attrName>
                                            </p:attrNameLst>
                                          </p:cBhvr>
                                          <p:to>
                                            <p:strVal val="visible"/>
                                          </p:to>
                                        </p:set>
                                        <p:animEffect transition="in" filter="wipe(down)">
                                          <p:cBhvr>
                                            <p:cTn id="23" dur="500"/>
                                            <p:tgtEl>
                                              <p:spTgt spid="60"/>
                                            </p:tgtEl>
                                          </p:cBhvr>
                                        </p:animEffect>
                                      </p:childTnLst>
                                    </p:cTn>
                                  </p:par>
                                </p:childTnLst>
                              </p:cTn>
                            </p:par>
                            <p:par>
                              <p:cTn id="24" fill="hold">
                                <p:stCondLst>
                                  <p:cond delay="2500"/>
                                </p:stCondLst>
                                <p:childTnLst>
                                  <p:par>
                                    <p:cTn id="25" presetID="22" presetClass="entr" presetSubtype="4" fill="hold" grpId="0" nodeType="afterEffect">
                                      <p:stCondLst>
                                        <p:cond delay="0"/>
                                      </p:stCondLst>
                                      <p:childTnLst>
                                        <p:set>
                                          <p:cBhvr>
                                            <p:cTn id="26" dur="1" fill="hold">
                                              <p:stCondLst>
                                                <p:cond delay="0"/>
                                              </p:stCondLst>
                                            </p:cTn>
                                            <p:tgtEl>
                                              <p:spTgt spid="61"/>
                                            </p:tgtEl>
                                            <p:attrNameLst>
                                              <p:attrName>style.visibility</p:attrName>
                                            </p:attrNameLst>
                                          </p:cBhvr>
                                          <p:to>
                                            <p:strVal val="visible"/>
                                          </p:to>
                                        </p:set>
                                        <p:animEffect transition="in" filter="wipe(down)">
                                          <p:cBhvr>
                                            <p:cTn id="27" dur="500"/>
                                            <p:tgtEl>
                                              <p:spTgt spid="61"/>
                                            </p:tgtEl>
                                          </p:cBhvr>
                                        </p:animEffect>
                                      </p:childTnLst>
                                    </p:cTn>
                                  </p:par>
                                </p:childTnLst>
                              </p:cTn>
                            </p:par>
                            <p:par>
                              <p:cTn id="28" fill="hold">
                                <p:stCondLst>
                                  <p:cond delay="3000"/>
                                </p:stCondLst>
                                <p:childTnLst>
                                  <p:par>
                                    <p:cTn id="29" presetID="22" presetClass="entr" presetSubtype="8" fill="hold" grpId="0" nodeType="afterEffect">
                                      <p:stCondLst>
                                        <p:cond delay="0"/>
                                      </p:stCondLst>
                                      <p:childTnLst>
                                        <p:set>
                                          <p:cBhvr>
                                            <p:cTn id="30" dur="1" fill="hold">
                                              <p:stCondLst>
                                                <p:cond delay="0"/>
                                              </p:stCondLst>
                                            </p:cTn>
                                            <p:tgtEl>
                                              <p:spTgt spid="54"/>
                                            </p:tgtEl>
                                            <p:attrNameLst>
                                              <p:attrName>style.visibility</p:attrName>
                                            </p:attrNameLst>
                                          </p:cBhvr>
                                          <p:to>
                                            <p:strVal val="visible"/>
                                          </p:to>
                                        </p:set>
                                        <p:animEffect transition="in" filter="wipe(left)">
                                          <p:cBhvr>
                                            <p:cTn id="31" dur="500"/>
                                            <p:tgtEl>
                                              <p:spTgt spid="54"/>
                                            </p:tgtEl>
                                          </p:cBhvr>
                                        </p:animEffect>
                                      </p:childTnLst>
                                    </p:cTn>
                                  </p:par>
                                </p:childTnLst>
                              </p:cTn>
                            </p:par>
                            <p:par>
                              <p:cTn id="32" fill="hold">
                                <p:stCondLst>
                                  <p:cond delay="3500"/>
                                </p:stCondLst>
                                <p:childTnLst>
                                  <p:par>
                                    <p:cTn id="33" presetID="22" presetClass="entr" presetSubtype="8" fill="hold" grpId="0" nodeType="afterEffect">
                                      <p:stCondLst>
                                        <p:cond delay="0"/>
                                      </p:stCondLst>
                                      <p:childTnLst>
                                        <p:set>
                                          <p:cBhvr>
                                            <p:cTn id="34" dur="1" fill="hold">
                                              <p:stCondLst>
                                                <p:cond delay="0"/>
                                              </p:stCondLst>
                                            </p:cTn>
                                            <p:tgtEl>
                                              <p:spTgt spid="55"/>
                                            </p:tgtEl>
                                            <p:attrNameLst>
                                              <p:attrName>style.visibility</p:attrName>
                                            </p:attrNameLst>
                                          </p:cBhvr>
                                          <p:to>
                                            <p:strVal val="visible"/>
                                          </p:to>
                                        </p:set>
                                        <p:animEffect transition="in" filter="wipe(left)">
                                          <p:cBhvr>
                                            <p:cTn id="35" dur="500"/>
                                            <p:tgtEl>
                                              <p:spTgt spid="55"/>
                                            </p:tgtEl>
                                          </p:cBhvr>
                                        </p:animEffect>
                                      </p:childTnLst>
                                    </p:cTn>
                                  </p:par>
                                </p:childTnLst>
                              </p:cTn>
                            </p:par>
                            <p:par>
                              <p:cTn id="36" fill="hold">
                                <p:stCondLst>
                                  <p:cond delay="4000"/>
                                </p:stCondLst>
                                <p:childTnLst>
                                  <p:par>
                                    <p:cTn id="37" presetID="22" presetClass="entr" presetSubtype="8" fill="hold" grpId="0" nodeType="afterEffect">
                                      <p:stCondLst>
                                        <p:cond delay="0"/>
                                      </p:stCondLst>
                                      <p:childTnLst>
                                        <p:set>
                                          <p:cBhvr>
                                            <p:cTn id="38" dur="1" fill="hold">
                                              <p:stCondLst>
                                                <p:cond delay="0"/>
                                              </p:stCondLst>
                                            </p:cTn>
                                            <p:tgtEl>
                                              <p:spTgt spid="56"/>
                                            </p:tgtEl>
                                            <p:attrNameLst>
                                              <p:attrName>style.visibility</p:attrName>
                                            </p:attrNameLst>
                                          </p:cBhvr>
                                          <p:to>
                                            <p:strVal val="visible"/>
                                          </p:to>
                                        </p:set>
                                        <p:animEffect transition="in" filter="wipe(left)">
                                          <p:cBhvr>
                                            <p:cTn id="39" dur="500"/>
                                            <p:tgtEl>
                                              <p:spTgt spid="56"/>
                                            </p:tgtEl>
                                          </p:cBhvr>
                                        </p:animEffect>
                                      </p:childTnLst>
                                    </p:cTn>
                                  </p:par>
                                </p:childTnLst>
                              </p:cTn>
                            </p:par>
                            <p:par>
                              <p:cTn id="40" fill="hold">
                                <p:stCondLst>
                                  <p:cond delay="4500"/>
                                </p:stCondLst>
                                <p:childTnLst>
                                  <p:par>
                                    <p:cTn id="41" presetID="22" presetClass="entr" presetSubtype="8" fill="hold" grpId="0" nodeType="afterEffect">
                                      <p:stCondLst>
                                        <p:cond delay="0"/>
                                      </p:stCondLst>
                                      <p:childTnLst>
                                        <p:set>
                                          <p:cBhvr>
                                            <p:cTn id="42" dur="1" fill="hold">
                                              <p:stCondLst>
                                                <p:cond delay="0"/>
                                              </p:stCondLst>
                                            </p:cTn>
                                            <p:tgtEl>
                                              <p:spTgt spid="57"/>
                                            </p:tgtEl>
                                            <p:attrNameLst>
                                              <p:attrName>style.visibility</p:attrName>
                                            </p:attrNameLst>
                                          </p:cBhvr>
                                          <p:to>
                                            <p:strVal val="visible"/>
                                          </p:to>
                                        </p:set>
                                        <p:animEffect transition="in" filter="wipe(left)">
                                          <p:cBhvr>
                                            <p:cTn id="43" dur="500"/>
                                            <p:tgtEl>
                                              <p:spTgt spid="57"/>
                                            </p:tgtEl>
                                          </p:cBhvr>
                                        </p:animEffect>
                                      </p:childTnLst>
                                    </p:cTn>
                                  </p:par>
                                </p:childTnLst>
                              </p:cTn>
                            </p:par>
                            <p:par>
                              <p:cTn id="44" fill="hold">
                                <p:stCondLst>
                                  <p:cond delay="5000"/>
                                </p:stCondLst>
                                <p:childTnLst>
                                  <p:par>
                                    <p:cTn id="45" presetID="2" presetClass="entr" presetSubtype="2" fill="hold" grpId="0" nodeType="afterEffect">
                                      <p:stCondLst>
                                        <p:cond delay="0"/>
                                      </p:stCondLst>
                                      <p:childTnLst>
                                        <p:set>
                                          <p:cBhvr>
                                            <p:cTn id="46" dur="1" fill="hold">
                                              <p:stCondLst>
                                                <p:cond delay="0"/>
                                              </p:stCondLst>
                                            </p:cTn>
                                            <p:tgtEl>
                                              <p:spTgt spid="19"/>
                                            </p:tgtEl>
                                            <p:attrNameLst>
                                              <p:attrName>style.visibility</p:attrName>
                                            </p:attrNameLst>
                                          </p:cBhvr>
                                          <p:to>
                                            <p:strVal val="visible"/>
                                          </p:to>
                                        </p:set>
                                        <p:anim calcmode="lin" valueType="num">
                                          <p:cBhvr additive="base">
                                            <p:cTn id="47" dur="300" fill="hold"/>
                                            <p:tgtEl>
                                              <p:spTgt spid="19"/>
                                            </p:tgtEl>
                                            <p:attrNameLst>
                                              <p:attrName>ppt_x</p:attrName>
                                            </p:attrNameLst>
                                          </p:cBhvr>
                                          <p:tavLst>
                                            <p:tav tm="0">
                                              <p:val>
                                                <p:strVal val="1+#ppt_w/2"/>
                                              </p:val>
                                            </p:tav>
                                            <p:tav tm="100000">
                                              <p:val>
                                                <p:strVal val="#ppt_x"/>
                                              </p:val>
                                            </p:tav>
                                          </p:tavLst>
                                        </p:anim>
                                        <p:anim calcmode="lin" valueType="num">
                                          <p:cBhvr additive="base">
                                            <p:cTn id="48" dur="300" fill="hold"/>
                                            <p:tgtEl>
                                              <p:spTgt spid="19"/>
                                            </p:tgtEl>
                                            <p:attrNameLst>
                                              <p:attrName>ppt_y</p:attrName>
                                            </p:attrNameLst>
                                          </p:cBhvr>
                                          <p:tavLst>
                                            <p:tav tm="0">
                                              <p:val>
                                                <p:strVal val="#ppt_y"/>
                                              </p:val>
                                            </p:tav>
                                            <p:tav tm="100000">
                                              <p:val>
                                                <p:strVal val="#ppt_y"/>
                                              </p:val>
                                            </p:tav>
                                          </p:tavLst>
                                        </p:anim>
                                      </p:childTnLst>
                                    </p:cTn>
                                  </p:par>
                                </p:childTnLst>
                              </p:cTn>
                            </p:par>
                            <p:par>
                              <p:cTn id="49" fill="hold">
                                <p:stCondLst>
                                  <p:cond delay="5500"/>
                                </p:stCondLst>
                                <p:childTnLst>
                                  <p:par>
                                    <p:cTn id="50" presetID="2" presetClass="entr" presetSubtype="2" fill="hold" grpId="0" nodeType="afterEffect">
                                      <p:stCondLst>
                                        <p:cond delay="0"/>
                                      </p:stCondLst>
                                      <p:childTnLst>
                                        <p:set>
                                          <p:cBhvr>
                                            <p:cTn id="51" dur="1" fill="hold">
                                              <p:stCondLst>
                                                <p:cond delay="0"/>
                                              </p:stCondLst>
                                            </p:cTn>
                                            <p:tgtEl>
                                              <p:spTgt spid="20"/>
                                            </p:tgtEl>
                                            <p:attrNameLst>
                                              <p:attrName>style.visibility</p:attrName>
                                            </p:attrNameLst>
                                          </p:cBhvr>
                                          <p:to>
                                            <p:strVal val="visible"/>
                                          </p:to>
                                        </p:set>
                                        <p:anim calcmode="lin" valueType="num">
                                          <p:cBhvr additive="base">
                                            <p:cTn id="52" dur="300" fill="hold"/>
                                            <p:tgtEl>
                                              <p:spTgt spid="20"/>
                                            </p:tgtEl>
                                            <p:attrNameLst>
                                              <p:attrName>ppt_x</p:attrName>
                                            </p:attrNameLst>
                                          </p:cBhvr>
                                          <p:tavLst>
                                            <p:tav tm="0">
                                              <p:val>
                                                <p:strVal val="1+#ppt_w/2"/>
                                              </p:val>
                                            </p:tav>
                                            <p:tav tm="100000">
                                              <p:val>
                                                <p:strVal val="#ppt_x"/>
                                              </p:val>
                                            </p:tav>
                                          </p:tavLst>
                                        </p:anim>
                                        <p:anim calcmode="lin" valueType="num">
                                          <p:cBhvr additive="base">
                                            <p:cTn id="53" dur="300" fill="hold"/>
                                            <p:tgtEl>
                                              <p:spTgt spid="20"/>
                                            </p:tgtEl>
                                            <p:attrNameLst>
                                              <p:attrName>ppt_y</p:attrName>
                                            </p:attrNameLst>
                                          </p:cBhvr>
                                          <p:tavLst>
                                            <p:tav tm="0">
                                              <p:val>
                                                <p:strVal val="#ppt_y"/>
                                              </p:val>
                                            </p:tav>
                                            <p:tav tm="100000">
                                              <p:val>
                                                <p:strVal val="#ppt_y"/>
                                              </p:val>
                                            </p:tav>
                                          </p:tavLst>
                                        </p:anim>
                                      </p:childTnLst>
                                    </p:cTn>
                                  </p:par>
                                </p:childTnLst>
                              </p:cTn>
                            </p:par>
                            <p:par>
                              <p:cTn id="54" fill="hold">
                                <p:stCondLst>
                                  <p:cond delay="6000"/>
                                </p:stCondLst>
                                <p:childTnLst>
                                  <p:par>
                                    <p:cTn id="55" presetID="2" presetClass="entr" presetSubtype="2" fill="hold" grpId="0" nodeType="afterEffect">
                                      <p:stCondLst>
                                        <p:cond delay="0"/>
                                      </p:stCondLst>
                                      <p:childTnLst>
                                        <p:set>
                                          <p:cBhvr>
                                            <p:cTn id="56" dur="1" fill="hold">
                                              <p:stCondLst>
                                                <p:cond delay="0"/>
                                              </p:stCondLst>
                                            </p:cTn>
                                            <p:tgtEl>
                                              <p:spTgt spid="21"/>
                                            </p:tgtEl>
                                            <p:attrNameLst>
                                              <p:attrName>style.visibility</p:attrName>
                                            </p:attrNameLst>
                                          </p:cBhvr>
                                          <p:to>
                                            <p:strVal val="visible"/>
                                          </p:to>
                                        </p:set>
                                        <p:anim calcmode="lin" valueType="num">
                                          <p:cBhvr additive="base">
                                            <p:cTn id="57" dur="300" fill="hold"/>
                                            <p:tgtEl>
                                              <p:spTgt spid="21"/>
                                            </p:tgtEl>
                                            <p:attrNameLst>
                                              <p:attrName>ppt_x</p:attrName>
                                            </p:attrNameLst>
                                          </p:cBhvr>
                                          <p:tavLst>
                                            <p:tav tm="0">
                                              <p:val>
                                                <p:strVal val="1+#ppt_w/2"/>
                                              </p:val>
                                            </p:tav>
                                            <p:tav tm="100000">
                                              <p:val>
                                                <p:strVal val="#ppt_x"/>
                                              </p:val>
                                            </p:tav>
                                          </p:tavLst>
                                        </p:anim>
                                        <p:anim calcmode="lin" valueType="num">
                                          <p:cBhvr additive="base">
                                            <p:cTn id="58" dur="300" fill="hold"/>
                                            <p:tgtEl>
                                              <p:spTgt spid="2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animBg="1"/>
          <p:bldP spid="53" grpId="0" animBg="1"/>
          <p:bldP spid="54" grpId="0" animBg="1"/>
          <p:bldP spid="55" grpId="0" animBg="1"/>
          <p:bldP spid="56" grpId="0" animBg="1"/>
          <p:bldP spid="57" grpId="0" animBg="1"/>
          <p:bldP spid="58" grpId="0"/>
          <p:bldP spid="59" grpId="0"/>
          <p:bldP spid="60" grpId="0"/>
          <p:bldP spid="61" grpId="0"/>
          <p:bldP spid="19" grpId="0"/>
          <p:bldP spid="20" grpId="0"/>
          <p:bldP spid="21" grpId="0"/>
        </p:bldLst>
      </p:timing>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p:cNvPicPr>
            <a:picLocks noChangeAspect="1"/>
          </p:cNvPicPr>
          <p:nvPr/>
        </p:nvPicPr>
        <p:blipFill rotWithShape="1">
          <a:blip r:embed="rId1">
            <a:extLst>
              <a:ext uri="{28A0092B-C50C-407E-A947-70E740481C1C}">
                <a14:useLocalDpi xmlns:a14="http://schemas.microsoft.com/office/drawing/2010/main" val="0"/>
              </a:ext>
            </a:extLst>
          </a:blip>
          <a:srcRect r="43700"/>
          <a:stretch>
            <a:fillRect/>
          </a:stretch>
        </p:blipFill>
        <p:spPr>
          <a:xfrm>
            <a:off x="-1612" y="0"/>
            <a:ext cx="9145612" cy="5141088"/>
          </a:xfrm>
          <a:prstGeom prst="rect">
            <a:avLst/>
          </a:prstGeom>
        </p:spPr>
      </p:pic>
      <p:sp>
        <p:nvSpPr>
          <p:cNvPr id="5" name="圆角矩形 4"/>
          <p:cNvSpPr/>
          <p:nvPr/>
        </p:nvSpPr>
        <p:spPr>
          <a:xfrm>
            <a:off x="5436096" y="771550"/>
            <a:ext cx="1354538" cy="1152127"/>
          </a:xfrm>
          <a:prstGeom prst="roundRect">
            <a:avLst/>
          </a:prstGeom>
          <a:noFill/>
          <a:ln w="76200">
            <a:solidFill>
              <a:schemeClr val="accent5">
                <a:lumMod val="50000"/>
              </a:schemeClr>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4000" b="1" dirty="0"/>
          </a:p>
        </p:txBody>
      </p:sp>
      <p:sp>
        <p:nvSpPr>
          <p:cNvPr id="6" name="TextBox 5"/>
          <p:cNvSpPr txBox="1"/>
          <p:nvPr/>
        </p:nvSpPr>
        <p:spPr>
          <a:xfrm>
            <a:off x="5052443" y="2028537"/>
            <a:ext cx="2441694" cy="769441"/>
          </a:xfrm>
          <a:prstGeom prst="rect">
            <a:avLst/>
          </a:prstGeom>
          <a:noFill/>
        </p:spPr>
        <p:txBody>
          <a:bodyPr wrap="none" rtlCol="0">
            <a:spAutoFit/>
          </a:bodyPr>
          <a:lstStyle/>
          <a:p>
            <a:pPr algn="ctr"/>
            <a:r>
              <a:rPr lang="zh-CN" altLang="en-US" sz="4400" dirty="0" smtClean="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rPr>
              <a:t>谢谢观看</a:t>
            </a:r>
            <a:endParaRPr lang="zh-CN" altLang="en-US" sz="4400" dirty="0">
              <a:solidFill>
                <a:schemeClr val="accent5">
                  <a:lumMod val="75000"/>
                </a:schemeClr>
              </a:solidFill>
              <a:effectLst>
                <a:innerShdw blurRad="63500" dist="50800" dir="16200000">
                  <a:prstClr val="black">
                    <a:alpha val="50000"/>
                  </a:prstClr>
                </a:innerShdw>
              </a:effectLst>
              <a:latin typeface="汉真广标" pitchFamily="49" charset="-122"/>
              <a:ea typeface="汉真广标" pitchFamily="49" charset="-122"/>
            </a:endParaRPr>
          </a:p>
        </p:txBody>
      </p:sp>
      <p:cxnSp>
        <p:nvCxnSpPr>
          <p:cNvPr id="7" name="直接连接符 6"/>
          <p:cNvCxnSpPr/>
          <p:nvPr/>
        </p:nvCxnSpPr>
        <p:spPr>
          <a:xfrm>
            <a:off x="4005570" y="2797978"/>
            <a:ext cx="4661730" cy="0"/>
          </a:xfrm>
          <a:prstGeom prst="line">
            <a:avLst/>
          </a:prstGeom>
          <a:ln w="38100">
            <a:solidFill>
              <a:schemeClr val="accent5">
                <a:lumMod val="50000"/>
              </a:schemeClr>
            </a:solidFill>
          </a:ln>
        </p:spPr>
        <p:style>
          <a:lnRef idx="1">
            <a:schemeClr val="accent1"/>
          </a:lnRef>
          <a:fillRef idx="0">
            <a:schemeClr val="accent1"/>
          </a:fillRef>
          <a:effectRef idx="0">
            <a:schemeClr val="accent1"/>
          </a:effectRef>
          <a:fontRef idx="minor">
            <a:schemeClr val="tx1"/>
          </a:fontRef>
        </p:style>
      </p:cxnSp>
      <p:sp>
        <p:nvSpPr>
          <p:cNvPr id="8" name="TextBox 14"/>
          <p:cNvSpPr txBox="1"/>
          <p:nvPr/>
        </p:nvSpPr>
        <p:spPr>
          <a:xfrm>
            <a:off x="4151556" y="2824616"/>
            <a:ext cx="4421402" cy="584775"/>
          </a:xfrm>
          <a:prstGeom prst="rect">
            <a:avLst/>
          </a:prstGeom>
          <a:noFill/>
        </p:spPr>
        <p:txBody>
          <a:bodyPr wrap="none" rtlCol="0">
            <a:spAutoFit/>
          </a:bodyPr>
          <a:lstStyle/>
          <a:p>
            <a:pPr algn="ctr"/>
            <a:r>
              <a:rPr lang="en-US" altLang="zh-CN" sz="3200" dirty="0">
                <a:latin typeface="Andalus" panose="02020603050405020304" pitchFamily="18" charset="-78"/>
                <a:ea typeface="方正剪纸简体" panose="03000509000000000000" pitchFamily="65" charset="-122"/>
                <a:cs typeface="Andalus" panose="02020603050405020304" pitchFamily="18" charset="-78"/>
              </a:rPr>
              <a:t>Hospital operation report</a:t>
            </a:r>
            <a:endParaRPr lang="zh-CN" altLang="en-US" sz="3200" dirty="0">
              <a:latin typeface="Andalus" panose="02020603050405020304" pitchFamily="18" charset="-78"/>
              <a:ea typeface="方正剪纸简体" panose="03000509000000000000" pitchFamily="65" charset="-122"/>
              <a:cs typeface="Andalus" panose="02020603050405020304" pitchFamily="18" charset="-78"/>
            </a:endParaRPr>
          </a:p>
        </p:txBody>
      </p:sp>
      <p:sp>
        <p:nvSpPr>
          <p:cNvPr id="9" name="TextBox 13"/>
          <p:cNvSpPr txBox="1"/>
          <p:nvPr/>
        </p:nvSpPr>
        <p:spPr>
          <a:xfrm>
            <a:off x="5421348" y="1099452"/>
            <a:ext cx="1369286" cy="584775"/>
          </a:xfrm>
          <a:prstGeom prst="rect">
            <a:avLst/>
          </a:prstGeom>
          <a:noFill/>
        </p:spPr>
        <p:txBody>
          <a:bodyPr wrap="none" rtlCol="0">
            <a:spAutoFit/>
          </a:bodyPr>
          <a:lstStyle/>
          <a:p>
            <a:pPr algn="ctr"/>
            <a:r>
              <a:rPr lang="en-US" altLang="zh-CN" sz="3200" dirty="0" smtClean="0">
                <a:solidFill>
                  <a:schemeClr val="tx1">
                    <a:lumMod val="65000"/>
                    <a:lumOff val="35000"/>
                  </a:schemeClr>
                </a:solidFill>
                <a:latin typeface="方正大黑简体" pitchFamily="2" charset="-122"/>
                <a:ea typeface="方正大黑简体" pitchFamily="2" charset="-122"/>
              </a:rPr>
              <a:t>LOGO</a:t>
            </a:r>
            <a:endParaRPr lang="zh-CN" altLang="en-US" sz="3200" dirty="0">
              <a:solidFill>
                <a:schemeClr val="tx1">
                  <a:lumMod val="65000"/>
                  <a:lumOff val="35000"/>
                </a:schemeClr>
              </a:solidFill>
              <a:latin typeface="方正大黑简体" pitchFamily="2" charset="-122"/>
              <a:ea typeface="方正大黑简体" pitchFamily="2" charset="-122"/>
            </a:endParaRPr>
          </a:p>
        </p:txBody>
      </p:sp>
      <p:pic>
        <p:nvPicPr>
          <p:cNvPr id="10" name="图片 9"/>
          <p:cNvPicPr>
            <a:picLocks noChangeAspect="1"/>
          </p:cNvPicPr>
          <p:nvPr/>
        </p:nvPicPr>
        <p:blipFill rotWithShape="1">
          <a:blip r:embed="rId2">
            <a:extLst>
              <a:ext uri="{28A0092B-C50C-407E-A947-70E740481C1C}">
                <a14:useLocalDpi xmlns:a14="http://schemas.microsoft.com/office/drawing/2010/main" val="0"/>
              </a:ext>
            </a:extLst>
          </a:blip>
          <a:srcRect l="6428" t="14194" r="15562" b="13193"/>
          <a:stretch>
            <a:fillRect/>
          </a:stretch>
        </p:blipFill>
        <p:spPr>
          <a:xfrm>
            <a:off x="395536" y="2643758"/>
            <a:ext cx="2598744" cy="249733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200" advClick="0" advTm="0">
        <p14:prism/>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with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1000" fill="hold"/>
                                        <p:tgtEl>
                                          <p:spTgt spid="5"/>
                                        </p:tgtEl>
                                        <p:attrNameLst>
                                          <p:attrName>ppt_w</p:attrName>
                                        </p:attrNameLst>
                                      </p:cBhvr>
                                      <p:tavLst>
                                        <p:tav tm="0">
                                          <p:val>
                                            <p:fltVal val="0"/>
                                          </p:val>
                                        </p:tav>
                                        <p:tav tm="100000">
                                          <p:val>
                                            <p:strVal val="#ppt_w"/>
                                          </p:val>
                                        </p:tav>
                                      </p:tavLst>
                                    </p:anim>
                                    <p:anim calcmode="lin" valueType="num">
                                      <p:cBhvr>
                                        <p:cTn id="8" dur="1000" fill="hold"/>
                                        <p:tgtEl>
                                          <p:spTgt spid="5"/>
                                        </p:tgtEl>
                                        <p:attrNameLst>
                                          <p:attrName>ppt_h</p:attrName>
                                        </p:attrNameLst>
                                      </p:cBhvr>
                                      <p:tavLst>
                                        <p:tav tm="0">
                                          <p:val>
                                            <p:fltVal val="0"/>
                                          </p:val>
                                        </p:tav>
                                        <p:tav tm="100000">
                                          <p:val>
                                            <p:strVal val="#ppt_h"/>
                                          </p:val>
                                        </p:tav>
                                      </p:tavLst>
                                    </p:anim>
                                    <p:anim calcmode="lin" valueType="num">
                                      <p:cBhvr>
                                        <p:cTn id="9" dur="1000" fill="hold"/>
                                        <p:tgtEl>
                                          <p:spTgt spid="5"/>
                                        </p:tgtEl>
                                        <p:attrNameLst>
                                          <p:attrName>style.rotation</p:attrName>
                                        </p:attrNameLst>
                                      </p:cBhvr>
                                      <p:tavLst>
                                        <p:tav tm="0">
                                          <p:val>
                                            <p:fltVal val="90"/>
                                          </p:val>
                                        </p:tav>
                                        <p:tav tm="100000">
                                          <p:val>
                                            <p:fltVal val="0"/>
                                          </p:val>
                                        </p:tav>
                                      </p:tavLst>
                                    </p:anim>
                                    <p:animEffect transition="in" filter="fade">
                                      <p:cBhvr>
                                        <p:cTn id="10" dur="1000"/>
                                        <p:tgtEl>
                                          <p:spTgt spid="5"/>
                                        </p:tgtEl>
                                      </p:cBhvr>
                                    </p:animEffect>
                                  </p:childTnLst>
                                </p:cTn>
                              </p:par>
                            </p:childTnLst>
                          </p:cTn>
                        </p:par>
                        <p:par>
                          <p:cTn id="11" fill="hold">
                            <p:stCondLst>
                              <p:cond delay="1000"/>
                            </p:stCondLst>
                            <p:childTnLst>
                              <p:par>
                                <p:cTn id="12" presetID="16" presetClass="entr" presetSubtype="21" fill="hold" grpId="0" nodeType="afterEffect">
                                  <p:stCondLst>
                                    <p:cond delay="0"/>
                                  </p:stCondLst>
                                  <p:childTnLst>
                                    <p:set>
                                      <p:cBhvr>
                                        <p:cTn id="13" dur="1" fill="hold">
                                          <p:stCondLst>
                                            <p:cond delay="0"/>
                                          </p:stCondLst>
                                        </p:cTn>
                                        <p:tgtEl>
                                          <p:spTgt spid="9"/>
                                        </p:tgtEl>
                                        <p:attrNameLst>
                                          <p:attrName>style.visibility</p:attrName>
                                        </p:attrNameLst>
                                      </p:cBhvr>
                                      <p:to>
                                        <p:strVal val="visible"/>
                                      </p:to>
                                    </p:set>
                                    <p:animEffect transition="in" filter="barn(inVertical)">
                                      <p:cBhvr>
                                        <p:cTn id="14" dur="500"/>
                                        <p:tgtEl>
                                          <p:spTgt spid="9"/>
                                        </p:tgtEl>
                                      </p:cBhvr>
                                    </p:animEffect>
                                  </p:childTnLst>
                                </p:cTn>
                              </p:par>
                            </p:childTnLst>
                          </p:cTn>
                        </p:par>
                        <p:par>
                          <p:cTn id="15" fill="hold">
                            <p:stCondLst>
                              <p:cond delay="1500"/>
                            </p:stCondLst>
                            <p:childTnLst>
                              <p:par>
                                <p:cTn id="16" presetID="2" presetClass="entr" presetSubtype="2" fill="hold" grpId="0" nodeType="afterEffect">
                                  <p:stCondLst>
                                    <p:cond delay="0"/>
                                  </p:stCondLst>
                                  <p:iterate type="lt">
                                    <p:tmPct val="10000"/>
                                  </p:iterate>
                                  <p:childTnLst>
                                    <p:set>
                                      <p:cBhvr>
                                        <p:cTn id="17" dur="1" fill="hold">
                                          <p:stCondLst>
                                            <p:cond delay="0"/>
                                          </p:stCondLst>
                                        </p:cTn>
                                        <p:tgtEl>
                                          <p:spTgt spid="6"/>
                                        </p:tgtEl>
                                        <p:attrNameLst>
                                          <p:attrName>style.visibility</p:attrName>
                                        </p:attrNameLst>
                                      </p:cBhvr>
                                      <p:to>
                                        <p:strVal val="visible"/>
                                      </p:to>
                                    </p:set>
                                    <p:anim calcmode="lin" valueType="num">
                                      <p:cBhvr additive="base">
                                        <p:cTn id="18" dur="500" fill="hold"/>
                                        <p:tgtEl>
                                          <p:spTgt spid="6"/>
                                        </p:tgtEl>
                                        <p:attrNameLst>
                                          <p:attrName>ppt_x</p:attrName>
                                        </p:attrNameLst>
                                      </p:cBhvr>
                                      <p:tavLst>
                                        <p:tav tm="0">
                                          <p:val>
                                            <p:strVal val="1+#ppt_w/2"/>
                                          </p:val>
                                        </p:tav>
                                        <p:tav tm="100000">
                                          <p:val>
                                            <p:strVal val="#ppt_x"/>
                                          </p:val>
                                        </p:tav>
                                      </p:tavLst>
                                    </p:anim>
                                    <p:anim calcmode="lin" valueType="num">
                                      <p:cBhvr additive="base">
                                        <p:cTn id="19" dur="500" fill="hold"/>
                                        <p:tgtEl>
                                          <p:spTgt spid="6"/>
                                        </p:tgtEl>
                                        <p:attrNameLst>
                                          <p:attrName>ppt_y</p:attrName>
                                        </p:attrNameLst>
                                      </p:cBhvr>
                                      <p:tavLst>
                                        <p:tav tm="0">
                                          <p:val>
                                            <p:strVal val="#ppt_y"/>
                                          </p:val>
                                        </p:tav>
                                        <p:tav tm="100000">
                                          <p:val>
                                            <p:strVal val="#ppt_y"/>
                                          </p:val>
                                        </p:tav>
                                      </p:tavLst>
                                    </p:anim>
                                  </p:childTnLst>
                                </p:cTn>
                              </p:par>
                            </p:childTnLst>
                          </p:cTn>
                        </p:par>
                        <p:par>
                          <p:cTn id="20" fill="hold">
                            <p:stCondLst>
                              <p:cond delay="1149"/>
                            </p:stCondLst>
                            <p:childTnLst>
                              <p:par>
                                <p:cTn id="21" presetID="6" presetClass="entr" presetSubtype="16" fill="hold" nodeType="afterEffect">
                                  <p:stCondLst>
                                    <p:cond delay="0"/>
                                  </p:stCondLst>
                                  <p:childTnLst>
                                    <p:set>
                                      <p:cBhvr>
                                        <p:cTn id="22" dur="1" fill="hold">
                                          <p:stCondLst>
                                            <p:cond delay="0"/>
                                          </p:stCondLst>
                                        </p:cTn>
                                        <p:tgtEl>
                                          <p:spTgt spid="7"/>
                                        </p:tgtEl>
                                        <p:attrNameLst>
                                          <p:attrName>style.visibility</p:attrName>
                                        </p:attrNameLst>
                                      </p:cBhvr>
                                      <p:to>
                                        <p:strVal val="visible"/>
                                      </p:to>
                                    </p:set>
                                    <p:animEffect transition="in" filter="circle(in)">
                                      <p:cBhvr>
                                        <p:cTn id="23" dur="2000"/>
                                        <p:tgtEl>
                                          <p:spTgt spid="7"/>
                                        </p:tgtEl>
                                      </p:cBhvr>
                                    </p:animEffect>
                                  </p:childTnLst>
                                </p:cTn>
                              </p:par>
                            </p:childTnLst>
                          </p:cTn>
                        </p:par>
                        <p:par>
                          <p:cTn id="24" fill="hold">
                            <p:stCondLst>
                              <p:cond delay="3149"/>
                            </p:stCondLst>
                            <p:childTnLst>
                              <p:par>
                                <p:cTn id="25" presetID="10" presetClass="entr" presetSubtype="0" fill="hold" grpId="0" nodeType="afterEffect">
                                  <p:stCondLst>
                                    <p:cond delay="0"/>
                                  </p:stCondLst>
                                  <p:iterate type="lt">
                                    <p:tmPct val="10000"/>
                                  </p:iterate>
                                  <p:childTnLst>
                                    <p:set>
                                      <p:cBhvr>
                                        <p:cTn id="26" dur="1" fill="hold">
                                          <p:stCondLst>
                                            <p:cond delay="0"/>
                                          </p:stCondLst>
                                        </p:cTn>
                                        <p:tgtEl>
                                          <p:spTgt spid="8"/>
                                        </p:tgtEl>
                                        <p:attrNameLst>
                                          <p:attrName>style.visibility</p:attrName>
                                        </p:attrNameLst>
                                      </p:cBhvr>
                                      <p:to>
                                        <p:strVal val="visible"/>
                                      </p:to>
                                    </p:set>
                                    <p:animEffect transition="in" filter="fade">
                                      <p:cBhvr>
                                        <p:cTn id="2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p:bldP spid="8" grpId="0"/>
      <p:bldP spid="9" grpId="0"/>
    </p:bldLst>
  </p:timing>
</p:sld>
</file>

<file path=ppt/tags/tag1.xml><?xml version="1.0" encoding="utf-8"?>
<p:tagLst xmlns:p="http://schemas.openxmlformats.org/presentationml/2006/main">
  <p:tag name="KSO_WM_TEMPLATE_TOPIC_ID" val="2869567"/>
  <p:tag name="KSO_WM_TEMPLATE_OUTLINE_ID" val="15"/>
  <p:tag name="KSO_WM_TEMPLATE_SCENE_ID" val="1"/>
  <p:tag name="KSO_WM_TEMPLATE_JOB_ID" val="2"/>
  <p:tag name="KSO_WM_TEMPLATE_TOPIC_DEFAULT" val="1"/>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2903</Words>
  <Application>WPS 演示</Application>
  <PresentationFormat>全屏显示(16:9)</PresentationFormat>
  <Paragraphs>386</Paragraphs>
  <Slides>28</Slides>
  <Notes>25</Notes>
  <HiddenSlides>0</HiddenSlides>
  <MMClips>1</MMClips>
  <ScaleCrop>false</ScaleCrop>
  <HeadingPairs>
    <vt:vector size="6" baseType="variant">
      <vt:variant>
        <vt:lpstr>已用的字体</vt:lpstr>
      </vt:variant>
      <vt:variant>
        <vt:i4>23</vt:i4>
      </vt:variant>
      <vt:variant>
        <vt:lpstr>主题</vt:lpstr>
      </vt:variant>
      <vt:variant>
        <vt:i4>1</vt:i4>
      </vt:variant>
      <vt:variant>
        <vt:lpstr>幻灯片标题</vt:lpstr>
      </vt:variant>
      <vt:variant>
        <vt:i4>28</vt:i4>
      </vt:variant>
    </vt:vector>
  </HeadingPairs>
  <TitlesOfParts>
    <vt:vector size="52" baseType="lpstr">
      <vt:lpstr>Arial</vt:lpstr>
      <vt:lpstr>宋体</vt:lpstr>
      <vt:lpstr>Wingdings</vt:lpstr>
      <vt:lpstr>微软雅黑</vt:lpstr>
      <vt:lpstr>汉真广标</vt:lpstr>
      <vt:lpstr>Andalus</vt:lpstr>
      <vt:lpstr>方正剪纸简体</vt:lpstr>
      <vt:lpstr>方正大黑简体</vt:lpstr>
      <vt:lpstr>Broadway</vt:lpstr>
      <vt:lpstr>Kozuka Mincho Pro H</vt:lpstr>
      <vt:lpstr>Impact</vt:lpstr>
      <vt:lpstr>Roboto</vt:lpstr>
      <vt:lpstr>Helvetica Neue</vt:lpstr>
      <vt:lpstr>方正兰亭黑_GBK</vt:lpstr>
      <vt:lpstr>Arial</vt:lpstr>
      <vt:lpstr>Calibri</vt:lpstr>
      <vt:lpstr>Arial Unicode MS</vt:lpstr>
      <vt:lpstr>黑体</vt:lpstr>
      <vt:lpstr>Calibri</vt:lpstr>
      <vt:lpstr>方正兰亭细黑_GBK</vt:lpstr>
      <vt:lpstr>华文细黑</vt:lpstr>
      <vt:lpstr>Yu Mincho</vt:lpstr>
      <vt:lpstr>Wide Latin</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CHINA</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5536</dc:title>
  <dc:creator>USER</dc:creator>
  <cp:lastModifiedBy>拉普耶鲁</cp:lastModifiedBy>
  <cp:revision>91</cp:revision>
  <dcterms:created xsi:type="dcterms:W3CDTF">2014-09-19T09:37:00Z</dcterms:created>
  <dcterms:modified xsi:type="dcterms:W3CDTF">2018-01-29T01:54:35Z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RubyTemplateID">
    <vt:lpwstr>2</vt:lpwstr>
  </property>
  <property fmtid="{D5CDD505-2E9C-101B-9397-08002B2CF9AE}" pid="3" name="KSOProductBuildVer">
    <vt:lpwstr>2052-10.1.0.7106</vt:lpwstr>
  </property>
</Properties>
</file>