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7" r:id="rId3"/>
    <p:sldId id="260" r:id="rId5"/>
    <p:sldId id="261" r:id="rId6"/>
    <p:sldId id="259" r:id="rId7"/>
    <p:sldId id="271" r:id="rId8"/>
    <p:sldId id="256" r:id="rId9"/>
    <p:sldId id="262" r:id="rId10"/>
    <p:sldId id="263" r:id="rId11"/>
    <p:sldId id="264" r:id="rId12"/>
    <p:sldId id="269" r:id="rId13"/>
    <p:sldId id="265" r:id="rId14"/>
    <p:sldId id="266" r:id="rId15"/>
    <p:sldId id="270" r:id="rId16"/>
    <p:sldId id="267" r:id="rId17"/>
    <p:sldId id="272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C4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6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10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FF48F-2708-4818-8277-4E7AFAB99A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FF48F-2708-4818-8277-4E7AFAB99A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 advClick="0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.xml"/><Relationship Id="rId2" Type="http://schemas.openxmlformats.org/officeDocument/2006/relationships/tags" Target="../tags/tag5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3.xml"/><Relationship Id="rId2" Type="http://schemas.openxmlformats.org/officeDocument/2006/relationships/tags" Target="../tags/tag6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4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5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6.xml"/><Relationship Id="rId3" Type="http://schemas.openxmlformats.org/officeDocument/2006/relationships/tags" Target="../tags/tag9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rcRect b="36681"/>
          <a:stretch>
            <a:fillRect/>
          </a:stretch>
        </p:blipFill>
        <p:spPr>
          <a:xfrm>
            <a:off x="-51435" y="3175"/>
            <a:ext cx="12295505" cy="6851015"/>
          </a:xfrm>
          <a:prstGeom prst="rect">
            <a:avLst/>
          </a:prstGeom>
        </p:spPr>
      </p:pic>
      <p:grpSp>
        <p:nvGrpSpPr>
          <p:cNvPr id="63" name="Group 39"/>
          <p:cNvGrpSpPr>
            <a:grpSpLocks noChangeAspect="1"/>
          </p:cNvGrpSpPr>
          <p:nvPr/>
        </p:nvGrpSpPr>
        <p:grpSpPr bwMode="auto">
          <a:xfrm>
            <a:off x="3412795" y="540602"/>
            <a:ext cx="5055260" cy="4279738"/>
            <a:chOff x="2198" y="819"/>
            <a:chExt cx="3168" cy="2682"/>
          </a:xfrm>
        </p:grpSpPr>
        <p:sp>
          <p:nvSpPr>
            <p:cNvPr id="65" name="Freeform 40"/>
            <p:cNvSpPr/>
            <p:nvPr/>
          </p:nvSpPr>
          <p:spPr bwMode="auto">
            <a:xfrm>
              <a:off x="2387" y="1996"/>
              <a:ext cx="202" cy="201"/>
            </a:xfrm>
            <a:custGeom>
              <a:avLst/>
              <a:gdLst>
                <a:gd name="T0" fmla="*/ 110 w 202"/>
                <a:gd name="T1" fmla="*/ 112 h 201"/>
                <a:gd name="T2" fmla="*/ 202 w 202"/>
                <a:gd name="T3" fmla="*/ 100 h 201"/>
                <a:gd name="T4" fmla="*/ 110 w 202"/>
                <a:gd name="T5" fmla="*/ 91 h 201"/>
                <a:gd name="T6" fmla="*/ 100 w 202"/>
                <a:gd name="T7" fmla="*/ 0 h 201"/>
                <a:gd name="T8" fmla="*/ 91 w 202"/>
                <a:gd name="T9" fmla="*/ 91 h 201"/>
                <a:gd name="T10" fmla="*/ 0 w 202"/>
                <a:gd name="T11" fmla="*/ 100 h 201"/>
                <a:gd name="T12" fmla="*/ 91 w 202"/>
                <a:gd name="T13" fmla="*/ 112 h 201"/>
                <a:gd name="T14" fmla="*/ 100 w 202"/>
                <a:gd name="T15" fmla="*/ 201 h 201"/>
                <a:gd name="T16" fmla="*/ 110 w 202"/>
                <a:gd name="T17" fmla="*/ 11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0" y="112"/>
                  </a:moveTo>
                  <a:lnTo>
                    <a:pt x="202" y="100"/>
                  </a:lnTo>
                  <a:lnTo>
                    <a:pt x="110" y="91"/>
                  </a:lnTo>
                  <a:lnTo>
                    <a:pt x="100" y="0"/>
                  </a:lnTo>
                  <a:lnTo>
                    <a:pt x="91" y="91"/>
                  </a:lnTo>
                  <a:lnTo>
                    <a:pt x="0" y="100"/>
                  </a:lnTo>
                  <a:lnTo>
                    <a:pt x="91" y="112"/>
                  </a:lnTo>
                  <a:lnTo>
                    <a:pt x="100" y="201"/>
                  </a:lnTo>
                  <a:lnTo>
                    <a:pt x="11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41"/>
            <p:cNvSpPr/>
            <p:nvPr/>
          </p:nvSpPr>
          <p:spPr bwMode="auto">
            <a:xfrm>
              <a:off x="2709" y="1205"/>
              <a:ext cx="202" cy="201"/>
            </a:xfrm>
            <a:custGeom>
              <a:avLst/>
              <a:gdLst>
                <a:gd name="T0" fmla="*/ 112 w 202"/>
                <a:gd name="T1" fmla="*/ 112 h 201"/>
                <a:gd name="T2" fmla="*/ 202 w 202"/>
                <a:gd name="T3" fmla="*/ 100 h 201"/>
                <a:gd name="T4" fmla="*/ 112 w 202"/>
                <a:gd name="T5" fmla="*/ 91 h 201"/>
                <a:gd name="T6" fmla="*/ 102 w 202"/>
                <a:gd name="T7" fmla="*/ 0 h 201"/>
                <a:gd name="T8" fmla="*/ 92 w 202"/>
                <a:gd name="T9" fmla="*/ 91 h 201"/>
                <a:gd name="T10" fmla="*/ 0 w 202"/>
                <a:gd name="T11" fmla="*/ 100 h 201"/>
                <a:gd name="T12" fmla="*/ 92 w 202"/>
                <a:gd name="T13" fmla="*/ 112 h 201"/>
                <a:gd name="T14" fmla="*/ 102 w 202"/>
                <a:gd name="T15" fmla="*/ 201 h 201"/>
                <a:gd name="T16" fmla="*/ 112 w 202"/>
                <a:gd name="T17" fmla="*/ 11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2" y="112"/>
                  </a:moveTo>
                  <a:lnTo>
                    <a:pt x="202" y="100"/>
                  </a:lnTo>
                  <a:lnTo>
                    <a:pt x="112" y="91"/>
                  </a:lnTo>
                  <a:lnTo>
                    <a:pt x="102" y="0"/>
                  </a:lnTo>
                  <a:lnTo>
                    <a:pt x="92" y="91"/>
                  </a:lnTo>
                  <a:lnTo>
                    <a:pt x="0" y="100"/>
                  </a:lnTo>
                  <a:lnTo>
                    <a:pt x="92" y="112"/>
                  </a:lnTo>
                  <a:lnTo>
                    <a:pt x="102" y="201"/>
                  </a:lnTo>
                  <a:lnTo>
                    <a:pt x="112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42"/>
            <p:cNvSpPr/>
            <p:nvPr/>
          </p:nvSpPr>
          <p:spPr bwMode="auto">
            <a:xfrm>
              <a:off x="3329" y="819"/>
              <a:ext cx="201" cy="201"/>
            </a:xfrm>
            <a:custGeom>
              <a:avLst/>
              <a:gdLst>
                <a:gd name="T0" fmla="*/ 110 w 201"/>
                <a:gd name="T1" fmla="*/ 110 h 201"/>
                <a:gd name="T2" fmla="*/ 201 w 201"/>
                <a:gd name="T3" fmla="*/ 100 h 201"/>
                <a:gd name="T4" fmla="*/ 110 w 201"/>
                <a:gd name="T5" fmla="*/ 89 h 201"/>
                <a:gd name="T6" fmla="*/ 99 w 201"/>
                <a:gd name="T7" fmla="*/ 0 h 201"/>
                <a:gd name="T8" fmla="*/ 91 w 201"/>
                <a:gd name="T9" fmla="*/ 89 h 201"/>
                <a:gd name="T10" fmla="*/ 0 w 201"/>
                <a:gd name="T11" fmla="*/ 100 h 201"/>
                <a:gd name="T12" fmla="*/ 91 w 201"/>
                <a:gd name="T13" fmla="*/ 110 h 201"/>
                <a:gd name="T14" fmla="*/ 99 w 201"/>
                <a:gd name="T15" fmla="*/ 201 h 201"/>
                <a:gd name="T16" fmla="*/ 110 w 201"/>
                <a:gd name="T17" fmla="*/ 11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01">
                  <a:moveTo>
                    <a:pt x="110" y="110"/>
                  </a:moveTo>
                  <a:lnTo>
                    <a:pt x="201" y="100"/>
                  </a:lnTo>
                  <a:lnTo>
                    <a:pt x="110" y="89"/>
                  </a:lnTo>
                  <a:lnTo>
                    <a:pt x="99" y="0"/>
                  </a:lnTo>
                  <a:lnTo>
                    <a:pt x="91" y="89"/>
                  </a:lnTo>
                  <a:lnTo>
                    <a:pt x="0" y="100"/>
                  </a:lnTo>
                  <a:lnTo>
                    <a:pt x="91" y="110"/>
                  </a:lnTo>
                  <a:lnTo>
                    <a:pt x="99" y="201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43"/>
            <p:cNvSpPr/>
            <p:nvPr/>
          </p:nvSpPr>
          <p:spPr bwMode="auto">
            <a:xfrm>
              <a:off x="4985" y="2909"/>
              <a:ext cx="202" cy="204"/>
            </a:xfrm>
            <a:custGeom>
              <a:avLst/>
              <a:gdLst>
                <a:gd name="T0" fmla="*/ 110 w 202"/>
                <a:gd name="T1" fmla="*/ 112 h 204"/>
                <a:gd name="T2" fmla="*/ 202 w 202"/>
                <a:gd name="T3" fmla="*/ 102 h 204"/>
                <a:gd name="T4" fmla="*/ 110 w 202"/>
                <a:gd name="T5" fmla="*/ 92 h 204"/>
                <a:gd name="T6" fmla="*/ 100 w 202"/>
                <a:gd name="T7" fmla="*/ 0 h 204"/>
                <a:gd name="T8" fmla="*/ 90 w 202"/>
                <a:gd name="T9" fmla="*/ 92 h 204"/>
                <a:gd name="T10" fmla="*/ 0 w 202"/>
                <a:gd name="T11" fmla="*/ 102 h 204"/>
                <a:gd name="T12" fmla="*/ 90 w 202"/>
                <a:gd name="T13" fmla="*/ 112 h 204"/>
                <a:gd name="T14" fmla="*/ 100 w 202"/>
                <a:gd name="T15" fmla="*/ 204 h 204"/>
                <a:gd name="T16" fmla="*/ 110 w 202"/>
                <a:gd name="T17" fmla="*/ 11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4">
                  <a:moveTo>
                    <a:pt x="110" y="112"/>
                  </a:moveTo>
                  <a:lnTo>
                    <a:pt x="202" y="102"/>
                  </a:lnTo>
                  <a:lnTo>
                    <a:pt x="110" y="92"/>
                  </a:lnTo>
                  <a:lnTo>
                    <a:pt x="100" y="0"/>
                  </a:lnTo>
                  <a:lnTo>
                    <a:pt x="90" y="92"/>
                  </a:lnTo>
                  <a:lnTo>
                    <a:pt x="0" y="102"/>
                  </a:lnTo>
                  <a:lnTo>
                    <a:pt x="90" y="112"/>
                  </a:lnTo>
                  <a:lnTo>
                    <a:pt x="100" y="204"/>
                  </a:lnTo>
                  <a:lnTo>
                    <a:pt x="11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4"/>
            <p:cNvSpPr/>
            <p:nvPr/>
          </p:nvSpPr>
          <p:spPr bwMode="auto">
            <a:xfrm>
              <a:off x="4725" y="1255"/>
              <a:ext cx="202" cy="201"/>
            </a:xfrm>
            <a:custGeom>
              <a:avLst/>
              <a:gdLst>
                <a:gd name="T0" fmla="*/ 113 w 202"/>
                <a:gd name="T1" fmla="*/ 112 h 201"/>
                <a:gd name="T2" fmla="*/ 202 w 202"/>
                <a:gd name="T3" fmla="*/ 102 h 201"/>
                <a:gd name="T4" fmla="*/ 113 w 202"/>
                <a:gd name="T5" fmla="*/ 91 h 201"/>
                <a:gd name="T6" fmla="*/ 102 w 202"/>
                <a:gd name="T7" fmla="*/ 0 h 201"/>
                <a:gd name="T8" fmla="*/ 92 w 202"/>
                <a:gd name="T9" fmla="*/ 91 h 201"/>
                <a:gd name="T10" fmla="*/ 0 w 202"/>
                <a:gd name="T11" fmla="*/ 102 h 201"/>
                <a:gd name="T12" fmla="*/ 92 w 202"/>
                <a:gd name="T13" fmla="*/ 112 h 201"/>
                <a:gd name="T14" fmla="*/ 102 w 202"/>
                <a:gd name="T15" fmla="*/ 201 h 201"/>
                <a:gd name="T16" fmla="*/ 113 w 202"/>
                <a:gd name="T17" fmla="*/ 11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3" y="112"/>
                  </a:moveTo>
                  <a:lnTo>
                    <a:pt x="202" y="102"/>
                  </a:lnTo>
                  <a:lnTo>
                    <a:pt x="113" y="91"/>
                  </a:lnTo>
                  <a:lnTo>
                    <a:pt x="102" y="0"/>
                  </a:lnTo>
                  <a:lnTo>
                    <a:pt x="92" y="91"/>
                  </a:lnTo>
                  <a:lnTo>
                    <a:pt x="0" y="102"/>
                  </a:lnTo>
                  <a:lnTo>
                    <a:pt x="92" y="112"/>
                  </a:lnTo>
                  <a:lnTo>
                    <a:pt x="102" y="201"/>
                  </a:lnTo>
                  <a:lnTo>
                    <a:pt x="113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45"/>
            <p:cNvSpPr/>
            <p:nvPr/>
          </p:nvSpPr>
          <p:spPr bwMode="auto">
            <a:xfrm>
              <a:off x="4376" y="939"/>
              <a:ext cx="202" cy="202"/>
            </a:xfrm>
            <a:custGeom>
              <a:avLst/>
              <a:gdLst>
                <a:gd name="T0" fmla="*/ 110 w 202"/>
                <a:gd name="T1" fmla="*/ 110 h 202"/>
                <a:gd name="T2" fmla="*/ 202 w 202"/>
                <a:gd name="T3" fmla="*/ 100 h 202"/>
                <a:gd name="T4" fmla="*/ 110 w 202"/>
                <a:gd name="T5" fmla="*/ 92 h 202"/>
                <a:gd name="T6" fmla="*/ 100 w 202"/>
                <a:gd name="T7" fmla="*/ 0 h 202"/>
                <a:gd name="T8" fmla="*/ 90 w 202"/>
                <a:gd name="T9" fmla="*/ 92 h 202"/>
                <a:gd name="T10" fmla="*/ 0 w 202"/>
                <a:gd name="T11" fmla="*/ 100 h 202"/>
                <a:gd name="T12" fmla="*/ 90 w 202"/>
                <a:gd name="T13" fmla="*/ 110 h 202"/>
                <a:gd name="T14" fmla="*/ 100 w 202"/>
                <a:gd name="T15" fmla="*/ 202 h 202"/>
                <a:gd name="T16" fmla="*/ 110 w 202"/>
                <a:gd name="T17" fmla="*/ 11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2">
                  <a:moveTo>
                    <a:pt x="110" y="110"/>
                  </a:moveTo>
                  <a:lnTo>
                    <a:pt x="202" y="100"/>
                  </a:lnTo>
                  <a:lnTo>
                    <a:pt x="110" y="92"/>
                  </a:lnTo>
                  <a:lnTo>
                    <a:pt x="100" y="0"/>
                  </a:lnTo>
                  <a:lnTo>
                    <a:pt x="90" y="92"/>
                  </a:lnTo>
                  <a:lnTo>
                    <a:pt x="0" y="100"/>
                  </a:lnTo>
                  <a:lnTo>
                    <a:pt x="90" y="110"/>
                  </a:lnTo>
                  <a:lnTo>
                    <a:pt x="100" y="202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46"/>
            <p:cNvSpPr/>
            <p:nvPr/>
          </p:nvSpPr>
          <p:spPr bwMode="auto">
            <a:xfrm>
              <a:off x="5164" y="2233"/>
              <a:ext cx="202" cy="201"/>
            </a:xfrm>
            <a:custGeom>
              <a:avLst/>
              <a:gdLst>
                <a:gd name="T0" fmla="*/ 110 w 202"/>
                <a:gd name="T1" fmla="*/ 110 h 201"/>
                <a:gd name="T2" fmla="*/ 202 w 202"/>
                <a:gd name="T3" fmla="*/ 99 h 201"/>
                <a:gd name="T4" fmla="*/ 110 w 202"/>
                <a:gd name="T5" fmla="*/ 89 h 201"/>
                <a:gd name="T6" fmla="*/ 100 w 202"/>
                <a:gd name="T7" fmla="*/ 0 h 201"/>
                <a:gd name="T8" fmla="*/ 89 w 202"/>
                <a:gd name="T9" fmla="*/ 89 h 201"/>
                <a:gd name="T10" fmla="*/ 0 w 202"/>
                <a:gd name="T11" fmla="*/ 99 h 201"/>
                <a:gd name="T12" fmla="*/ 89 w 202"/>
                <a:gd name="T13" fmla="*/ 110 h 201"/>
                <a:gd name="T14" fmla="*/ 100 w 202"/>
                <a:gd name="T15" fmla="*/ 201 h 201"/>
                <a:gd name="T16" fmla="*/ 110 w 202"/>
                <a:gd name="T17" fmla="*/ 11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0" y="110"/>
                  </a:moveTo>
                  <a:lnTo>
                    <a:pt x="202" y="99"/>
                  </a:lnTo>
                  <a:lnTo>
                    <a:pt x="110" y="89"/>
                  </a:lnTo>
                  <a:lnTo>
                    <a:pt x="100" y="0"/>
                  </a:lnTo>
                  <a:lnTo>
                    <a:pt x="89" y="89"/>
                  </a:lnTo>
                  <a:lnTo>
                    <a:pt x="0" y="99"/>
                  </a:lnTo>
                  <a:lnTo>
                    <a:pt x="89" y="110"/>
                  </a:lnTo>
                  <a:lnTo>
                    <a:pt x="100" y="201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47"/>
            <p:cNvSpPr/>
            <p:nvPr/>
          </p:nvSpPr>
          <p:spPr bwMode="auto">
            <a:xfrm>
              <a:off x="2217" y="2810"/>
              <a:ext cx="201" cy="201"/>
            </a:xfrm>
            <a:custGeom>
              <a:avLst/>
              <a:gdLst>
                <a:gd name="T0" fmla="*/ 110 w 201"/>
                <a:gd name="T1" fmla="*/ 110 h 201"/>
                <a:gd name="T2" fmla="*/ 201 w 201"/>
                <a:gd name="T3" fmla="*/ 99 h 201"/>
                <a:gd name="T4" fmla="*/ 110 w 201"/>
                <a:gd name="T5" fmla="*/ 91 h 201"/>
                <a:gd name="T6" fmla="*/ 99 w 201"/>
                <a:gd name="T7" fmla="*/ 0 h 201"/>
                <a:gd name="T8" fmla="*/ 89 w 201"/>
                <a:gd name="T9" fmla="*/ 91 h 201"/>
                <a:gd name="T10" fmla="*/ 0 w 201"/>
                <a:gd name="T11" fmla="*/ 99 h 201"/>
                <a:gd name="T12" fmla="*/ 89 w 201"/>
                <a:gd name="T13" fmla="*/ 110 h 201"/>
                <a:gd name="T14" fmla="*/ 99 w 201"/>
                <a:gd name="T15" fmla="*/ 201 h 201"/>
                <a:gd name="T16" fmla="*/ 110 w 201"/>
                <a:gd name="T17" fmla="*/ 11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01">
                  <a:moveTo>
                    <a:pt x="110" y="110"/>
                  </a:moveTo>
                  <a:lnTo>
                    <a:pt x="201" y="99"/>
                  </a:lnTo>
                  <a:lnTo>
                    <a:pt x="110" y="91"/>
                  </a:lnTo>
                  <a:lnTo>
                    <a:pt x="99" y="0"/>
                  </a:lnTo>
                  <a:lnTo>
                    <a:pt x="89" y="91"/>
                  </a:lnTo>
                  <a:lnTo>
                    <a:pt x="0" y="99"/>
                  </a:lnTo>
                  <a:lnTo>
                    <a:pt x="89" y="110"/>
                  </a:lnTo>
                  <a:lnTo>
                    <a:pt x="99" y="201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48"/>
            <p:cNvSpPr/>
            <p:nvPr/>
          </p:nvSpPr>
          <p:spPr bwMode="auto">
            <a:xfrm>
              <a:off x="2460" y="2586"/>
              <a:ext cx="141" cy="141"/>
            </a:xfrm>
            <a:custGeom>
              <a:avLst/>
              <a:gdLst>
                <a:gd name="T0" fmla="*/ 77 w 141"/>
                <a:gd name="T1" fmla="*/ 76 h 141"/>
                <a:gd name="T2" fmla="*/ 141 w 141"/>
                <a:gd name="T3" fmla="*/ 70 h 141"/>
                <a:gd name="T4" fmla="*/ 77 w 141"/>
                <a:gd name="T5" fmla="*/ 64 h 141"/>
                <a:gd name="T6" fmla="*/ 70 w 141"/>
                <a:gd name="T7" fmla="*/ 0 h 141"/>
                <a:gd name="T8" fmla="*/ 62 w 141"/>
                <a:gd name="T9" fmla="*/ 64 h 141"/>
                <a:gd name="T10" fmla="*/ 0 w 141"/>
                <a:gd name="T11" fmla="*/ 70 h 141"/>
                <a:gd name="T12" fmla="*/ 62 w 141"/>
                <a:gd name="T13" fmla="*/ 76 h 141"/>
                <a:gd name="T14" fmla="*/ 70 w 141"/>
                <a:gd name="T15" fmla="*/ 141 h 141"/>
                <a:gd name="T16" fmla="*/ 77 w 141"/>
                <a:gd name="T17" fmla="*/ 7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7" y="76"/>
                  </a:moveTo>
                  <a:lnTo>
                    <a:pt x="141" y="70"/>
                  </a:lnTo>
                  <a:lnTo>
                    <a:pt x="77" y="64"/>
                  </a:lnTo>
                  <a:lnTo>
                    <a:pt x="70" y="0"/>
                  </a:lnTo>
                  <a:lnTo>
                    <a:pt x="62" y="64"/>
                  </a:lnTo>
                  <a:lnTo>
                    <a:pt x="0" y="70"/>
                  </a:lnTo>
                  <a:lnTo>
                    <a:pt x="62" y="76"/>
                  </a:lnTo>
                  <a:lnTo>
                    <a:pt x="70" y="141"/>
                  </a:lnTo>
                  <a:lnTo>
                    <a:pt x="77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49"/>
            <p:cNvSpPr/>
            <p:nvPr/>
          </p:nvSpPr>
          <p:spPr bwMode="auto">
            <a:xfrm>
              <a:off x="2198" y="2262"/>
              <a:ext cx="141" cy="141"/>
            </a:xfrm>
            <a:custGeom>
              <a:avLst/>
              <a:gdLst>
                <a:gd name="T0" fmla="*/ 77 w 141"/>
                <a:gd name="T1" fmla="*/ 79 h 141"/>
                <a:gd name="T2" fmla="*/ 141 w 141"/>
                <a:gd name="T3" fmla="*/ 70 h 141"/>
                <a:gd name="T4" fmla="*/ 77 w 141"/>
                <a:gd name="T5" fmla="*/ 64 h 141"/>
                <a:gd name="T6" fmla="*/ 71 w 141"/>
                <a:gd name="T7" fmla="*/ 0 h 141"/>
                <a:gd name="T8" fmla="*/ 62 w 141"/>
                <a:gd name="T9" fmla="*/ 64 h 141"/>
                <a:gd name="T10" fmla="*/ 0 w 141"/>
                <a:gd name="T11" fmla="*/ 70 h 141"/>
                <a:gd name="T12" fmla="*/ 62 w 141"/>
                <a:gd name="T13" fmla="*/ 79 h 141"/>
                <a:gd name="T14" fmla="*/ 71 w 141"/>
                <a:gd name="T15" fmla="*/ 141 h 141"/>
                <a:gd name="T16" fmla="*/ 77 w 141"/>
                <a:gd name="T17" fmla="*/ 7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7" y="79"/>
                  </a:moveTo>
                  <a:lnTo>
                    <a:pt x="141" y="70"/>
                  </a:lnTo>
                  <a:lnTo>
                    <a:pt x="77" y="64"/>
                  </a:lnTo>
                  <a:lnTo>
                    <a:pt x="71" y="0"/>
                  </a:lnTo>
                  <a:lnTo>
                    <a:pt x="62" y="64"/>
                  </a:lnTo>
                  <a:lnTo>
                    <a:pt x="0" y="70"/>
                  </a:lnTo>
                  <a:lnTo>
                    <a:pt x="62" y="79"/>
                  </a:lnTo>
                  <a:lnTo>
                    <a:pt x="71" y="141"/>
                  </a:lnTo>
                  <a:lnTo>
                    <a:pt x="7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50"/>
            <p:cNvSpPr/>
            <p:nvPr/>
          </p:nvSpPr>
          <p:spPr bwMode="auto">
            <a:xfrm>
              <a:off x="2530" y="2949"/>
              <a:ext cx="142" cy="141"/>
            </a:xfrm>
            <a:custGeom>
              <a:avLst/>
              <a:gdLst>
                <a:gd name="T0" fmla="*/ 77 w 142"/>
                <a:gd name="T1" fmla="*/ 77 h 141"/>
                <a:gd name="T2" fmla="*/ 142 w 142"/>
                <a:gd name="T3" fmla="*/ 70 h 141"/>
                <a:gd name="T4" fmla="*/ 77 w 142"/>
                <a:gd name="T5" fmla="*/ 62 h 141"/>
                <a:gd name="T6" fmla="*/ 71 w 142"/>
                <a:gd name="T7" fmla="*/ 0 h 141"/>
                <a:gd name="T8" fmla="*/ 63 w 142"/>
                <a:gd name="T9" fmla="*/ 62 h 141"/>
                <a:gd name="T10" fmla="*/ 0 w 142"/>
                <a:gd name="T11" fmla="*/ 70 h 141"/>
                <a:gd name="T12" fmla="*/ 63 w 142"/>
                <a:gd name="T13" fmla="*/ 77 h 141"/>
                <a:gd name="T14" fmla="*/ 71 w 142"/>
                <a:gd name="T15" fmla="*/ 141 h 141"/>
                <a:gd name="T16" fmla="*/ 77 w 142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1">
                  <a:moveTo>
                    <a:pt x="77" y="77"/>
                  </a:moveTo>
                  <a:lnTo>
                    <a:pt x="142" y="70"/>
                  </a:lnTo>
                  <a:lnTo>
                    <a:pt x="77" y="62"/>
                  </a:lnTo>
                  <a:lnTo>
                    <a:pt x="71" y="0"/>
                  </a:lnTo>
                  <a:lnTo>
                    <a:pt x="63" y="62"/>
                  </a:lnTo>
                  <a:lnTo>
                    <a:pt x="0" y="70"/>
                  </a:lnTo>
                  <a:lnTo>
                    <a:pt x="63" y="77"/>
                  </a:lnTo>
                  <a:lnTo>
                    <a:pt x="71" y="141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51"/>
            <p:cNvSpPr/>
            <p:nvPr/>
          </p:nvSpPr>
          <p:spPr bwMode="auto">
            <a:xfrm>
              <a:off x="2530" y="3266"/>
              <a:ext cx="142" cy="142"/>
            </a:xfrm>
            <a:custGeom>
              <a:avLst/>
              <a:gdLst>
                <a:gd name="T0" fmla="*/ 77 w 142"/>
                <a:gd name="T1" fmla="*/ 77 h 142"/>
                <a:gd name="T2" fmla="*/ 142 w 142"/>
                <a:gd name="T3" fmla="*/ 71 h 142"/>
                <a:gd name="T4" fmla="*/ 77 w 142"/>
                <a:gd name="T5" fmla="*/ 63 h 142"/>
                <a:gd name="T6" fmla="*/ 71 w 142"/>
                <a:gd name="T7" fmla="*/ 0 h 142"/>
                <a:gd name="T8" fmla="*/ 63 w 142"/>
                <a:gd name="T9" fmla="*/ 63 h 142"/>
                <a:gd name="T10" fmla="*/ 0 w 142"/>
                <a:gd name="T11" fmla="*/ 71 h 142"/>
                <a:gd name="T12" fmla="*/ 63 w 142"/>
                <a:gd name="T13" fmla="*/ 77 h 142"/>
                <a:gd name="T14" fmla="*/ 71 w 142"/>
                <a:gd name="T15" fmla="*/ 142 h 142"/>
                <a:gd name="T16" fmla="*/ 77 w 142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2">
                  <a:moveTo>
                    <a:pt x="77" y="77"/>
                  </a:moveTo>
                  <a:lnTo>
                    <a:pt x="142" y="71"/>
                  </a:lnTo>
                  <a:lnTo>
                    <a:pt x="77" y="63"/>
                  </a:lnTo>
                  <a:lnTo>
                    <a:pt x="71" y="0"/>
                  </a:lnTo>
                  <a:lnTo>
                    <a:pt x="63" y="63"/>
                  </a:lnTo>
                  <a:lnTo>
                    <a:pt x="0" y="71"/>
                  </a:lnTo>
                  <a:lnTo>
                    <a:pt x="63" y="77"/>
                  </a:lnTo>
                  <a:lnTo>
                    <a:pt x="71" y="142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52"/>
            <p:cNvSpPr/>
            <p:nvPr/>
          </p:nvSpPr>
          <p:spPr bwMode="auto">
            <a:xfrm>
              <a:off x="4757" y="3212"/>
              <a:ext cx="141" cy="142"/>
            </a:xfrm>
            <a:custGeom>
              <a:avLst/>
              <a:gdLst>
                <a:gd name="T0" fmla="*/ 77 w 141"/>
                <a:gd name="T1" fmla="*/ 77 h 142"/>
                <a:gd name="T2" fmla="*/ 141 w 141"/>
                <a:gd name="T3" fmla="*/ 71 h 142"/>
                <a:gd name="T4" fmla="*/ 77 w 141"/>
                <a:gd name="T5" fmla="*/ 63 h 142"/>
                <a:gd name="T6" fmla="*/ 70 w 141"/>
                <a:gd name="T7" fmla="*/ 0 h 142"/>
                <a:gd name="T8" fmla="*/ 62 w 141"/>
                <a:gd name="T9" fmla="*/ 63 h 142"/>
                <a:gd name="T10" fmla="*/ 0 w 141"/>
                <a:gd name="T11" fmla="*/ 71 h 142"/>
                <a:gd name="T12" fmla="*/ 62 w 141"/>
                <a:gd name="T13" fmla="*/ 77 h 142"/>
                <a:gd name="T14" fmla="*/ 70 w 141"/>
                <a:gd name="T15" fmla="*/ 142 h 142"/>
                <a:gd name="T16" fmla="*/ 77 w 141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2">
                  <a:moveTo>
                    <a:pt x="77" y="77"/>
                  </a:moveTo>
                  <a:lnTo>
                    <a:pt x="141" y="71"/>
                  </a:lnTo>
                  <a:lnTo>
                    <a:pt x="77" y="63"/>
                  </a:lnTo>
                  <a:lnTo>
                    <a:pt x="70" y="0"/>
                  </a:lnTo>
                  <a:lnTo>
                    <a:pt x="62" y="63"/>
                  </a:lnTo>
                  <a:lnTo>
                    <a:pt x="0" y="71"/>
                  </a:lnTo>
                  <a:lnTo>
                    <a:pt x="62" y="77"/>
                  </a:lnTo>
                  <a:lnTo>
                    <a:pt x="70" y="142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53"/>
            <p:cNvSpPr/>
            <p:nvPr/>
          </p:nvSpPr>
          <p:spPr bwMode="auto">
            <a:xfrm>
              <a:off x="4998" y="2586"/>
              <a:ext cx="141" cy="141"/>
            </a:xfrm>
            <a:custGeom>
              <a:avLst/>
              <a:gdLst>
                <a:gd name="T0" fmla="*/ 79 w 141"/>
                <a:gd name="T1" fmla="*/ 76 h 141"/>
                <a:gd name="T2" fmla="*/ 141 w 141"/>
                <a:gd name="T3" fmla="*/ 70 h 141"/>
                <a:gd name="T4" fmla="*/ 79 w 141"/>
                <a:gd name="T5" fmla="*/ 64 h 141"/>
                <a:gd name="T6" fmla="*/ 70 w 141"/>
                <a:gd name="T7" fmla="*/ 0 h 141"/>
                <a:gd name="T8" fmla="*/ 64 w 141"/>
                <a:gd name="T9" fmla="*/ 64 h 141"/>
                <a:gd name="T10" fmla="*/ 0 w 141"/>
                <a:gd name="T11" fmla="*/ 70 h 141"/>
                <a:gd name="T12" fmla="*/ 64 w 141"/>
                <a:gd name="T13" fmla="*/ 76 h 141"/>
                <a:gd name="T14" fmla="*/ 70 w 141"/>
                <a:gd name="T15" fmla="*/ 141 h 141"/>
                <a:gd name="T16" fmla="*/ 79 w 141"/>
                <a:gd name="T17" fmla="*/ 7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6"/>
                  </a:moveTo>
                  <a:lnTo>
                    <a:pt x="141" y="70"/>
                  </a:lnTo>
                  <a:lnTo>
                    <a:pt x="79" y="64"/>
                  </a:lnTo>
                  <a:lnTo>
                    <a:pt x="70" y="0"/>
                  </a:lnTo>
                  <a:lnTo>
                    <a:pt x="64" y="64"/>
                  </a:lnTo>
                  <a:lnTo>
                    <a:pt x="0" y="70"/>
                  </a:lnTo>
                  <a:lnTo>
                    <a:pt x="64" y="76"/>
                  </a:lnTo>
                  <a:lnTo>
                    <a:pt x="70" y="141"/>
                  </a:lnTo>
                  <a:lnTo>
                    <a:pt x="79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54"/>
            <p:cNvSpPr/>
            <p:nvPr/>
          </p:nvSpPr>
          <p:spPr bwMode="auto">
            <a:xfrm>
              <a:off x="4998" y="1925"/>
              <a:ext cx="141" cy="142"/>
            </a:xfrm>
            <a:custGeom>
              <a:avLst/>
              <a:gdLst>
                <a:gd name="T0" fmla="*/ 79 w 141"/>
                <a:gd name="T1" fmla="*/ 77 h 142"/>
                <a:gd name="T2" fmla="*/ 141 w 141"/>
                <a:gd name="T3" fmla="*/ 71 h 142"/>
                <a:gd name="T4" fmla="*/ 79 w 141"/>
                <a:gd name="T5" fmla="*/ 65 h 142"/>
                <a:gd name="T6" fmla="*/ 70 w 141"/>
                <a:gd name="T7" fmla="*/ 0 h 142"/>
                <a:gd name="T8" fmla="*/ 64 w 141"/>
                <a:gd name="T9" fmla="*/ 65 h 142"/>
                <a:gd name="T10" fmla="*/ 0 w 141"/>
                <a:gd name="T11" fmla="*/ 71 h 142"/>
                <a:gd name="T12" fmla="*/ 64 w 141"/>
                <a:gd name="T13" fmla="*/ 77 h 142"/>
                <a:gd name="T14" fmla="*/ 70 w 141"/>
                <a:gd name="T15" fmla="*/ 142 h 142"/>
                <a:gd name="T16" fmla="*/ 79 w 141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2">
                  <a:moveTo>
                    <a:pt x="79" y="77"/>
                  </a:moveTo>
                  <a:lnTo>
                    <a:pt x="141" y="71"/>
                  </a:lnTo>
                  <a:lnTo>
                    <a:pt x="79" y="65"/>
                  </a:lnTo>
                  <a:lnTo>
                    <a:pt x="70" y="0"/>
                  </a:lnTo>
                  <a:lnTo>
                    <a:pt x="64" y="65"/>
                  </a:lnTo>
                  <a:lnTo>
                    <a:pt x="0" y="71"/>
                  </a:lnTo>
                  <a:lnTo>
                    <a:pt x="64" y="77"/>
                  </a:lnTo>
                  <a:lnTo>
                    <a:pt x="70" y="142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55"/>
            <p:cNvSpPr/>
            <p:nvPr/>
          </p:nvSpPr>
          <p:spPr bwMode="auto">
            <a:xfrm>
              <a:off x="5014" y="1487"/>
              <a:ext cx="142" cy="142"/>
            </a:xfrm>
            <a:custGeom>
              <a:avLst/>
              <a:gdLst>
                <a:gd name="T0" fmla="*/ 79 w 142"/>
                <a:gd name="T1" fmla="*/ 77 h 142"/>
                <a:gd name="T2" fmla="*/ 142 w 142"/>
                <a:gd name="T3" fmla="*/ 71 h 142"/>
                <a:gd name="T4" fmla="*/ 79 w 142"/>
                <a:gd name="T5" fmla="*/ 65 h 142"/>
                <a:gd name="T6" fmla="*/ 71 w 142"/>
                <a:gd name="T7" fmla="*/ 0 h 142"/>
                <a:gd name="T8" fmla="*/ 65 w 142"/>
                <a:gd name="T9" fmla="*/ 65 h 142"/>
                <a:gd name="T10" fmla="*/ 0 w 142"/>
                <a:gd name="T11" fmla="*/ 71 h 142"/>
                <a:gd name="T12" fmla="*/ 65 w 142"/>
                <a:gd name="T13" fmla="*/ 77 h 142"/>
                <a:gd name="T14" fmla="*/ 71 w 142"/>
                <a:gd name="T15" fmla="*/ 142 h 142"/>
                <a:gd name="T16" fmla="*/ 79 w 142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2">
                  <a:moveTo>
                    <a:pt x="79" y="77"/>
                  </a:moveTo>
                  <a:lnTo>
                    <a:pt x="142" y="71"/>
                  </a:lnTo>
                  <a:lnTo>
                    <a:pt x="79" y="65"/>
                  </a:lnTo>
                  <a:lnTo>
                    <a:pt x="71" y="0"/>
                  </a:lnTo>
                  <a:lnTo>
                    <a:pt x="65" y="65"/>
                  </a:lnTo>
                  <a:lnTo>
                    <a:pt x="0" y="71"/>
                  </a:lnTo>
                  <a:lnTo>
                    <a:pt x="65" y="77"/>
                  </a:lnTo>
                  <a:lnTo>
                    <a:pt x="71" y="142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56"/>
            <p:cNvSpPr/>
            <p:nvPr/>
          </p:nvSpPr>
          <p:spPr bwMode="auto">
            <a:xfrm>
              <a:off x="4476" y="1236"/>
              <a:ext cx="141" cy="141"/>
            </a:xfrm>
            <a:custGeom>
              <a:avLst/>
              <a:gdLst>
                <a:gd name="T0" fmla="*/ 79 w 141"/>
                <a:gd name="T1" fmla="*/ 77 h 141"/>
                <a:gd name="T2" fmla="*/ 141 w 141"/>
                <a:gd name="T3" fmla="*/ 71 h 141"/>
                <a:gd name="T4" fmla="*/ 79 w 141"/>
                <a:gd name="T5" fmla="*/ 62 h 141"/>
                <a:gd name="T6" fmla="*/ 71 w 141"/>
                <a:gd name="T7" fmla="*/ 0 h 141"/>
                <a:gd name="T8" fmla="*/ 64 w 141"/>
                <a:gd name="T9" fmla="*/ 62 h 141"/>
                <a:gd name="T10" fmla="*/ 0 w 141"/>
                <a:gd name="T11" fmla="*/ 71 h 141"/>
                <a:gd name="T12" fmla="*/ 64 w 141"/>
                <a:gd name="T13" fmla="*/ 77 h 141"/>
                <a:gd name="T14" fmla="*/ 71 w 141"/>
                <a:gd name="T15" fmla="*/ 141 h 141"/>
                <a:gd name="T16" fmla="*/ 79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7"/>
                  </a:moveTo>
                  <a:lnTo>
                    <a:pt x="141" y="71"/>
                  </a:lnTo>
                  <a:lnTo>
                    <a:pt x="79" y="62"/>
                  </a:lnTo>
                  <a:lnTo>
                    <a:pt x="71" y="0"/>
                  </a:lnTo>
                  <a:lnTo>
                    <a:pt x="64" y="62"/>
                  </a:lnTo>
                  <a:lnTo>
                    <a:pt x="0" y="71"/>
                  </a:lnTo>
                  <a:lnTo>
                    <a:pt x="64" y="77"/>
                  </a:lnTo>
                  <a:lnTo>
                    <a:pt x="71" y="141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57"/>
            <p:cNvSpPr/>
            <p:nvPr/>
          </p:nvSpPr>
          <p:spPr bwMode="auto">
            <a:xfrm>
              <a:off x="3709" y="900"/>
              <a:ext cx="141" cy="141"/>
            </a:xfrm>
            <a:custGeom>
              <a:avLst/>
              <a:gdLst>
                <a:gd name="T0" fmla="*/ 79 w 141"/>
                <a:gd name="T1" fmla="*/ 77 h 141"/>
                <a:gd name="T2" fmla="*/ 141 w 141"/>
                <a:gd name="T3" fmla="*/ 70 h 141"/>
                <a:gd name="T4" fmla="*/ 79 w 141"/>
                <a:gd name="T5" fmla="*/ 62 h 141"/>
                <a:gd name="T6" fmla="*/ 71 w 141"/>
                <a:gd name="T7" fmla="*/ 0 h 141"/>
                <a:gd name="T8" fmla="*/ 64 w 141"/>
                <a:gd name="T9" fmla="*/ 62 h 141"/>
                <a:gd name="T10" fmla="*/ 0 w 141"/>
                <a:gd name="T11" fmla="*/ 70 h 141"/>
                <a:gd name="T12" fmla="*/ 64 w 141"/>
                <a:gd name="T13" fmla="*/ 77 h 141"/>
                <a:gd name="T14" fmla="*/ 71 w 141"/>
                <a:gd name="T15" fmla="*/ 141 h 141"/>
                <a:gd name="T16" fmla="*/ 79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7"/>
                  </a:moveTo>
                  <a:lnTo>
                    <a:pt x="141" y="70"/>
                  </a:lnTo>
                  <a:lnTo>
                    <a:pt x="79" y="62"/>
                  </a:lnTo>
                  <a:lnTo>
                    <a:pt x="71" y="0"/>
                  </a:lnTo>
                  <a:lnTo>
                    <a:pt x="64" y="62"/>
                  </a:lnTo>
                  <a:lnTo>
                    <a:pt x="0" y="70"/>
                  </a:lnTo>
                  <a:lnTo>
                    <a:pt x="64" y="77"/>
                  </a:lnTo>
                  <a:lnTo>
                    <a:pt x="71" y="141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58"/>
            <p:cNvSpPr/>
            <p:nvPr/>
          </p:nvSpPr>
          <p:spPr bwMode="auto">
            <a:xfrm>
              <a:off x="4123" y="975"/>
              <a:ext cx="141" cy="139"/>
            </a:xfrm>
            <a:custGeom>
              <a:avLst/>
              <a:gdLst>
                <a:gd name="T0" fmla="*/ 77 w 141"/>
                <a:gd name="T1" fmla="*/ 76 h 139"/>
                <a:gd name="T2" fmla="*/ 141 w 141"/>
                <a:gd name="T3" fmla="*/ 68 h 139"/>
                <a:gd name="T4" fmla="*/ 77 w 141"/>
                <a:gd name="T5" fmla="*/ 62 h 139"/>
                <a:gd name="T6" fmla="*/ 70 w 141"/>
                <a:gd name="T7" fmla="*/ 0 h 139"/>
                <a:gd name="T8" fmla="*/ 62 w 141"/>
                <a:gd name="T9" fmla="*/ 62 h 139"/>
                <a:gd name="T10" fmla="*/ 0 w 141"/>
                <a:gd name="T11" fmla="*/ 68 h 139"/>
                <a:gd name="T12" fmla="*/ 62 w 141"/>
                <a:gd name="T13" fmla="*/ 76 h 139"/>
                <a:gd name="T14" fmla="*/ 70 w 141"/>
                <a:gd name="T15" fmla="*/ 139 h 139"/>
                <a:gd name="T16" fmla="*/ 77 w 141"/>
                <a:gd name="T17" fmla="*/ 7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39">
                  <a:moveTo>
                    <a:pt x="77" y="76"/>
                  </a:moveTo>
                  <a:lnTo>
                    <a:pt x="141" y="68"/>
                  </a:lnTo>
                  <a:lnTo>
                    <a:pt x="77" y="62"/>
                  </a:lnTo>
                  <a:lnTo>
                    <a:pt x="70" y="0"/>
                  </a:lnTo>
                  <a:lnTo>
                    <a:pt x="62" y="62"/>
                  </a:lnTo>
                  <a:lnTo>
                    <a:pt x="0" y="68"/>
                  </a:lnTo>
                  <a:lnTo>
                    <a:pt x="62" y="76"/>
                  </a:lnTo>
                  <a:lnTo>
                    <a:pt x="70" y="139"/>
                  </a:lnTo>
                  <a:lnTo>
                    <a:pt x="77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59"/>
            <p:cNvSpPr/>
            <p:nvPr/>
          </p:nvSpPr>
          <p:spPr bwMode="auto">
            <a:xfrm>
              <a:off x="2348" y="1699"/>
              <a:ext cx="141" cy="141"/>
            </a:xfrm>
            <a:custGeom>
              <a:avLst/>
              <a:gdLst>
                <a:gd name="T0" fmla="*/ 76 w 141"/>
                <a:gd name="T1" fmla="*/ 77 h 141"/>
                <a:gd name="T2" fmla="*/ 141 w 141"/>
                <a:gd name="T3" fmla="*/ 71 h 141"/>
                <a:gd name="T4" fmla="*/ 76 w 141"/>
                <a:gd name="T5" fmla="*/ 62 h 141"/>
                <a:gd name="T6" fmla="*/ 70 w 141"/>
                <a:gd name="T7" fmla="*/ 0 h 141"/>
                <a:gd name="T8" fmla="*/ 62 w 141"/>
                <a:gd name="T9" fmla="*/ 62 h 141"/>
                <a:gd name="T10" fmla="*/ 0 w 141"/>
                <a:gd name="T11" fmla="*/ 71 h 141"/>
                <a:gd name="T12" fmla="*/ 62 w 141"/>
                <a:gd name="T13" fmla="*/ 77 h 141"/>
                <a:gd name="T14" fmla="*/ 70 w 141"/>
                <a:gd name="T15" fmla="*/ 141 h 141"/>
                <a:gd name="T16" fmla="*/ 76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6" y="77"/>
                  </a:moveTo>
                  <a:lnTo>
                    <a:pt x="141" y="71"/>
                  </a:lnTo>
                  <a:lnTo>
                    <a:pt x="76" y="62"/>
                  </a:lnTo>
                  <a:lnTo>
                    <a:pt x="70" y="0"/>
                  </a:lnTo>
                  <a:lnTo>
                    <a:pt x="62" y="62"/>
                  </a:lnTo>
                  <a:lnTo>
                    <a:pt x="0" y="71"/>
                  </a:lnTo>
                  <a:lnTo>
                    <a:pt x="62" y="77"/>
                  </a:lnTo>
                  <a:lnTo>
                    <a:pt x="70" y="141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60"/>
            <p:cNvSpPr/>
            <p:nvPr/>
          </p:nvSpPr>
          <p:spPr bwMode="auto">
            <a:xfrm>
              <a:off x="2614" y="1558"/>
              <a:ext cx="141" cy="141"/>
            </a:xfrm>
            <a:custGeom>
              <a:avLst/>
              <a:gdLst>
                <a:gd name="T0" fmla="*/ 79 w 141"/>
                <a:gd name="T1" fmla="*/ 77 h 141"/>
                <a:gd name="T2" fmla="*/ 141 w 141"/>
                <a:gd name="T3" fmla="*/ 71 h 141"/>
                <a:gd name="T4" fmla="*/ 79 w 141"/>
                <a:gd name="T5" fmla="*/ 62 h 141"/>
                <a:gd name="T6" fmla="*/ 70 w 141"/>
                <a:gd name="T7" fmla="*/ 0 h 141"/>
                <a:gd name="T8" fmla="*/ 64 w 141"/>
                <a:gd name="T9" fmla="*/ 62 h 141"/>
                <a:gd name="T10" fmla="*/ 0 w 141"/>
                <a:gd name="T11" fmla="*/ 71 h 141"/>
                <a:gd name="T12" fmla="*/ 64 w 141"/>
                <a:gd name="T13" fmla="*/ 77 h 141"/>
                <a:gd name="T14" fmla="*/ 70 w 141"/>
                <a:gd name="T15" fmla="*/ 141 h 141"/>
                <a:gd name="T16" fmla="*/ 79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7"/>
                  </a:moveTo>
                  <a:lnTo>
                    <a:pt x="141" y="71"/>
                  </a:lnTo>
                  <a:lnTo>
                    <a:pt x="79" y="62"/>
                  </a:lnTo>
                  <a:lnTo>
                    <a:pt x="70" y="0"/>
                  </a:lnTo>
                  <a:lnTo>
                    <a:pt x="64" y="62"/>
                  </a:lnTo>
                  <a:lnTo>
                    <a:pt x="0" y="71"/>
                  </a:lnTo>
                  <a:lnTo>
                    <a:pt x="64" y="77"/>
                  </a:lnTo>
                  <a:lnTo>
                    <a:pt x="70" y="141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61"/>
            <p:cNvSpPr/>
            <p:nvPr/>
          </p:nvSpPr>
          <p:spPr bwMode="auto">
            <a:xfrm>
              <a:off x="3058" y="1045"/>
              <a:ext cx="142" cy="139"/>
            </a:xfrm>
            <a:custGeom>
              <a:avLst/>
              <a:gdLst>
                <a:gd name="T0" fmla="*/ 77 w 142"/>
                <a:gd name="T1" fmla="*/ 77 h 139"/>
                <a:gd name="T2" fmla="*/ 142 w 142"/>
                <a:gd name="T3" fmla="*/ 69 h 139"/>
                <a:gd name="T4" fmla="*/ 77 w 142"/>
                <a:gd name="T5" fmla="*/ 62 h 139"/>
                <a:gd name="T6" fmla="*/ 71 w 142"/>
                <a:gd name="T7" fmla="*/ 0 h 139"/>
                <a:gd name="T8" fmla="*/ 65 w 142"/>
                <a:gd name="T9" fmla="*/ 62 h 139"/>
                <a:gd name="T10" fmla="*/ 0 w 142"/>
                <a:gd name="T11" fmla="*/ 69 h 139"/>
                <a:gd name="T12" fmla="*/ 65 w 142"/>
                <a:gd name="T13" fmla="*/ 77 h 139"/>
                <a:gd name="T14" fmla="*/ 71 w 142"/>
                <a:gd name="T15" fmla="*/ 139 h 139"/>
                <a:gd name="T16" fmla="*/ 77 w 142"/>
                <a:gd name="T17" fmla="*/ 7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39">
                  <a:moveTo>
                    <a:pt x="77" y="77"/>
                  </a:moveTo>
                  <a:lnTo>
                    <a:pt x="142" y="69"/>
                  </a:lnTo>
                  <a:lnTo>
                    <a:pt x="77" y="62"/>
                  </a:lnTo>
                  <a:lnTo>
                    <a:pt x="71" y="0"/>
                  </a:lnTo>
                  <a:lnTo>
                    <a:pt x="65" y="62"/>
                  </a:lnTo>
                  <a:lnTo>
                    <a:pt x="0" y="69"/>
                  </a:lnTo>
                  <a:lnTo>
                    <a:pt x="65" y="77"/>
                  </a:lnTo>
                  <a:lnTo>
                    <a:pt x="71" y="139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Oval 62"/>
            <p:cNvSpPr>
              <a:spLocks noChangeArrowheads="1"/>
            </p:cNvSpPr>
            <p:nvPr/>
          </p:nvSpPr>
          <p:spPr bwMode="auto">
            <a:xfrm>
              <a:off x="2690" y="1244"/>
              <a:ext cx="2260" cy="22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9" name="图片 8" descr="aa7392bc362d0cc7db02967ef9df09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985" y="-19050"/>
            <a:ext cx="5826760" cy="582676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892664" y="4621860"/>
            <a:ext cx="6406672" cy="1185375"/>
            <a:chOff x="2892664" y="4621860"/>
            <a:chExt cx="6406672" cy="1185375"/>
          </a:xfrm>
          <a:solidFill>
            <a:schemeClr val="accent1"/>
          </a:solidFill>
        </p:grpSpPr>
        <p:sp>
          <p:nvSpPr>
            <p:cNvPr id="4" name="矩形 3"/>
            <p:cNvSpPr/>
            <p:nvPr/>
          </p:nvSpPr>
          <p:spPr>
            <a:xfrm>
              <a:off x="2892664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班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197988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干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503312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部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808636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竞</a:t>
              </a:r>
              <a:endParaRPr lang="en-US" altLang="zh-CN" sz="6000" b="1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113962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选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</p:grpSp>
      <p:sp>
        <p:nvSpPr>
          <p:cNvPr id="227" name="矩形: 圆角 226"/>
          <p:cNvSpPr/>
          <p:nvPr/>
        </p:nvSpPr>
        <p:spPr>
          <a:xfrm>
            <a:off x="4565291" y="5670257"/>
            <a:ext cx="3061418" cy="679894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chemeClr val="bg1">
                <a:alpha val="85000"/>
              </a:schemeClr>
            </a:solidFill>
          </a:ln>
          <a:effectLst>
            <a:outerShdw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360000" bIns="45720" numCol="1" spcCol="0" rtlCol="0" fromWordArt="0" anchor="ctr" anchorCtr="1" forceAA="0" compatLnSpc="1">
            <a:noAutofit/>
          </a:bodyPr>
          <a:lstStyle/>
          <a:p>
            <a:pPr algn="dist"/>
            <a:r>
              <a:rPr lang="zh-CN" altLang="en-US" b="1" dirty="0">
                <a:cs typeface="+mn-ea"/>
                <a:sym typeface="+mn-lt"/>
              </a:rPr>
              <a:t>汇报人：</a:t>
            </a:r>
            <a:r>
              <a:rPr lang="en-US" altLang="zh-CN" b="1" dirty="0">
                <a:cs typeface="+mn-ea"/>
                <a:sym typeface="+mn-lt"/>
              </a:rPr>
              <a:t>xxx</a:t>
            </a:r>
            <a:endParaRPr lang="en-US" altLang="zh-CN" b="1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861185" y="786130"/>
            <a:ext cx="9055100" cy="4653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200000"/>
              </a:lnSpc>
            </a:pPr>
            <a:r>
              <a:rPr sz="3600" b="1" dirty="0">
                <a:solidFill>
                  <a:srgbClr val="C00000"/>
                </a:solidFill>
                <a:cs typeface="+mn-ea"/>
                <a:sym typeface="+mn-lt"/>
              </a:rPr>
              <a:t>各位代表</a:t>
            </a:r>
            <a:r>
              <a:rPr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：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200000"/>
              </a:lnSpc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l">
              <a:lnSpc>
                <a:spcPct val="200000"/>
              </a:lnSpc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 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大家好！首先感谢大家的支持与学校提供这次机会，使我能参与竞争，一展自己的抱负。今天我来参与竞选的目的只有一个：一切为大家，能为大家谋利益。我自信在同学们的帮助下，我能胜任这项工作，正由于这种内驱力，当我走向这个讲台的时候，我感到信心百倍</a:t>
            </a:r>
            <a:r>
              <a:rPr 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！</a:t>
            </a:r>
            <a:endParaRPr 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68989" y="984206"/>
            <a:ext cx="10312417" cy="4927928"/>
            <a:chOff x="1473146" y="1035006"/>
            <a:chExt cx="10312417" cy="4927928"/>
          </a:xfrm>
        </p:grpSpPr>
        <p:sp>
          <p:nvSpPr>
            <p:cNvPr id="13" name="文本框 12"/>
            <p:cNvSpPr txBox="1"/>
            <p:nvPr/>
          </p:nvSpPr>
          <p:spPr>
            <a:xfrm>
              <a:off x="1473146" y="1035006"/>
              <a:ext cx="557348" cy="45562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“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228215" y="5507312"/>
              <a:ext cx="557348" cy="45562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”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flipV="1">
            <a:off x="5974715" y="560070"/>
            <a:ext cx="243205" cy="22606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786130"/>
            <a:ext cx="121920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自我介绍</a:t>
            </a:r>
            <a:endParaRPr lang="zh-CN" altLang="en-US" sz="40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9" name="矩形 278"/>
          <p:cNvSpPr/>
          <p:nvPr/>
        </p:nvSpPr>
        <p:spPr>
          <a:xfrm>
            <a:off x="0" y="2225132"/>
            <a:ext cx="12192000" cy="27823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图片 4" descr="图层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510" y="1183640"/>
            <a:ext cx="3619500" cy="5774690"/>
          </a:xfrm>
          <a:prstGeom prst="rect">
            <a:avLst/>
          </a:prstGeom>
        </p:spPr>
      </p:pic>
      <p:sp>
        <p:nvSpPr>
          <p:cNvPr id="9" name="TextBox 12"/>
          <p:cNvSpPr txBox="1">
            <a:spLocks noChangeArrowheads="1"/>
          </p:cNvSpPr>
          <p:nvPr/>
        </p:nvSpPr>
        <p:spPr bwMode="auto">
          <a:xfrm flipH="1">
            <a:off x="5804535" y="2339975"/>
            <a:ext cx="4080510" cy="255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lnSpc>
                <a:spcPct val="16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姓名：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XX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  <a:p>
            <a:pPr defTabSz="914400">
              <a:lnSpc>
                <a:spcPct val="16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年龄：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XX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岁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  <a:p>
            <a:pPr defTabSz="914400">
              <a:lnSpc>
                <a:spcPct val="16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性别：男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  <a:p>
            <a:pPr defTabSz="914400">
              <a:lnSpc>
                <a:spcPct val="16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生日：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XXXX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年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X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月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XX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日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  <a:p>
            <a:pPr defTabSz="914400">
              <a:lnSpc>
                <a:spcPct val="16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班级：高二五班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16095" y="3020985"/>
            <a:ext cx="1714500" cy="1714500"/>
          </a:xfrm>
          <a:prstGeom prst="rect">
            <a:avLst/>
          </a:prstGeom>
          <a:solidFill>
            <a:srgbClr val="FFC41A"/>
          </a:solidFill>
          <a:ln w="76200">
            <a:solidFill>
              <a:schemeClr val="bg1">
                <a:lumMod val="8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乐观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开朗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24605" y="3020985"/>
            <a:ext cx="1714500" cy="1714500"/>
          </a:xfrm>
          <a:prstGeom prst="rect">
            <a:avLst/>
          </a:prstGeom>
          <a:solidFill>
            <a:srgbClr val="FFC41A"/>
          </a:solidFill>
          <a:ln w="76200">
            <a:solidFill>
              <a:schemeClr val="bg1">
                <a:lumMod val="8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诚实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守信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06800" y="3020985"/>
            <a:ext cx="1714500" cy="1714500"/>
          </a:xfrm>
          <a:prstGeom prst="rect">
            <a:avLst/>
          </a:prstGeom>
          <a:solidFill>
            <a:srgbClr val="FFC41A"/>
          </a:solidFill>
          <a:ln w="76200">
            <a:solidFill>
              <a:schemeClr val="bg1">
                <a:lumMod val="8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兴趣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广泛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575" y="5684511"/>
            <a:ext cx="11118850" cy="3683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除此之外，</a:t>
            </a:r>
            <a:r>
              <a:rPr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勤奋务实待人友好，具有亲和力，善于与人沟通，有较强的社会适应潜力和团队精神</a:t>
            </a:r>
            <a:endParaRPr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flipV="1">
            <a:off x="5974715" y="560070"/>
            <a:ext cx="243205" cy="22606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786130"/>
            <a:ext cx="121920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我的性格</a:t>
            </a:r>
            <a:endParaRPr lang="zh-CN" altLang="en-US" sz="40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16980" y="3020985"/>
            <a:ext cx="1714500" cy="1714500"/>
          </a:xfrm>
          <a:prstGeom prst="rect">
            <a:avLst/>
          </a:prstGeom>
          <a:solidFill>
            <a:srgbClr val="FFC41A"/>
          </a:solidFill>
          <a:ln w="76200">
            <a:solidFill>
              <a:schemeClr val="bg1">
                <a:lumMod val="8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乐于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助人</a:t>
            </a:r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6" grpId="0" animBg="1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flipV="1">
            <a:off x="5982970" y="331470"/>
            <a:ext cx="243205" cy="22606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55" y="557530"/>
            <a:ext cx="121920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我的荣誉</a:t>
            </a:r>
            <a:endParaRPr lang="en-US" altLang="zh-CN" sz="40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speed"/>
          <p:cNvSpPr txBox="1">
            <a:spLocks noChangeArrowheads="1"/>
          </p:cNvSpPr>
          <p:nvPr/>
        </p:nvSpPr>
        <p:spPr bwMode="auto">
          <a:xfrm>
            <a:off x="6546546" y="1780422"/>
            <a:ext cx="3925295" cy="34099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5pPr>
            <a:lvl6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6pPr>
            <a:lvl7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7pPr>
            <a:lvl8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8pPr>
            <a:lvl9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9pPr>
          </a:lstStyle>
          <a:p>
            <a:r>
              <a:rPr lang="zh-CN" altLang="en-US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奥林匹克竞赛一等奖</a:t>
            </a:r>
            <a:endParaRPr lang="zh-CN" altLang="en-US" sz="18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6546546" y="2086212"/>
            <a:ext cx="3925295" cy="463846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offers word processing, outlining, drawing, graphing, and presentation management tools- all designed to be easy to use and learn</a:t>
            </a:r>
            <a:endParaRPr lang="en-US" sz="12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1718156" y="2994016"/>
            <a:ext cx="3925295" cy="34099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5pPr>
            <a:lvl6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6pPr>
            <a:lvl7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7pPr>
            <a:lvl8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8pPr>
            <a:lvl9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9pPr>
          </a:lstStyle>
          <a:p>
            <a:pPr algn="r"/>
            <a:r>
              <a:rPr lang="zh-CN" altLang="en-US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全国十佳少年</a:t>
            </a:r>
            <a:endParaRPr lang="zh-CN" altLang="en-US" sz="18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1718156" y="3299806"/>
            <a:ext cx="3925295" cy="463846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12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offers word processing, outlining, drawing, graphing, and presentation management tools- all designed to be easy to use and learn</a:t>
            </a:r>
            <a:endParaRPr lang="en-US" sz="12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6546546" y="4294725"/>
            <a:ext cx="3925295" cy="34099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5pPr>
            <a:lvl6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6pPr>
            <a:lvl7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7pPr>
            <a:lvl8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8pPr>
            <a:lvl9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9pPr>
          </a:lstStyle>
          <a:p>
            <a:r>
              <a:rPr lang="en-US" altLang="zh-CN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XXXXX</a:t>
            </a:r>
            <a:r>
              <a:rPr lang="zh-CN" altLang="en-US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奖</a:t>
            </a:r>
            <a:endParaRPr lang="zh-CN" altLang="en-US" sz="18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6546546" y="4600515"/>
            <a:ext cx="3925295" cy="463846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lang="en-US" sz="12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offers word processing, outlining, drawing, graphing, and presentation management tools- all designed to be easy to use and learn</a:t>
            </a:r>
            <a:endParaRPr lang="en-US" sz="12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1704145" y="5570143"/>
            <a:ext cx="3925295" cy="34099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90000" tIns="46800" rIns="90000" bIns="46800" anchor="t" anchorCtr="0">
            <a:spAutoFit/>
          </a:bodyPr>
          <a:lstStyle>
            <a:defPPr>
              <a:defRPr lang="ko-KR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1400" b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5pPr>
            <a:lvl6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6pPr>
            <a:lvl7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7pPr>
            <a:lvl8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8pPr>
            <a:lvl9pPr>
              <a:defRPr kumimoji="1">
                <a:latin typeface="Gulim" panose="020B0600000101010101" pitchFamily="50" charset="-127"/>
                <a:ea typeface="Gulim" panose="020B0600000101010101" pitchFamily="50" charset="-127"/>
              </a:defRPr>
            </a:lvl9pPr>
          </a:lstStyle>
          <a:p>
            <a:pPr algn="r"/>
            <a:r>
              <a:rPr lang="zh-CN" altLang="en-US" sz="18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优秀三好学生</a:t>
            </a:r>
            <a:endParaRPr lang="zh-CN" altLang="en-US" sz="18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1704145" y="5875933"/>
            <a:ext cx="3925295" cy="463846"/>
          </a:xfrm>
          <a:prstGeom prst="rect">
            <a:avLst/>
          </a:prstGeom>
        </p:spPr>
        <p:txBody>
          <a:bodyPr wrap="square" lIns="90000" tIns="46800" rIns="90000" bIns="4680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lang="en-US" sz="12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offers word processing, outlining, drawing, graphing, and presentation management tools- all designed to be easy to use and learn</a:t>
            </a:r>
            <a:endParaRPr lang="en-US" sz="12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Oval 68"/>
          <p:cNvSpPr/>
          <p:nvPr/>
        </p:nvSpPr>
        <p:spPr>
          <a:xfrm>
            <a:off x="5698490" y="5556885"/>
            <a:ext cx="862965" cy="862965"/>
          </a:xfrm>
          <a:prstGeom prst="ellipse">
            <a:avLst/>
          </a:prstGeom>
          <a:solidFill>
            <a:srgbClr val="FFC4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Oval 87"/>
          <p:cNvSpPr/>
          <p:nvPr/>
        </p:nvSpPr>
        <p:spPr>
          <a:xfrm>
            <a:off x="5664835" y="4281805"/>
            <a:ext cx="862965" cy="86296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Oval 103"/>
          <p:cNvSpPr/>
          <p:nvPr/>
        </p:nvSpPr>
        <p:spPr>
          <a:xfrm>
            <a:off x="5664835" y="3034030"/>
            <a:ext cx="862965" cy="862965"/>
          </a:xfrm>
          <a:prstGeom prst="ellipse">
            <a:avLst/>
          </a:prstGeom>
          <a:solidFill>
            <a:srgbClr val="FFC4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Oval 124"/>
          <p:cNvSpPr/>
          <p:nvPr/>
        </p:nvSpPr>
        <p:spPr>
          <a:xfrm>
            <a:off x="5664835" y="1784985"/>
            <a:ext cx="862965" cy="86296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030858" y="2744554"/>
            <a:ext cx="170400" cy="154874"/>
            <a:chOff x="6140713" y="2274654"/>
            <a:chExt cx="170400" cy="154874"/>
          </a:xfrm>
        </p:grpSpPr>
        <p:cxnSp>
          <p:nvCxnSpPr>
            <p:cNvPr id="136" name="Straight Connector 140"/>
            <p:cNvCxnSpPr/>
            <p:nvPr/>
          </p:nvCxnSpPr>
          <p:spPr>
            <a:xfrm rot="8100000">
              <a:off x="6156238" y="2351124"/>
              <a:ext cx="154875" cy="0"/>
            </a:xfrm>
            <a:prstGeom prst="line">
              <a:avLst/>
            </a:prstGeom>
            <a:ln w="25400">
              <a:solidFill>
                <a:srgbClr val="FFC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44"/>
            <p:cNvCxnSpPr/>
            <p:nvPr/>
          </p:nvCxnSpPr>
          <p:spPr>
            <a:xfrm rot="8100000">
              <a:off x="6140713" y="2274654"/>
              <a:ext cx="0" cy="154874"/>
            </a:xfrm>
            <a:prstGeom prst="line">
              <a:avLst/>
            </a:prstGeom>
            <a:ln w="25400">
              <a:solidFill>
                <a:srgbClr val="FFC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011808" y="4012873"/>
            <a:ext cx="170400" cy="154874"/>
            <a:chOff x="6140713" y="3532178"/>
            <a:chExt cx="170400" cy="154874"/>
          </a:xfrm>
        </p:grpSpPr>
        <p:cxnSp>
          <p:nvCxnSpPr>
            <p:cNvPr id="138" name="Straight Connector 147"/>
            <p:cNvCxnSpPr/>
            <p:nvPr/>
          </p:nvCxnSpPr>
          <p:spPr>
            <a:xfrm rot="8100000">
              <a:off x="6156238" y="3608648"/>
              <a:ext cx="154875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48"/>
            <p:cNvCxnSpPr/>
            <p:nvPr/>
          </p:nvCxnSpPr>
          <p:spPr>
            <a:xfrm rot="8100000">
              <a:off x="6140713" y="3532178"/>
              <a:ext cx="0" cy="154874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6030858" y="5282784"/>
            <a:ext cx="170398" cy="154874"/>
            <a:chOff x="6140713" y="4812884"/>
            <a:chExt cx="170398" cy="154874"/>
          </a:xfrm>
        </p:grpSpPr>
        <p:cxnSp>
          <p:nvCxnSpPr>
            <p:cNvPr id="140" name="Straight Connector 150"/>
            <p:cNvCxnSpPr/>
            <p:nvPr/>
          </p:nvCxnSpPr>
          <p:spPr>
            <a:xfrm rot="8100000">
              <a:off x="6156236" y="4889355"/>
              <a:ext cx="154875" cy="0"/>
            </a:xfrm>
            <a:prstGeom prst="line">
              <a:avLst/>
            </a:prstGeom>
            <a:ln w="25400">
              <a:solidFill>
                <a:srgbClr val="FFC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51"/>
            <p:cNvCxnSpPr/>
            <p:nvPr/>
          </p:nvCxnSpPr>
          <p:spPr>
            <a:xfrm rot="8100000">
              <a:off x="6140713" y="4812884"/>
              <a:ext cx="0" cy="154874"/>
            </a:xfrm>
            <a:prstGeom prst="line">
              <a:avLst/>
            </a:prstGeom>
            <a:ln w="25400">
              <a:solidFill>
                <a:srgbClr val="FFC41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 descr="0b810cb485b11ea95e80e774643f38c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5780" y="1726565"/>
            <a:ext cx="979805" cy="979805"/>
          </a:xfrm>
          <a:prstGeom prst="rect">
            <a:avLst/>
          </a:prstGeom>
        </p:spPr>
      </p:pic>
      <p:pic>
        <p:nvPicPr>
          <p:cNvPr id="17" name="图片 16" descr="0b810cb485b11ea95e80e774643f38c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1650" y="2975610"/>
            <a:ext cx="979805" cy="979805"/>
          </a:xfrm>
          <a:prstGeom prst="rect">
            <a:avLst/>
          </a:prstGeom>
        </p:spPr>
      </p:pic>
      <p:pic>
        <p:nvPicPr>
          <p:cNvPr id="18" name="图片 17" descr="0b810cb485b11ea95e80e774643f38c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5305" y="4223385"/>
            <a:ext cx="979805" cy="979805"/>
          </a:xfrm>
          <a:prstGeom prst="rect">
            <a:avLst/>
          </a:prstGeom>
        </p:spPr>
      </p:pic>
      <p:pic>
        <p:nvPicPr>
          <p:cNvPr id="19" name="图片 18" descr="0b810cb485b11ea95e80e774643f38c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0070" y="5498465"/>
            <a:ext cx="979805" cy="97980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flipV="1">
            <a:off x="5974715" y="560070"/>
            <a:ext cx="243205" cy="22606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73245" y="786130"/>
            <a:ext cx="338963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我的优点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88903" y="2749508"/>
            <a:ext cx="2520000" cy="2520000"/>
          </a:xfrm>
          <a:prstGeom prst="rect">
            <a:avLst/>
          </a:prstGeom>
          <a:solidFill>
            <a:srgbClr val="FFC41A"/>
          </a:solidFill>
          <a:ln w="76200">
            <a:solidFill>
              <a:schemeClr val="bg1">
                <a:lumMod val="8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勤奋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3410" y="5560060"/>
            <a:ext cx="3220085" cy="575310"/>
          </a:xfrm>
          <a:prstGeom prst="rect">
            <a:avLst/>
          </a:prstGeom>
        </p:spPr>
        <p:txBody>
          <a:bodyPr wrap="none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善于学习自己感兴趣的知识和事物。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做事喜欢列个计划，分出轻重缓急。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5207" y="2749508"/>
            <a:ext cx="2520000" cy="2520000"/>
          </a:xfrm>
          <a:prstGeom prst="rect">
            <a:avLst/>
          </a:prstGeom>
          <a:solidFill>
            <a:srgbClr val="FFC41A"/>
          </a:solidFill>
          <a:ln w="76200">
            <a:solidFill>
              <a:schemeClr val="bg1">
                <a:lumMod val="8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坚持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58055" y="5560060"/>
            <a:ext cx="2620645" cy="1036320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chemeClr val="bg1"/>
                </a:solidFill>
                <a:cs typeface="+mn-ea"/>
                <a:sym typeface="+mn-lt"/>
              </a:rPr>
              <a:t>确定了正确方向，我就能把</a:t>
            </a:r>
            <a:endParaRPr sz="1600" b="1">
              <a:solidFill>
                <a:schemeClr val="bg1"/>
              </a:solidFill>
              <a:cs typeface="+mn-ea"/>
              <a:sym typeface="+mn-lt"/>
            </a:endParaRPr>
          </a:p>
          <a:p>
            <a:pPr algn="l">
              <a:lnSpc>
                <a:spcPct val="110000"/>
              </a:lnSpc>
            </a:pPr>
            <a:r>
              <a:rPr sz="1600" b="1">
                <a:solidFill>
                  <a:schemeClr val="bg1"/>
                </a:solidFill>
                <a:cs typeface="+mn-ea"/>
                <a:sym typeface="+mn-lt"/>
              </a:rPr>
              <a:t>所有的力气砸向那个方向。</a:t>
            </a:r>
            <a:endParaRPr sz="1600" b="1">
              <a:solidFill>
                <a:schemeClr val="bg1"/>
              </a:solidFill>
              <a:cs typeface="+mn-ea"/>
              <a:sym typeface="+mn-lt"/>
            </a:endParaRPr>
          </a:p>
          <a:p>
            <a:pPr algn="l">
              <a:lnSpc>
                <a:spcPct val="110000"/>
              </a:lnSpc>
            </a:pPr>
            <a:r>
              <a:rPr sz="1600" b="1">
                <a:solidFill>
                  <a:schemeClr val="bg1"/>
                </a:solidFill>
                <a:cs typeface="+mn-ea"/>
                <a:sym typeface="+mn-lt"/>
              </a:rPr>
              <a:t>有执行能力</a:t>
            </a:r>
            <a:endParaRPr sz="16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583097" y="2749508"/>
            <a:ext cx="2520000" cy="2520000"/>
          </a:xfrm>
          <a:prstGeom prst="rect">
            <a:avLst/>
          </a:prstGeom>
          <a:solidFill>
            <a:srgbClr val="FFC41A"/>
          </a:solidFill>
          <a:ln w="76200">
            <a:solidFill>
              <a:schemeClr val="bg1">
                <a:lumMod val="8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积极务实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83097" y="5473700"/>
            <a:ext cx="2520000" cy="575153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sz="1600" b="1" dirty="0">
                <a:solidFill>
                  <a:schemeClr val="bg1"/>
                </a:solidFill>
                <a:cs typeface="+mn-ea"/>
                <a:sym typeface="+mn-lt"/>
              </a:rPr>
              <a:t>敢于主动承担自己的责任。</a:t>
            </a:r>
            <a:endParaRPr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0" grpId="0" animBg="1"/>
      <p:bldP spid="13" grpId="0"/>
      <p:bldP spid="11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flipV="1">
            <a:off x="5974715" y="560070"/>
            <a:ext cx="243205" cy="22606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5" y="786130"/>
            <a:ext cx="121920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我担任过的职位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179320" y="1391920"/>
            <a:ext cx="7279005" cy="4911090"/>
            <a:chOff x="3432" y="2192"/>
            <a:chExt cx="11463" cy="7734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9593" y="2192"/>
              <a:ext cx="0" cy="7734"/>
            </a:xfrm>
            <a:prstGeom prst="line">
              <a:avLst/>
            </a:prstGeom>
            <a:ln w="3175">
              <a:gradFill>
                <a:gsLst>
                  <a:gs pos="0">
                    <a:schemeClr val="bg1"/>
                  </a:gs>
                  <a:gs pos="70000">
                    <a:schemeClr val="tx1"/>
                  </a:gs>
                  <a:gs pos="30000">
                    <a:schemeClr val="tx1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10959" y="2935"/>
              <a:ext cx="1960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20XX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026" y="3094"/>
              <a:ext cx="1133" cy="1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41A"/>
              </a:solidFill>
            </a:ln>
            <a:effectLst>
              <a:outerShdw sx="107000" sy="107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3600" dirty="0">
                  <a:solidFill>
                    <a:srgbClr val="FFC41A"/>
                  </a:solidFill>
                  <a:cs typeface="+mn-ea"/>
                  <a:sym typeface="+mn-lt"/>
                </a:rPr>
                <a:t>1</a:t>
              </a:r>
              <a:endParaRPr lang="en-US" sz="3600" dirty="0">
                <a:solidFill>
                  <a:srgbClr val="FFC41A"/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9026" y="5493"/>
              <a:ext cx="1133" cy="1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41A"/>
              </a:solidFill>
            </a:ln>
            <a:effectLst>
              <a:outerShdw sx="107000" sy="107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3600" dirty="0">
                  <a:solidFill>
                    <a:srgbClr val="FFC41A"/>
                  </a:solidFill>
                  <a:cs typeface="+mn-ea"/>
                  <a:sym typeface="+mn-lt"/>
                </a:rPr>
                <a:t>2</a:t>
              </a:r>
              <a:endParaRPr lang="en-US" sz="3600" dirty="0">
                <a:solidFill>
                  <a:srgbClr val="FFC41A"/>
                </a:solidFill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034" y="8238"/>
              <a:ext cx="1133" cy="1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41A"/>
              </a:solidFill>
            </a:ln>
            <a:effectLst>
              <a:outerShdw sx="107000" sy="107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3600" dirty="0">
                  <a:solidFill>
                    <a:srgbClr val="FFC41A"/>
                  </a:solidFill>
                  <a:cs typeface="+mn-ea"/>
                  <a:sym typeface="+mn-lt"/>
                </a:rPr>
                <a:t>3</a:t>
              </a:r>
              <a:endParaRPr lang="en-US" sz="3600" dirty="0">
                <a:solidFill>
                  <a:srgbClr val="FFC41A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959" y="3846"/>
              <a:ext cx="3755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一年级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：班长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637" y="5226"/>
              <a:ext cx="1960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20XX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32" y="6137"/>
              <a:ext cx="4165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三年级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：中队长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141" y="7544"/>
              <a:ext cx="1960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20XX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141" y="8455"/>
              <a:ext cx="3755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五年级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：大队长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320925" y="405130"/>
            <a:ext cx="7007860" cy="5897880"/>
            <a:chOff x="3655" y="638"/>
            <a:chExt cx="11036" cy="9288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9593" y="638"/>
              <a:ext cx="17" cy="9288"/>
            </a:xfrm>
            <a:prstGeom prst="line">
              <a:avLst/>
            </a:prstGeom>
            <a:ln w="3175">
              <a:gradFill>
                <a:gsLst>
                  <a:gs pos="0">
                    <a:schemeClr val="bg1"/>
                  </a:gs>
                  <a:gs pos="70000">
                    <a:schemeClr val="tx1"/>
                  </a:gs>
                  <a:gs pos="30000">
                    <a:schemeClr val="tx1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10937" y="4315"/>
              <a:ext cx="1960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20XX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026" y="1802"/>
              <a:ext cx="1133" cy="1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41A"/>
              </a:solidFill>
            </a:ln>
            <a:effectLst>
              <a:outerShdw sx="107000" sy="107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3600" dirty="0">
                  <a:solidFill>
                    <a:srgbClr val="FFC41A"/>
                  </a:solidFill>
                  <a:cs typeface="+mn-ea"/>
                  <a:sym typeface="+mn-lt"/>
                </a:rPr>
                <a:t>1</a:t>
              </a:r>
              <a:endParaRPr lang="en-US" sz="3600" dirty="0">
                <a:solidFill>
                  <a:srgbClr val="FFC41A"/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9035" y="4757"/>
              <a:ext cx="1133" cy="1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41A"/>
              </a:solidFill>
            </a:ln>
            <a:effectLst>
              <a:outerShdw sx="107000" sy="107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3600" dirty="0">
                  <a:solidFill>
                    <a:srgbClr val="FFC41A"/>
                  </a:solidFill>
                  <a:cs typeface="+mn-ea"/>
                  <a:sym typeface="+mn-lt"/>
                </a:rPr>
                <a:t>2</a:t>
              </a:r>
              <a:endParaRPr lang="en-US" sz="3600" dirty="0">
                <a:solidFill>
                  <a:srgbClr val="FFC41A"/>
                </a:solidFill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035" y="7544"/>
              <a:ext cx="1133" cy="113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41A"/>
              </a:solidFill>
            </a:ln>
            <a:effectLst>
              <a:outerShdw sx="107000" sy="107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3600" dirty="0">
                  <a:solidFill>
                    <a:srgbClr val="FFC41A"/>
                  </a:solidFill>
                  <a:cs typeface="+mn-ea"/>
                  <a:sym typeface="+mn-lt"/>
                </a:rPr>
                <a:t>3</a:t>
              </a:r>
              <a:endParaRPr lang="en-US" sz="3600" dirty="0">
                <a:solidFill>
                  <a:srgbClr val="FFC41A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937" y="5226"/>
              <a:ext cx="3755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初中三年级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：课代表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01" y="1802"/>
              <a:ext cx="1960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20XX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96" y="2713"/>
              <a:ext cx="4165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初中一年级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：学习委员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860" y="6865"/>
              <a:ext cx="1960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20XX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655" y="7776"/>
              <a:ext cx="4165" cy="911"/>
            </a:xfrm>
            <a:prstGeom prst="rect">
              <a:avLst/>
            </a:prstGeom>
            <a:no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noAutofit/>
            </a:bodyPr>
            <a:lstStyle>
              <a:defPPr>
                <a:defRPr lang="zh-CN"/>
              </a:defPPr>
              <a:lvl1pPr algn="dist">
                <a:defRPr sz="3200" b="1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高一年级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：班长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flipV="1">
            <a:off x="5974715" y="560070"/>
            <a:ext cx="243205" cy="22606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786130"/>
            <a:ext cx="121920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40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同学对我的评价</a:t>
            </a:r>
            <a:endParaRPr lang="zh-CN" altLang="en-US" sz="40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134552" y="2677841"/>
            <a:ext cx="7921626" cy="2418749"/>
            <a:chOff x="2135188" y="2167805"/>
            <a:chExt cx="7921626" cy="2418749"/>
          </a:xfrm>
        </p:grpSpPr>
        <p:grpSp>
          <p:nvGrpSpPr>
            <p:cNvPr id="26" name="组合 25"/>
            <p:cNvGrpSpPr/>
            <p:nvPr/>
          </p:nvGrpSpPr>
          <p:grpSpPr>
            <a:xfrm>
              <a:off x="2135188" y="2167805"/>
              <a:ext cx="1776008" cy="1776008"/>
              <a:chOff x="981706" y="2324486"/>
              <a:chExt cx="1050294" cy="105029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981706" y="2324486"/>
                <a:ext cx="1050294" cy="1050294"/>
              </a:xfrm>
              <a:prstGeom prst="ellipse">
                <a:avLst/>
              </a:prstGeom>
              <a:solidFill>
                <a:srgbClr val="FFC41A"/>
              </a:solidFill>
              <a:ln w="76200">
                <a:solidFill>
                  <a:schemeClr val="bg1">
                    <a:lumMod val="85000"/>
                    <a:alpha val="5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 sz="3600" b="1">
                  <a:solidFill>
                    <a:schemeClr val="bg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sweet-recipes-opened-cooking-book_45351"/>
              <p:cNvSpPr>
                <a:spLocks noChangeAspect="1"/>
              </p:cNvSpPr>
              <p:nvPr/>
            </p:nvSpPr>
            <p:spPr bwMode="auto">
              <a:xfrm>
                <a:off x="1275420" y="2680366"/>
                <a:ext cx="462867" cy="338534"/>
              </a:xfrm>
              <a:custGeom>
                <a:avLst/>
                <a:gdLst>
                  <a:gd name="connsiteX0" fmla="*/ 453601 w 606580"/>
                  <a:gd name="connsiteY0" fmla="*/ 326506 h 443645"/>
                  <a:gd name="connsiteX1" fmla="*/ 540460 w 606580"/>
                  <a:gd name="connsiteY1" fmla="*/ 334719 h 443645"/>
                  <a:gd name="connsiteX2" fmla="*/ 536995 w 606580"/>
                  <a:gd name="connsiteY2" fmla="*/ 346145 h 443645"/>
                  <a:gd name="connsiteX3" fmla="*/ 453601 w 606580"/>
                  <a:gd name="connsiteY3" fmla="*/ 338289 h 443645"/>
                  <a:gd name="connsiteX4" fmla="*/ 366024 w 606580"/>
                  <a:gd name="connsiteY4" fmla="*/ 346264 h 443645"/>
                  <a:gd name="connsiteX5" fmla="*/ 362918 w 606580"/>
                  <a:gd name="connsiteY5" fmla="*/ 334719 h 443645"/>
                  <a:gd name="connsiteX6" fmla="*/ 453601 w 606580"/>
                  <a:gd name="connsiteY6" fmla="*/ 326506 h 443645"/>
                  <a:gd name="connsiteX7" fmla="*/ 453601 w 606580"/>
                  <a:gd name="connsiteY7" fmla="*/ 293764 h 443645"/>
                  <a:gd name="connsiteX8" fmla="*/ 540460 w 606580"/>
                  <a:gd name="connsiteY8" fmla="*/ 302126 h 443645"/>
                  <a:gd name="connsiteX9" fmla="*/ 536995 w 606580"/>
                  <a:gd name="connsiteY9" fmla="*/ 313593 h 443645"/>
                  <a:gd name="connsiteX10" fmla="*/ 453601 w 606580"/>
                  <a:gd name="connsiteY10" fmla="*/ 305590 h 443645"/>
                  <a:gd name="connsiteX11" fmla="*/ 366024 w 606580"/>
                  <a:gd name="connsiteY11" fmla="*/ 313593 h 443645"/>
                  <a:gd name="connsiteX12" fmla="*/ 362918 w 606580"/>
                  <a:gd name="connsiteY12" fmla="*/ 302006 h 443645"/>
                  <a:gd name="connsiteX13" fmla="*/ 453601 w 606580"/>
                  <a:gd name="connsiteY13" fmla="*/ 293764 h 443645"/>
                  <a:gd name="connsiteX14" fmla="*/ 453601 w 606580"/>
                  <a:gd name="connsiteY14" fmla="*/ 263258 h 443645"/>
                  <a:gd name="connsiteX15" fmla="*/ 540460 w 606580"/>
                  <a:gd name="connsiteY15" fmla="*/ 271471 h 443645"/>
                  <a:gd name="connsiteX16" fmla="*/ 536995 w 606580"/>
                  <a:gd name="connsiteY16" fmla="*/ 282897 h 443645"/>
                  <a:gd name="connsiteX17" fmla="*/ 453601 w 606580"/>
                  <a:gd name="connsiteY17" fmla="*/ 275041 h 443645"/>
                  <a:gd name="connsiteX18" fmla="*/ 366024 w 606580"/>
                  <a:gd name="connsiteY18" fmla="*/ 282897 h 443645"/>
                  <a:gd name="connsiteX19" fmla="*/ 362918 w 606580"/>
                  <a:gd name="connsiteY19" fmla="*/ 271471 h 443645"/>
                  <a:gd name="connsiteX20" fmla="*/ 453601 w 606580"/>
                  <a:gd name="connsiteY20" fmla="*/ 263258 h 443645"/>
                  <a:gd name="connsiteX21" fmla="*/ 453601 w 606580"/>
                  <a:gd name="connsiteY21" fmla="*/ 232443 h 443645"/>
                  <a:gd name="connsiteX22" fmla="*/ 540460 w 606580"/>
                  <a:gd name="connsiteY22" fmla="*/ 240805 h 443645"/>
                  <a:gd name="connsiteX23" fmla="*/ 536995 w 606580"/>
                  <a:gd name="connsiteY23" fmla="*/ 252272 h 443645"/>
                  <a:gd name="connsiteX24" fmla="*/ 453601 w 606580"/>
                  <a:gd name="connsiteY24" fmla="*/ 244269 h 443645"/>
                  <a:gd name="connsiteX25" fmla="*/ 366024 w 606580"/>
                  <a:gd name="connsiteY25" fmla="*/ 252272 h 443645"/>
                  <a:gd name="connsiteX26" fmla="*/ 362918 w 606580"/>
                  <a:gd name="connsiteY26" fmla="*/ 240685 h 443645"/>
                  <a:gd name="connsiteX27" fmla="*/ 453601 w 606580"/>
                  <a:gd name="connsiteY27" fmla="*/ 232443 h 443645"/>
                  <a:gd name="connsiteX28" fmla="*/ 182130 w 606580"/>
                  <a:gd name="connsiteY28" fmla="*/ 215991 h 443645"/>
                  <a:gd name="connsiteX29" fmla="*/ 178187 w 606580"/>
                  <a:gd name="connsiteY29" fmla="*/ 292969 h 443645"/>
                  <a:gd name="connsiteX30" fmla="*/ 183802 w 606580"/>
                  <a:gd name="connsiteY30" fmla="*/ 292969 h 443645"/>
                  <a:gd name="connsiteX31" fmla="*/ 188104 w 606580"/>
                  <a:gd name="connsiteY31" fmla="*/ 216468 h 443645"/>
                  <a:gd name="connsiteX32" fmla="*/ 134697 w 606580"/>
                  <a:gd name="connsiteY32" fmla="*/ 215991 h 443645"/>
                  <a:gd name="connsiteX33" fmla="*/ 128603 w 606580"/>
                  <a:gd name="connsiteY33" fmla="*/ 216230 h 443645"/>
                  <a:gd name="connsiteX34" fmla="*/ 143299 w 606580"/>
                  <a:gd name="connsiteY34" fmla="*/ 292969 h 443645"/>
                  <a:gd name="connsiteX35" fmla="*/ 149990 w 606580"/>
                  <a:gd name="connsiteY35" fmla="*/ 292969 h 443645"/>
                  <a:gd name="connsiteX36" fmla="*/ 237568 w 606580"/>
                  <a:gd name="connsiteY36" fmla="*/ 215633 h 443645"/>
                  <a:gd name="connsiteX37" fmla="*/ 209371 w 606580"/>
                  <a:gd name="connsiteY37" fmla="*/ 292969 h 443645"/>
                  <a:gd name="connsiteX38" fmla="*/ 215942 w 606580"/>
                  <a:gd name="connsiteY38" fmla="*/ 293447 h 443645"/>
                  <a:gd name="connsiteX39" fmla="*/ 243900 w 606580"/>
                  <a:gd name="connsiteY39" fmla="*/ 215991 h 443645"/>
                  <a:gd name="connsiteX40" fmla="*/ 103632 w 606580"/>
                  <a:gd name="connsiteY40" fmla="*/ 215633 h 443645"/>
                  <a:gd name="connsiteX41" fmla="*/ 97061 w 606580"/>
                  <a:gd name="connsiteY41" fmla="*/ 215752 h 443645"/>
                  <a:gd name="connsiteX42" fmla="*/ 125736 w 606580"/>
                  <a:gd name="connsiteY42" fmla="*/ 293447 h 443645"/>
                  <a:gd name="connsiteX43" fmla="*/ 132427 w 606580"/>
                  <a:gd name="connsiteY43" fmla="*/ 292969 h 443645"/>
                  <a:gd name="connsiteX44" fmla="*/ 209968 w 606580"/>
                  <a:gd name="connsiteY44" fmla="*/ 215513 h 443645"/>
                  <a:gd name="connsiteX45" fmla="*/ 194197 w 606580"/>
                  <a:gd name="connsiteY45" fmla="*/ 293566 h 443645"/>
                  <a:gd name="connsiteX46" fmla="*/ 200171 w 606580"/>
                  <a:gd name="connsiteY46" fmla="*/ 293327 h 443645"/>
                  <a:gd name="connsiteX47" fmla="*/ 216062 w 606580"/>
                  <a:gd name="connsiteY47" fmla="*/ 215991 h 443645"/>
                  <a:gd name="connsiteX48" fmla="*/ 162177 w 606580"/>
                  <a:gd name="connsiteY48" fmla="*/ 215513 h 443645"/>
                  <a:gd name="connsiteX49" fmla="*/ 156203 w 606580"/>
                  <a:gd name="connsiteY49" fmla="*/ 215871 h 443645"/>
                  <a:gd name="connsiteX50" fmla="*/ 161340 w 606580"/>
                  <a:gd name="connsiteY50" fmla="*/ 293208 h 443645"/>
                  <a:gd name="connsiteX51" fmla="*/ 167314 w 606580"/>
                  <a:gd name="connsiteY51" fmla="*/ 292850 h 443645"/>
                  <a:gd name="connsiteX52" fmla="*/ 453601 w 606580"/>
                  <a:gd name="connsiteY52" fmla="*/ 200265 h 443645"/>
                  <a:gd name="connsiteX53" fmla="*/ 540460 w 606580"/>
                  <a:gd name="connsiteY53" fmla="*/ 208597 h 443645"/>
                  <a:gd name="connsiteX54" fmla="*/ 536995 w 606580"/>
                  <a:gd name="connsiteY54" fmla="*/ 220023 h 443645"/>
                  <a:gd name="connsiteX55" fmla="*/ 453601 w 606580"/>
                  <a:gd name="connsiteY55" fmla="*/ 212048 h 443645"/>
                  <a:gd name="connsiteX56" fmla="*/ 366024 w 606580"/>
                  <a:gd name="connsiteY56" fmla="*/ 220023 h 443645"/>
                  <a:gd name="connsiteX57" fmla="*/ 362918 w 606580"/>
                  <a:gd name="connsiteY57" fmla="*/ 208597 h 443645"/>
                  <a:gd name="connsiteX58" fmla="*/ 453601 w 606580"/>
                  <a:gd name="connsiteY58" fmla="*/ 200265 h 443645"/>
                  <a:gd name="connsiteX59" fmla="*/ 453601 w 606580"/>
                  <a:gd name="connsiteY59" fmla="*/ 169075 h 443645"/>
                  <a:gd name="connsiteX60" fmla="*/ 540460 w 606580"/>
                  <a:gd name="connsiteY60" fmla="*/ 177317 h 443645"/>
                  <a:gd name="connsiteX61" fmla="*/ 536995 w 606580"/>
                  <a:gd name="connsiteY61" fmla="*/ 188785 h 443645"/>
                  <a:gd name="connsiteX62" fmla="*/ 453601 w 606580"/>
                  <a:gd name="connsiteY62" fmla="*/ 180901 h 443645"/>
                  <a:gd name="connsiteX63" fmla="*/ 366024 w 606580"/>
                  <a:gd name="connsiteY63" fmla="*/ 188904 h 443645"/>
                  <a:gd name="connsiteX64" fmla="*/ 362918 w 606580"/>
                  <a:gd name="connsiteY64" fmla="*/ 177317 h 443645"/>
                  <a:gd name="connsiteX65" fmla="*/ 453601 w 606580"/>
                  <a:gd name="connsiteY65" fmla="*/ 169075 h 443645"/>
                  <a:gd name="connsiteX66" fmla="*/ 453601 w 606580"/>
                  <a:gd name="connsiteY66" fmla="*/ 136756 h 443645"/>
                  <a:gd name="connsiteX67" fmla="*/ 540460 w 606580"/>
                  <a:gd name="connsiteY67" fmla="*/ 145118 h 443645"/>
                  <a:gd name="connsiteX68" fmla="*/ 536995 w 606580"/>
                  <a:gd name="connsiteY68" fmla="*/ 156585 h 443645"/>
                  <a:gd name="connsiteX69" fmla="*/ 453601 w 606580"/>
                  <a:gd name="connsiteY69" fmla="*/ 148582 h 443645"/>
                  <a:gd name="connsiteX70" fmla="*/ 366024 w 606580"/>
                  <a:gd name="connsiteY70" fmla="*/ 156585 h 443645"/>
                  <a:gd name="connsiteX71" fmla="*/ 362918 w 606580"/>
                  <a:gd name="connsiteY71" fmla="*/ 145118 h 443645"/>
                  <a:gd name="connsiteX72" fmla="*/ 453601 w 606580"/>
                  <a:gd name="connsiteY72" fmla="*/ 136756 h 443645"/>
                  <a:gd name="connsiteX73" fmla="*/ 174319 w 606580"/>
                  <a:gd name="connsiteY73" fmla="*/ 107445 h 443645"/>
                  <a:gd name="connsiteX74" fmla="*/ 192405 w 606580"/>
                  <a:gd name="connsiteY74" fmla="*/ 122184 h 443645"/>
                  <a:gd name="connsiteX75" fmla="*/ 195631 w 606580"/>
                  <a:gd name="connsiteY75" fmla="*/ 123855 h 443645"/>
                  <a:gd name="connsiteX76" fmla="*/ 202919 w 606580"/>
                  <a:gd name="connsiteY76" fmla="*/ 127674 h 443645"/>
                  <a:gd name="connsiteX77" fmla="*/ 211402 w 606580"/>
                  <a:gd name="connsiteY77" fmla="*/ 139251 h 443645"/>
                  <a:gd name="connsiteX78" fmla="*/ 224425 w 606580"/>
                  <a:gd name="connsiteY78" fmla="*/ 146531 h 443645"/>
                  <a:gd name="connsiteX79" fmla="*/ 229324 w 606580"/>
                  <a:gd name="connsiteY79" fmla="*/ 162404 h 443645"/>
                  <a:gd name="connsiteX80" fmla="*/ 248321 w 606580"/>
                  <a:gd name="connsiteY80" fmla="*/ 189615 h 443645"/>
                  <a:gd name="connsiteX81" fmla="*/ 247604 w 606580"/>
                  <a:gd name="connsiteY81" fmla="*/ 191286 h 443645"/>
                  <a:gd name="connsiteX82" fmla="*/ 260986 w 606580"/>
                  <a:gd name="connsiteY82" fmla="*/ 206682 h 443645"/>
                  <a:gd name="connsiteX83" fmla="*/ 267796 w 606580"/>
                  <a:gd name="connsiteY83" fmla="*/ 206682 h 443645"/>
                  <a:gd name="connsiteX84" fmla="*/ 224545 w 606580"/>
                  <a:gd name="connsiteY84" fmla="*/ 299056 h 443645"/>
                  <a:gd name="connsiteX85" fmla="*/ 117253 w 606580"/>
                  <a:gd name="connsiteY85" fmla="*/ 299056 h 443645"/>
                  <a:gd name="connsiteX86" fmla="*/ 73882 w 606580"/>
                  <a:gd name="connsiteY86" fmla="*/ 206682 h 443645"/>
                  <a:gd name="connsiteX87" fmla="*/ 81290 w 606580"/>
                  <a:gd name="connsiteY87" fmla="*/ 206682 h 443645"/>
                  <a:gd name="connsiteX88" fmla="*/ 104110 w 606580"/>
                  <a:gd name="connsiteY88" fmla="*/ 176606 h 443645"/>
                  <a:gd name="connsiteX89" fmla="*/ 110562 w 606580"/>
                  <a:gd name="connsiteY89" fmla="*/ 160017 h 443645"/>
                  <a:gd name="connsiteX90" fmla="*/ 129081 w 606580"/>
                  <a:gd name="connsiteY90" fmla="*/ 150947 h 443645"/>
                  <a:gd name="connsiteX91" fmla="*/ 147839 w 606580"/>
                  <a:gd name="connsiteY91" fmla="*/ 134000 h 443645"/>
                  <a:gd name="connsiteX92" fmla="*/ 155964 w 606580"/>
                  <a:gd name="connsiteY92" fmla="*/ 134358 h 443645"/>
                  <a:gd name="connsiteX93" fmla="*/ 155964 w 606580"/>
                  <a:gd name="connsiteY93" fmla="*/ 120991 h 443645"/>
                  <a:gd name="connsiteX94" fmla="*/ 174319 w 606580"/>
                  <a:gd name="connsiteY94" fmla="*/ 107445 h 443645"/>
                  <a:gd name="connsiteX95" fmla="*/ 453601 w 606580"/>
                  <a:gd name="connsiteY95" fmla="*/ 106060 h 443645"/>
                  <a:gd name="connsiteX96" fmla="*/ 540460 w 606580"/>
                  <a:gd name="connsiteY96" fmla="*/ 114302 h 443645"/>
                  <a:gd name="connsiteX97" fmla="*/ 536995 w 606580"/>
                  <a:gd name="connsiteY97" fmla="*/ 125770 h 443645"/>
                  <a:gd name="connsiteX98" fmla="*/ 453601 w 606580"/>
                  <a:gd name="connsiteY98" fmla="*/ 117886 h 443645"/>
                  <a:gd name="connsiteX99" fmla="*/ 366024 w 606580"/>
                  <a:gd name="connsiteY99" fmla="*/ 125889 h 443645"/>
                  <a:gd name="connsiteX100" fmla="*/ 362918 w 606580"/>
                  <a:gd name="connsiteY100" fmla="*/ 114302 h 443645"/>
                  <a:gd name="connsiteX101" fmla="*/ 453601 w 606580"/>
                  <a:gd name="connsiteY101" fmla="*/ 106060 h 443645"/>
                  <a:gd name="connsiteX102" fmla="*/ 453601 w 606580"/>
                  <a:gd name="connsiteY102" fmla="*/ 73741 h 443645"/>
                  <a:gd name="connsiteX103" fmla="*/ 540460 w 606580"/>
                  <a:gd name="connsiteY103" fmla="*/ 82103 h 443645"/>
                  <a:gd name="connsiteX104" fmla="*/ 536995 w 606580"/>
                  <a:gd name="connsiteY104" fmla="*/ 93570 h 443645"/>
                  <a:gd name="connsiteX105" fmla="*/ 453601 w 606580"/>
                  <a:gd name="connsiteY105" fmla="*/ 85567 h 443645"/>
                  <a:gd name="connsiteX106" fmla="*/ 366024 w 606580"/>
                  <a:gd name="connsiteY106" fmla="*/ 93570 h 443645"/>
                  <a:gd name="connsiteX107" fmla="*/ 362918 w 606580"/>
                  <a:gd name="connsiteY107" fmla="*/ 82103 h 443645"/>
                  <a:gd name="connsiteX108" fmla="*/ 453601 w 606580"/>
                  <a:gd name="connsiteY108" fmla="*/ 73741 h 443645"/>
                  <a:gd name="connsiteX109" fmla="*/ 449677 w 606580"/>
                  <a:gd name="connsiteY109" fmla="*/ 35439 h 443645"/>
                  <a:gd name="connsiteX110" fmla="*/ 321095 w 606580"/>
                  <a:gd name="connsiteY110" fmla="*/ 55247 h 443645"/>
                  <a:gd name="connsiteX111" fmla="*/ 321095 w 606580"/>
                  <a:gd name="connsiteY111" fmla="*/ 388160 h 443645"/>
                  <a:gd name="connsiteX112" fmla="*/ 436771 w 606580"/>
                  <a:gd name="connsiteY112" fmla="*/ 370619 h 443645"/>
                  <a:gd name="connsiteX113" fmla="*/ 563919 w 606580"/>
                  <a:gd name="connsiteY113" fmla="*/ 389591 h 443645"/>
                  <a:gd name="connsiteX114" fmla="*/ 563919 w 606580"/>
                  <a:gd name="connsiteY114" fmla="*/ 51190 h 443645"/>
                  <a:gd name="connsiteX115" fmla="*/ 449677 w 606580"/>
                  <a:gd name="connsiteY115" fmla="*/ 35439 h 443645"/>
                  <a:gd name="connsiteX116" fmla="*/ 158815 w 606580"/>
                  <a:gd name="connsiteY116" fmla="*/ 35439 h 443645"/>
                  <a:gd name="connsiteX117" fmla="*/ 42781 w 606580"/>
                  <a:gd name="connsiteY117" fmla="*/ 51309 h 443645"/>
                  <a:gd name="connsiteX118" fmla="*/ 42781 w 606580"/>
                  <a:gd name="connsiteY118" fmla="*/ 389114 h 443645"/>
                  <a:gd name="connsiteX119" fmla="*/ 161922 w 606580"/>
                  <a:gd name="connsiteY119" fmla="*/ 370619 h 443645"/>
                  <a:gd name="connsiteX120" fmla="*/ 289189 w 606580"/>
                  <a:gd name="connsiteY120" fmla="*/ 389591 h 443645"/>
                  <a:gd name="connsiteX121" fmla="*/ 289189 w 606580"/>
                  <a:gd name="connsiteY121" fmla="*/ 55366 h 443645"/>
                  <a:gd name="connsiteX122" fmla="*/ 158815 w 606580"/>
                  <a:gd name="connsiteY122" fmla="*/ 35439 h 443645"/>
                  <a:gd name="connsiteX123" fmla="*/ 165985 w 606580"/>
                  <a:gd name="connsiteY123" fmla="*/ 0 h 443645"/>
                  <a:gd name="connsiteX124" fmla="*/ 303410 w 606580"/>
                  <a:gd name="connsiteY124" fmla="*/ 22671 h 443645"/>
                  <a:gd name="connsiteX125" fmla="*/ 440715 w 606580"/>
                  <a:gd name="connsiteY125" fmla="*/ 0 h 443645"/>
                  <a:gd name="connsiteX126" fmla="*/ 578976 w 606580"/>
                  <a:gd name="connsiteY126" fmla="*/ 23387 h 443645"/>
                  <a:gd name="connsiteX127" fmla="*/ 578737 w 606580"/>
                  <a:gd name="connsiteY127" fmla="*/ 47013 h 443645"/>
                  <a:gd name="connsiteX128" fmla="*/ 606341 w 606580"/>
                  <a:gd name="connsiteY128" fmla="*/ 56440 h 443645"/>
                  <a:gd name="connsiteX129" fmla="*/ 606580 w 606580"/>
                  <a:gd name="connsiteY129" fmla="*/ 442810 h 443645"/>
                  <a:gd name="connsiteX130" fmla="*/ 586385 w 606580"/>
                  <a:gd name="connsiteY130" fmla="*/ 435173 h 443645"/>
                  <a:gd name="connsiteX131" fmla="*/ 445495 w 606580"/>
                  <a:gd name="connsiteY131" fmla="*/ 406058 h 443645"/>
                  <a:gd name="connsiteX132" fmla="*/ 317630 w 606580"/>
                  <a:gd name="connsiteY132" fmla="*/ 427178 h 443645"/>
                  <a:gd name="connsiteX133" fmla="*/ 305560 w 606580"/>
                  <a:gd name="connsiteY133" fmla="*/ 430997 h 443645"/>
                  <a:gd name="connsiteX134" fmla="*/ 292655 w 606580"/>
                  <a:gd name="connsiteY134" fmla="*/ 427298 h 443645"/>
                  <a:gd name="connsiteX135" fmla="*/ 154632 w 606580"/>
                  <a:gd name="connsiteY135" fmla="*/ 406058 h 443645"/>
                  <a:gd name="connsiteX136" fmla="*/ 20793 w 606580"/>
                  <a:gd name="connsiteY136" fmla="*/ 435054 h 443645"/>
                  <a:gd name="connsiteX137" fmla="*/ 119 w 606580"/>
                  <a:gd name="connsiteY137" fmla="*/ 443645 h 443645"/>
                  <a:gd name="connsiteX138" fmla="*/ 0 w 606580"/>
                  <a:gd name="connsiteY138" fmla="*/ 57395 h 443645"/>
                  <a:gd name="connsiteX139" fmla="*/ 30711 w 606580"/>
                  <a:gd name="connsiteY139" fmla="*/ 49281 h 443645"/>
                  <a:gd name="connsiteX140" fmla="*/ 30472 w 606580"/>
                  <a:gd name="connsiteY140" fmla="*/ 22910 h 443645"/>
                  <a:gd name="connsiteX141" fmla="*/ 165985 w 606580"/>
                  <a:gd name="connsiteY141" fmla="*/ 0 h 44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</a:cxnLst>
                <a:rect l="l" t="t" r="r" b="b"/>
                <a:pathLst>
                  <a:path w="606580" h="443645">
                    <a:moveTo>
                      <a:pt x="453601" y="326506"/>
                    </a:moveTo>
                    <a:cubicBezTo>
                      <a:pt x="499121" y="326506"/>
                      <a:pt x="538787" y="334362"/>
                      <a:pt x="540460" y="334719"/>
                    </a:cubicBezTo>
                    <a:lnTo>
                      <a:pt x="536995" y="346145"/>
                    </a:lnTo>
                    <a:cubicBezTo>
                      <a:pt x="536637" y="346145"/>
                      <a:pt x="497448" y="338289"/>
                      <a:pt x="453601" y="338289"/>
                    </a:cubicBezTo>
                    <a:cubicBezTo>
                      <a:pt x="409753" y="338289"/>
                      <a:pt x="366383" y="346145"/>
                      <a:pt x="366024" y="346264"/>
                    </a:cubicBezTo>
                    <a:lnTo>
                      <a:pt x="362918" y="334719"/>
                    </a:lnTo>
                    <a:cubicBezTo>
                      <a:pt x="364710" y="334362"/>
                      <a:pt x="408200" y="326506"/>
                      <a:pt x="453601" y="326506"/>
                    </a:cubicBezTo>
                    <a:close/>
                    <a:moveTo>
                      <a:pt x="453601" y="293764"/>
                    </a:moveTo>
                    <a:cubicBezTo>
                      <a:pt x="499121" y="293764"/>
                      <a:pt x="538787" y="301767"/>
                      <a:pt x="540460" y="302126"/>
                    </a:cubicBezTo>
                    <a:lnTo>
                      <a:pt x="536995" y="313593"/>
                    </a:lnTo>
                    <a:cubicBezTo>
                      <a:pt x="536637" y="313474"/>
                      <a:pt x="497448" y="305590"/>
                      <a:pt x="453601" y="305590"/>
                    </a:cubicBezTo>
                    <a:cubicBezTo>
                      <a:pt x="409753" y="305590"/>
                      <a:pt x="366383" y="313474"/>
                      <a:pt x="366024" y="313593"/>
                    </a:cubicBezTo>
                    <a:lnTo>
                      <a:pt x="362918" y="302006"/>
                    </a:lnTo>
                    <a:cubicBezTo>
                      <a:pt x="364710" y="301767"/>
                      <a:pt x="408200" y="293764"/>
                      <a:pt x="453601" y="293764"/>
                    </a:cubicBezTo>
                    <a:close/>
                    <a:moveTo>
                      <a:pt x="453601" y="263258"/>
                    </a:moveTo>
                    <a:cubicBezTo>
                      <a:pt x="499121" y="263258"/>
                      <a:pt x="538787" y="271114"/>
                      <a:pt x="540460" y="271471"/>
                    </a:cubicBezTo>
                    <a:lnTo>
                      <a:pt x="536995" y="282897"/>
                    </a:lnTo>
                    <a:cubicBezTo>
                      <a:pt x="536637" y="282778"/>
                      <a:pt x="497329" y="275041"/>
                      <a:pt x="453601" y="275041"/>
                    </a:cubicBezTo>
                    <a:cubicBezTo>
                      <a:pt x="409753" y="275041"/>
                      <a:pt x="366383" y="282897"/>
                      <a:pt x="366024" y="282897"/>
                    </a:cubicBezTo>
                    <a:lnTo>
                      <a:pt x="362918" y="271471"/>
                    </a:lnTo>
                    <a:cubicBezTo>
                      <a:pt x="364710" y="271114"/>
                      <a:pt x="408200" y="263139"/>
                      <a:pt x="453601" y="263258"/>
                    </a:cubicBezTo>
                    <a:close/>
                    <a:moveTo>
                      <a:pt x="453601" y="232443"/>
                    </a:moveTo>
                    <a:cubicBezTo>
                      <a:pt x="499121" y="232443"/>
                      <a:pt x="538787" y="240446"/>
                      <a:pt x="540460" y="240805"/>
                    </a:cubicBezTo>
                    <a:lnTo>
                      <a:pt x="536995" y="252272"/>
                    </a:lnTo>
                    <a:cubicBezTo>
                      <a:pt x="536637" y="252153"/>
                      <a:pt x="497448" y="244269"/>
                      <a:pt x="453601" y="244269"/>
                    </a:cubicBezTo>
                    <a:cubicBezTo>
                      <a:pt x="409753" y="244269"/>
                      <a:pt x="366383" y="252272"/>
                      <a:pt x="366024" y="252272"/>
                    </a:cubicBezTo>
                    <a:lnTo>
                      <a:pt x="362918" y="240685"/>
                    </a:lnTo>
                    <a:cubicBezTo>
                      <a:pt x="364710" y="240446"/>
                      <a:pt x="408200" y="232443"/>
                      <a:pt x="453601" y="232443"/>
                    </a:cubicBezTo>
                    <a:close/>
                    <a:moveTo>
                      <a:pt x="182130" y="215991"/>
                    </a:moveTo>
                    <a:lnTo>
                      <a:pt x="178187" y="292969"/>
                    </a:lnTo>
                    <a:lnTo>
                      <a:pt x="183802" y="292969"/>
                    </a:lnTo>
                    <a:lnTo>
                      <a:pt x="188104" y="216468"/>
                    </a:lnTo>
                    <a:close/>
                    <a:moveTo>
                      <a:pt x="134697" y="215991"/>
                    </a:moveTo>
                    <a:lnTo>
                      <a:pt x="128603" y="216230"/>
                    </a:lnTo>
                    <a:lnTo>
                      <a:pt x="143299" y="292969"/>
                    </a:lnTo>
                    <a:lnTo>
                      <a:pt x="149990" y="292969"/>
                    </a:lnTo>
                    <a:close/>
                    <a:moveTo>
                      <a:pt x="237568" y="215633"/>
                    </a:moveTo>
                    <a:lnTo>
                      <a:pt x="209371" y="292969"/>
                    </a:lnTo>
                    <a:lnTo>
                      <a:pt x="215942" y="293447"/>
                    </a:lnTo>
                    <a:lnTo>
                      <a:pt x="243900" y="215991"/>
                    </a:lnTo>
                    <a:close/>
                    <a:moveTo>
                      <a:pt x="103632" y="215633"/>
                    </a:moveTo>
                    <a:lnTo>
                      <a:pt x="97061" y="215752"/>
                    </a:lnTo>
                    <a:lnTo>
                      <a:pt x="125736" y="293447"/>
                    </a:lnTo>
                    <a:lnTo>
                      <a:pt x="132427" y="292969"/>
                    </a:lnTo>
                    <a:close/>
                    <a:moveTo>
                      <a:pt x="209968" y="215513"/>
                    </a:moveTo>
                    <a:lnTo>
                      <a:pt x="194197" y="293566"/>
                    </a:lnTo>
                    <a:lnTo>
                      <a:pt x="200171" y="293327"/>
                    </a:lnTo>
                    <a:lnTo>
                      <a:pt x="216062" y="215991"/>
                    </a:lnTo>
                    <a:close/>
                    <a:moveTo>
                      <a:pt x="162177" y="215513"/>
                    </a:moveTo>
                    <a:lnTo>
                      <a:pt x="156203" y="215871"/>
                    </a:lnTo>
                    <a:lnTo>
                      <a:pt x="161340" y="293208"/>
                    </a:lnTo>
                    <a:lnTo>
                      <a:pt x="167314" y="292850"/>
                    </a:lnTo>
                    <a:close/>
                    <a:moveTo>
                      <a:pt x="453601" y="200265"/>
                    </a:moveTo>
                    <a:cubicBezTo>
                      <a:pt x="499121" y="200265"/>
                      <a:pt x="538787" y="208240"/>
                      <a:pt x="540460" y="208597"/>
                    </a:cubicBezTo>
                    <a:lnTo>
                      <a:pt x="536995" y="220023"/>
                    </a:lnTo>
                    <a:cubicBezTo>
                      <a:pt x="536637" y="219904"/>
                      <a:pt x="497329" y="212048"/>
                      <a:pt x="453601" y="212048"/>
                    </a:cubicBezTo>
                    <a:cubicBezTo>
                      <a:pt x="409753" y="212048"/>
                      <a:pt x="366383" y="219904"/>
                      <a:pt x="366024" y="220023"/>
                    </a:cubicBezTo>
                    <a:lnTo>
                      <a:pt x="362918" y="208597"/>
                    </a:lnTo>
                    <a:cubicBezTo>
                      <a:pt x="364710" y="208240"/>
                      <a:pt x="408200" y="200265"/>
                      <a:pt x="453601" y="200265"/>
                    </a:cubicBezTo>
                    <a:close/>
                    <a:moveTo>
                      <a:pt x="453601" y="169075"/>
                    </a:moveTo>
                    <a:cubicBezTo>
                      <a:pt x="499121" y="169075"/>
                      <a:pt x="538787" y="176959"/>
                      <a:pt x="540460" y="177317"/>
                    </a:cubicBezTo>
                    <a:lnTo>
                      <a:pt x="536995" y="188785"/>
                    </a:lnTo>
                    <a:cubicBezTo>
                      <a:pt x="536637" y="188785"/>
                      <a:pt x="497329" y="180901"/>
                      <a:pt x="453601" y="180901"/>
                    </a:cubicBezTo>
                    <a:cubicBezTo>
                      <a:pt x="409633" y="180901"/>
                      <a:pt x="366383" y="188785"/>
                      <a:pt x="366024" y="188904"/>
                    </a:cubicBezTo>
                    <a:lnTo>
                      <a:pt x="362918" y="177317"/>
                    </a:lnTo>
                    <a:cubicBezTo>
                      <a:pt x="364710" y="176959"/>
                      <a:pt x="408080" y="169075"/>
                      <a:pt x="453601" y="169075"/>
                    </a:cubicBezTo>
                    <a:close/>
                    <a:moveTo>
                      <a:pt x="453601" y="136756"/>
                    </a:moveTo>
                    <a:cubicBezTo>
                      <a:pt x="499121" y="136756"/>
                      <a:pt x="538787" y="144759"/>
                      <a:pt x="540460" y="145118"/>
                    </a:cubicBezTo>
                    <a:lnTo>
                      <a:pt x="536995" y="156585"/>
                    </a:lnTo>
                    <a:cubicBezTo>
                      <a:pt x="536637" y="156466"/>
                      <a:pt x="497329" y="148582"/>
                      <a:pt x="453601" y="148582"/>
                    </a:cubicBezTo>
                    <a:cubicBezTo>
                      <a:pt x="409753" y="148582"/>
                      <a:pt x="366383" y="156585"/>
                      <a:pt x="366024" y="156585"/>
                    </a:cubicBezTo>
                    <a:lnTo>
                      <a:pt x="362918" y="145118"/>
                    </a:lnTo>
                    <a:cubicBezTo>
                      <a:pt x="364710" y="144759"/>
                      <a:pt x="408200" y="136756"/>
                      <a:pt x="453601" y="136756"/>
                    </a:cubicBezTo>
                    <a:close/>
                    <a:moveTo>
                      <a:pt x="174319" y="107445"/>
                    </a:moveTo>
                    <a:cubicBezTo>
                      <a:pt x="182339" y="108191"/>
                      <a:pt x="190314" y="113651"/>
                      <a:pt x="192405" y="122184"/>
                    </a:cubicBezTo>
                    <a:cubicBezTo>
                      <a:pt x="193480" y="122781"/>
                      <a:pt x="194556" y="123259"/>
                      <a:pt x="195631" y="123855"/>
                    </a:cubicBezTo>
                    <a:cubicBezTo>
                      <a:pt x="198020" y="125168"/>
                      <a:pt x="200529" y="126362"/>
                      <a:pt x="202919" y="127674"/>
                    </a:cubicBezTo>
                    <a:cubicBezTo>
                      <a:pt x="207818" y="130181"/>
                      <a:pt x="210446" y="134477"/>
                      <a:pt x="211402" y="139251"/>
                    </a:cubicBezTo>
                    <a:cubicBezTo>
                      <a:pt x="216659" y="140564"/>
                      <a:pt x="221319" y="142831"/>
                      <a:pt x="224425" y="146531"/>
                    </a:cubicBezTo>
                    <a:cubicBezTo>
                      <a:pt x="228249" y="151305"/>
                      <a:pt x="229921" y="157034"/>
                      <a:pt x="229324" y="162404"/>
                    </a:cubicBezTo>
                    <a:cubicBezTo>
                      <a:pt x="242228" y="165985"/>
                      <a:pt x="254056" y="173861"/>
                      <a:pt x="248321" y="189615"/>
                    </a:cubicBezTo>
                    <a:cubicBezTo>
                      <a:pt x="248082" y="190212"/>
                      <a:pt x="247843" y="190809"/>
                      <a:pt x="247604" y="191286"/>
                    </a:cubicBezTo>
                    <a:cubicBezTo>
                      <a:pt x="255729" y="192957"/>
                      <a:pt x="260030" y="199521"/>
                      <a:pt x="260986" y="206682"/>
                    </a:cubicBezTo>
                    <a:lnTo>
                      <a:pt x="267796" y="206682"/>
                    </a:lnTo>
                    <a:lnTo>
                      <a:pt x="224545" y="299056"/>
                    </a:lnTo>
                    <a:lnTo>
                      <a:pt x="117253" y="299056"/>
                    </a:lnTo>
                    <a:lnTo>
                      <a:pt x="73882" y="206682"/>
                    </a:lnTo>
                    <a:lnTo>
                      <a:pt x="81290" y="206682"/>
                    </a:lnTo>
                    <a:cubicBezTo>
                      <a:pt x="77347" y="189973"/>
                      <a:pt x="88219" y="181142"/>
                      <a:pt x="104110" y="176606"/>
                    </a:cubicBezTo>
                    <a:cubicBezTo>
                      <a:pt x="103632" y="170400"/>
                      <a:pt x="105663" y="164075"/>
                      <a:pt x="110562" y="160017"/>
                    </a:cubicBezTo>
                    <a:cubicBezTo>
                      <a:pt x="115939" y="155482"/>
                      <a:pt x="122271" y="152737"/>
                      <a:pt x="129081" y="150947"/>
                    </a:cubicBezTo>
                    <a:cubicBezTo>
                      <a:pt x="130156" y="141638"/>
                      <a:pt x="138281" y="133522"/>
                      <a:pt x="147839" y="134000"/>
                    </a:cubicBezTo>
                    <a:cubicBezTo>
                      <a:pt x="150587" y="134119"/>
                      <a:pt x="153216" y="134238"/>
                      <a:pt x="155964" y="134358"/>
                    </a:cubicBezTo>
                    <a:cubicBezTo>
                      <a:pt x="155008" y="130539"/>
                      <a:pt x="154889" y="126123"/>
                      <a:pt x="155964" y="120991"/>
                    </a:cubicBezTo>
                    <a:cubicBezTo>
                      <a:pt x="158234" y="110668"/>
                      <a:pt x="166299" y="106699"/>
                      <a:pt x="174319" y="107445"/>
                    </a:cubicBezTo>
                    <a:close/>
                    <a:moveTo>
                      <a:pt x="453601" y="106060"/>
                    </a:moveTo>
                    <a:cubicBezTo>
                      <a:pt x="499121" y="106060"/>
                      <a:pt x="538787" y="113944"/>
                      <a:pt x="540460" y="114302"/>
                    </a:cubicBezTo>
                    <a:lnTo>
                      <a:pt x="536995" y="125770"/>
                    </a:lnTo>
                    <a:cubicBezTo>
                      <a:pt x="536637" y="125770"/>
                      <a:pt x="497329" y="117886"/>
                      <a:pt x="453601" y="117886"/>
                    </a:cubicBezTo>
                    <a:cubicBezTo>
                      <a:pt x="409753" y="117886"/>
                      <a:pt x="366383" y="125770"/>
                      <a:pt x="366024" y="125889"/>
                    </a:cubicBezTo>
                    <a:lnTo>
                      <a:pt x="362918" y="114302"/>
                    </a:lnTo>
                    <a:cubicBezTo>
                      <a:pt x="364710" y="113944"/>
                      <a:pt x="408200" y="106060"/>
                      <a:pt x="453601" y="106060"/>
                    </a:cubicBezTo>
                    <a:close/>
                    <a:moveTo>
                      <a:pt x="453601" y="73741"/>
                    </a:moveTo>
                    <a:cubicBezTo>
                      <a:pt x="499121" y="73741"/>
                      <a:pt x="538787" y="81744"/>
                      <a:pt x="540460" y="82103"/>
                    </a:cubicBezTo>
                    <a:lnTo>
                      <a:pt x="536995" y="93570"/>
                    </a:lnTo>
                    <a:cubicBezTo>
                      <a:pt x="536637" y="93451"/>
                      <a:pt x="497448" y="85567"/>
                      <a:pt x="453601" y="85567"/>
                    </a:cubicBezTo>
                    <a:cubicBezTo>
                      <a:pt x="409753" y="85567"/>
                      <a:pt x="366383" y="93451"/>
                      <a:pt x="366024" y="93570"/>
                    </a:cubicBezTo>
                    <a:lnTo>
                      <a:pt x="362918" y="82103"/>
                    </a:lnTo>
                    <a:cubicBezTo>
                      <a:pt x="364710" y="81744"/>
                      <a:pt x="408200" y="73741"/>
                      <a:pt x="453601" y="73741"/>
                    </a:cubicBezTo>
                    <a:close/>
                    <a:moveTo>
                      <a:pt x="449677" y="35439"/>
                    </a:moveTo>
                    <a:cubicBezTo>
                      <a:pt x="391481" y="35439"/>
                      <a:pt x="340693" y="49281"/>
                      <a:pt x="321095" y="55247"/>
                    </a:cubicBezTo>
                    <a:lnTo>
                      <a:pt x="321095" y="388160"/>
                    </a:lnTo>
                    <a:cubicBezTo>
                      <a:pt x="347505" y="380881"/>
                      <a:pt x="392437" y="370619"/>
                      <a:pt x="436771" y="370619"/>
                    </a:cubicBezTo>
                    <a:cubicBezTo>
                      <a:pt x="484093" y="370619"/>
                      <a:pt x="536434" y="382432"/>
                      <a:pt x="563919" y="389591"/>
                    </a:cubicBezTo>
                    <a:lnTo>
                      <a:pt x="563919" y="51190"/>
                    </a:lnTo>
                    <a:cubicBezTo>
                      <a:pt x="539182" y="44508"/>
                      <a:pt x="496879" y="35439"/>
                      <a:pt x="449677" y="35439"/>
                    </a:cubicBezTo>
                    <a:close/>
                    <a:moveTo>
                      <a:pt x="158815" y="35439"/>
                    </a:moveTo>
                    <a:cubicBezTo>
                      <a:pt x="110776" y="35439"/>
                      <a:pt x="67876" y="44627"/>
                      <a:pt x="42781" y="51309"/>
                    </a:cubicBezTo>
                    <a:lnTo>
                      <a:pt x="42781" y="389114"/>
                    </a:lnTo>
                    <a:cubicBezTo>
                      <a:pt x="68593" y="381835"/>
                      <a:pt x="115795" y="370619"/>
                      <a:pt x="161922" y="370619"/>
                    </a:cubicBezTo>
                    <a:cubicBezTo>
                      <a:pt x="209363" y="370619"/>
                      <a:pt x="261704" y="382432"/>
                      <a:pt x="289189" y="389591"/>
                    </a:cubicBezTo>
                    <a:lnTo>
                      <a:pt x="289189" y="55366"/>
                    </a:lnTo>
                    <a:cubicBezTo>
                      <a:pt x="269352" y="49281"/>
                      <a:pt x="217728" y="35439"/>
                      <a:pt x="158815" y="35439"/>
                    </a:cubicBezTo>
                    <a:close/>
                    <a:moveTo>
                      <a:pt x="165985" y="0"/>
                    </a:moveTo>
                    <a:cubicBezTo>
                      <a:pt x="230993" y="0"/>
                      <a:pt x="285843" y="16586"/>
                      <a:pt x="303410" y="22671"/>
                    </a:cubicBezTo>
                    <a:cubicBezTo>
                      <a:pt x="320976" y="16586"/>
                      <a:pt x="375826" y="0"/>
                      <a:pt x="440715" y="0"/>
                    </a:cubicBezTo>
                    <a:cubicBezTo>
                      <a:pt x="518150" y="0"/>
                      <a:pt x="578976" y="23387"/>
                      <a:pt x="578976" y="23387"/>
                    </a:cubicBezTo>
                    <a:lnTo>
                      <a:pt x="578737" y="47013"/>
                    </a:lnTo>
                    <a:lnTo>
                      <a:pt x="606341" y="56440"/>
                    </a:lnTo>
                    <a:lnTo>
                      <a:pt x="606580" y="442810"/>
                    </a:lnTo>
                    <a:lnTo>
                      <a:pt x="586385" y="435173"/>
                    </a:lnTo>
                    <a:cubicBezTo>
                      <a:pt x="585668" y="434934"/>
                      <a:pt x="508949" y="406058"/>
                      <a:pt x="445495" y="406058"/>
                    </a:cubicBezTo>
                    <a:cubicBezTo>
                      <a:pt x="391839" y="406058"/>
                      <a:pt x="334838" y="421928"/>
                      <a:pt x="317630" y="427178"/>
                    </a:cubicBezTo>
                    <a:lnTo>
                      <a:pt x="305560" y="430997"/>
                    </a:lnTo>
                    <a:lnTo>
                      <a:pt x="292655" y="427298"/>
                    </a:lnTo>
                    <a:cubicBezTo>
                      <a:pt x="273415" y="422167"/>
                      <a:pt x="209363" y="406058"/>
                      <a:pt x="154632" y="406058"/>
                    </a:cubicBezTo>
                    <a:cubicBezTo>
                      <a:pt x="90700" y="406058"/>
                      <a:pt x="21510" y="434696"/>
                      <a:pt x="20793" y="435054"/>
                    </a:cubicBezTo>
                    <a:lnTo>
                      <a:pt x="119" y="443645"/>
                    </a:lnTo>
                    <a:lnTo>
                      <a:pt x="0" y="57395"/>
                    </a:lnTo>
                    <a:lnTo>
                      <a:pt x="30711" y="49281"/>
                    </a:lnTo>
                    <a:lnTo>
                      <a:pt x="30472" y="22910"/>
                    </a:lnTo>
                    <a:cubicBezTo>
                      <a:pt x="30472" y="22910"/>
                      <a:pt x="88669" y="0"/>
                      <a:pt x="16598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2135188" y="4025753"/>
              <a:ext cx="1776008" cy="542906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学习认真</a:t>
              </a:r>
              <a:endParaRPr lang="zh-CN" altLang="en-US" sz="1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207997" y="2167805"/>
              <a:ext cx="1776008" cy="1776008"/>
              <a:chOff x="981706" y="3347866"/>
              <a:chExt cx="1050294" cy="1050294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981706" y="3347866"/>
                <a:ext cx="1050294" cy="1050294"/>
              </a:xfrm>
              <a:prstGeom prst="ellipse">
                <a:avLst/>
              </a:prstGeom>
              <a:solidFill>
                <a:srgbClr val="FFC41A"/>
              </a:solidFill>
              <a:ln w="76200">
                <a:solidFill>
                  <a:schemeClr val="bg1">
                    <a:lumMod val="85000"/>
                    <a:alpha val="5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 sz="3600" b="1">
                  <a:solidFill>
                    <a:schemeClr val="bg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visual-design_102388"/>
              <p:cNvSpPr>
                <a:spLocks noChangeAspect="1"/>
              </p:cNvSpPr>
              <p:nvPr/>
            </p:nvSpPr>
            <p:spPr bwMode="auto">
              <a:xfrm>
                <a:off x="1275420" y="3690037"/>
                <a:ext cx="462867" cy="365951"/>
              </a:xfrm>
              <a:custGeom>
                <a:avLst/>
                <a:gdLst>
                  <a:gd name="connsiteX0" fmla="*/ 301632 w 603264"/>
                  <a:gd name="connsiteY0" fmla="*/ 247403 h 476952"/>
                  <a:gd name="connsiteX1" fmla="*/ 332081 w 603264"/>
                  <a:gd name="connsiteY1" fmla="*/ 278170 h 476952"/>
                  <a:gd name="connsiteX2" fmla="*/ 301632 w 603264"/>
                  <a:gd name="connsiteY2" fmla="*/ 308937 h 476952"/>
                  <a:gd name="connsiteX3" fmla="*/ 271183 w 603264"/>
                  <a:gd name="connsiteY3" fmla="*/ 278170 h 476952"/>
                  <a:gd name="connsiteX4" fmla="*/ 301632 w 603264"/>
                  <a:gd name="connsiteY4" fmla="*/ 247403 h 476952"/>
                  <a:gd name="connsiteX5" fmla="*/ 301633 w 603264"/>
                  <a:gd name="connsiteY5" fmla="*/ 220060 h 476952"/>
                  <a:gd name="connsiteX6" fmla="*/ 243775 w 603264"/>
                  <a:gd name="connsiteY6" fmla="*/ 278277 h 476952"/>
                  <a:gd name="connsiteX7" fmla="*/ 301633 w 603264"/>
                  <a:gd name="connsiteY7" fmla="*/ 336349 h 476952"/>
                  <a:gd name="connsiteX8" fmla="*/ 359490 w 603264"/>
                  <a:gd name="connsiteY8" fmla="*/ 278277 h 476952"/>
                  <a:gd name="connsiteX9" fmla="*/ 301633 w 603264"/>
                  <a:gd name="connsiteY9" fmla="*/ 220060 h 476952"/>
                  <a:gd name="connsiteX10" fmla="*/ 361521 w 603264"/>
                  <a:gd name="connsiteY10" fmla="*/ 215281 h 476952"/>
                  <a:gd name="connsiteX11" fmla="*/ 388492 w 603264"/>
                  <a:gd name="connsiteY11" fmla="*/ 278277 h 476952"/>
                  <a:gd name="connsiteX12" fmla="*/ 361521 w 603264"/>
                  <a:gd name="connsiteY12" fmla="*/ 341273 h 476952"/>
                  <a:gd name="connsiteX13" fmla="*/ 471871 w 603264"/>
                  <a:gd name="connsiteY13" fmla="*/ 278277 h 476952"/>
                  <a:gd name="connsiteX14" fmla="*/ 361521 w 603264"/>
                  <a:gd name="connsiteY14" fmla="*/ 215281 h 476952"/>
                  <a:gd name="connsiteX15" fmla="*/ 241745 w 603264"/>
                  <a:gd name="connsiteY15" fmla="*/ 215281 h 476952"/>
                  <a:gd name="connsiteX16" fmla="*/ 131394 w 603264"/>
                  <a:gd name="connsiteY16" fmla="*/ 278277 h 476952"/>
                  <a:gd name="connsiteX17" fmla="*/ 241745 w 603264"/>
                  <a:gd name="connsiteY17" fmla="*/ 341273 h 476952"/>
                  <a:gd name="connsiteX18" fmla="*/ 214773 w 603264"/>
                  <a:gd name="connsiteY18" fmla="*/ 278277 h 476952"/>
                  <a:gd name="connsiteX19" fmla="*/ 241745 w 603264"/>
                  <a:gd name="connsiteY19" fmla="*/ 215281 h 476952"/>
                  <a:gd name="connsiteX20" fmla="*/ 301633 w 603264"/>
                  <a:gd name="connsiteY20" fmla="*/ 177049 h 476952"/>
                  <a:gd name="connsiteX21" fmla="*/ 503483 w 603264"/>
                  <a:gd name="connsiteY21" fmla="*/ 268285 h 476952"/>
                  <a:gd name="connsiteX22" fmla="*/ 503483 w 603264"/>
                  <a:gd name="connsiteY22" fmla="*/ 288270 h 476952"/>
                  <a:gd name="connsiteX23" fmla="*/ 301633 w 603264"/>
                  <a:gd name="connsiteY23" fmla="*/ 379360 h 476952"/>
                  <a:gd name="connsiteX24" fmla="*/ 99782 w 603264"/>
                  <a:gd name="connsiteY24" fmla="*/ 288270 h 476952"/>
                  <a:gd name="connsiteX25" fmla="*/ 99782 w 603264"/>
                  <a:gd name="connsiteY25" fmla="*/ 268285 h 476952"/>
                  <a:gd name="connsiteX26" fmla="*/ 301633 w 603264"/>
                  <a:gd name="connsiteY26" fmla="*/ 177049 h 476952"/>
                  <a:gd name="connsiteX27" fmla="*/ 29003 w 603264"/>
                  <a:gd name="connsiteY27" fmla="*/ 124523 h 476952"/>
                  <a:gd name="connsiteX28" fmla="*/ 29003 w 603264"/>
                  <a:gd name="connsiteY28" fmla="*/ 447993 h 476952"/>
                  <a:gd name="connsiteX29" fmla="*/ 574261 w 603264"/>
                  <a:gd name="connsiteY29" fmla="*/ 447993 h 476952"/>
                  <a:gd name="connsiteX30" fmla="*/ 574261 w 603264"/>
                  <a:gd name="connsiteY30" fmla="*/ 124523 h 476952"/>
                  <a:gd name="connsiteX31" fmla="*/ 205945 w 603264"/>
                  <a:gd name="connsiteY31" fmla="*/ 47349 h 476952"/>
                  <a:gd name="connsiteX32" fmla="*/ 216241 w 603264"/>
                  <a:gd name="connsiteY32" fmla="*/ 51544 h 476952"/>
                  <a:gd name="connsiteX33" fmla="*/ 220446 w 603264"/>
                  <a:gd name="connsiteY33" fmla="*/ 61815 h 476952"/>
                  <a:gd name="connsiteX34" fmla="*/ 216241 w 603264"/>
                  <a:gd name="connsiteY34" fmla="*/ 72086 h 476952"/>
                  <a:gd name="connsiteX35" fmla="*/ 205945 w 603264"/>
                  <a:gd name="connsiteY35" fmla="*/ 76281 h 476952"/>
                  <a:gd name="connsiteX36" fmla="*/ 195649 w 603264"/>
                  <a:gd name="connsiteY36" fmla="*/ 72086 h 476952"/>
                  <a:gd name="connsiteX37" fmla="*/ 191444 w 603264"/>
                  <a:gd name="connsiteY37" fmla="*/ 61815 h 476952"/>
                  <a:gd name="connsiteX38" fmla="*/ 195649 w 603264"/>
                  <a:gd name="connsiteY38" fmla="*/ 51544 h 476952"/>
                  <a:gd name="connsiteX39" fmla="*/ 205945 w 603264"/>
                  <a:gd name="connsiteY39" fmla="*/ 47349 h 476952"/>
                  <a:gd name="connsiteX40" fmla="*/ 142083 w 603264"/>
                  <a:gd name="connsiteY40" fmla="*/ 47349 h 476952"/>
                  <a:gd name="connsiteX41" fmla="*/ 152379 w 603264"/>
                  <a:gd name="connsiteY41" fmla="*/ 51544 h 476952"/>
                  <a:gd name="connsiteX42" fmla="*/ 156584 w 603264"/>
                  <a:gd name="connsiteY42" fmla="*/ 61815 h 476952"/>
                  <a:gd name="connsiteX43" fmla="*/ 152379 w 603264"/>
                  <a:gd name="connsiteY43" fmla="*/ 72086 h 476952"/>
                  <a:gd name="connsiteX44" fmla="*/ 142083 w 603264"/>
                  <a:gd name="connsiteY44" fmla="*/ 76281 h 476952"/>
                  <a:gd name="connsiteX45" fmla="*/ 131787 w 603264"/>
                  <a:gd name="connsiteY45" fmla="*/ 72086 h 476952"/>
                  <a:gd name="connsiteX46" fmla="*/ 127582 w 603264"/>
                  <a:gd name="connsiteY46" fmla="*/ 61815 h 476952"/>
                  <a:gd name="connsiteX47" fmla="*/ 131787 w 603264"/>
                  <a:gd name="connsiteY47" fmla="*/ 51544 h 476952"/>
                  <a:gd name="connsiteX48" fmla="*/ 142083 w 603264"/>
                  <a:gd name="connsiteY48" fmla="*/ 47349 h 476952"/>
                  <a:gd name="connsiteX49" fmla="*/ 78292 w 603264"/>
                  <a:gd name="connsiteY49" fmla="*/ 47349 h 476952"/>
                  <a:gd name="connsiteX50" fmla="*/ 88588 w 603264"/>
                  <a:gd name="connsiteY50" fmla="*/ 51544 h 476952"/>
                  <a:gd name="connsiteX51" fmla="*/ 92793 w 603264"/>
                  <a:gd name="connsiteY51" fmla="*/ 61815 h 476952"/>
                  <a:gd name="connsiteX52" fmla="*/ 88588 w 603264"/>
                  <a:gd name="connsiteY52" fmla="*/ 72086 h 476952"/>
                  <a:gd name="connsiteX53" fmla="*/ 78292 w 603264"/>
                  <a:gd name="connsiteY53" fmla="*/ 76281 h 476952"/>
                  <a:gd name="connsiteX54" fmla="*/ 67996 w 603264"/>
                  <a:gd name="connsiteY54" fmla="*/ 72086 h 476952"/>
                  <a:gd name="connsiteX55" fmla="*/ 63791 w 603264"/>
                  <a:gd name="connsiteY55" fmla="*/ 61815 h 476952"/>
                  <a:gd name="connsiteX56" fmla="*/ 67996 w 603264"/>
                  <a:gd name="connsiteY56" fmla="*/ 51544 h 476952"/>
                  <a:gd name="connsiteX57" fmla="*/ 78292 w 603264"/>
                  <a:gd name="connsiteY57" fmla="*/ 47349 h 476952"/>
                  <a:gd name="connsiteX58" fmla="*/ 29003 w 603264"/>
                  <a:gd name="connsiteY58" fmla="*/ 28959 h 476952"/>
                  <a:gd name="connsiteX59" fmla="*/ 29003 w 603264"/>
                  <a:gd name="connsiteY59" fmla="*/ 95564 h 476952"/>
                  <a:gd name="connsiteX60" fmla="*/ 574261 w 603264"/>
                  <a:gd name="connsiteY60" fmla="*/ 95564 h 476952"/>
                  <a:gd name="connsiteX61" fmla="*/ 574261 w 603264"/>
                  <a:gd name="connsiteY61" fmla="*/ 28959 h 476952"/>
                  <a:gd name="connsiteX62" fmla="*/ 14502 w 603264"/>
                  <a:gd name="connsiteY62" fmla="*/ 0 h 476952"/>
                  <a:gd name="connsiteX63" fmla="*/ 588762 w 603264"/>
                  <a:gd name="connsiteY63" fmla="*/ 0 h 476952"/>
                  <a:gd name="connsiteX64" fmla="*/ 603264 w 603264"/>
                  <a:gd name="connsiteY64" fmla="*/ 14479 h 476952"/>
                  <a:gd name="connsiteX65" fmla="*/ 603264 w 603264"/>
                  <a:gd name="connsiteY65" fmla="*/ 462473 h 476952"/>
                  <a:gd name="connsiteX66" fmla="*/ 588762 w 603264"/>
                  <a:gd name="connsiteY66" fmla="*/ 476952 h 476952"/>
                  <a:gd name="connsiteX67" fmla="*/ 14502 w 603264"/>
                  <a:gd name="connsiteY67" fmla="*/ 476952 h 476952"/>
                  <a:gd name="connsiteX68" fmla="*/ 0 w 603264"/>
                  <a:gd name="connsiteY68" fmla="*/ 462473 h 476952"/>
                  <a:gd name="connsiteX69" fmla="*/ 0 w 603264"/>
                  <a:gd name="connsiteY69" fmla="*/ 14479 h 476952"/>
                  <a:gd name="connsiteX70" fmla="*/ 14502 w 603264"/>
                  <a:gd name="connsiteY70" fmla="*/ 0 h 476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603264" h="476952">
                    <a:moveTo>
                      <a:pt x="301632" y="247403"/>
                    </a:moveTo>
                    <a:cubicBezTo>
                      <a:pt x="318449" y="247403"/>
                      <a:pt x="332081" y="261178"/>
                      <a:pt x="332081" y="278170"/>
                    </a:cubicBezTo>
                    <a:cubicBezTo>
                      <a:pt x="332081" y="295162"/>
                      <a:pt x="318449" y="308937"/>
                      <a:pt x="301632" y="308937"/>
                    </a:cubicBezTo>
                    <a:cubicBezTo>
                      <a:pt x="284815" y="308937"/>
                      <a:pt x="271183" y="295162"/>
                      <a:pt x="271183" y="278170"/>
                    </a:cubicBezTo>
                    <a:cubicBezTo>
                      <a:pt x="271183" y="261178"/>
                      <a:pt x="284815" y="247403"/>
                      <a:pt x="301632" y="247403"/>
                    </a:cubicBezTo>
                    <a:close/>
                    <a:moveTo>
                      <a:pt x="301633" y="220060"/>
                    </a:moveTo>
                    <a:cubicBezTo>
                      <a:pt x="269731" y="220060"/>
                      <a:pt x="243775" y="246128"/>
                      <a:pt x="243775" y="278277"/>
                    </a:cubicBezTo>
                    <a:cubicBezTo>
                      <a:pt x="243775" y="310282"/>
                      <a:pt x="269731" y="336349"/>
                      <a:pt x="301633" y="336349"/>
                    </a:cubicBezTo>
                    <a:cubicBezTo>
                      <a:pt x="333534" y="336349"/>
                      <a:pt x="359490" y="310282"/>
                      <a:pt x="359490" y="278277"/>
                    </a:cubicBezTo>
                    <a:cubicBezTo>
                      <a:pt x="359490" y="246128"/>
                      <a:pt x="333534" y="220060"/>
                      <a:pt x="301633" y="220060"/>
                    </a:cubicBezTo>
                    <a:close/>
                    <a:moveTo>
                      <a:pt x="361521" y="215281"/>
                    </a:moveTo>
                    <a:cubicBezTo>
                      <a:pt x="378196" y="231066"/>
                      <a:pt x="388492" y="253513"/>
                      <a:pt x="388492" y="278277"/>
                    </a:cubicBezTo>
                    <a:cubicBezTo>
                      <a:pt x="388492" y="303041"/>
                      <a:pt x="378196" y="325343"/>
                      <a:pt x="361521" y="341273"/>
                    </a:cubicBezTo>
                    <a:cubicBezTo>
                      <a:pt x="413143" y="325633"/>
                      <a:pt x="453455" y="294352"/>
                      <a:pt x="471871" y="278277"/>
                    </a:cubicBezTo>
                    <a:cubicBezTo>
                      <a:pt x="453455" y="262058"/>
                      <a:pt x="413143" y="230777"/>
                      <a:pt x="361521" y="215281"/>
                    </a:cubicBezTo>
                    <a:close/>
                    <a:moveTo>
                      <a:pt x="241745" y="215281"/>
                    </a:moveTo>
                    <a:cubicBezTo>
                      <a:pt x="190122" y="230777"/>
                      <a:pt x="149810" y="262058"/>
                      <a:pt x="131394" y="278277"/>
                    </a:cubicBezTo>
                    <a:cubicBezTo>
                      <a:pt x="149810" y="294352"/>
                      <a:pt x="190122" y="325633"/>
                      <a:pt x="241745" y="341273"/>
                    </a:cubicBezTo>
                    <a:cubicBezTo>
                      <a:pt x="225069" y="325343"/>
                      <a:pt x="214773" y="303041"/>
                      <a:pt x="214773" y="278277"/>
                    </a:cubicBezTo>
                    <a:cubicBezTo>
                      <a:pt x="214773" y="253513"/>
                      <a:pt x="225069" y="231066"/>
                      <a:pt x="241745" y="215281"/>
                    </a:cubicBezTo>
                    <a:close/>
                    <a:moveTo>
                      <a:pt x="301633" y="177049"/>
                    </a:moveTo>
                    <a:cubicBezTo>
                      <a:pt x="415028" y="177049"/>
                      <a:pt x="500003" y="264519"/>
                      <a:pt x="503483" y="268285"/>
                    </a:cubicBezTo>
                    <a:cubicBezTo>
                      <a:pt x="508848" y="273788"/>
                      <a:pt x="508848" y="282622"/>
                      <a:pt x="503483" y="288270"/>
                    </a:cubicBezTo>
                    <a:cubicBezTo>
                      <a:pt x="500003" y="291890"/>
                      <a:pt x="415028" y="379360"/>
                      <a:pt x="301633" y="379360"/>
                    </a:cubicBezTo>
                    <a:cubicBezTo>
                      <a:pt x="188237" y="379360"/>
                      <a:pt x="103262" y="291890"/>
                      <a:pt x="99782" y="288270"/>
                    </a:cubicBezTo>
                    <a:cubicBezTo>
                      <a:pt x="94417" y="282622"/>
                      <a:pt x="94417" y="273788"/>
                      <a:pt x="99782" y="268285"/>
                    </a:cubicBezTo>
                    <a:cubicBezTo>
                      <a:pt x="103262" y="264519"/>
                      <a:pt x="188237" y="177049"/>
                      <a:pt x="301633" y="177049"/>
                    </a:cubicBezTo>
                    <a:close/>
                    <a:moveTo>
                      <a:pt x="29003" y="124523"/>
                    </a:moveTo>
                    <a:lnTo>
                      <a:pt x="29003" y="447993"/>
                    </a:lnTo>
                    <a:lnTo>
                      <a:pt x="574261" y="447993"/>
                    </a:lnTo>
                    <a:lnTo>
                      <a:pt x="574261" y="124523"/>
                    </a:lnTo>
                    <a:close/>
                    <a:moveTo>
                      <a:pt x="205945" y="47349"/>
                    </a:moveTo>
                    <a:cubicBezTo>
                      <a:pt x="209715" y="47349"/>
                      <a:pt x="213486" y="48941"/>
                      <a:pt x="216241" y="51544"/>
                    </a:cubicBezTo>
                    <a:cubicBezTo>
                      <a:pt x="218851" y="54293"/>
                      <a:pt x="220446" y="58054"/>
                      <a:pt x="220446" y="61815"/>
                    </a:cubicBezTo>
                    <a:cubicBezTo>
                      <a:pt x="220446" y="65576"/>
                      <a:pt x="218851" y="69338"/>
                      <a:pt x="216241" y="72086"/>
                    </a:cubicBezTo>
                    <a:cubicBezTo>
                      <a:pt x="213486" y="74690"/>
                      <a:pt x="209715" y="76281"/>
                      <a:pt x="205945" y="76281"/>
                    </a:cubicBezTo>
                    <a:cubicBezTo>
                      <a:pt x="202175" y="76281"/>
                      <a:pt x="198404" y="74690"/>
                      <a:pt x="195649" y="72086"/>
                    </a:cubicBezTo>
                    <a:cubicBezTo>
                      <a:pt x="193039" y="69338"/>
                      <a:pt x="191444" y="65576"/>
                      <a:pt x="191444" y="61815"/>
                    </a:cubicBezTo>
                    <a:cubicBezTo>
                      <a:pt x="191444" y="58054"/>
                      <a:pt x="193039" y="54293"/>
                      <a:pt x="195649" y="51544"/>
                    </a:cubicBezTo>
                    <a:cubicBezTo>
                      <a:pt x="198404" y="48941"/>
                      <a:pt x="202175" y="47349"/>
                      <a:pt x="205945" y="47349"/>
                    </a:cubicBezTo>
                    <a:close/>
                    <a:moveTo>
                      <a:pt x="142083" y="47349"/>
                    </a:moveTo>
                    <a:cubicBezTo>
                      <a:pt x="145853" y="47349"/>
                      <a:pt x="149624" y="48941"/>
                      <a:pt x="152379" y="51544"/>
                    </a:cubicBezTo>
                    <a:cubicBezTo>
                      <a:pt x="154989" y="54293"/>
                      <a:pt x="156584" y="58054"/>
                      <a:pt x="156584" y="61815"/>
                    </a:cubicBezTo>
                    <a:cubicBezTo>
                      <a:pt x="156584" y="65576"/>
                      <a:pt x="154989" y="69338"/>
                      <a:pt x="152379" y="72086"/>
                    </a:cubicBezTo>
                    <a:cubicBezTo>
                      <a:pt x="149624" y="74690"/>
                      <a:pt x="145853" y="76281"/>
                      <a:pt x="142083" y="76281"/>
                    </a:cubicBezTo>
                    <a:cubicBezTo>
                      <a:pt x="138313" y="76281"/>
                      <a:pt x="134542" y="74690"/>
                      <a:pt x="131787" y="72086"/>
                    </a:cubicBezTo>
                    <a:cubicBezTo>
                      <a:pt x="129177" y="69338"/>
                      <a:pt x="127582" y="65576"/>
                      <a:pt x="127582" y="61815"/>
                    </a:cubicBezTo>
                    <a:cubicBezTo>
                      <a:pt x="127582" y="58054"/>
                      <a:pt x="129177" y="54293"/>
                      <a:pt x="131787" y="51544"/>
                    </a:cubicBezTo>
                    <a:cubicBezTo>
                      <a:pt x="134542" y="48941"/>
                      <a:pt x="138313" y="47349"/>
                      <a:pt x="142083" y="47349"/>
                    </a:cubicBezTo>
                    <a:close/>
                    <a:moveTo>
                      <a:pt x="78292" y="47349"/>
                    </a:moveTo>
                    <a:cubicBezTo>
                      <a:pt x="82062" y="47349"/>
                      <a:pt x="85833" y="48941"/>
                      <a:pt x="88588" y="51544"/>
                    </a:cubicBezTo>
                    <a:cubicBezTo>
                      <a:pt x="91198" y="54293"/>
                      <a:pt x="92793" y="58054"/>
                      <a:pt x="92793" y="61815"/>
                    </a:cubicBezTo>
                    <a:cubicBezTo>
                      <a:pt x="92793" y="65576"/>
                      <a:pt x="91198" y="69338"/>
                      <a:pt x="88588" y="72086"/>
                    </a:cubicBezTo>
                    <a:cubicBezTo>
                      <a:pt x="85833" y="74690"/>
                      <a:pt x="82062" y="76281"/>
                      <a:pt x="78292" y="76281"/>
                    </a:cubicBezTo>
                    <a:cubicBezTo>
                      <a:pt x="74522" y="76281"/>
                      <a:pt x="70752" y="74690"/>
                      <a:pt x="67996" y="72086"/>
                    </a:cubicBezTo>
                    <a:cubicBezTo>
                      <a:pt x="65386" y="69338"/>
                      <a:pt x="63791" y="65576"/>
                      <a:pt x="63791" y="61815"/>
                    </a:cubicBezTo>
                    <a:cubicBezTo>
                      <a:pt x="63791" y="58054"/>
                      <a:pt x="65386" y="54293"/>
                      <a:pt x="67996" y="51544"/>
                    </a:cubicBezTo>
                    <a:cubicBezTo>
                      <a:pt x="70752" y="48941"/>
                      <a:pt x="74522" y="47349"/>
                      <a:pt x="78292" y="47349"/>
                    </a:cubicBezTo>
                    <a:close/>
                    <a:moveTo>
                      <a:pt x="29003" y="28959"/>
                    </a:moveTo>
                    <a:lnTo>
                      <a:pt x="29003" y="95564"/>
                    </a:lnTo>
                    <a:lnTo>
                      <a:pt x="574261" y="95564"/>
                    </a:lnTo>
                    <a:lnTo>
                      <a:pt x="574261" y="28959"/>
                    </a:lnTo>
                    <a:close/>
                    <a:moveTo>
                      <a:pt x="14502" y="0"/>
                    </a:moveTo>
                    <a:lnTo>
                      <a:pt x="588762" y="0"/>
                    </a:lnTo>
                    <a:cubicBezTo>
                      <a:pt x="596738" y="0"/>
                      <a:pt x="603264" y="6515"/>
                      <a:pt x="603264" y="14479"/>
                    </a:cubicBezTo>
                    <a:lnTo>
                      <a:pt x="603264" y="462473"/>
                    </a:lnTo>
                    <a:cubicBezTo>
                      <a:pt x="603264" y="470436"/>
                      <a:pt x="596738" y="476952"/>
                      <a:pt x="588762" y="476952"/>
                    </a:cubicBezTo>
                    <a:lnTo>
                      <a:pt x="14502" y="476952"/>
                    </a:lnTo>
                    <a:cubicBezTo>
                      <a:pt x="6526" y="476952"/>
                      <a:pt x="0" y="470436"/>
                      <a:pt x="0" y="462473"/>
                    </a:cubicBezTo>
                    <a:lnTo>
                      <a:pt x="0" y="14479"/>
                    </a:lnTo>
                    <a:cubicBezTo>
                      <a:pt x="0" y="6515"/>
                      <a:pt x="6526" y="0"/>
                      <a:pt x="145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207997" y="4043648"/>
              <a:ext cx="1776008" cy="542906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乐于助人</a:t>
              </a:r>
              <a:endParaRPr lang="zh-CN" altLang="en-US" sz="1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280806" y="2167805"/>
              <a:ext cx="1776008" cy="1776008"/>
              <a:chOff x="981706" y="4371246"/>
              <a:chExt cx="1050294" cy="1050294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981706" y="4371246"/>
                <a:ext cx="1050294" cy="1050294"/>
              </a:xfrm>
              <a:prstGeom prst="ellipse">
                <a:avLst/>
              </a:prstGeom>
              <a:solidFill>
                <a:srgbClr val="FFC41A"/>
              </a:solidFill>
              <a:ln w="76200">
                <a:solidFill>
                  <a:schemeClr val="bg1">
                    <a:lumMod val="85000"/>
                    <a:alpha val="5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 sz="3600" b="1">
                  <a:solidFill>
                    <a:schemeClr val="bg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smartphone_283123"/>
              <p:cNvSpPr>
                <a:spLocks noChangeAspect="1"/>
              </p:cNvSpPr>
              <p:nvPr/>
            </p:nvSpPr>
            <p:spPr bwMode="auto">
              <a:xfrm>
                <a:off x="1277116" y="4664960"/>
                <a:ext cx="459475" cy="462867"/>
              </a:xfrm>
              <a:custGeom>
                <a:avLst/>
                <a:gdLst>
                  <a:gd name="connsiteX0" fmla="*/ 190704 w 602276"/>
                  <a:gd name="connsiteY0" fmla="*/ 486761 h 606722"/>
                  <a:gd name="connsiteX1" fmla="*/ 218966 w 602276"/>
                  <a:gd name="connsiteY1" fmla="*/ 514987 h 606722"/>
                  <a:gd name="connsiteX2" fmla="*/ 190704 w 602276"/>
                  <a:gd name="connsiteY2" fmla="*/ 543213 h 606722"/>
                  <a:gd name="connsiteX3" fmla="*/ 162442 w 602276"/>
                  <a:gd name="connsiteY3" fmla="*/ 514987 h 606722"/>
                  <a:gd name="connsiteX4" fmla="*/ 190704 w 602276"/>
                  <a:gd name="connsiteY4" fmla="*/ 486761 h 606722"/>
                  <a:gd name="connsiteX5" fmla="*/ 42365 w 602276"/>
                  <a:gd name="connsiteY5" fmla="*/ 465595 h 606722"/>
                  <a:gd name="connsiteX6" fmla="*/ 42365 w 602276"/>
                  <a:gd name="connsiteY6" fmla="*/ 557310 h 606722"/>
                  <a:gd name="connsiteX7" fmla="*/ 49396 w 602276"/>
                  <a:gd name="connsiteY7" fmla="*/ 564331 h 606722"/>
                  <a:gd name="connsiteX8" fmla="*/ 304387 w 602276"/>
                  <a:gd name="connsiteY8" fmla="*/ 564331 h 606722"/>
                  <a:gd name="connsiteX9" fmla="*/ 277330 w 602276"/>
                  <a:gd name="connsiteY9" fmla="*/ 537403 h 606722"/>
                  <a:gd name="connsiteX10" fmla="*/ 250807 w 602276"/>
                  <a:gd name="connsiteY10" fmla="*/ 465595 h 606722"/>
                  <a:gd name="connsiteX11" fmla="*/ 162473 w 602276"/>
                  <a:gd name="connsiteY11" fmla="*/ 211979 h 606722"/>
                  <a:gd name="connsiteX12" fmla="*/ 147476 w 602276"/>
                  <a:gd name="connsiteY12" fmla="*/ 218178 h 606722"/>
                  <a:gd name="connsiteX13" fmla="*/ 141246 w 602276"/>
                  <a:gd name="connsiteY13" fmla="*/ 233108 h 606722"/>
                  <a:gd name="connsiteX14" fmla="*/ 147476 w 602276"/>
                  <a:gd name="connsiteY14" fmla="*/ 248039 h 606722"/>
                  <a:gd name="connsiteX15" fmla="*/ 387247 w 602276"/>
                  <a:gd name="connsiteY15" fmla="*/ 487546 h 606722"/>
                  <a:gd name="connsiteX16" fmla="*/ 357254 w 602276"/>
                  <a:gd name="connsiteY16" fmla="*/ 517407 h 606722"/>
                  <a:gd name="connsiteX17" fmla="*/ 295753 w 602276"/>
                  <a:gd name="connsiteY17" fmla="*/ 455997 h 606722"/>
                  <a:gd name="connsiteX18" fmla="*/ 307324 w 602276"/>
                  <a:gd name="connsiteY18" fmla="*/ 507453 h 606722"/>
                  <a:gd name="connsiteX19" fmla="*/ 337317 w 602276"/>
                  <a:gd name="connsiteY19" fmla="*/ 537403 h 606722"/>
                  <a:gd name="connsiteX20" fmla="*/ 447235 w 602276"/>
                  <a:gd name="connsiteY20" fmla="*/ 537403 h 606722"/>
                  <a:gd name="connsiteX21" fmla="*/ 537127 w 602276"/>
                  <a:gd name="connsiteY21" fmla="*/ 447643 h 606722"/>
                  <a:gd name="connsiteX22" fmla="*/ 559911 w 602276"/>
                  <a:gd name="connsiteY22" fmla="*/ 392721 h 606722"/>
                  <a:gd name="connsiteX23" fmla="*/ 537127 w 602276"/>
                  <a:gd name="connsiteY23" fmla="*/ 337887 h 606722"/>
                  <a:gd name="connsiteX24" fmla="*/ 487197 w 602276"/>
                  <a:gd name="connsiteY24" fmla="*/ 288031 h 606722"/>
                  <a:gd name="connsiteX25" fmla="*/ 412880 w 602276"/>
                  <a:gd name="connsiteY25" fmla="*/ 291319 h 606722"/>
                  <a:gd name="connsiteX26" fmla="*/ 322187 w 602276"/>
                  <a:gd name="connsiteY26" fmla="*/ 341620 h 606722"/>
                  <a:gd name="connsiteX27" fmla="*/ 308392 w 602276"/>
                  <a:gd name="connsiteY27" fmla="*/ 348907 h 606722"/>
                  <a:gd name="connsiteX28" fmla="*/ 177470 w 602276"/>
                  <a:gd name="connsiteY28" fmla="*/ 218178 h 606722"/>
                  <a:gd name="connsiteX29" fmla="*/ 162473 w 602276"/>
                  <a:gd name="connsiteY29" fmla="*/ 211979 h 606722"/>
                  <a:gd name="connsiteX30" fmla="*/ 42365 w 602276"/>
                  <a:gd name="connsiteY30" fmla="*/ 126997 h 606722"/>
                  <a:gd name="connsiteX31" fmla="*/ 42365 w 602276"/>
                  <a:gd name="connsiteY31" fmla="*/ 423292 h 606722"/>
                  <a:gd name="connsiteX32" fmla="*/ 263001 w 602276"/>
                  <a:gd name="connsiteY32" fmla="*/ 423292 h 606722"/>
                  <a:gd name="connsiteX33" fmla="*/ 117483 w 602276"/>
                  <a:gd name="connsiteY33" fmla="*/ 277988 h 606722"/>
                  <a:gd name="connsiteX34" fmla="*/ 98881 w 602276"/>
                  <a:gd name="connsiteY34" fmla="*/ 233108 h 606722"/>
                  <a:gd name="connsiteX35" fmla="*/ 117483 w 602276"/>
                  <a:gd name="connsiteY35" fmla="*/ 188229 h 606722"/>
                  <a:gd name="connsiteX36" fmla="*/ 207374 w 602276"/>
                  <a:gd name="connsiteY36" fmla="*/ 188229 h 606722"/>
                  <a:gd name="connsiteX37" fmla="*/ 316224 w 602276"/>
                  <a:gd name="connsiteY37" fmla="*/ 296829 h 606722"/>
                  <a:gd name="connsiteX38" fmla="*/ 339097 w 602276"/>
                  <a:gd name="connsiteY38" fmla="*/ 284298 h 606722"/>
                  <a:gd name="connsiteX39" fmla="*/ 339097 w 602276"/>
                  <a:gd name="connsiteY39" fmla="*/ 126997 h 606722"/>
                  <a:gd name="connsiteX40" fmla="*/ 49396 w 602276"/>
                  <a:gd name="connsiteY40" fmla="*/ 42303 h 606722"/>
                  <a:gd name="connsiteX41" fmla="*/ 42365 w 602276"/>
                  <a:gd name="connsiteY41" fmla="*/ 49412 h 606722"/>
                  <a:gd name="connsiteX42" fmla="*/ 42365 w 602276"/>
                  <a:gd name="connsiteY42" fmla="*/ 84694 h 606722"/>
                  <a:gd name="connsiteX43" fmla="*/ 339097 w 602276"/>
                  <a:gd name="connsiteY43" fmla="*/ 84694 h 606722"/>
                  <a:gd name="connsiteX44" fmla="*/ 339097 w 602276"/>
                  <a:gd name="connsiteY44" fmla="*/ 49412 h 606722"/>
                  <a:gd name="connsiteX45" fmla="*/ 331977 w 602276"/>
                  <a:gd name="connsiteY45" fmla="*/ 42303 h 606722"/>
                  <a:gd name="connsiteX46" fmla="*/ 49396 w 602276"/>
                  <a:gd name="connsiteY46" fmla="*/ 0 h 606722"/>
                  <a:gd name="connsiteX47" fmla="*/ 331977 w 602276"/>
                  <a:gd name="connsiteY47" fmla="*/ 0 h 606722"/>
                  <a:gd name="connsiteX48" fmla="*/ 381462 w 602276"/>
                  <a:gd name="connsiteY48" fmla="*/ 49412 h 606722"/>
                  <a:gd name="connsiteX49" fmla="*/ 381462 w 602276"/>
                  <a:gd name="connsiteY49" fmla="*/ 260570 h 606722"/>
                  <a:gd name="connsiteX50" fmla="*/ 391608 w 602276"/>
                  <a:gd name="connsiteY50" fmla="*/ 254704 h 606722"/>
                  <a:gd name="connsiteX51" fmla="*/ 517190 w 602276"/>
                  <a:gd name="connsiteY51" fmla="*/ 258081 h 606722"/>
                  <a:gd name="connsiteX52" fmla="*/ 567120 w 602276"/>
                  <a:gd name="connsiteY52" fmla="*/ 307938 h 606722"/>
                  <a:gd name="connsiteX53" fmla="*/ 602276 w 602276"/>
                  <a:gd name="connsiteY53" fmla="*/ 392721 h 606722"/>
                  <a:gd name="connsiteX54" fmla="*/ 567120 w 602276"/>
                  <a:gd name="connsiteY54" fmla="*/ 477504 h 606722"/>
                  <a:gd name="connsiteX55" fmla="*/ 477228 w 602276"/>
                  <a:gd name="connsiteY55" fmla="*/ 567352 h 606722"/>
                  <a:gd name="connsiteX56" fmla="*/ 392231 w 602276"/>
                  <a:gd name="connsiteY56" fmla="*/ 602367 h 606722"/>
                  <a:gd name="connsiteX57" fmla="*/ 360013 w 602276"/>
                  <a:gd name="connsiteY57" fmla="*/ 598013 h 606722"/>
                  <a:gd name="connsiteX58" fmla="*/ 331977 w 602276"/>
                  <a:gd name="connsiteY58" fmla="*/ 606722 h 606722"/>
                  <a:gd name="connsiteX59" fmla="*/ 49396 w 602276"/>
                  <a:gd name="connsiteY59" fmla="*/ 606722 h 606722"/>
                  <a:gd name="connsiteX60" fmla="*/ 0 w 602276"/>
                  <a:gd name="connsiteY60" fmla="*/ 557310 h 606722"/>
                  <a:gd name="connsiteX61" fmla="*/ 0 w 602276"/>
                  <a:gd name="connsiteY61" fmla="*/ 49412 h 606722"/>
                  <a:gd name="connsiteX62" fmla="*/ 49396 w 602276"/>
                  <a:gd name="connsiteY62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602276" h="606722">
                    <a:moveTo>
                      <a:pt x="190704" y="486761"/>
                    </a:moveTo>
                    <a:cubicBezTo>
                      <a:pt x="206313" y="486761"/>
                      <a:pt x="218966" y="499398"/>
                      <a:pt x="218966" y="514987"/>
                    </a:cubicBezTo>
                    <a:cubicBezTo>
                      <a:pt x="218966" y="530576"/>
                      <a:pt x="206313" y="543213"/>
                      <a:pt x="190704" y="543213"/>
                    </a:cubicBezTo>
                    <a:cubicBezTo>
                      <a:pt x="175095" y="543213"/>
                      <a:pt x="162442" y="530576"/>
                      <a:pt x="162442" y="514987"/>
                    </a:cubicBezTo>
                    <a:cubicBezTo>
                      <a:pt x="162442" y="499398"/>
                      <a:pt x="175095" y="486761"/>
                      <a:pt x="190704" y="486761"/>
                    </a:cubicBezTo>
                    <a:close/>
                    <a:moveTo>
                      <a:pt x="42365" y="465595"/>
                    </a:moveTo>
                    <a:lnTo>
                      <a:pt x="42365" y="557310"/>
                    </a:lnTo>
                    <a:cubicBezTo>
                      <a:pt x="42365" y="561220"/>
                      <a:pt x="45480" y="564331"/>
                      <a:pt x="49396" y="564331"/>
                    </a:cubicBezTo>
                    <a:lnTo>
                      <a:pt x="304387" y="564331"/>
                    </a:lnTo>
                    <a:lnTo>
                      <a:pt x="277330" y="537403"/>
                    </a:lnTo>
                    <a:cubicBezTo>
                      <a:pt x="257661" y="517762"/>
                      <a:pt x="248849" y="491368"/>
                      <a:pt x="250807" y="465595"/>
                    </a:cubicBezTo>
                    <a:close/>
                    <a:moveTo>
                      <a:pt x="162473" y="211979"/>
                    </a:moveTo>
                    <a:cubicBezTo>
                      <a:pt x="157044" y="211979"/>
                      <a:pt x="151615" y="214046"/>
                      <a:pt x="147476" y="218178"/>
                    </a:cubicBezTo>
                    <a:cubicBezTo>
                      <a:pt x="143471" y="222177"/>
                      <a:pt x="141246" y="227421"/>
                      <a:pt x="141246" y="233108"/>
                    </a:cubicBezTo>
                    <a:cubicBezTo>
                      <a:pt x="141246" y="238796"/>
                      <a:pt x="143471" y="244040"/>
                      <a:pt x="147476" y="248039"/>
                    </a:cubicBezTo>
                    <a:lnTo>
                      <a:pt x="387247" y="487546"/>
                    </a:lnTo>
                    <a:lnTo>
                      <a:pt x="357254" y="517407"/>
                    </a:lnTo>
                    <a:lnTo>
                      <a:pt x="295753" y="455997"/>
                    </a:lnTo>
                    <a:cubicBezTo>
                      <a:pt x="289523" y="473415"/>
                      <a:pt x="293439" y="493589"/>
                      <a:pt x="307324" y="507453"/>
                    </a:cubicBezTo>
                    <a:lnTo>
                      <a:pt x="337317" y="537403"/>
                    </a:lnTo>
                    <a:cubicBezTo>
                      <a:pt x="367578" y="567619"/>
                      <a:pt x="416885" y="567619"/>
                      <a:pt x="447235" y="537403"/>
                    </a:cubicBezTo>
                    <a:lnTo>
                      <a:pt x="537127" y="447643"/>
                    </a:lnTo>
                    <a:cubicBezTo>
                      <a:pt x="551812" y="432979"/>
                      <a:pt x="559911" y="413428"/>
                      <a:pt x="559911" y="392721"/>
                    </a:cubicBezTo>
                    <a:cubicBezTo>
                      <a:pt x="559911" y="372014"/>
                      <a:pt x="551812" y="352551"/>
                      <a:pt x="537127" y="337887"/>
                    </a:cubicBezTo>
                    <a:lnTo>
                      <a:pt x="487197" y="288031"/>
                    </a:lnTo>
                    <a:cubicBezTo>
                      <a:pt x="476605" y="277455"/>
                      <a:pt x="462098" y="262969"/>
                      <a:pt x="412880" y="291319"/>
                    </a:cubicBezTo>
                    <a:cubicBezTo>
                      <a:pt x="362594" y="320291"/>
                      <a:pt x="322632" y="341442"/>
                      <a:pt x="322187" y="341620"/>
                    </a:cubicBezTo>
                    <a:lnTo>
                      <a:pt x="308392" y="348907"/>
                    </a:lnTo>
                    <a:lnTo>
                      <a:pt x="177470" y="218178"/>
                    </a:lnTo>
                    <a:cubicBezTo>
                      <a:pt x="173332" y="214046"/>
                      <a:pt x="167902" y="211979"/>
                      <a:pt x="162473" y="211979"/>
                    </a:cubicBezTo>
                    <a:close/>
                    <a:moveTo>
                      <a:pt x="42365" y="126997"/>
                    </a:moveTo>
                    <a:lnTo>
                      <a:pt x="42365" y="423292"/>
                    </a:lnTo>
                    <a:lnTo>
                      <a:pt x="263001" y="423292"/>
                    </a:lnTo>
                    <a:lnTo>
                      <a:pt x="117483" y="277988"/>
                    </a:lnTo>
                    <a:cubicBezTo>
                      <a:pt x="105467" y="265991"/>
                      <a:pt x="98881" y="250083"/>
                      <a:pt x="98881" y="233108"/>
                    </a:cubicBezTo>
                    <a:cubicBezTo>
                      <a:pt x="98881" y="216134"/>
                      <a:pt x="105467" y="200226"/>
                      <a:pt x="117483" y="188229"/>
                    </a:cubicBezTo>
                    <a:cubicBezTo>
                      <a:pt x="142314" y="163434"/>
                      <a:pt x="182632" y="163434"/>
                      <a:pt x="207374" y="188229"/>
                    </a:cubicBezTo>
                    <a:lnTo>
                      <a:pt x="316224" y="296829"/>
                    </a:lnTo>
                    <a:cubicBezTo>
                      <a:pt x="322187" y="293630"/>
                      <a:pt x="330019" y="289364"/>
                      <a:pt x="339097" y="284298"/>
                    </a:cubicBezTo>
                    <a:lnTo>
                      <a:pt x="339097" y="126997"/>
                    </a:lnTo>
                    <a:close/>
                    <a:moveTo>
                      <a:pt x="49396" y="42303"/>
                    </a:moveTo>
                    <a:cubicBezTo>
                      <a:pt x="45480" y="42303"/>
                      <a:pt x="42365" y="45502"/>
                      <a:pt x="42365" y="49412"/>
                    </a:cubicBezTo>
                    <a:lnTo>
                      <a:pt x="42365" y="84694"/>
                    </a:lnTo>
                    <a:lnTo>
                      <a:pt x="339097" y="84694"/>
                    </a:lnTo>
                    <a:lnTo>
                      <a:pt x="339097" y="49412"/>
                    </a:lnTo>
                    <a:cubicBezTo>
                      <a:pt x="339097" y="45502"/>
                      <a:pt x="335893" y="42303"/>
                      <a:pt x="331977" y="42303"/>
                    </a:cubicBezTo>
                    <a:close/>
                    <a:moveTo>
                      <a:pt x="49396" y="0"/>
                    </a:moveTo>
                    <a:lnTo>
                      <a:pt x="331977" y="0"/>
                    </a:lnTo>
                    <a:cubicBezTo>
                      <a:pt x="359301" y="0"/>
                      <a:pt x="381462" y="22129"/>
                      <a:pt x="381462" y="49412"/>
                    </a:cubicBezTo>
                    <a:lnTo>
                      <a:pt x="381462" y="260570"/>
                    </a:lnTo>
                    <a:cubicBezTo>
                      <a:pt x="384844" y="258614"/>
                      <a:pt x="388226" y="256659"/>
                      <a:pt x="391608" y="254704"/>
                    </a:cubicBezTo>
                    <a:cubicBezTo>
                      <a:pt x="445188" y="223777"/>
                      <a:pt x="483903" y="224843"/>
                      <a:pt x="517190" y="258081"/>
                    </a:cubicBezTo>
                    <a:lnTo>
                      <a:pt x="567120" y="307938"/>
                    </a:lnTo>
                    <a:cubicBezTo>
                      <a:pt x="589816" y="330600"/>
                      <a:pt x="602276" y="360727"/>
                      <a:pt x="602276" y="392721"/>
                    </a:cubicBezTo>
                    <a:cubicBezTo>
                      <a:pt x="602276" y="424803"/>
                      <a:pt x="589816" y="454930"/>
                      <a:pt x="567120" y="477504"/>
                    </a:cubicBezTo>
                    <a:lnTo>
                      <a:pt x="477228" y="567352"/>
                    </a:lnTo>
                    <a:cubicBezTo>
                      <a:pt x="453732" y="590725"/>
                      <a:pt x="423026" y="602367"/>
                      <a:pt x="392231" y="602367"/>
                    </a:cubicBezTo>
                    <a:cubicBezTo>
                      <a:pt x="381373" y="602367"/>
                      <a:pt x="370515" y="600945"/>
                      <a:pt x="360013" y="598013"/>
                    </a:cubicBezTo>
                    <a:cubicBezTo>
                      <a:pt x="351825" y="603612"/>
                      <a:pt x="342123" y="606722"/>
                      <a:pt x="331977" y="606722"/>
                    </a:cubicBezTo>
                    <a:lnTo>
                      <a:pt x="49396" y="606722"/>
                    </a:lnTo>
                    <a:cubicBezTo>
                      <a:pt x="22161" y="606722"/>
                      <a:pt x="0" y="584504"/>
                      <a:pt x="0" y="557310"/>
                    </a:cubicBezTo>
                    <a:lnTo>
                      <a:pt x="0" y="49412"/>
                    </a:lnTo>
                    <a:cubicBezTo>
                      <a:pt x="0" y="22129"/>
                      <a:pt x="22161" y="0"/>
                      <a:pt x="493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8280806" y="4025754"/>
              <a:ext cx="1776008" cy="542906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认真负责</a:t>
              </a:r>
              <a:endParaRPr lang="zh-CN" altLang="en-US" sz="1600" b="1" dirty="0">
                <a:solidFill>
                  <a:schemeClr val="bg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04290" y="1779270"/>
            <a:ext cx="9877425" cy="3431540"/>
          </a:xfrm>
          <a:prstGeom prst="rect">
            <a:avLst/>
          </a:prstGeom>
          <a:solidFill>
            <a:srgbClr val="FFC41A"/>
          </a:solidFill>
          <a:ln w="76200">
            <a:solidFill>
              <a:schemeClr val="tx1">
                <a:lumMod val="75000"/>
                <a:lumOff val="2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flipV="1">
            <a:off x="5974715" y="560070"/>
            <a:ext cx="243205" cy="22606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786130"/>
            <a:ext cx="121920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假如我当选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01094" y="986746"/>
            <a:ext cx="9980312" cy="4925388"/>
            <a:chOff x="1805251" y="1037546"/>
            <a:chExt cx="9980312" cy="4925388"/>
          </a:xfrm>
        </p:grpSpPr>
        <p:sp>
          <p:nvSpPr>
            <p:cNvPr id="13" name="文本框 12"/>
            <p:cNvSpPr txBox="1"/>
            <p:nvPr/>
          </p:nvSpPr>
          <p:spPr>
            <a:xfrm>
              <a:off x="1805251" y="1037546"/>
              <a:ext cx="557348" cy="45562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“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228215" y="5507312"/>
              <a:ext cx="557348" cy="45562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”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406015" y="2545934"/>
            <a:ext cx="7379970" cy="189821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2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我假如我就任此届学生会主席，我的第一件事就是召集我的内阁部长们举行第一次全体内阁会议，全面地听取他们的意见与建议，下放权力，实行承包责任制。我们将自始至终地遵循“一切为大家”的原则。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图片 7" descr="123f3c1cabcee47b91ed0827ea9e7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3925" y="2385695"/>
            <a:ext cx="4509135" cy="45091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04290" y="1779270"/>
            <a:ext cx="9877425" cy="3431540"/>
          </a:xfrm>
          <a:prstGeom prst="rect">
            <a:avLst/>
          </a:prstGeom>
          <a:solidFill>
            <a:srgbClr val="FFC41A"/>
          </a:solidFill>
          <a:ln w="76200">
            <a:solidFill>
              <a:schemeClr val="tx1">
                <a:lumMod val="75000"/>
                <a:lumOff val="25000"/>
                <a:alpha val="5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 b="1" dirty="0">
              <a:solidFill>
                <a:schemeClr val="bg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等腰三角形 2"/>
          <p:cNvSpPr/>
          <p:nvPr/>
        </p:nvSpPr>
        <p:spPr>
          <a:xfrm flipV="1">
            <a:off x="5974715" y="560070"/>
            <a:ext cx="243205" cy="22606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786130"/>
            <a:ext cx="12192000" cy="85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假如我当选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01094" y="986746"/>
            <a:ext cx="9980312" cy="4925388"/>
            <a:chOff x="1805251" y="1037546"/>
            <a:chExt cx="9980312" cy="4925388"/>
          </a:xfrm>
        </p:grpSpPr>
        <p:sp>
          <p:nvSpPr>
            <p:cNvPr id="13" name="文本框 12"/>
            <p:cNvSpPr txBox="1"/>
            <p:nvPr/>
          </p:nvSpPr>
          <p:spPr>
            <a:xfrm>
              <a:off x="1805251" y="1037546"/>
              <a:ext cx="557348" cy="45562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“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228215" y="5507312"/>
              <a:ext cx="557348" cy="45562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”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406015" y="2227385"/>
            <a:ext cx="7379970" cy="253530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2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我将进一步加强自身修养，努力提高和完善自身的素质，我将时时要求自己“待人正直、公正办事”；要求自己“严于律己、宽以待人”；要求自己“乐于助人、尊老爱幼”等等，总之，我要力争让学生会主席的职责与个人的思想品格同时到位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图片 7" descr="123f3c1cabcee47b91ed0827ea9e7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3925" y="2385695"/>
            <a:ext cx="4509135" cy="45091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35" y="301173"/>
            <a:ext cx="12192000" cy="1328675"/>
            <a:chOff x="635" y="661851"/>
            <a:chExt cx="12192000" cy="1328675"/>
          </a:xfrm>
        </p:grpSpPr>
        <p:sp>
          <p:nvSpPr>
            <p:cNvPr id="30" name="等腰三角形 29"/>
            <p:cNvSpPr/>
            <p:nvPr/>
          </p:nvSpPr>
          <p:spPr>
            <a:xfrm flipV="1">
              <a:off x="5974440" y="661851"/>
              <a:ext cx="243120" cy="226084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35" y="1133275"/>
              <a:ext cx="12192000" cy="8572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我将举办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198370" y="1870710"/>
            <a:ext cx="2834005" cy="1648460"/>
            <a:chOff x="1923" y="4278"/>
            <a:chExt cx="6917" cy="4023"/>
          </a:xfrm>
        </p:grpSpPr>
        <p:sp>
          <p:nvSpPr>
            <p:cNvPr id="8" name="矩形: 圆角 7"/>
            <p:cNvSpPr/>
            <p:nvPr/>
          </p:nvSpPr>
          <p:spPr>
            <a:xfrm>
              <a:off x="2102" y="4453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C00000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1923" y="4278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F1F5F7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308215" y="1856105"/>
            <a:ext cx="2858770" cy="1663065"/>
            <a:chOff x="10351" y="4278"/>
            <a:chExt cx="6917" cy="4023"/>
          </a:xfrm>
        </p:grpSpPr>
        <p:sp>
          <p:nvSpPr>
            <p:cNvPr id="4" name="矩形: 圆角 7"/>
            <p:cNvSpPr/>
            <p:nvPr/>
          </p:nvSpPr>
          <p:spPr>
            <a:xfrm>
              <a:off x="10530" y="4453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FFC41A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5" name="矩形: 圆角 8"/>
            <p:cNvSpPr/>
            <p:nvPr/>
          </p:nvSpPr>
          <p:spPr>
            <a:xfrm>
              <a:off x="10351" y="4278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F1F5F7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198370" y="4009390"/>
            <a:ext cx="2834005" cy="1648460"/>
            <a:chOff x="1923" y="4278"/>
            <a:chExt cx="6917" cy="4023"/>
          </a:xfrm>
        </p:grpSpPr>
        <p:sp>
          <p:nvSpPr>
            <p:cNvPr id="14" name="矩形: 圆角 7"/>
            <p:cNvSpPr/>
            <p:nvPr/>
          </p:nvSpPr>
          <p:spPr>
            <a:xfrm>
              <a:off x="2102" y="4453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FFC41A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: 圆角 8"/>
            <p:cNvSpPr/>
            <p:nvPr/>
          </p:nvSpPr>
          <p:spPr>
            <a:xfrm>
              <a:off x="1923" y="4278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F1F5F7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08215" y="4009390"/>
            <a:ext cx="2834005" cy="1648460"/>
            <a:chOff x="1923" y="4278"/>
            <a:chExt cx="6917" cy="4023"/>
          </a:xfrm>
        </p:grpSpPr>
        <p:sp>
          <p:nvSpPr>
            <p:cNvPr id="18" name="矩形: 圆角 7"/>
            <p:cNvSpPr/>
            <p:nvPr/>
          </p:nvSpPr>
          <p:spPr>
            <a:xfrm>
              <a:off x="2102" y="4453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C00000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: 圆角 8"/>
            <p:cNvSpPr/>
            <p:nvPr/>
          </p:nvSpPr>
          <p:spPr>
            <a:xfrm>
              <a:off x="1923" y="4278"/>
              <a:ext cx="6739" cy="3849"/>
            </a:xfrm>
            <a:prstGeom prst="roundRect">
              <a:avLst>
                <a:gd name="adj" fmla="val 2577"/>
              </a:avLst>
            </a:prstGeom>
            <a:solidFill>
              <a:srgbClr val="F1F5F7"/>
            </a:solidFill>
            <a:ln w="38100">
              <a:solidFill>
                <a:srgbClr val="2F3A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712720" y="2470150"/>
            <a:ext cx="1249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cs typeface="+mn-ea"/>
                <a:sym typeface="+mn-lt"/>
              </a:rPr>
              <a:t>广播站</a:t>
            </a:r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01890" y="2470150"/>
            <a:ext cx="2316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cs typeface="+mn-ea"/>
                <a:sym typeface="+mn-lt"/>
              </a:rPr>
              <a:t>设立师生信箱</a:t>
            </a:r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712720" y="4608830"/>
            <a:ext cx="1249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cs typeface="+mn-ea"/>
                <a:sym typeface="+mn-lt"/>
              </a:rPr>
              <a:t>书画会</a:t>
            </a:r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86065" y="460883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cs typeface="+mn-ea"/>
                <a:sym typeface="+mn-lt"/>
              </a:rPr>
              <a:t>社会实践</a:t>
            </a:r>
            <a:endParaRPr lang="zh-CN" altLang="en-US" sz="2800"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313873"/>
            <a:ext cx="12192000" cy="1163575"/>
            <a:chOff x="635" y="661851"/>
            <a:chExt cx="12192000" cy="1163575"/>
          </a:xfrm>
        </p:grpSpPr>
        <p:sp>
          <p:nvSpPr>
            <p:cNvPr id="30" name="等腰三角形 29"/>
            <p:cNvSpPr/>
            <p:nvPr/>
          </p:nvSpPr>
          <p:spPr>
            <a:xfrm flipV="1">
              <a:off x="5974440" y="661851"/>
              <a:ext cx="243120" cy="226084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35" y="968175"/>
              <a:ext cx="12192000" cy="8572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我将举办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1873250" y="2355850"/>
            <a:ext cx="990600" cy="990600"/>
          </a:xfrm>
          <a:prstGeom prst="ellipse">
            <a:avLst/>
          </a:prstGeom>
          <a:solidFill>
            <a:srgbClr val="C00000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673850" y="2355850"/>
            <a:ext cx="990600" cy="990600"/>
          </a:xfrm>
          <a:prstGeom prst="ellipse">
            <a:avLst/>
          </a:prstGeom>
          <a:solidFill>
            <a:srgbClr val="FFC41A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873250" y="4489450"/>
            <a:ext cx="990600" cy="990600"/>
          </a:xfrm>
          <a:prstGeom prst="ellipse">
            <a:avLst/>
          </a:prstGeom>
          <a:solidFill>
            <a:srgbClr val="FFC41A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673850" y="4375150"/>
            <a:ext cx="990600" cy="990600"/>
          </a:xfrm>
          <a:prstGeom prst="ellipse">
            <a:avLst/>
          </a:prstGeom>
          <a:solidFill>
            <a:srgbClr val="C00000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Freeform 77"/>
          <p:cNvSpPr/>
          <p:nvPr/>
        </p:nvSpPr>
        <p:spPr bwMode="auto">
          <a:xfrm>
            <a:off x="2124075" y="2644140"/>
            <a:ext cx="488315" cy="414020"/>
          </a:xfrm>
          <a:custGeom>
            <a:avLst/>
            <a:gdLst>
              <a:gd name="T0" fmla="*/ 179 w 188"/>
              <a:gd name="T1" fmla="*/ 10 h 159"/>
              <a:gd name="T2" fmla="*/ 145 w 188"/>
              <a:gd name="T3" fmla="*/ 10 h 159"/>
              <a:gd name="T4" fmla="*/ 65 w 188"/>
              <a:gd name="T5" fmla="*/ 90 h 159"/>
              <a:gd name="T6" fmla="*/ 43 w 188"/>
              <a:gd name="T7" fmla="*/ 69 h 159"/>
              <a:gd name="T8" fmla="*/ 9 w 188"/>
              <a:gd name="T9" fmla="*/ 69 h 159"/>
              <a:gd name="T10" fmla="*/ 9 w 188"/>
              <a:gd name="T11" fmla="*/ 103 h 159"/>
              <a:gd name="T12" fmla="*/ 65 w 188"/>
              <a:gd name="T13" fmla="*/ 159 h 159"/>
              <a:gd name="T14" fmla="*/ 179 w 188"/>
              <a:gd name="T15" fmla="*/ 44 h 159"/>
              <a:gd name="T16" fmla="*/ 179 w 188"/>
              <a:gd name="T17" fmla="*/ 1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9">
                <a:moveTo>
                  <a:pt x="179" y="10"/>
                </a:moveTo>
                <a:cubicBezTo>
                  <a:pt x="170" y="0"/>
                  <a:pt x="154" y="0"/>
                  <a:pt x="145" y="10"/>
                </a:cubicBezTo>
                <a:cubicBezTo>
                  <a:pt x="65" y="90"/>
                  <a:pt x="65" y="90"/>
                  <a:pt x="65" y="90"/>
                </a:cubicBezTo>
                <a:cubicBezTo>
                  <a:pt x="43" y="69"/>
                  <a:pt x="43" y="69"/>
                  <a:pt x="43" y="69"/>
                </a:cubicBezTo>
                <a:cubicBezTo>
                  <a:pt x="34" y="59"/>
                  <a:pt x="19" y="59"/>
                  <a:pt x="9" y="69"/>
                </a:cubicBezTo>
                <a:cubicBezTo>
                  <a:pt x="0" y="78"/>
                  <a:pt x="0" y="94"/>
                  <a:pt x="9" y="103"/>
                </a:cubicBezTo>
                <a:cubicBezTo>
                  <a:pt x="65" y="159"/>
                  <a:pt x="65" y="159"/>
                  <a:pt x="65" y="159"/>
                </a:cubicBezTo>
                <a:cubicBezTo>
                  <a:pt x="179" y="44"/>
                  <a:pt x="179" y="44"/>
                  <a:pt x="179" y="44"/>
                </a:cubicBezTo>
                <a:cubicBezTo>
                  <a:pt x="188" y="35"/>
                  <a:pt x="188" y="19"/>
                  <a:pt x="17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Freeform 77"/>
          <p:cNvSpPr/>
          <p:nvPr/>
        </p:nvSpPr>
        <p:spPr bwMode="auto">
          <a:xfrm>
            <a:off x="6925310" y="2644140"/>
            <a:ext cx="488315" cy="414020"/>
          </a:xfrm>
          <a:custGeom>
            <a:avLst/>
            <a:gdLst>
              <a:gd name="T0" fmla="*/ 179 w 188"/>
              <a:gd name="T1" fmla="*/ 10 h 159"/>
              <a:gd name="T2" fmla="*/ 145 w 188"/>
              <a:gd name="T3" fmla="*/ 10 h 159"/>
              <a:gd name="T4" fmla="*/ 65 w 188"/>
              <a:gd name="T5" fmla="*/ 90 h 159"/>
              <a:gd name="T6" fmla="*/ 43 w 188"/>
              <a:gd name="T7" fmla="*/ 69 h 159"/>
              <a:gd name="T8" fmla="*/ 9 w 188"/>
              <a:gd name="T9" fmla="*/ 69 h 159"/>
              <a:gd name="T10" fmla="*/ 9 w 188"/>
              <a:gd name="T11" fmla="*/ 103 h 159"/>
              <a:gd name="T12" fmla="*/ 65 w 188"/>
              <a:gd name="T13" fmla="*/ 159 h 159"/>
              <a:gd name="T14" fmla="*/ 179 w 188"/>
              <a:gd name="T15" fmla="*/ 44 h 159"/>
              <a:gd name="T16" fmla="*/ 179 w 188"/>
              <a:gd name="T17" fmla="*/ 1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9">
                <a:moveTo>
                  <a:pt x="179" y="10"/>
                </a:moveTo>
                <a:cubicBezTo>
                  <a:pt x="170" y="0"/>
                  <a:pt x="154" y="0"/>
                  <a:pt x="145" y="10"/>
                </a:cubicBezTo>
                <a:cubicBezTo>
                  <a:pt x="65" y="90"/>
                  <a:pt x="65" y="90"/>
                  <a:pt x="65" y="90"/>
                </a:cubicBezTo>
                <a:cubicBezTo>
                  <a:pt x="43" y="69"/>
                  <a:pt x="43" y="69"/>
                  <a:pt x="43" y="69"/>
                </a:cubicBezTo>
                <a:cubicBezTo>
                  <a:pt x="34" y="59"/>
                  <a:pt x="19" y="59"/>
                  <a:pt x="9" y="69"/>
                </a:cubicBezTo>
                <a:cubicBezTo>
                  <a:pt x="0" y="78"/>
                  <a:pt x="0" y="94"/>
                  <a:pt x="9" y="103"/>
                </a:cubicBezTo>
                <a:cubicBezTo>
                  <a:pt x="65" y="159"/>
                  <a:pt x="65" y="159"/>
                  <a:pt x="65" y="159"/>
                </a:cubicBezTo>
                <a:cubicBezTo>
                  <a:pt x="179" y="44"/>
                  <a:pt x="179" y="44"/>
                  <a:pt x="179" y="44"/>
                </a:cubicBezTo>
                <a:cubicBezTo>
                  <a:pt x="188" y="35"/>
                  <a:pt x="188" y="19"/>
                  <a:pt x="17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Freeform 77"/>
          <p:cNvSpPr/>
          <p:nvPr/>
        </p:nvSpPr>
        <p:spPr bwMode="auto">
          <a:xfrm>
            <a:off x="2124710" y="4853940"/>
            <a:ext cx="488315" cy="414020"/>
          </a:xfrm>
          <a:custGeom>
            <a:avLst/>
            <a:gdLst>
              <a:gd name="T0" fmla="*/ 179 w 188"/>
              <a:gd name="T1" fmla="*/ 10 h 159"/>
              <a:gd name="T2" fmla="*/ 145 w 188"/>
              <a:gd name="T3" fmla="*/ 10 h 159"/>
              <a:gd name="T4" fmla="*/ 65 w 188"/>
              <a:gd name="T5" fmla="*/ 90 h 159"/>
              <a:gd name="T6" fmla="*/ 43 w 188"/>
              <a:gd name="T7" fmla="*/ 69 h 159"/>
              <a:gd name="T8" fmla="*/ 9 w 188"/>
              <a:gd name="T9" fmla="*/ 69 h 159"/>
              <a:gd name="T10" fmla="*/ 9 w 188"/>
              <a:gd name="T11" fmla="*/ 103 h 159"/>
              <a:gd name="T12" fmla="*/ 65 w 188"/>
              <a:gd name="T13" fmla="*/ 159 h 159"/>
              <a:gd name="T14" fmla="*/ 179 w 188"/>
              <a:gd name="T15" fmla="*/ 44 h 159"/>
              <a:gd name="T16" fmla="*/ 179 w 188"/>
              <a:gd name="T17" fmla="*/ 1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9">
                <a:moveTo>
                  <a:pt x="179" y="10"/>
                </a:moveTo>
                <a:cubicBezTo>
                  <a:pt x="170" y="0"/>
                  <a:pt x="154" y="0"/>
                  <a:pt x="145" y="10"/>
                </a:cubicBezTo>
                <a:cubicBezTo>
                  <a:pt x="65" y="90"/>
                  <a:pt x="65" y="90"/>
                  <a:pt x="65" y="90"/>
                </a:cubicBezTo>
                <a:cubicBezTo>
                  <a:pt x="43" y="69"/>
                  <a:pt x="43" y="69"/>
                  <a:pt x="43" y="69"/>
                </a:cubicBezTo>
                <a:cubicBezTo>
                  <a:pt x="34" y="59"/>
                  <a:pt x="19" y="59"/>
                  <a:pt x="9" y="69"/>
                </a:cubicBezTo>
                <a:cubicBezTo>
                  <a:pt x="0" y="78"/>
                  <a:pt x="0" y="94"/>
                  <a:pt x="9" y="103"/>
                </a:cubicBezTo>
                <a:cubicBezTo>
                  <a:pt x="65" y="159"/>
                  <a:pt x="65" y="159"/>
                  <a:pt x="65" y="159"/>
                </a:cubicBezTo>
                <a:cubicBezTo>
                  <a:pt x="179" y="44"/>
                  <a:pt x="179" y="44"/>
                  <a:pt x="179" y="44"/>
                </a:cubicBezTo>
                <a:cubicBezTo>
                  <a:pt x="188" y="35"/>
                  <a:pt x="188" y="19"/>
                  <a:pt x="17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Freeform 77"/>
          <p:cNvSpPr/>
          <p:nvPr/>
        </p:nvSpPr>
        <p:spPr bwMode="auto">
          <a:xfrm>
            <a:off x="6925310" y="4663440"/>
            <a:ext cx="488315" cy="414020"/>
          </a:xfrm>
          <a:custGeom>
            <a:avLst/>
            <a:gdLst>
              <a:gd name="T0" fmla="*/ 179 w 188"/>
              <a:gd name="T1" fmla="*/ 10 h 159"/>
              <a:gd name="T2" fmla="*/ 145 w 188"/>
              <a:gd name="T3" fmla="*/ 10 h 159"/>
              <a:gd name="T4" fmla="*/ 65 w 188"/>
              <a:gd name="T5" fmla="*/ 90 h 159"/>
              <a:gd name="T6" fmla="*/ 43 w 188"/>
              <a:gd name="T7" fmla="*/ 69 h 159"/>
              <a:gd name="T8" fmla="*/ 9 w 188"/>
              <a:gd name="T9" fmla="*/ 69 h 159"/>
              <a:gd name="T10" fmla="*/ 9 w 188"/>
              <a:gd name="T11" fmla="*/ 103 h 159"/>
              <a:gd name="T12" fmla="*/ 65 w 188"/>
              <a:gd name="T13" fmla="*/ 159 h 159"/>
              <a:gd name="T14" fmla="*/ 179 w 188"/>
              <a:gd name="T15" fmla="*/ 44 h 159"/>
              <a:gd name="T16" fmla="*/ 179 w 188"/>
              <a:gd name="T17" fmla="*/ 1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9">
                <a:moveTo>
                  <a:pt x="179" y="10"/>
                </a:moveTo>
                <a:cubicBezTo>
                  <a:pt x="170" y="0"/>
                  <a:pt x="154" y="0"/>
                  <a:pt x="145" y="10"/>
                </a:cubicBezTo>
                <a:cubicBezTo>
                  <a:pt x="65" y="90"/>
                  <a:pt x="65" y="90"/>
                  <a:pt x="65" y="90"/>
                </a:cubicBezTo>
                <a:cubicBezTo>
                  <a:pt x="43" y="69"/>
                  <a:pt x="43" y="69"/>
                  <a:pt x="43" y="69"/>
                </a:cubicBezTo>
                <a:cubicBezTo>
                  <a:pt x="34" y="59"/>
                  <a:pt x="19" y="59"/>
                  <a:pt x="9" y="69"/>
                </a:cubicBezTo>
                <a:cubicBezTo>
                  <a:pt x="0" y="78"/>
                  <a:pt x="0" y="94"/>
                  <a:pt x="9" y="103"/>
                </a:cubicBezTo>
                <a:cubicBezTo>
                  <a:pt x="65" y="159"/>
                  <a:pt x="65" y="159"/>
                  <a:pt x="65" y="159"/>
                </a:cubicBezTo>
                <a:cubicBezTo>
                  <a:pt x="179" y="44"/>
                  <a:pt x="179" y="44"/>
                  <a:pt x="179" y="44"/>
                </a:cubicBezTo>
                <a:cubicBezTo>
                  <a:pt x="188" y="35"/>
                  <a:pt x="188" y="19"/>
                  <a:pt x="17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TextBox 38"/>
          <p:cNvSpPr txBox="1"/>
          <p:nvPr/>
        </p:nvSpPr>
        <p:spPr>
          <a:xfrm>
            <a:off x="2927985" y="2482215"/>
            <a:ext cx="3046095" cy="69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内阁会议</a:t>
            </a:r>
            <a:r>
              <a:rPr lang="en-US" altLang="en-GB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</a:t>
            </a:r>
            <a:r>
              <a:rPr lang="en-GB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全面地听取他们的意见与建议，下放权力，实行承包责任制</a:t>
            </a:r>
            <a:endParaRPr lang="en-GB"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8134985" y="2482215"/>
            <a:ext cx="3046095" cy="69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体育友谊比赛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</a:t>
            </a:r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使爱好体育的英雄有用武之地</a:t>
            </a:r>
            <a:endParaRPr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38"/>
          <p:cNvSpPr txBox="1"/>
          <p:nvPr/>
        </p:nvSpPr>
        <p:spPr>
          <a:xfrm>
            <a:off x="2927985" y="4663440"/>
            <a:ext cx="3046095" cy="69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校艺术团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</a:t>
            </a:r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我们将举办自己的艺术节、中秋、圣诞大联欢</a:t>
            </a:r>
            <a:endParaRPr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8"/>
          <p:cNvSpPr txBox="1"/>
          <p:nvPr/>
        </p:nvSpPr>
        <p:spPr>
          <a:xfrm>
            <a:off x="8134985" y="4530725"/>
            <a:ext cx="3046095" cy="69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电视台、广播站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:</a:t>
            </a:r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建立必要的管理制度，设立师生信箱。</a:t>
            </a:r>
            <a:endParaRPr sz="1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25" grpId="0" bldLvl="0" animBg="1"/>
      <p:bldP spid="26" grpId="0" bldLvl="0" animBg="1"/>
      <p:bldP spid="27" grpId="0" bldLvl="0" animBg="1"/>
      <p:bldP spid="62" grpId="0" bldLvl="0" animBg="1"/>
      <p:bldP spid="28" grpId="0" bldLvl="0" animBg="1"/>
      <p:bldP spid="29" grpId="0" bldLvl="0" animBg="1"/>
      <p:bldP spid="3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93bca0a36f21db0f4b85ebdca39a24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2195" y="1272540"/>
            <a:ext cx="7547610" cy="4567555"/>
          </a:xfrm>
          <a:prstGeom prst="rect">
            <a:avLst/>
          </a:prstGeom>
          <a:ln w="63500">
            <a:solidFill>
              <a:schemeClr val="tx1"/>
            </a:solidFill>
          </a:ln>
        </p:spPr>
      </p:pic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2889250"/>
            <a:ext cx="2163445" cy="3556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78200" y="2181860"/>
            <a:ext cx="5816600" cy="2749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>
                <a:cs typeface="+mn-ea"/>
                <a:sym typeface="+mn-lt"/>
              </a:rPr>
              <a:t>      </a:t>
            </a:r>
            <a:r>
              <a:rPr lang="zh-CN" altLang="en-US">
                <a:cs typeface="+mn-ea"/>
                <a:sym typeface="+mn-lt"/>
              </a:rPr>
              <a:t>既然是花，我就要开放；既然是树，我就要长成栋梁；既然是石头，我就要去铺出大路；既然是学生会主席，我就要成为一名出色的领航员！</a:t>
            </a:r>
            <a:endParaRPr lang="zh-CN" altLang="en-US">
              <a:cs typeface="+mn-ea"/>
              <a:sym typeface="+mn-lt"/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cs typeface="+mn-ea"/>
                <a:sym typeface="+mn-lt"/>
              </a:rPr>
              <a:t>      各位代表，你们所期望的学生会主席，不正是敢想敢说敢做的人么？我十分愿意做你们所期待的公仆。你们握着选票的手还会犹豫吗？谢谢大家的信任</a:t>
            </a:r>
            <a:r>
              <a:rPr lang="en-US" altLang="zh-CN">
                <a:cs typeface="+mn-ea"/>
                <a:sym typeface="+mn-lt"/>
              </a:rPr>
              <a:t>!</a:t>
            </a:r>
            <a:endParaRPr lang="en-US" altLang="zh-CN"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rcRect b="36681"/>
          <a:stretch>
            <a:fillRect/>
          </a:stretch>
        </p:blipFill>
        <p:spPr>
          <a:xfrm>
            <a:off x="-51435" y="3175"/>
            <a:ext cx="12295505" cy="6851015"/>
          </a:xfrm>
          <a:prstGeom prst="rect">
            <a:avLst/>
          </a:prstGeom>
        </p:spPr>
      </p:pic>
      <p:grpSp>
        <p:nvGrpSpPr>
          <p:cNvPr id="63" name="Group 39"/>
          <p:cNvGrpSpPr>
            <a:grpSpLocks noChangeAspect="1"/>
          </p:cNvGrpSpPr>
          <p:nvPr/>
        </p:nvGrpSpPr>
        <p:grpSpPr bwMode="auto">
          <a:xfrm>
            <a:off x="3412795" y="540602"/>
            <a:ext cx="5055260" cy="4279738"/>
            <a:chOff x="2198" y="819"/>
            <a:chExt cx="3168" cy="2682"/>
          </a:xfrm>
        </p:grpSpPr>
        <p:sp>
          <p:nvSpPr>
            <p:cNvPr id="65" name="Freeform 40"/>
            <p:cNvSpPr/>
            <p:nvPr/>
          </p:nvSpPr>
          <p:spPr bwMode="auto">
            <a:xfrm>
              <a:off x="2387" y="1996"/>
              <a:ext cx="202" cy="201"/>
            </a:xfrm>
            <a:custGeom>
              <a:avLst/>
              <a:gdLst>
                <a:gd name="T0" fmla="*/ 110 w 202"/>
                <a:gd name="T1" fmla="*/ 112 h 201"/>
                <a:gd name="T2" fmla="*/ 202 w 202"/>
                <a:gd name="T3" fmla="*/ 100 h 201"/>
                <a:gd name="T4" fmla="*/ 110 w 202"/>
                <a:gd name="T5" fmla="*/ 91 h 201"/>
                <a:gd name="T6" fmla="*/ 100 w 202"/>
                <a:gd name="T7" fmla="*/ 0 h 201"/>
                <a:gd name="T8" fmla="*/ 91 w 202"/>
                <a:gd name="T9" fmla="*/ 91 h 201"/>
                <a:gd name="T10" fmla="*/ 0 w 202"/>
                <a:gd name="T11" fmla="*/ 100 h 201"/>
                <a:gd name="T12" fmla="*/ 91 w 202"/>
                <a:gd name="T13" fmla="*/ 112 h 201"/>
                <a:gd name="T14" fmla="*/ 100 w 202"/>
                <a:gd name="T15" fmla="*/ 201 h 201"/>
                <a:gd name="T16" fmla="*/ 110 w 202"/>
                <a:gd name="T17" fmla="*/ 11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0" y="112"/>
                  </a:moveTo>
                  <a:lnTo>
                    <a:pt x="202" y="100"/>
                  </a:lnTo>
                  <a:lnTo>
                    <a:pt x="110" y="91"/>
                  </a:lnTo>
                  <a:lnTo>
                    <a:pt x="100" y="0"/>
                  </a:lnTo>
                  <a:lnTo>
                    <a:pt x="91" y="91"/>
                  </a:lnTo>
                  <a:lnTo>
                    <a:pt x="0" y="100"/>
                  </a:lnTo>
                  <a:lnTo>
                    <a:pt x="91" y="112"/>
                  </a:lnTo>
                  <a:lnTo>
                    <a:pt x="100" y="201"/>
                  </a:lnTo>
                  <a:lnTo>
                    <a:pt x="11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41"/>
            <p:cNvSpPr/>
            <p:nvPr/>
          </p:nvSpPr>
          <p:spPr bwMode="auto">
            <a:xfrm>
              <a:off x="2709" y="1205"/>
              <a:ext cx="202" cy="201"/>
            </a:xfrm>
            <a:custGeom>
              <a:avLst/>
              <a:gdLst>
                <a:gd name="T0" fmla="*/ 112 w 202"/>
                <a:gd name="T1" fmla="*/ 112 h 201"/>
                <a:gd name="T2" fmla="*/ 202 w 202"/>
                <a:gd name="T3" fmla="*/ 100 h 201"/>
                <a:gd name="T4" fmla="*/ 112 w 202"/>
                <a:gd name="T5" fmla="*/ 91 h 201"/>
                <a:gd name="T6" fmla="*/ 102 w 202"/>
                <a:gd name="T7" fmla="*/ 0 h 201"/>
                <a:gd name="T8" fmla="*/ 92 w 202"/>
                <a:gd name="T9" fmla="*/ 91 h 201"/>
                <a:gd name="T10" fmla="*/ 0 w 202"/>
                <a:gd name="T11" fmla="*/ 100 h 201"/>
                <a:gd name="T12" fmla="*/ 92 w 202"/>
                <a:gd name="T13" fmla="*/ 112 h 201"/>
                <a:gd name="T14" fmla="*/ 102 w 202"/>
                <a:gd name="T15" fmla="*/ 201 h 201"/>
                <a:gd name="T16" fmla="*/ 112 w 202"/>
                <a:gd name="T17" fmla="*/ 11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2" y="112"/>
                  </a:moveTo>
                  <a:lnTo>
                    <a:pt x="202" y="100"/>
                  </a:lnTo>
                  <a:lnTo>
                    <a:pt x="112" y="91"/>
                  </a:lnTo>
                  <a:lnTo>
                    <a:pt x="102" y="0"/>
                  </a:lnTo>
                  <a:lnTo>
                    <a:pt x="92" y="91"/>
                  </a:lnTo>
                  <a:lnTo>
                    <a:pt x="0" y="100"/>
                  </a:lnTo>
                  <a:lnTo>
                    <a:pt x="92" y="112"/>
                  </a:lnTo>
                  <a:lnTo>
                    <a:pt x="102" y="201"/>
                  </a:lnTo>
                  <a:lnTo>
                    <a:pt x="112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42"/>
            <p:cNvSpPr/>
            <p:nvPr/>
          </p:nvSpPr>
          <p:spPr bwMode="auto">
            <a:xfrm>
              <a:off x="3329" y="819"/>
              <a:ext cx="201" cy="201"/>
            </a:xfrm>
            <a:custGeom>
              <a:avLst/>
              <a:gdLst>
                <a:gd name="T0" fmla="*/ 110 w 201"/>
                <a:gd name="T1" fmla="*/ 110 h 201"/>
                <a:gd name="T2" fmla="*/ 201 w 201"/>
                <a:gd name="T3" fmla="*/ 100 h 201"/>
                <a:gd name="T4" fmla="*/ 110 w 201"/>
                <a:gd name="T5" fmla="*/ 89 h 201"/>
                <a:gd name="T6" fmla="*/ 99 w 201"/>
                <a:gd name="T7" fmla="*/ 0 h 201"/>
                <a:gd name="T8" fmla="*/ 91 w 201"/>
                <a:gd name="T9" fmla="*/ 89 h 201"/>
                <a:gd name="T10" fmla="*/ 0 w 201"/>
                <a:gd name="T11" fmla="*/ 100 h 201"/>
                <a:gd name="T12" fmla="*/ 91 w 201"/>
                <a:gd name="T13" fmla="*/ 110 h 201"/>
                <a:gd name="T14" fmla="*/ 99 w 201"/>
                <a:gd name="T15" fmla="*/ 201 h 201"/>
                <a:gd name="T16" fmla="*/ 110 w 201"/>
                <a:gd name="T17" fmla="*/ 11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01">
                  <a:moveTo>
                    <a:pt x="110" y="110"/>
                  </a:moveTo>
                  <a:lnTo>
                    <a:pt x="201" y="100"/>
                  </a:lnTo>
                  <a:lnTo>
                    <a:pt x="110" y="89"/>
                  </a:lnTo>
                  <a:lnTo>
                    <a:pt x="99" y="0"/>
                  </a:lnTo>
                  <a:lnTo>
                    <a:pt x="91" y="89"/>
                  </a:lnTo>
                  <a:lnTo>
                    <a:pt x="0" y="100"/>
                  </a:lnTo>
                  <a:lnTo>
                    <a:pt x="91" y="110"/>
                  </a:lnTo>
                  <a:lnTo>
                    <a:pt x="99" y="201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43"/>
            <p:cNvSpPr/>
            <p:nvPr/>
          </p:nvSpPr>
          <p:spPr bwMode="auto">
            <a:xfrm>
              <a:off x="4985" y="2909"/>
              <a:ext cx="202" cy="204"/>
            </a:xfrm>
            <a:custGeom>
              <a:avLst/>
              <a:gdLst>
                <a:gd name="T0" fmla="*/ 110 w 202"/>
                <a:gd name="T1" fmla="*/ 112 h 204"/>
                <a:gd name="T2" fmla="*/ 202 w 202"/>
                <a:gd name="T3" fmla="*/ 102 h 204"/>
                <a:gd name="T4" fmla="*/ 110 w 202"/>
                <a:gd name="T5" fmla="*/ 92 h 204"/>
                <a:gd name="T6" fmla="*/ 100 w 202"/>
                <a:gd name="T7" fmla="*/ 0 h 204"/>
                <a:gd name="T8" fmla="*/ 90 w 202"/>
                <a:gd name="T9" fmla="*/ 92 h 204"/>
                <a:gd name="T10" fmla="*/ 0 w 202"/>
                <a:gd name="T11" fmla="*/ 102 h 204"/>
                <a:gd name="T12" fmla="*/ 90 w 202"/>
                <a:gd name="T13" fmla="*/ 112 h 204"/>
                <a:gd name="T14" fmla="*/ 100 w 202"/>
                <a:gd name="T15" fmla="*/ 204 h 204"/>
                <a:gd name="T16" fmla="*/ 110 w 202"/>
                <a:gd name="T17" fmla="*/ 11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4">
                  <a:moveTo>
                    <a:pt x="110" y="112"/>
                  </a:moveTo>
                  <a:lnTo>
                    <a:pt x="202" y="102"/>
                  </a:lnTo>
                  <a:lnTo>
                    <a:pt x="110" y="92"/>
                  </a:lnTo>
                  <a:lnTo>
                    <a:pt x="100" y="0"/>
                  </a:lnTo>
                  <a:lnTo>
                    <a:pt x="90" y="92"/>
                  </a:lnTo>
                  <a:lnTo>
                    <a:pt x="0" y="102"/>
                  </a:lnTo>
                  <a:lnTo>
                    <a:pt x="90" y="112"/>
                  </a:lnTo>
                  <a:lnTo>
                    <a:pt x="100" y="204"/>
                  </a:lnTo>
                  <a:lnTo>
                    <a:pt x="11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4"/>
            <p:cNvSpPr/>
            <p:nvPr/>
          </p:nvSpPr>
          <p:spPr bwMode="auto">
            <a:xfrm>
              <a:off x="4725" y="1255"/>
              <a:ext cx="202" cy="201"/>
            </a:xfrm>
            <a:custGeom>
              <a:avLst/>
              <a:gdLst>
                <a:gd name="T0" fmla="*/ 113 w 202"/>
                <a:gd name="T1" fmla="*/ 112 h 201"/>
                <a:gd name="T2" fmla="*/ 202 w 202"/>
                <a:gd name="T3" fmla="*/ 102 h 201"/>
                <a:gd name="T4" fmla="*/ 113 w 202"/>
                <a:gd name="T5" fmla="*/ 91 h 201"/>
                <a:gd name="T6" fmla="*/ 102 w 202"/>
                <a:gd name="T7" fmla="*/ 0 h 201"/>
                <a:gd name="T8" fmla="*/ 92 w 202"/>
                <a:gd name="T9" fmla="*/ 91 h 201"/>
                <a:gd name="T10" fmla="*/ 0 w 202"/>
                <a:gd name="T11" fmla="*/ 102 h 201"/>
                <a:gd name="T12" fmla="*/ 92 w 202"/>
                <a:gd name="T13" fmla="*/ 112 h 201"/>
                <a:gd name="T14" fmla="*/ 102 w 202"/>
                <a:gd name="T15" fmla="*/ 201 h 201"/>
                <a:gd name="T16" fmla="*/ 113 w 202"/>
                <a:gd name="T17" fmla="*/ 11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3" y="112"/>
                  </a:moveTo>
                  <a:lnTo>
                    <a:pt x="202" y="102"/>
                  </a:lnTo>
                  <a:lnTo>
                    <a:pt x="113" y="91"/>
                  </a:lnTo>
                  <a:lnTo>
                    <a:pt x="102" y="0"/>
                  </a:lnTo>
                  <a:lnTo>
                    <a:pt x="92" y="91"/>
                  </a:lnTo>
                  <a:lnTo>
                    <a:pt x="0" y="102"/>
                  </a:lnTo>
                  <a:lnTo>
                    <a:pt x="92" y="112"/>
                  </a:lnTo>
                  <a:lnTo>
                    <a:pt x="102" y="201"/>
                  </a:lnTo>
                  <a:lnTo>
                    <a:pt x="113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45"/>
            <p:cNvSpPr/>
            <p:nvPr/>
          </p:nvSpPr>
          <p:spPr bwMode="auto">
            <a:xfrm>
              <a:off x="4376" y="939"/>
              <a:ext cx="202" cy="202"/>
            </a:xfrm>
            <a:custGeom>
              <a:avLst/>
              <a:gdLst>
                <a:gd name="T0" fmla="*/ 110 w 202"/>
                <a:gd name="T1" fmla="*/ 110 h 202"/>
                <a:gd name="T2" fmla="*/ 202 w 202"/>
                <a:gd name="T3" fmla="*/ 100 h 202"/>
                <a:gd name="T4" fmla="*/ 110 w 202"/>
                <a:gd name="T5" fmla="*/ 92 h 202"/>
                <a:gd name="T6" fmla="*/ 100 w 202"/>
                <a:gd name="T7" fmla="*/ 0 h 202"/>
                <a:gd name="T8" fmla="*/ 90 w 202"/>
                <a:gd name="T9" fmla="*/ 92 h 202"/>
                <a:gd name="T10" fmla="*/ 0 w 202"/>
                <a:gd name="T11" fmla="*/ 100 h 202"/>
                <a:gd name="T12" fmla="*/ 90 w 202"/>
                <a:gd name="T13" fmla="*/ 110 h 202"/>
                <a:gd name="T14" fmla="*/ 100 w 202"/>
                <a:gd name="T15" fmla="*/ 202 h 202"/>
                <a:gd name="T16" fmla="*/ 110 w 202"/>
                <a:gd name="T17" fmla="*/ 11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2">
                  <a:moveTo>
                    <a:pt x="110" y="110"/>
                  </a:moveTo>
                  <a:lnTo>
                    <a:pt x="202" y="100"/>
                  </a:lnTo>
                  <a:lnTo>
                    <a:pt x="110" y="92"/>
                  </a:lnTo>
                  <a:lnTo>
                    <a:pt x="100" y="0"/>
                  </a:lnTo>
                  <a:lnTo>
                    <a:pt x="90" y="92"/>
                  </a:lnTo>
                  <a:lnTo>
                    <a:pt x="0" y="100"/>
                  </a:lnTo>
                  <a:lnTo>
                    <a:pt x="90" y="110"/>
                  </a:lnTo>
                  <a:lnTo>
                    <a:pt x="100" y="202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46"/>
            <p:cNvSpPr/>
            <p:nvPr/>
          </p:nvSpPr>
          <p:spPr bwMode="auto">
            <a:xfrm>
              <a:off x="5164" y="2233"/>
              <a:ext cx="202" cy="201"/>
            </a:xfrm>
            <a:custGeom>
              <a:avLst/>
              <a:gdLst>
                <a:gd name="T0" fmla="*/ 110 w 202"/>
                <a:gd name="T1" fmla="*/ 110 h 201"/>
                <a:gd name="T2" fmla="*/ 202 w 202"/>
                <a:gd name="T3" fmla="*/ 99 h 201"/>
                <a:gd name="T4" fmla="*/ 110 w 202"/>
                <a:gd name="T5" fmla="*/ 89 h 201"/>
                <a:gd name="T6" fmla="*/ 100 w 202"/>
                <a:gd name="T7" fmla="*/ 0 h 201"/>
                <a:gd name="T8" fmla="*/ 89 w 202"/>
                <a:gd name="T9" fmla="*/ 89 h 201"/>
                <a:gd name="T10" fmla="*/ 0 w 202"/>
                <a:gd name="T11" fmla="*/ 99 h 201"/>
                <a:gd name="T12" fmla="*/ 89 w 202"/>
                <a:gd name="T13" fmla="*/ 110 h 201"/>
                <a:gd name="T14" fmla="*/ 100 w 202"/>
                <a:gd name="T15" fmla="*/ 201 h 201"/>
                <a:gd name="T16" fmla="*/ 110 w 202"/>
                <a:gd name="T17" fmla="*/ 11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1">
                  <a:moveTo>
                    <a:pt x="110" y="110"/>
                  </a:moveTo>
                  <a:lnTo>
                    <a:pt x="202" y="99"/>
                  </a:lnTo>
                  <a:lnTo>
                    <a:pt x="110" y="89"/>
                  </a:lnTo>
                  <a:lnTo>
                    <a:pt x="100" y="0"/>
                  </a:lnTo>
                  <a:lnTo>
                    <a:pt x="89" y="89"/>
                  </a:lnTo>
                  <a:lnTo>
                    <a:pt x="0" y="99"/>
                  </a:lnTo>
                  <a:lnTo>
                    <a:pt x="89" y="110"/>
                  </a:lnTo>
                  <a:lnTo>
                    <a:pt x="100" y="201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47"/>
            <p:cNvSpPr/>
            <p:nvPr/>
          </p:nvSpPr>
          <p:spPr bwMode="auto">
            <a:xfrm>
              <a:off x="2217" y="2810"/>
              <a:ext cx="201" cy="201"/>
            </a:xfrm>
            <a:custGeom>
              <a:avLst/>
              <a:gdLst>
                <a:gd name="T0" fmla="*/ 110 w 201"/>
                <a:gd name="T1" fmla="*/ 110 h 201"/>
                <a:gd name="T2" fmla="*/ 201 w 201"/>
                <a:gd name="T3" fmla="*/ 99 h 201"/>
                <a:gd name="T4" fmla="*/ 110 w 201"/>
                <a:gd name="T5" fmla="*/ 91 h 201"/>
                <a:gd name="T6" fmla="*/ 99 w 201"/>
                <a:gd name="T7" fmla="*/ 0 h 201"/>
                <a:gd name="T8" fmla="*/ 89 w 201"/>
                <a:gd name="T9" fmla="*/ 91 h 201"/>
                <a:gd name="T10" fmla="*/ 0 w 201"/>
                <a:gd name="T11" fmla="*/ 99 h 201"/>
                <a:gd name="T12" fmla="*/ 89 w 201"/>
                <a:gd name="T13" fmla="*/ 110 h 201"/>
                <a:gd name="T14" fmla="*/ 99 w 201"/>
                <a:gd name="T15" fmla="*/ 201 h 201"/>
                <a:gd name="T16" fmla="*/ 110 w 201"/>
                <a:gd name="T17" fmla="*/ 11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01">
                  <a:moveTo>
                    <a:pt x="110" y="110"/>
                  </a:moveTo>
                  <a:lnTo>
                    <a:pt x="201" y="99"/>
                  </a:lnTo>
                  <a:lnTo>
                    <a:pt x="110" y="91"/>
                  </a:lnTo>
                  <a:lnTo>
                    <a:pt x="99" y="0"/>
                  </a:lnTo>
                  <a:lnTo>
                    <a:pt x="89" y="91"/>
                  </a:lnTo>
                  <a:lnTo>
                    <a:pt x="0" y="99"/>
                  </a:lnTo>
                  <a:lnTo>
                    <a:pt x="89" y="110"/>
                  </a:lnTo>
                  <a:lnTo>
                    <a:pt x="99" y="201"/>
                  </a:lnTo>
                  <a:lnTo>
                    <a:pt x="11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48"/>
            <p:cNvSpPr/>
            <p:nvPr/>
          </p:nvSpPr>
          <p:spPr bwMode="auto">
            <a:xfrm>
              <a:off x="2460" y="2586"/>
              <a:ext cx="141" cy="141"/>
            </a:xfrm>
            <a:custGeom>
              <a:avLst/>
              <a:gdLst>
                <a:gd name="T0" fmla="*/ 77 w 141"/>
                <a:gd name="T1" fmla="*/ 76 h 141"/>
                <a:gd name="T2" fmla="*/ 141 w 141"/>
                <a:gd name="T3" fmla="*/ 70 h 141"/>
                <a:gd name="T4" fmla="*/ 77 w 141"/>
                <a:gd name="T5" fmla="*/ 64 h 141"/>
                <a:gd name="T6" fmla="*/ 70 w 141"/>
                <a:gd name="T7" fmla="*/ 0 h 141"/>
                <a:gd name="T8" fmla="*/ 62 w 141"/>
                <a:gd name="T9" fmla="*/ 64 h 141"/>
                <a:gd name="T10" fmla="*/ 0 w 141"/>
                <a:gd name="T11" fmla="*/ 70 h 141"/>
                <a:gd name="T12" fmla="*/ 62 w 141"/>
                <a:gd name="T13" fmla="*/ 76 h 141"/>
                <a:gd name="T14" fmla="*/ 70 w 141"/>
                <a:gd name="T15" fmla="*/ 141 h 141"/>
                <a:gd name="T16" fmla="*/ 77 w 141"/>
                <a:gd name="T17" fmla="*/ 7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7" y="76"/>
                  </a:moveTo>
                  <a:lnTo>
                    <a:pt x="141" y="70"/>
                  </a:lnTo>
                  <a:lnTo>
                    <a:pt x="77" y="64"/>
                  </a:lnTo>
                  <a:lnTo>
                    <a:pt x="70" y="0"/>
                  </a:lnTo>
                  <a:lnTo>
                    <a:pt x="62" y="64"/>
                  </a:lnTo>
                  <a:lnTo>
                    <a:pt x="0" y="70"/>
                  </a:lnTo>
                  <a:lnTo>
                    <a:pt x="62" y="76"/>
                  </a:lnTo>
                  <a:lnTo>
                    <a:pt x="70" y="141"/>
                  </a:lnTo>
                  <a:lnTo>
                    <a:pt x="77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49"/>
            <p:cNvSpPr/>
            <p:nvPr/>
          </p:nvSpPr>
          <p:spPr bwMode="auto">
            <a:xfrm>
              <a:off x="2198" y="2262"/>
              <a:ext cx="141" cy="141"/>
            </a:xfrm>
            <a:custGeom>
              <a:avLst/>
              <a:gdLst>
                <a:gd name="T0" fmla="*/ 77 w 141"/>
                <a:gd name="T1" fmla="*/ 79 h 141"/>
                <a:gd name="T2" fmla="*/ 141 w 141"/>
                <a:gd name="T3" fmla="*/ 70 h 141"/>
                <a:gd name="T4" fmla="*/ 77 w 141"/>
                <a:gd name="T5" fmla="*/ 64 h 141"/>
                <a:gd name="T6" fmla="*/ 71 w 141"/>
                <a:gd name="T7" fmla="*/ 0 h 141"/>
                <a:gd name="T8" fmla="*/ 62 w 141"/>
                <a:gd name="T9" fmla="*/ 64 h 141"/>
                <a:gd name="T10" fmla="*/ 0 w 141"/>
                <a:gd name="T11" fmla="*/ 70 h 141"/>
                <a:gd name="T12" fmla="*/ 62 w 141"/>
                <a:gd name="T13" fmla="*/ 79 h 141"/>
                <a:gd name="T14" fmla="*/ 71 w 141"/>
                <a:gd name="T15" fmla="*/ 141 h 141"/>
                <a:gd name="T16" fmla="*/ 77 w 141"/>
                <a:gd name="T17" fmla="*/ 7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7" y="79"/>
                  </a:moveTo>
                  <a:lnTo>
                    <a:pt x="141" y="70"/>
                  </a:lnTo>
                  <a:lnTo>
                    <a:pt x="77" y="64"/>
                  </a:lnTo>
                  <a:lnTo>
                    <a:pt x="71" y="0"/>
                  </a:lnTo>
                  <a:lnTo>
                    <a:pt x="62" y="64"/>
                  </a:lnTo>
                  <a:lnTo>
                    <a:pt x="0" y="70"/>
                  </a:lnTo>
                  <a:lnTo>
                    <a:pt x="62" y="79"/>
                  </a:lnTo>
                  <a:lnTo>
                    <a:pt x="71" y="141"/>
                  </a:lnTo>
                  <a:lnTo>
                    <a:pt x="7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50"/>
            <p:cNvSpPr/>
            <p:nvPr/>
          </p:nvSpPr>
          <p:spPr bwMode="auto">
            <a:xfrm>
              <a:off x="2530" y="2949"/>
              <a:ext cx="142" cy="141"/>
            </a:xfrm>
            <a:custGeom>
              <a:avLst/>
              <a:gdLst>
                <a:gd name="T0" fmla="*/ 77 w 142"/>
                <a:gd name="T1" fmla="*/ 77 h 141"/>
                <a:gd name="T2" fmla="*/ 142 w 142"/>
                <a:gd name="T3" fmla="*/ 70 h 141"/>
                <a:gd name="T4" fmla="*/ 77 w 142"/>
                <a:gd name="T5" fmla="*/ 62 h 141"/>
                <a:gd name="T6" fmla="*/ 71 w 142"/>
                <a:gd name="T7" fmla="*/ 0 h 141"/>
                <a:gd name="T8" fmla="*/ 63 w 142"/>
                <a:gd name="T9" fmla="*/ 62 h 141"/>
                <a:gd name="T10" fmla="*/ 0 w 142"/>
                <a:gd name="T11" fmla="*/ 70 h 141"/>
                <a:gd name="T12" fmla="*/ 63 w 142"/>
                <a:gd name="T13" fmla="*/ 77 h 141"/>
                <a:gd name="T14" fmla="*/ 71 w 142"/>
                <a:gd name="T15" fmla="*/ 141 h 141"/>
                <a:gd name="T16" fmla="*/ 77 w 142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1">
                  <a:moveTo>
                    <a:pt x="77" y="77"/>
                  </a:moveTo>
                  <a:lnTo>
                    <a:pt x="142" y="70"/>
                  </a:lnTo>
                  <a:lnTo>
                    <a:pt x="77" y="62"/>
                  </a:lnTo>
                  <a:lnTo>
                    <a:pt x="71" y="0"/>
                  </a:lnTo>
                  <a:lnTo>
                    <a:pt x="63" y="62"/>
                  </a:lnTo>
                  <a:lnTo>
                    <a:pt x="0" y="70"/>
                  </a:lnTo>
                  <a:lnTo>
                    <a:pt x="63" y="77"/>
                  </a:lnTo>
                  <a:lnTo>
                    <a:pt x="71" y="141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51"/>
            <p:cNvSpPr/>
            <p:nvPr/>
          </p:nvSpPr>
          <p:spPr bwMode="auto">
            <a:xfrm>
              <a:off x="2530" y="3266"/>
              <a:ext cx="142" cy="142"/>
            </a:xfrm>
            <a:custGeom>
              <a:avLst/>
              <a:gdLst>
                <a:gd name="T0" fmla="*/ 77 w 142"/>
                <a:gd name="T1" fmla="*/ 77 h 142"/>
                <a:gd name="T2" fmla="*/ 142 w 142"/>
                <a:gd name="T3" fmla="*/ 71 h 142"/>
                <a:gd name="T4" fmla="*/ 77 w 142"/>
                <a:gd name="T5" fmla="*/ 63 h 142"/>
                <a:gd name="T6" fmla="*/ 71 w 142"/>
                <a:gd name="T7" fmla="*/ 0 h 142"/>
                <a:gd name="T8" fmla="*/ 63 w 142"/>
                <a:gd name="T9" fmla="*/ 63 h 142"/>
                <a:gd name="T10" fmla="*/ 0 w 142"/>
                <a:gd name="T11" fmla="*/ 71 h 142"/>
                <a:gd name="T12" fmla="*/ 63 w 142"/>
                <a:gd name="T13" fmla="*/ 77 h 142"/>
                <a:gd name="T14" fmla="*/ 71 w 142"/>
                <a:gd name="T15" fmla="*/ 142 h 142"/>
                <a:gd name="T16" fmla="*/ 77 w 142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2">
                  <a:moveTo>
                    <a:pt x="77" y="77"/>
                  </a:moveTo>
                  <a:lnTo>
                    <a:pt x="142" y="71"/>
                  </a:lnTo>
                  <a:lnTo>
                    <a:pt x="77" y="63"/>
                  </a:lnTo>
                  <a:lnTo>
                    <a:pt x="71" y="0"/>
                  </a:lnTo>
                  <a:lnTo>
                    <a:pt x="63" y="63"/>
                  </a:lnTo>
                  <a:lnTo>
                    <a:pt x="0" y="71"/>
                  </a:lnTo>
                  <a:lnTo>
                    <a:pt x="63" y="77"/>
                  </a:lnTo>
                  <a:lnTo>
                    <a:pt x="71" y="142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52"/>
            <p:cNvSpPr/>
            <p:nvPr/>
          </p:nvSpPr>
          <p:spPr bwMode="auto">
            <a:xfrm>
              <a:off x="4757" y="3212"/>
              <a:ext cx="141" cy="142"/>
            </a:xfrm>
            <a:custGeom>
              <a:avLst/>
              <a:gdLst>
                <a:gd name="T0" fmla="*/ 77 w 141"/>
                <a:gd name="T1" fmla="*/ 77 h 142"/>
                <a:gd name="T2" fmla="*/ 141 w 141"/>
                <a:gd name="T3" fmla="*/ 71 h 142"/>
                <a:gd name="T4" fmla="*/ 77 w 141"/>
                <a:gd name="T5" fmla="*/ 63 h 142"/>
                <a:gd name="T6" fmla="*/ 70 w 141"/>
                <a:gd name="T7" fmla="*/ 0 h 142"/>
                <a:gd name="T8" fmla="*/ 62 w 141"/>
                <a:gd name="T9" fmla="*/ 63 h 142"/>
                <a:gd name="T10" fmla="*/ 0 w 141"/>
                <a:gd name="T11" fmla="*/ 71 h 142"/>
                <a:gd name="T12" fmla="*/ 62 w 141"/>
                <a:gd name="T13" fmla="*/ 77 h 142"/>
                <a:gd name="T14" fmla="*/ 70 w 141"/>
                <a:gd name="T15" fmla="*/ 142 h 142"/>
                <a:gd name="T16" fmla="*/ 77 w 141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2">
                  <a:moveTo>
                    <a:pt x="77" y="77"/>
                  </a:moveTo>
                  <a:lnTo>
                    <a:pt x="141" y="71"/>
                  </a:lnTo>
                  <a:lnTo>
                    <a:pt x="77" y="63"/>
                  </a:lnTo>
                  <a:lnTo>
                    <a:pt x="70" y="0"/>
                  </a:lnTo>
                  <a:lnTo>
                    <a:pt x="62" y="63"/>
                  </a:lnTo>
                  <a:lnTo>
                    <a:pt x="0" y="71"/>
                  </a:lnTo>
                  <a:lnTo>
                    <a:pt x="62" y="77"/>
                  </a:lnTo>
                  <a:lnTo>
                    <a:pt x="70" y="142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53"/>
            <p:cNvSpPr/>
            <p:nvPr/>
          </p:nvSpPr>
          <p:spPr bwMode="auto">
            <a:xfrm>
              <a:off x="4998" y="2586"/>
              <a:ext cx="141" cy="141"/>
            </a:xfrm>
            <a:custGeom>
              <a:avLst/>
              <a:gdLst>
                <a:gd name="T0" fmla="*/ 79 w 141"/>
                <a:gd name="T1" fmla="*/ 76 h 141"/>
                <a:gd name="T2" fmla="*/ 141 w 141"/>
                <a:gd name="T3" fmla="*/ 70 h 141"/>
                <a:gd name="T4" fmla="*/ 79 w 141"/>
                <a:gd name="T5" fmla="*/ 64 h 141"/>
                <a:gd name="T6" fmla="*/ 70 w 141"/>
                <a:gd name="T7" fmla="*/ 0 h 141"/>
                <a:gd name="T8" fmla="*/ 64 w 141"/>
                <a:gd name="T9" fmla="*/ 64 h 141"/>
                <a:gd name="T10" fmla="*/ 0 w 141"/>
                <a:gd name="T11" fmla="*/ 70 h 141"/>
                <a:gd name="T12" fmla="*/ 64 w 141"/>
                <a:gd name="T13" fmla="*/ 76 h 141"/>
                <a:gd name="T14" fmla="*/ 70 w 141"/>
                <a:gd name="T15" fmla="*/ 141 h 141"/>
                <a:gd name="T16" fmla="*/ 79 w 141"/>
                <a:gd name="T17" fmla="*/ 7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6"/>
                  </a:moveTo>
                  <a:lnTo>
                    <a:pt x="141" y="70"/>
                  </a:lnTo>
                  <a:lnTo>
                    <a:pt x="79" y="64"/>
                  </a:lnTo>
                  <a:lnTo>
                    <a:pt x="70" y="0"/>
                  </a:lnTo>
                  <a:lnTo>
                    <a:pt x="64" y="64"/>
                  </a:lnTo>
                  <a:lnTo>
                    <a:pt x="0" y="70"/>
                  </a:lnTo>
                  <a:lnTo>
                    <a:pt x="64" y="76"/>
                  </a:lnTo>
                  <a:lnTo>
                    <a:pt x="70" y="141"/>
                  </a:lnTo>
                  <a:lnTo>
                    <a:pt x="79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54"/>
            <p:cNvSpPr/>
            <p:nvPr/>
          </p:nvSpPr>
          <p:spPr bwMode="auto">
            <a:xfrm>
              <a:off x="4998" y="1925"/>
              <a:ext cx="141" cy="142"/>
            </a:xfrm>
            <a:custGeom>
              <a:avLst/>
              <a:gdLst>
                <a:gd name="T0" fmla="*/ 79 w 141"/>
                <a:gd name="T1" fmla="*/ 77 h 142"/>
                <a:gd name="T2" fmla="*/ 141 w 141"/>
                <a:gd name="T3" fmla="*/ 71 h 142"/>
                <a:gd name="T4" fmla="*/ 79 w 141"/>
                <a:gd name="T5" fmla="*/ 65 h 142"/>
                <a:gd name="T6" fmla="*/ 70 w 141"/>
                <a:gd name="T7" fmla="*/ 0 h 142"/>
                <a:gd name="T8" fmla="*/ 64 w 141"/>
                <a:gd name="T9" fmla="*/ 65 h 142"/>
                <a:gd name="T10" fmla="*/ 0 w 141"/>
                <a:gd name="T11" fmla="*/ 71 h 142"/>
                <a:gd name="T12" fmla="*/ 64 w 141"/>
                <a:gd name="T13" fmla="*/ 77 h 142"/>
                <a:gd name="T14" fmla="*/ 70 w 141"/>
                <a:gd name="T15" fmla="*/ 142 h 142"/>
                <a:gd name="T16" fmla="*/ 79 w 141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2">
                  <a:moveTo>
                    <a:pt x="79" y="77"/>
                  </a:moveTo>
                  <a:lnTo>
                    <a:pt x="141" y="71"/>
                  </a:lnTo>
                  <a:lnTo>
                    <a:pt x="79" y="65"/>
                  </a:lnTo>
                  <a:lnTo>
                    <a:pt x="70" y="0"/>
                  </a:lnTo>
                  <a:lnTo>
                    <a:pt x="64" y="65"/>
                  </a:lnTo>
                  <a:lnTo>
                    <a:pt x="0" y="71"/>
                  </a:lnTo>
                  <a:lnTo>
                    <a:pt x="64" y="77"/>
                  </a:lnTo>
                  <a:lnTo>
                    <a:pt x="70" y="142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55"/>
            <p:cNvSpPr/>
            <p:nvPr/>
          </p:nvSpPr>
          <p:spPr bwMode="auto">
            <a:xfrm>
              <a:off x="5014" y="1487"/>
              <a:ext cx="142" cy="142"/>
            </a:xfrm>
            <a:custGeom>
              <a:avLst/>
              <a:gdLst>
                <a:gd name="T0" fmla="*/ 79 w 142"/>
                <a:gd name="T1" fmla="*/ 77 h 142"/>
                <a:gd name="T2" fmla="*/ 142 w 142"/>
                <a:gd name="T3" fmla="*/ 71 h 142"/>
                <a:gd name="T4" fmla="*/ 79 w 142"/>
                <a:gd name="T5" fmla="*/ 65 h 142"/>
                <a:gd name="T6" fmla="*/ 71 w 142"/>
                <a:gd name="T7" fmla="*/ 0 h 142"/>
                <a:gd name="T8" fmla="*/ 65 w 142"/>
                <a:gd name="T9" fmla="*/ 65 h 142"/>
                <a:gd name="T10" fmla="*/ 0 w 142"/>
                <a:gd name="T11" fmla="*/ 71 h 142"/>
                <a:gd name="T12" fmla="*/ 65 w 142"/>
                <a:gd name="T13" fmla="*/ 77 h 142"/>
                <a:gd name="T14" fmla="*/ 71 w 142"/>
                <a:gd name="T15" fmla="*/ 142 h 142"/>
                <a:gd name="T16" fmla="*/ 79 w 142"/>
                <a:gd name="T17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42">
                  <a:moveTo>
                    <a:pt x="79" y="77"/>
                  </a:moveTo>
                  <a:lnTo>
                    <a:pt x="142" y="71"/>
                  </a:lnTo>
                  <a:lnTo>
                    <a:pt x="79" y="65"/>
                  </a:lnTo>
                  <a:lnTo>
                    <a:pt x="71" y="0"/>
                  </a:lnTo>
                  <a:lnTo>
                    <a:pt x="65" y="65"/>
                  </a:lnTo>
                  <a:lnTo>
                    <a:pt x="0" y="71"/>
                  </a:lnTo>
                  <a:lnTo>
                    <a:pt x="65" y="77"/>
                  </a:lnTo>
                  <a:lnTo>
                    <a:pt x="71" y="142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56"/>
            <p:cNvSpPr/>
            <p:nvPr/>
          </p:nvSpPr>
          <p:spPr bwMode="auto">
            <a:xfrm>
              <a:off x="4476" y="1236"/>
              <a:ext cx="141" cy="141"/>
            </a:xfrm>
            <a:custGeom>
              <a:avLst/>
              <a:gdLst>
                <a:gd name="T0" fmla="*/ 79 w 141"/>
                <a:gd name="T1" fmla="*/ 77 h 141"/>
                <a:gd name="T2" fmla="*/ 141 w 141"/>
                <a:gd name="T3" fmla="*/ 71 h 141"/>
                <a:gd name="T4" fmla="*/ 79 w 141"/>
                <a:gd name="T5" fmla="*/ 62 h 141"/>
                <a:gd name="T6" fmla="*/ 71 w 141"/>
                <a:gd name="T7" fmla="*/ 0 h 141"/>
                <a:gd name="T8" fmla="*/ 64 w 141"/>
                <a:gd name="T9" fmla="*/ 62 h 141"/>
                <a:gd name="T10" fmla="*/ 0 w 141"/>
                <a:gd name="T11" fmla="*/ 71 h 141"/>
                <a:gd name="T12" fmla="*/ 64 w 141"/>
                <a:gd name="T13" fmla="*/ 77 h 141"/>
                <a:gd name="T14" fmla="*/ 71 w 141"/>
                <a:gd name="T15" fmla="*/ 141 h 141"/>
                <a:gd name="T16" fmla="*/ 79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7"/>
                  </a:moveTo>
                  <a:lnTo>
                    <a:pt x="141" y="71"/>
                  </a:lnTo>
                  <a:lnTo>
                    <a:pt x="79" y="62"/>
                  </a:lnTo>
                  <a:lnTo>
                    <a:pt x="71" y="0"/>
                  </a:lnTo>
                  <a:lnTo>
                    <a:pt x="64" y="62"/>
                  </a:lnTo>
                  <a:lnTo>
                    <a:pt x="0" y="71"/>
                  </a:lnTo>
                  <a:lnTo>
                    <a:pt x="64" y="77"/>
                  </a:lnTo>
                  <a:lnTo>
                    <a:pt x="71" y="141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57"/>
            <p:cNvSpPr/>
            <p:nvPr/>
          </p:nvSpPr>
          <p:spPr bwMode="auto">
            <a:xfrm>
              <a:off x="3709" y="900"/>
              <a:ext cx="141" cy="141"/>
            </a:xfrm>
            <a:custGeom>
              <a:avLst/>
              <a:gdLst>
                <a:gd name="T0" fmla="*/ 79 w 141"/>
                <a:gd name="T1" fmla="*/ 77 h 141"/>
                <a:gd name="T2" fmla="*/ 141 w 141"/>
                <a:gd name="T3" fmla="*/ 70 h 141"/>
                <a:gd name="T4" fmla="*/ 79 w 141"/>
                <a:gd name="T5" fmla="*/ 62 h 141"/>
                <a:gd name="T6" fmla="*/ 71 w 141"/>
                <a:gd name="T7" fmla="*/ 0 h 141"/>
                <a:gd name="T8" fmla="*/ 64 w 141"/>
                <a:gd name="T9" fmla="*/ 62 h 141"/>
                <a:gd name="T10" fmla="*/ 0 w 141"/>
                <a:gd name="T11" fmla="*/ 70 h 141"/>
                <a:gd name="T12" fmla="*/ 64 w 141"/>
                <a:gd name="T13" fmla="*/ 77 h 141"/>
                <a:gd name="T14" fmla="*/ 71 w 141"/>
                <a:gd name="T15" fmla="*/ 141 h 141"/>
                <a:gd name="T16" fmla="*/ 79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7"/>
                  </a:moveTo>
                  <a:lnTo>
                    <a:pt x="141" y="70"/>
                  </a:lnTo>
                  <a:lnTo>
                    <a:pt x="79" y="62"/>
                  </a:lnTo>
                  <a:lnTo>
                    <a:pt x="71" y="0"/>
                  </a:lnTo>
                  <a:lnTo>
                    <a:pt x="64" y="62"/>
                  </a:lnTo>
                  <a:lnTo>
                    <a:pt x="0" y="70"/>
                  </a:lnTo>
                  <a:lnTo>
                    <a:pt x="64" y="77"/>
                  </a:lnTo>
                  <a:lnTo>
                    <a:pt x="71" y="141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58"/>
            <p:cNvSpPr/>
            <p:nvPr/>
          </p:nvSpPr>
          <p:spPr bwMode="auto">
            <a:xfrm>
              <a:off x="4123" y="975"/>
              <a:ext cx="141" cy="139"/>
            </a:xfrm>
            <a:custGeom>
              <a:avLst/>
              <a:gdLst>
                <a:gd name="T0" fmla="*/ 77 w 141"/>
                <a:gd name="T1" fmla="*/ 76 h 139"/>
                <a:gd name="T2" fmla="*/ 141 w 141"/>
                <a:gd name="T3" fmla="*/ 68 h 139"/>
                <a:gd name="T4" fmla="*/ 77 w 141"/>
                <a:gd name="T5" fmla="*/ 62 h 139"/>
                <a:gd name="T6" fmla="*/ 70 w 141"/>
                <a:gd name="T7" fmla="*/ 0 h 139"/>
                <a:gd name="T8" fmla="*/ 62 w 141"/>
                <a:gd name="T9" fmla="*/ 62 h 139"/>
                <a:gd name="T10" fmla="*/ 0 w 141"/>
                <a:gd name="T11" fmla="*/ 68 h 139"/>
                <a:gd name="T12" fmla="*/ 62 w 141"/>
                <a:gd name="T13" fmla="*/ 76 h 139"/>
                <a:gd name="T14" fmla="*/ 70 w 141"/>
                <a:gd name="T15" fmla="*/ 139 h 139"/>
                <a:gd name="T16" fmla="*/ 77 w 141"/>
                <a:gd name="T17" fmla="*/ 7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39">
                  <a:moveTo>
                    <a:pt x="77" y="76"/>
                  </a:moveTo>
                  <a:lnTo>
                    <a:pt x="141" y="68"/>
                  </a:lnTo>
                  <a:lnTo>
                    <a:pt x="77" y="62"/>
                  </a:lnTo>
                  <a:lnTo>
                    <a:pt x="70" y="0"/>
                  </a:lnTo>
                  <a:lnTo>
                    <a:pt x="62" y="62"/>
                  </a:lnTo>
                  <a:lnTo>
                    <a:pt x="0" y="68"/>
                  </a:lnTo>
                  <a:lnTo>
                    <a:pt x="62" y="76"/>
                  </a:lnTo>
                  <a:lnTo>
                    <a:pt x="70" y="139"/>
                  </a:lnTo>
                  <a:lnTo>
                    <a:pt x="77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59"/>
            <p:cNvSpPr/>
            <p:nvPr/>
          </p:nvSpPr>
          <p:spPr bwMode="auto">
            <a:xfrm>
              <a:off x="2348" y="1699"/>
              <a:ext cx="141" cy="141"/>
            </a:xfrm>
            <a:custGeom>
              <a:avLst/>
              <a:gdLst>
                <a:gd name="T0" fmla="*/ 76 w 141"/>
                <a:gd name="T1" fmla="*/ 77 h 141"/>
                <a:gd name="T2" fmla="*/ 141 w 141"/>
                <a:gd name="T3" fmla="*/ 71 h 141"/>
                <a:gd name="T4" fmla="*/ 76 w 141"/>
                <a:gd name="T5" fmla="*/ 62 h 141"/>
                <a:gd name="T6" fmla="*/ 70 w 141"/>
                <a:gd name="T7" fmla="*/ 0 h 141"/>
                <a:gd name="T8" fmla="*/ 62 w 141"/>
                <a:gd name="T9" fmla="*/ 62 h 141"/>
                <a:gd name="T10" fmla="*/ 0 w 141"/>
                <a:gd name="T11" fmla="*/ 71 h 141"/>
                <a:gd name="T12" fmla="*/ 62 w 141"/>
                <a:gd name="T13" fmla="*/ 77 h 141"/>
                <a:gd name="T14" fmla="*/ 70 w 141"/>
                <a:gd name="T15" fmla="*/ 141 h 141"/>
                <a:gd name="T16" fmla="*/ 76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6" y="77"/>
                  </a:moveTo>
                  <a:lnTo>
                    <a:pt x="141" y="71"/>
                  </a:lnTo>
                  <a:lnTo>
                    <a:pt x="76" y="62"/>
                  </a:lnTo>
                  <a:lnTo>
                    <a:pt x="70" y="0"/>
                  </a:lnTo>
                  <a:lnTo>
                    <a:pt x="62" y="62"/>
                  </a:lnTo>
                  <a:lnTo>
                    <a:pt x="0" y="71"/>
                  </a:lnTo>
                  <a:lnTo>
                    <a:pt x="62" y="77"/>
                  </a:lnTo>
                  <a:lnTo>
                    <a:pt x="70" y="141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60"/>
            <p:cNvSpPr/>
            <p:nvPr/>
          </p:nvSpPr>
          <p:spPr bwMode="auto">
            <a:xfrm>
              <a:off x="2614" y="1558"/>
              <a:ext cx="141" cy="141"/>
            </a:xfrm>
            <a:custGeom>
              <a:avLst/>
              <a:gdLst>
                <a:gd name="T0" fmla="*/ 79 w 141"/>
                <a:gd name="T1" fmla="*/ 77 h 141"/>
                <a:gd name="T2" fmla="*/ 141 w 141"/>
                <a:gd name="T3" fmla="*/ 71 h 141"/>
                <a:gd name="T4" fmla="*/ 79 w 141"/>
                <a:gd name="T5" fmla="*/ 62 h 141"/>
                <a:gd name="T6" fmla="*/ 70 w 141"/>
                <a:gd name="T7" fmla="*/ 0 h 141"/>
                <a:gd name="T8" fmla="*/ 64 w 141"/>
                <a:gd name="T9" fmla="*/ 62 h 141"/>
                <a:gd name="T10" fmla="*/ 0 w 141"/>
                <a:gd name="T11" fmla="*/ 71 h 141"/>
                <a:gd name="T12" fmla="*/ 64 w 141"/>
                <a:gd name="T13" fmla="*/ 77 h 141"/>
                <a:gd name="T14" fmla="*/ 70 w 141"/>
                <a:gd name="T15" fmla="*/ 141 h 141"/>
                <a:gd name="T16" fmla="*/ 79 w 141"/>
                <a:gd name="T17" fmla="*/ 7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79" y="77"/>
                  </a:moveTo>
                  <a:lnTo>
                    <a:pt x="141" y="71"/>
                  </a:lnTo>
                  <a:lnTo>
                    <a:pt x="79" y="62"/>
                  </a:lnTo>
                  <a:lnTo>
                    <a:pt x="70" y="0"/>
                  </a:lnTo>
                  <a:lnTo>
                    <a:pt x="64" y="62"/>
                  </a:lnTo>
                  <a:lnTo>
                    <a:pt x="0" y="71"/>
                  </a:lnTo>
                  <a:lnTo>
                    <a:pt x="64" y="77"/>
                  </a:lnTo>
                  <a:lnTo>
                    <a:pt x="70" y="141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61"/>
            <p:cNvSpPr/>
            <p:nvPr/>
          </p:nvSpPr>
          <p:spPr bwMode="auto">
            <a:xfrm>
              <a:off x="3058" y="1045"/>
              <a:ext cx="142" cy="139"/>
            </a:xfrm>
            <a:custGeom>
              <a:avLst/>
              <a:gdLst>
                <a:gd name="T0" fmla="*/ 77 w 142"/>
                <a:gd name="T1" fmla="*/ 77 h 139"/>
                <a:gd name="T2" fmla="*/ 142 w 142"/>
                <a:gd name="T3" fmla="*/ 69 h 139"/>
                <a:gd name="T4" fmla="*/ 77 w 142"/>
                <a:gd name="T5" fmla="*/ 62 h 139"/>
                <a:gd name="T6" fmla="*/ 71 w 142"/>
                <a:gd name="T7" fmla="*/ 0 h 139"/>
                <a:gd name="T8" fmla="*/ 65 w 142"/>
                <a:gd name="T9" fmla="*/ 62 h 139"/>
                <a:gd name="T10" fmla="*/ 0 w 142"/>
                <a:gd name="T11" fmla="*/ 69 h 139"/>
                <a:gd name="T12" fmla="*/ 65 w 142"/>
                <a:gd name="T13" fmla="*/ 77 h 139"/>
                <a:gd name="T14" fmla="*/ 71 w 142"/>
                <a:gd name="T15" fmla="*/ 139 h 139"/>
                <a:gd name="T16" fmla="*/ 77 w 142"/>
                <a:gd name="T17" fmla="*/ 7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39">
                  <a:moveTo>
                    <a:pt x="77" y="77"/>
                  </a:moveTo>
                  <a:lnTo>
                    <a:pt x="142" y="69"/>
                  </a:lnTo>
                  <a:lnTo>
                    <a:pt x="77" y="62"/>
                  </a:lnTo>
                  <a:lnTo>
                    <a:pt x="71" y="0"/>
                  </a:lnTo>
                  <a:lnTo>
                    <a:pt x="65" y="62"/>
                  </a:lnTo>
                  <a:lnTo>
                    <a:pt x="0" y="69"/>
                  </a:lnTo>
                  <a:lnTo>
                    <a:pt x="65" y="77"/>
                  </a:lnTo>
                  <a:lnTo>
                    <a:pt x="71" y="139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Oval 62"/>
            <p:cNvSpPr>
              <a:spLocks noChangeArrowheads="1"/>
            </p:cNvSpPr>
            <p:nvPr/>
          </p:nvSpPr>
          <p:spPr bwMode="auto">
            <a:xfrm>
              <a:off x="2690" y="1244"/>
              <a:ext cx="2260" cy="22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9" name="图片 8" descr="aa7392bc362d0cc7db02967ef9df09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985" y="-19050"/>
            <a:ext cx="5826760" cy="582676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484484" y="4621860"/>
            <a:ext cx="5101346" cy="1185375"/>
            <a:chOff x="2892664" y="4621860"/>
            <a:chExt cx="5101346" cy="1185375"/>
          </a:xfrm>
          <a:solidFill>
            <a:schemeClr val="accent1"/>
          </a:solidFill>
        </p:grpSpPr>
        <p:sp>
          <p:nvSpPr>
            <p:cNvPr id="4" name="矩形 3"/>
            <p:cNvSpPr/>
            <p:nvPr/>
          </p:nvSpPr>
          <p:spPr>
            <a:xfrm>
              <a:off x="2892664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演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197988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讲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503312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完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808636" y="4621860"/>
              <a:ext cx="1185374" cy="1185375"/>
            </a:xfrm>
            <a:prstGeom prst="rect">
              <a:avLst/>
            </a:prstGeom>
            <a:grpFill/>
            <a:ln w="57150">
              <a:solidFill>
                <a:schemeClr val="bg1">
                  <a:alpha val="85000"/>
                </a:schemeClr>
              </a:solidFill>
            </a:ln>
            <a:effectLst>
              <a:outerShdw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cs typeface="+mn-ea"/>
                  <a:sym typeface="+mn-lt"/>
                </a:rPr>
                <a:t>毕</a:t>
              </a:r>
              <a:endParaRPr lang="zh-CN" altLang="en-US" sz="6000" b="1" dirty="0">
                <a:cs typeface="+mn-ea"/>
                <a:sym typeface="+mn-lt"/>
              </a:endParaRPr>
            </a:p>
          </p:txBody>
        </p:sp>
      </p:grpSp>
      <p:sp>
        <p:nvSpPr>
          <p:cNvPr id="227" name="矩形: 圆角 226"/>
          <p:cNvSpPr/>
          <p:nvPr/>
        </p:nvSpPr>
        <p:spPr>
          <a:xfrm>
            <a:off x="4565291" y="5670257"/>
            <a:ext cx="3061418" cy="679894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chemeClr val="bg1">
                <a:alpha val="85000"/>
              </a:schemeClr>
            </a:solidFill>
          </a:ln>
          <a:effectLst>
            <a:outerShdw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45720" rIns="360000" bIns="45720" numCol="1" spcCol="0" rtlCol="0" fromWordArt="0" anchor="ctr" anchorCtr="1" forceAA="0" compatLnSpc="1">
            <a:noAutofit/>
          </a:bodyPr>
          <a:lstStyle/>
          <a:p>
            <a:pPr algn="dist"/>
            <a:r>
              <a:rPr lang="zh-CN" altLang="en-US" b="1" dirty="0">
                <a:cs typeface="+mn-ea"/>
                <a:sym typeface="+mn-lt"/>
              </a:rPr>
              <a:t>汇报人：</a:t>
            </a:r>
            <a:r>
              <a:rPr lang="en-US" altLang="zh-CN" b="1" dirty="0">
                <a:cs typeface="+mn-ea"/>
                <a:sym typeface="+mn-lt"/>
              </a:rPr>
              <a:t>xxx</a:t>
            </a:r>
            <a:endParaRPr lang="en-US" altLang="zh-CN" b="1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ldLvl="0" animBg="1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"/>
</p:tagLst>
</file>

<file path=ppt/tags/tag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10.xml><?xml version="1.0" encoding="utf-8"?>
<p:tagLst xmlns:p="http://schemas.openxmlformats.org/presentationml/2006/main">
  <p:tag name="ISPRING_PRESENTATION_TITLE" val="卡通简约实用学生会竞选ppt模板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kvah10t">
      <a:majorFont>
        <a:latin typeface="Agency FB"/>
        <a:ea typeface="Microsoft YaHei"/>
        <a:cs typeface=""/>
      </a:majorFont>
      <a:minorFont>
        <a:latin typeface="Agency FB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1523</Words>
  <Application>WPS 演示</Application>
  <PresentationFormat>宽屏</PresentationFormat>
  <Paragraphs>177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黑体</vt:lpstr>
      <vt:lpstr>Tahoma</vt:lpstr>
      <vt:lpstr>Gulim</vt:lpstr>
      <vt:lpstr>Microsoft Sans Serif</vt:lpstr>
      <vt:lpstr>Calibri</vt:lpstr>
      <vt:lpstr>微软雅黑</vt:lpstr>
      <vt:lpstr>Agency FB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/>
  <cp:lastModifiedBy>拉普耶鲁</cp:lastModifiedBy>
  <cp:revision>6</cp:revision>
  <dcterms:created xsi:type="dcterms:W3CDTF">2018-03-01T02:03:00Z</dcterms:created>
  <dcterms:modified xsi:type="dcterms:W3CDTF">2020-07-15T09:09:29Z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