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1102" r:id="rId3"/>
    <p:sldId id="1103" r:id="rId4"/>
    <p:sldId id="1197" r:id="rId5"/>
    <p:sldId id="1203" r:id="rId6"/>
    <p:sldId id="1268" r:id="rId7"/>
    <p:sldId id="1271" r:id="rId8"/>
    <p:sldId id="1272" r:id="rId9"/>
    <p:sldId id="1104" r:id="rId10"/>
    <p:sldId id="1277" r:id="rId11"/>
    <p:sldId id="1288" r:id="rId12"/>
    <p:sldId id="1290" r:id="rId13"/>
    <p:sldId id="1264" r:id="rId14"/>
    <p:sldId id="1178" r:id="rId15"/>
    <p:sldId id="1105" r:id="rId16"/>
    <p:sldId id="1181" r:id="rId17"/>
    <p:sldId id="1315" r:id="rId18"/>
    <p:sldId id="1320" r:id="rId19"/>
    <p:sldId id="1301" r:id="rId20"/>
    <p:sldId id="1106" r:id="rId21"/>
    <p:sldId id="1250" r:id="rId22"/>
    <p:sldId id="1251" r:id="rId23"/>
    <p:sldId id="1176" r:id="rId24"/>
    <p:sldId id="132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4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78681-4853-4DC7-81EB-83E124D01BF3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95502-2952-493D-A3B5-A506777E0B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8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81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142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513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43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265743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939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20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156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210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486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150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269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845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375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385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379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886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028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700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744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4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9322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436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95502-2952-493D-A3B5-A506777E0B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49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预览图_千图网_编号32509250"/>
          <p:cNvPicPr>
            <a:picLocks noChangeAspect="1"/>
          </p:cNvPicPr>
          <p:nvPr userDrawn="1"/>
        </p:nvPicPr>
        <p:blipFill>
          <a:blip r:embed="rId14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883B-3E89-4096-A7C1-2495F54FCE4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FDCBB-F1E8-4F6C-8E68-AA135931EDD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15595" y="202565"/>
            <a:ext cx="11631930" cy="6465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5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23893" y="2808327"/>
            <a:ext cx="6144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渐变风工作汇报</a:t>
            </a:r>
          </a:p>
        </p:txBody>
      </p:sp>
      <p:sp>
        <p:nvSpPr>
          <p:cNvPr id="7" name="矩形 6"/>
          <p:cNvSpPr/>
          <p:nvPr/>
        </p:nvSpPr>
        <p:spPr>
          <a:xfrm>
            <a:off x="3023893" y="3916323"/>
            <a:ext cx="6473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2000" spc="1000" dirty="0">
                <a:solidFill>
                  <a:schemeClr val="bg1"/>
                </a:solidFill>
                <a:latin typeface="+mj-ea"/>
              </a:rPr>
              <a:t>INTERNET FLAT WORK REPORT</a:t>
            </a:r>
          </a:p>
        </p:txBody>
      </p:sp>
      <p:pic>
        <p:nvPicPr>
          <p:cNvPr id="2" name="班得瑞乐团 - childhood memory - bandari 童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457201" y="180974"/>
            <a:ext cx="428625" cy="428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5"/>
          <a:srcRect l="-16" t="56000" r="16" b="996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pic>
        <p:nvPicPr>
          <p:cNvPr id="13" name="Flying impression design ——飞印象设计是一家专业的广告设计制作工作室，专注于平面、OFFICE、摄影等业务，工作室成立于2016年，拥有高水平的设计团队，已经立足于市场，今后将输出更多精致作品。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81026" y="159202"/>
            <a:ext cx="450397" cy="45039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476062" y="2372077"/>
            <a:ext cx="1256947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76062" y="26699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76062" y="3664831"/>
            <a:ext cx="1256947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76062" y="396270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792953" y="2372078"/>
            <a:ext cx="1256947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92953" y="266995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792953" y="3664831"/>
            <a:ext cx="1256947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92953" y="396270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593943" y="856343"/>
            <a:ext cx="2728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3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2939" y="2612834"/>
            <a:ext cx="3570208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5639" y="3727549"/>
            <a:ext cx="5444222" cy="4962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exclusively designed by </a:t>
            </a:r>
            <a:r>
              <a:rPr lang="en-US" altLang="zh-CN" sz="1050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chenying0907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copyrights belong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internetThis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 is exclusively designed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45177" y="1772817"/>
            <a:ext cx="45719" cy="3996444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13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58899" y="1872339"/>
            <a:ext cx="3852428" cy="1234483"/>
            <a:chOff x="1919536" y="1456171"/>
            <a:chExt cx="3852428" cy="1234483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 28"/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919536" y="1627593"/>
              <a:ext cx="2639700" cy="891638"/>
              <a:chOff x="1918379" y="1734048"/>
              <a:chExt cx="2348822" cy="891638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48000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6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48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539982" y="3192601"/>
            <a:ext cx="3841020" cy="1234483"/>
            <a:chOff x="6359436" y="2728516"/>
            <a:chExt cx="3841020" cy="1234483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 25"/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877163"/>
              <a:chOff x="7996808" y="1734930"/>
              <a:chExt cx="2348822" cy="87716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480000" rIns="28800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480000" tIns="0" rIns="28800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758899" y="4437112"/>
            <a:ext cx="3852428" cy="1189683"/>
            <a:chOff x="1919536" y="3535572"/>
            <a:chExt cx="3852428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31"/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919536" y="3684594"/>
              <a:ext cx="2639700" cy="891638"/>
              <a:chOff x="1918379" y="1734048"/>
              <a:chExt cx="234882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48000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6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48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 flipH="1">
            <a:off x="1278816" y="3054003"/>
            <a:ext cx="963436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65"/>
          <p:cNvGrpSpPr/>
          <p:nvPr/>
        </p:nvGrpSpPr>
        <p:grpSpPr>
          <a:xfrm>
            <a:off x="1596773" y="2308767"/>
            <a:ext cx="1458927" cy="1612995"/>
            <a:chOff x="3419864" y="1304397"/>
            <a:chExt cx="1094533" cy="1209746"/>
          </a:xfrm>
        </p:grpSpPr>
        <p:sp>
          <p:nvSpPr>
            <p:cNvPr id="45" name="Freeform 44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681384" y="1468512"/>
              <a:ext cx="571487" cy="561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prstClr val="white"/>
                  </a:solidFill>
                </a:rPr>
                <a:t>01</a:t>
              </a:r>
            </a:p>
          </p:txBody>
        </p:sp>
      </p:grpSp>
      <p:grpSp>
        <p:nvGrpSpPr>
          <p:cNvPr id="3" name="Group 66"/>
          <p:cNvGrpSpPr/>
          <p:nvPr/>
        </p:nvGrpSpPr>
        <p:grpSpPr>
          <a:xfrm>
            <a:off x="4156293" y="2308767"/>
            <a:ext cx="1458927" cy="1612995"/>
            <a:chOff x="4740719" y="1304398"/>
            <a:chExt cx="1094533" cy="1209746"/>
          </a:xfrm>
        </p:grpSpPr>
        <p:sp>
          <p:nvSpPr>
            <p:cNvPr id="54" name="Freeform 53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02238" y="1468513"/>
              <a:ext cx="571487" cy="561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prstClr val="white"/>
                  </a:solidFill>
                </a:rPr>
                <a:t>02</a:t>
              </a: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3715646" y="4172192"/>
            <a:ext cx="2340215" cy="897800"/>
            <a:chOff x="5699664" y="1649017"/>
            <a:chExt cx="1755702" cy="673349"/>
          </a:xfrm>
        </p:grpSpPr>
        <p:sp>
          <p:nvSpPr>
            <p:cNvPr id="60" name="Text Placeholder 3"/>
            <p:cNvSpPr txBox="1"/>
            <p:nvPr/>
          </p:nvSpPr>
          <p:spPr>
            <a:xfrm>
              <a:off x="6192676" y="164901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添加副标题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Text Placeholder 3"/>
            <p:cNvSpPr txBox="1"/>
            <p:nvPr/>
          </p:nvSpPr>
          <p:spPr>
            <a:xfrm>
              <a:off x="5699664" y="1906868"/>
              <a:ext cx="17557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1167175" y="4170887"/>
            <a:ext cx="2318115" cy="900415"/>
            <a:chOff x="5707954" y="1647057"/>
            <a:chExt cx="1739122" cy="675310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192677" y="164705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添加副标题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707954" y="1906869"/>
              <a:ext cx="173912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Group 67"/>
          <p:cNvGrpSpPr/>
          <p:nvPr/>
        </p:nvGrpSpPr>
        <p:grpSpPr>
          <a:xfrm>
            <a:off x="6715813" y="2308767"/>
            <a:ext cx="1458927" cy="1612995"/>
            <a:chOff x="3419864" y="1304397"/>
            <a:chExt cx="1094533" cy="1209746"/>
          </a:xfrm>
          <a:solidFill>
            <a:schemeClr val="accent1"/>
          </a:solidFill>
        </p:grpSpPr>
        <p:sp>
          <p:nvSpPr>
            <p:cNvPr id="69" name="Freeform 68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681384" y="1468512"/>
              <a:ext cx="571487" cy="5614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prstClr val="white"/>
                  </a:solidFill>
                </a:rPr>
                <a:t>03</a:t>
              </a:r>
            </a:p>
          </p:txBody>
        </p:sp>
      </p:grpSp>
      <p:grpSp>
        <p:nvGrpSpPr>
          <p:cNvPr id="7" name="Group 70"/>
          <p:cNvGrpSpPr/>
          <p:nvPr/>
        </p:nvGrpSpPr>
        <p:grpSpPr>
          <a:xfrm>
            <a:off x="9275335" y="2308764"/>
            <a:ext cx="1458927" cy="1612995"/>
            <a:chOff x="4740719" y="1304398"/>
            <a:chExt cx="1094533" cy="1209746"/>
          </a:xfrm>
          <a:solidFill>
            <a:schemeClr val="accent3"/>
          </a:solidFill>
        </p:grpSpPr>
        <p:sp>
          <p:nvSpPr>
            <p:cNvPr id="72" name="Freeform 71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002239" y="1468513"/>
              <a:ext cx="571487" cy="5614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prstClr val="white"/>
                  </a:solidFill>
                </a:rPr>
                <a:t>04</a:t>
              </a:r>
            </a:p>
          </p:txBody>
        </p:sp>
      </p:grpSp>
      <p:grpSp>
        <p:nvGrpSpPr>
          <p:cNvPr id="8" name="Group 69"/>
          <p:cNvGrpSpPr/>
          <p:nvPr/>
        </p:nvGrpSpPr>
        <p:grpSpPr>
          <a:xfrm>
            <a:off x="8856788" y="4172192"/>
            <a:ext cx="2296017" cy="897800"/>
            <a:chOff x="5716243" y="1649017"/>
            <a:chExt cx="1722544" cy="673349"/>
          </a:xfrm>
        </p:grpSpPr>
        <p:sp>
          <p:nvSpPr>
            <p:cNvPr id="77" name="Text Placeholder 3"/>
            <p:cNvSpPr txBox="1"/>
            <p:nvPr/>
          </p:nvSpPr>
          <p:spPr>
            <a:xfrm>
              <a:off x="6192675" y="164901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添加副标题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5716243" y="1906868"/>
              <a:ext cx="1722544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72"/>
          <p:cNvGrpSpPr/>
          <p:nvPr/>
        </p:nvGrpSpPr>
        <p:grpSpPr>
          <a:xfrm>
            <a:off x="6286216" y="4170887"/>
            <a:ext cx="2318115" cy="900415"/>
            <a:chOff x="5707954" y="1647057"/>
            <a:chExt cx="1739122" cy="675310"/>
          </a:xfrm>
        </p:grpSpPr>
        <p:sp>
          <p:nvSpPr>
            <p:cNvPr id="80" name="Text Placeholder 3"/>
            <p:cNvSpPr txBox="1"/>
            <p:nvPr/>
          </p:nvSpPr>
          <p:spPr>
            <a:xfrm>
              <a:off x="6192677" y="164705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添加副标题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1" name="Text Placeholder 3"/>
            <p:cNvSpPr txBox="1"/>
            <p:nvPr/>
          </p:nvSpPr>
          <p:spPr>
            <a:xfrm>
              <a:off x="5707954" y="1906869"/>
              <a:ext cx="173912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036345" y="5689690"/>
            <a:ext cx="1011931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/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200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字以内，据统计每页幻灯片的最好控制在</a:t>
            </a: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5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200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字以内，据统计每页幻灯片的最好控制在</a:t>
            </a: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5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分钟之内。</a:t>
            </a:r>
          </a:p>
        </p:txBody>
      </p:sp>
      <p:cxnSp>
        <p:nvCxnSpPr>
          <p:cNvPr id="83" name="Straight Connector 82"/>
          <p:cNvCxnSpPr/>
          <p:nvPr/>
        </p:nvCxnSpPr>
        <p:spPr>
          <a:xfrm>
            <a:off x="1044535" y="5511903"/>
            <a:ext cx="1010293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9051047">
            <a:off x="2725100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  <p:sp>
        <p:nvSpPr>
          <p:cNvPr id="32" name="Arc 31"/>
          <p:cNvSpPr/>
          <p:nvPr/>
        </p:nvSpPr>
        <p:spPr>
          <a:xfrm rot="19051047">
            <a:off x="5188953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  <p:sp>
        <p:nvSpPr>
          <p:cNvPr id="33" name="Arc 32"/>
          <p:cNvSpPr/>
          <p:nvPr/>
        </p:nvSpPr>
        <p:spPr>
          <a:xfrm rot="19051047">
            <a:off x="7652810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31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91444" y="1808821"/>
            <a:ext cx="2256251" cy="3698777"/>
            <a:chOff x="818583" y="1356615"/>
            <a:chExt cx="1692188" cy="2774083"/>
          </a:xfrm>
        </p:grpSpPr>
        <p:sp>
          <p:nvSpPr>
            <p:cNvPr id="4" name="Rectangle: Rounded Corners 2"/>
            <p:cNvSpPr/>
            <p:nvPr/>
          </p:nvSpPr>
          <p:spPr>
            <a:xfrm>
              <a:off x="818583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88000" bIns="288000" anchor="t" anchorCtr="1">
              <a:normAutofit/>
            </a:bodyPr>
            <a:lstStyle/>
            <a:p>
              <a:pPr algn="ctr"/>
              <a:r>
                <a:rPr lang="zh-CN" altLang="en-US" sz="18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8" name="Freeform: Shape 6"/>
            <p:cNvSpPr/>
            <p:nvPr/>
          </p:nvSpPr>
          <p:spPr>
            <a:xfrm>
              <a:off x="818583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1381427" y="1840048"/>
              <a:ext cx="566502" cy="53091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en-US" sz="3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0" name="Rectangle 8"/>
            <p:cNvSpPr/>
            <p:nvPr/>
          </p:nvSpPr>
          <p:spPr>
            <a:xfrm>
              <a:off x="882830" y="2532381"/>
              <a:ext cx="1563695" cy="399340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1454381" y="3535981"/>
              <a:ext cx="408015" cy="39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23736" y="1808821"/>
            <a:ext cx="2256251" cy="3698777"/>
            <a:chOff x="2792802" y="1356615"/>
            <a:chExt cx="1692188" cy="2774083"/>
          </a:xfrm>
        </p:grpSpPr>
        <p:sp>
          <p:nvSpPr>
            <p:cNvPr id="5" name="Rectangle: Rounded Corners 3"/>
            <p:cNvSpPr/>
            <p:nvPr/>
          </p:nvSpPr>
          <p:spPr>
            <a:xfrm>
              <a:off x="2792802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88000" bIns="288000" anchor="t" anchorCtr="1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2792802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3355646" y="1840048"/>
              <a:ext cx="566502" cy="53091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2857049" y="2532381"/>
              <a:ext cx="1563695" cy="399340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1" name="Freeform: Shape 19"/>
            <p:cNvSpPr/>
            <p:nvPr/>
          </p:nvSpPr>
          <p:spPr>
            <a:xfrm>
              <a:off x="3429292" y="3572396"/>
              <a:ext cx="419209" cy="33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56029" y="1808821"/>
            <a:ext cx="2256251" cy="3698777"/>
            <a:chOff x="4767022" y="1356615"/>
            <a:chExt cx="1692188" cy="2774083"/>
          </a:xfrm>
        </p:grpSpPr>
        <p:sp>
          <p:nvSpPr>
            <p:cNvPr id="7" name="Rectangle: Rounded Corners 5"/>
            <p:cNvSpPr/>
            <p:nvPr/>
          </p:nvSpPr>
          <p:spPr>
            <a:xfrm>
              <a:off x="4767022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88000" bIns="288000" anchor="t" anchorCtr="1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Freeform: Shape 16"/>
            <p:cNvSpPr/>
            <p:nvPr/>
          </p:nvSpPr>
          <p:spPr>
            <a:xfrm>
              <a:off x="4767022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7"/>
            <p:cNvSpPr txBox="1"/>
            <p:nvPr/>
          </p:nvSpPr>
          <p:spPr>
            <a:xfrm>
              <a:off x="5329865" y="1840048"/>
              <a:ext cx="566501" cy="53091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0" name="Rectangle 18"/>
            <p:cNvSpPr/>
            <p:nvPr/>
          </p:nvSpPr>
          <p:spPr>
            <a:xfrm>
              <a:off x="4831268" y="2532381"/>
              <a:ext cx="1563695" cy="399340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2" name="Freeform: Shape 20"/>
            <p:cNvSpPr/>
            <p:nvPr/>
          </p:nvSpPr>
          <p:spPr>
            <a:xfrm>
              <a:off x="5440829" y="3571510"/>
              <a:ext cx="344572" cy="33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023144" y="1808821"/>
            <a:ext cx="2256251" cy="3698777"/>
            <a:chOff x="6741241" y="1356615"/>
            <a:chExt cx="1692188" cy="2774083"/>
          </a:xfrm>
        </p:grpSpPr>
        <p:sp>
          <p:nvSpPr>
            <p:cNvPr id="6" name="Rectangle: Rounded Corners 4"/>
            <p:cNvSpPr/>
            <p:nvPr/>
          </p:nvSpPr>
          <p:spPr>
            <a:xfrm>
              <a:off x="6741241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88000" bIns="288000" anchor="t" anchorCtr="1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6741241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4"/>
            <p:cNvSpPr txBox="1"/>
            <p:nvPr/>
          </p:nvSpPr>
          <p:spPr>
            <a:xfrm>
              <a:off x="7304084" y="1840048"/>
              <a:ext cx="566501" cy="53091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17" name="Rectangle 15"/>
            <p:cNvSpPr/>
            <p:nvPr/>
          </p:nvSpPr>
          <p:spPr>
            <a:xfrm>
              <a:off x="6805487" y="2532381"/>
              <a:ext cx="1563695" cy="399340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6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3" name="Freeform: Shape 21"/>
            <p:cNvSpPr/>
            <p:nvPr/>
          </p:nvSpPr>
          <p:spPr>
            <a:xfrm>
              <a:off x="7415164" y="3570861"/>
              <a:ext cx="344342" cy="33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45858" y="3908026"/>
            <a:ext cx="6003919" cy="911575"/>
            <a:chOff x="2245857" y="3685396"/>
            <a:chExt cx="6003918" cy="911575"/>
          </a:xfrm>
        </p:grpSpPr>
        <p:grpSp>
          <p:nvGrpSpPr>
            <p:cNvPr id="19" name="组合 18"/>
            <p:cNvGrpSpPr/>
            <p:nvPr/>
          </p:nvGrpSpPr>
          <p:grpSpPr>
            <a:xfrm>
              <a:off x="3381493" y="3685396"/>
              <a:ext cx="1155744" cy="761054"/>
              <a:chOff x="1958468" y="4905164"/>
              <a:chExt cx="1155744" cy="761054"/>
            </a:xfrm>
          </p:grpSpPr>
          <p:sp>
            <p:nvSpPr>
              <p:cNvPr id="22" name="任意多边形 3"/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任意多边形 4"/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右箭头 13"/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2245857" y="3756924"/>
              <a:ext cx="1107996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428396" y="4250722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04224" y="3035141"/>
            <a:ext cx="5993737" cy="959047"/>
            <a:chOff x="3104222" y="3035140"/>
            <a:chExt cx="5993737" cy="959047"/>
          </a:xfrm>
        </p:grpSpPr>
        <p:grpSp>
          <p:nvGrpSpPr>
            <p:cNvPr id="13" name="组合 12"/>
            <p:cNvGrpSpPr/>
            <p:nvPr/>
          </p:nvGrpSpPr>
          <p:grpSpPr>
            <a:xfrm>
              <a:off x="4239858" y="3035140"/>
              <a:ext cx="1158906" cy="761055"/>
              <a:chOff x="2816833" y="4254908"/>
              <a:chExt cx="1158906" cy="761055"/>
            </a:xfrm>
          </p:grpSpPr>
          <p:sp>
            <p:nvSpPr>
              <p:cNvPr id="16" name="任意多边形 5"/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 6"/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右箭头 14"/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104222" y="3114228"/>
              <a:ext cx="1107996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276580" y="3647938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59317" y="2162262"/>
            <a:ext cx="5986827" cy="960449"/>
            <a:chOff x="3959317" y="2384884"/>
            <a:chExt cx="5986826" cy="960449"/>
          </a:xfrm>
        </p:grpSpPr>
        <p:grpSp>
          <p:nvGrpSpPr>
            <p:cNvPr id="7" name="组合 6"/>
            <p:cNvGrpSpPr/>
            <p:nvPr/>
          </p:nvGrpSpPr>
          <p:grpSpPr>
            <a:xfrm>
              <a:off x="5090219" y="2384884"/>
              <a:ext cx="1158063" cy="761048"/>
              <a:chOff x="3667194" y="3604652"/>
              <a:chExt cx="1158063" cy="761048"/>
            </a:xfrm>
          </p:grpSpPr>
          <p:sp>
            <p:nvSpPr>
              <p:cNvPr id="10" name="任意多边形 7"/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 8"/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右箭头 15"/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3959317" y="2447237"/>
              <a:ext cx="1107996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124764" y="2999084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433664" y="1913378"/>
            <a:ext cx="3461389" cy="3055185"/>
            <a:chOff x="3325248" y="1435033"/>
            <a:chExt cx="2596042" cy="2291389"/>
          </a:xfrm>
        </p:grpSpPr>
        <p:sp>
          <p:nvSpPr>
            <p:cNvPr id="4" name="Freeform: Shape 3"/>
            <p:cNvSpPr/>
            <p:nvPr/>
          </p:nvSpPr>
          <p:spPr>
            <a:xfrm>
              <a:off x="3783303" y="1631165"/>
              <a:ext cx="1671669" cy="1897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" name="Group 7"/>
            <p:cNvGrpSpPr/>
            <p:nvPr/>
          </p:nvGrpSpPr>
          <p:grpSpPr>
            <a:xfrm>
              <a:off x="5335593" y="2280471"/>
              <a:ext cx="585697" cy="585716"/>
              <a:chOff x="7114124" y="3034446"/>
              <a:chExt cx="780930" cy="780955"/>
            </a:xfrm>
          </p:grpSpPr>
          <p:sp>
            <p:nvSpPr>
              <p:cNvPr id="39" name="Freeform: Shape 8"/>
              <p:cNvSpPr/>
              <p:nvPr/>
            </p:nvSpPr>
            <p:spPr>
              <a:xfrm>
                <a:off x="7114124" y="3034446"/>
                <a:ext cx="780930" cy="7809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6" extrusionOk="0">
                    <a:moveTo>
                      <a:pt x="11898" y="19600"/>
                    </a:moveTo>
                    <a:cubicBezTo>
                      <a:pt x="6542" y="20703"/>
                      <a:pt x="1307" y="17254"/>
                      <a:pt x="205" y="11898"/>
                    </a:cubicBezTo>
                    <a:cubicBezTo>
                      <a:pt x="-897" y="6542"/>
                      <a:pt x="2551" y="1307"/>
                      <a:pt x="7908" y="205"/>
                    </a:cubicBezTo>
                    <a:cubicBezTo>
                      <a:pt x="13261" y="-897"/>
                      <a:pt x="18494" y="2548"/>
                      <a:pt x="19599" y="7899"/>
                    </a:cubicBezTo>
                    <a:cubicBezTo>
                      <a:pt x="19600" y="7902"/>
                      <a:pt x="19600" y="7905"/>
                      <a:pt x="19600" y="7907"/>
                    </a:cubicBezTo>
                    <a:cubicBezTo>
                      <a:pt x="20703" y="13263"/>
                      <a:pt x="17254" y="18499"/>
                      <a:pt x="11898" y="196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/>
              <p:nvPr/>
            </p:nvSpPr>
            <p:spPr>
              <a:xfrm>
                <a:off x="7330198" y="3292828"/>
                <a:ext cx="348784" cy="283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6" h="21600" extrusionOk="0">
                    <a:moveTo>
                      <a:pt x="19462" y="6646"/>
                    </a:moveTo>
                    <a:lnTo>
                      <a:pt x="16442" y="1662"/>
                    </a:lnTo>
                    <a:lnTo>
                      <a:pt x="13695" y="1662"/>
                    </a:lnTo>
                    <a:lnTo>
                      <a:pt x="15834" y="6646"/>
                    </a:lnTo>
                    <a:cubicBezTo>
                      <a:pt x="15834" y="6646"/>
                      <a:pt x="19462" y="6646"/>
                      <a:pt x="19462" y="6646"/>
                    </a:cubicBezTo>
                    <a:close/>
                    <a:moveTo>
                      <a:pt x="19252" y="8308"/>
                    </a:moveTo>
                    <a:lnTo>
                      <a:pt x="15865" y="8308"/>
                    </a:lnTo>
                    <a:lnTo>
                      <a:pt x="12720" y="16940"/>
                    </a:lnTo>
                    <a:cubicBezTo>
                      <a:pt x="12720" y="16940"/>
                      <a:pt x="19252" y="8308"/>
                      <a:pt x="19252" y="8308"/>
                    </a:cubicBezTo>
                    <a:close/>
                    <a:moveTo>
                      <a:pt x="14314" y="6646"/>
                    </a:moveTo>
                    <a:lnTo>
                      <a:pt x="12175" y="1662"/>
                    </a:lnTo>
                    <a:lnTo>
                      <a:pt x="9301" y="1662"/>
                    </a:lnTo>
                    <a:lnTo>
                      <a:pt x="7162" y="6646"/>
                    </a:lnTo>
                    <a:cubicBezTo>
                      <a:pt x="7162" y="6646"/>
                      <a:pt x="14314" y="6646"/>
                      <a:pt x="14314" y="6646"/>
                    </a:cubicBezTo>
                    <a:close/>
                    <a:moveTo>
                      <a:pt x="14397" y="8308"/>
                    </a:moveTo>
                    <a:lnTo>
                      <a:pt x="7079" y="8308"/>
                    </a:lnTo>
                    <a:lnTo>
                      <a:pt x="10738" y="18329"/>
                    </a:lnTo>
                    <a:cubicBezTo>
                      <a:pt x="10738" y="18329"/>
                      <a:pt x="14397" y="8308"/>
                      <a:pt x="14397" y="8308"/>
                    </a:cubicBezTo>
                    <a:close/>
                    <a:moveTo>
                      <a:pt x="8756" y="16940"/>
                    </a:moveTo>
                    <a:lnTo>
                      <a:pt x="5611" y="8308"/>
                    </a:lnTo>
                    <a:lnTo>
                      <a:pt x="2224" y="8308"/>
                    </a:lnTo>
                    <a:cubicBezTo>
                      <a:pt x="2224" y="8308"/>
                      <a:pt x="8756" y="16940"/>
                      <a:pt x="8756" y="16940"/>
                    </a:cubicBezTo>
                    <a:close/>
                    <a:moveTo>
                      <a:pt x="7781" y="1662"/>
                    </a:moveTo>
                    <a:lnTo>
                      <a:pt x="5034" y="1662"/>
                    </a:lnTo>
                    <a:lnTo>
                      <a:pt x="2014" y="6646"/>
                    </a:lnTo>
                    <a:lnTo>
                      <a:pt x="5642" y="6646"/>
                    </a:lnTo>
                    <a:cubicBezTo>
                      <a:pt x="5642" y="6646"/>
                      <a:pt x="7781" y="1662"/>
                      <a:pt x="7781" y="1662"/>
                    </a:cubicBezTo>
                    <a:close/>
                    <a:moveTo>
                      <a:pt x="21339" y="6984"/>
                    </a:moveTo>
                    <a:cubicBezTo>
                      <a:pt x="21538" y="7295"/>
                      <a:pt x="21517" y="7750"/>
                      <a:pt x="21297" y="8048"/>
                    </a:cubicBezTo>
                    <a:lnTo>
                      <a:pt x="11231" y="21340"/>
                    </a:lnTo>
                    <a:cubicBezTo>
                      <a:pt x="11105" y="21509"/>
                      <a:pt x="10927" y="21600"/>
                      <a:pt x="10738" y="21600"/>
                    </a:cubicBezTo>
                    <a:cubicBezTo>
                      <a:pt x="10549" y="21600"/>
                      <a:pt x="10371" y="21509"/>
                      <a:pt x="10245" y="21340"/>
                    </a:cubicBezTo>
                    <a:lnTo>
                      <a:pt x="179" y="8048"/>
                    </a:lnTo>
                    <a:cubicBezTo>
                      <a:pt x="-41" y="7750"/>
                      <a:pt x="-62" y="7295"/>
                      <a:pt x="137" y="6984"/>
                    </a:cubicBezTo>
                    <a:lnTo>
                      <a:pt x="4164" y="337"/>
                    </a:lnTo>
                    <a:cubicBezTo>
                      <a:pt x="4289" y="117"/>
                      <a:pt x="4489" y="0"/>
                      <a:pt x="4698" y="0"/>
                    </a:cubicBezTo>
                    <a:lnTo>
                      <a:pt x="16778" y="0"/>
                    </a:lnTo>
                    <a:cubicBezTo>
                      <a:pt x="16987" y="0"/>
                      <a:pt x="17187" y="117"/>
                      <a:pt x="17312" y="337"/>
                    </a:cubicBezTo>
                    <a:cubicBezTo>
                      <a:pt x="17312" y="337"/>
                      <a:pt x="21339" y="6984"/>
                      <a:pt x="21339" y="6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4835128" y="3140710"/>
              <a:ext cx="585719" cy="585712"/>
              <a:chOff x="6446838" y="4188061"/>
              <a:chExt cx="780959" cy="780950"/>
            </a:xfrm>
          </p:grpSpPr>
          <p:sp>
            <p:nvSpPr>
              <p:cNvPr id="37" name="Freeform: Shape 11"/>
              <p:cNvSpPr/>
              <p:nvPr/>
            </p:nvSpPr>
            <p:spPr>
              <a:xfrm>
                <a:off x="6446838" y="4188061"/>
                <a:ext cx="780959" cy="780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6" extrusionOk="0">
                    <a:moveTo>
                      <a:pt x="7908" y="205"/>
                    </a:moveTo>
                    <a:cubicBezTo>
                      <a:pt x="13264" y="-897"/>
                      <a:pt x="18500" y="2551"/>
                      <a:pt x="19602" y="7907"/>
                    </a:cubicBezTo>
                    <a:cubicBezTo>
                      <a:pt x="20703" y="13264"/>
                      <a:pt x="17254" y="18499"/>
                      <a:pt x="11899" y="19601"/>
                    </a:cubicBezTo>
                    <a:cubicBezTo>
                      <a:pt x="6545" y="20703"/>
                      <a:pt x="1312" y="17258"/>
                      <a:pt x="207" y="11907"/>
                    </a:cubicBezTo>
                    <a:cubicBezTo>
                      <a:pt x="206" y="11904"/>
                      <a:pt x="206" y="11901"/>
                      <a:pt x="205" y="11898"/>
                    </a:cubicBezTo>
                    <a:cubicBezTo>
                      <a:pt x="-897" y="6542"/>
                      <a:pt x="2552" y="1307"/>
                      <a:pt x="7908" y="2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/>
              <p:nvPr/>
            </p:nvSpPr>
            <p:spPr>
              <a:xfrm>
                <a:off x="6662345" y="4437661"/>
                <a:ext cx="327304" cy="276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77" y="21600"/>
                    </a:moveTo>
                    <a:cubicBezTo>
                      <a:pt x="17368" y="21600"/>
                      <a:pt x="16615" y="20710"/>
                      <a:pt x="16615" y="19636"/>
                    </a:cubicBezTo>
                    <a:cubicBezTo>
                      <a:pt x="16615" y="18562"/>
                      <a:pt x="17368" y="17673"/>
                      <a:pt x="18277" y="17673"/>
                    </a:cubicBezTo>
                    <a:cubicBezTo>
                      <a:pt x="19186" y="17673"/>
                      <a:pt x="19938" y="18562"/>
                      <a:pt x="19938" y="19636"/>
                    </a:cubicBezTo>
                    <a:cubicBezTo>
                      <a:pt x="19938" y="20710"/>
                      <a:pt x="19186" y="21600"/>
                      <a:pt x="18277" y="21600"/>
                    </a:cubicBezTo>
                    <a:close/>
                    <a:moveTo>
                      <a:pt x="6646" y="21600"/>
                    </a:moveTo>
                    <a:cubicBezTo>
                      <a:pt x="5738" y="21600"/>
                      <a:pt x="4985" y="20710"/>
                      <a:pt x="4985" y="19636"/>
                    </a:cubicBezTo>
                    <a:cubicBezTo>
                      <a:pt x="4985" y="18562"/>
                      <a:pt x="5738" y="17673"/>
                      <a:pt x="6646" y="17673"/>
                    </a:cubicBezTo>
                    <a:cubicBezTo>
                      <a:pt x="7555" y="17673"/>
                      <a:pt x="8308" y="18562"/>
                      <a:pt x="8308" y="19636"/>
                    </a:cubicBezTo>
                    <a:cubicBezTo>
                      <a:pt x="8308" y="20710"/>
                      <a:pt x="7555" y="21600"/>
                      <a:pt x="6646" y="21600"/>
                    </a:cubicBezTo>
                    <a:close/>
                    <a:moveTo>
                      <a:pt x="21600" y="10800"/>
                    </a:moveTo>
                    <a:cubicBezTo>
                      <a:pt x="21600" y="11291"/>
                      <a:pt x="21275" y="11720"/>
                      <a:pt x="20860" y="11782"/>
                    </a:cubicBezTo>
                    <a:lnTo>
                      <a:pt x="7308" y="13653"/>
                    </a:lnTo>
                    <a:cubicBezTo>
                      <a:pt x="7373" y="14006"/>
                      <a:pt x="7477" y="14359"/>
                      <a:pt x="7477" y="14727"/>
                    </a:cubicBezTo>
                    <a:cubicBezTo>
                      <a:pt x="7477" y="15080"/>
                      <a:pt x="7295" y="15402"/>
                      <a:pt x="7165" y="15709"/>
                    </a:cubicBezTo>
                    <a:lnTo>
                      <a:pt x="19108" y="15709"/>
                    </a:lnTo>
                    <a:cubicBezTo>
                      <a:pt x="19562" y="15709"/>
                      <a:pt x="19938" y="16154"/>
                      <a:pt x="19938" y="16691"/>
                    </a:cubicBezTo>
                    <a:cubicBezTo>
                      <a:pt x="19938" y="17228"/>
                      <a:pt x="19562" y="17673"/>
                      <a:pt x="19108" y="17673"/>
                    </a:cubicBezTo>
                    <a:lnTo>
                      <a:pt x="5815" y="17673"/>
                    </a:lnTo>
                    <a:cubicBezTo>
                      <a:pt x="5361" y="17673"/>
                      <a:pt x="4985" y="17228"/>
                      <a:pt x="4985" y="16691"/>
                    </a:cubicBezTo>
                    <a:cubicBezTo>
                      <a:pt x="4985" y="16215"/>
                      <a:pt x="5569" y="15065"/>
                      <a:pt x="5776" y="14589"/>
                    </a:cubicBezTo>
                    <a:lnTo>
                      <a:pt x="3479" y="1964"/>
                    </a:lnTo>
                    <a:lnTo>
                      <a:pt x="831" y="1964"/>
                    </a:lnTo>
                    <a:cubicBezTo>
                      <a:pt x="376" y="1964"/>
                      <a:pt x="0" y="1519"/>
                      <a:pt x="0" y="982"/>
                    </a:cubicBezTo>
                    <a:cubicBezTo>
                      <a:pt x="0" y="445"/>
                      <a:pt x="376" y="0"/>
                      <a:pt x="831" y="0"/>
                    </a:cubicBezTo>
                    <a:lnTo>
                      <a:pt x="4154" y="0"/>
                    </a:lnTo>
                    <a:cubicBezTo>
                      <a:pt x="5024" y="0"/>
                      <a:pt x="5050" y="1227"/>
                      <a:pt x="5179" y="1964"/>
                    </a:cubicBezTo>
                    <a:lnTo>
                      <a:pt x="20769" y="1964"/>
                    </a:lnTo>
                    <a:cubicBezTo>
                      <a:pt x="21224" y="1964"/>
                      <a:pt x="21600" y="2409"/>
                      <a:pt x="21600" y="2945"/>
                    </a:cubicBezTo>
                    <a:cubicBezTo>
                      <a:pt x="21600" y="294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0"/>
            <p:cNvGrpSpPr/>
            <p:nvPr/>
          </p:nvGrpSpPr>
          <p:grpSpPr>
            <a:xfrm>
              <a:off x="3325248" y="2280475"/>
              <a:ext cx="585719" cy="585708"/>
              <a:chOff x="4433665" y="3034444"/>
              <a:chExt cx="780959" cy="780944"/>
            </a:xfrm>
          </p:grpSpPr>
          <p:sp>
            <p:nvSpPr>
              <p:cNvPr id="35" name="Freeform: Shape 20"/>
              <p:cNvSpPr/>
              <p:nvPr/>
            </p:nvSpPr>
            <p:spPr>
              <a:xfrm>
                <a:off x="4433665" y="3034444"/>
                <a:ext cx="780959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7" extrusionOk="0">
                    <a:moveTo>
                      <a:pt x="11898" y="19602"/>
                    </a:moveTo>
                    <a:cubicBezTo>
                      <a:pt x="6542" y="20704"/>
                      <a:pt x="1306" y="17256"/>
                      <a:pt x="204" y="11899"/>
                    </a:cubicBezTo>
                    <a:cubicBezTo>
                      <a:pt x="-897" y="6542"/>
                      <a:pt x="2552" y="1307"/>
                      <a:pt x="7907" y="205"/>
                    </a:cubicBezTo>
                    <a:cubicBezTo>
                      <a:pt x="13261" y="-896"/>
                      <a:pt x="18494" y="2549"/>
                      <a:pt x="19599" y="7900"/>
                    </a:cubicBezTo>
                    <a:cubicBezTo>
                      <a:pt x="19600" y="7903"/>
                      <a:pt x="19600" y="7905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1"/>
              <p:cNvSpPr/>
              <p:nvPr/>
            </p:nvSpPr>
            <p:spPr>
              <a:xfrm>
                <a:off x="4670171" y="3301739"/>
                <a:ext cx="307946" cy="246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0" y="13500"/>
                    </a:moveTo>
                    <a:lnTo>
                      <a:pt x="4320" y="13500"/>
                    </a:lnTo>
                    <a:lnTo>
                      <a:pt x="4320" y="2700"/>
                    </a:lnTo>
                    <a:lnTo>
                      <a:pt x="17280" y="2700"/>
                    </a:lnTo>
                    <a:cubicBezTo>
                      <a:pt x="17280" y="2700"/>
                      <a:pt x="17280" y="13500"/>
                      <a:pt x="17280" y="13500"/>
                    </a:cubicBezTo>
                    <a:close/>
                    <a:moveTo>
                      <a:pt x="7560" y="18900"/>
                    </a:moveTo>
                    <a:lnTo>
                      <a:pt x="8208" y="17550"/>
                    </a:lnTo>
                    <a:lnTo>
                      <a:pt x="13392" y="17550"/>
                    </a:lnTo>
                    <a:lnTo>
                      <a:pt x="14040" y="18900"/>
                    </a:lnTo>
                    <a:cubicBezTo>
                      <a:pt x="14040" y="18900"/>
                      <a:pt x="7560" y="18900"/>
                      <a:pt x="7560" y="18900"/>
                    </a:cubicBezTo>
                    <a:close/>
                    <a:moveTo>
                      <a:pt x="21334" y="18402"/>
                    </a:moveTo>
                    <a:cubicBezTo>
                      <a:pt x="21068" y="17901"/>
                      <a:pt x="19440" y="14850"/>
                      <a:pt x="19440" y="14850"/>
                    </a:cubicBezTo>
                    <a:lnTo>
                      <a:pt x="19440" y="2700"/>
                    </a:lnTo>
                    <a:cubicBezTo>
                      <a:pt x="19440" y="1212"/>
                      <a:pt x="18468" y="0"/>
                      <a:pt x="17280" y="0"/>
                    </a:cubicBezTo>
                    <a:lnTo>
                      <a:pt x="4320" y="0"/>
                    </a:lnTo>
                    <a:cubicBezTo>
                      <a:pt x="3131" y="0"/>
                      <a:pt x="2160" y="1212"/>
                      <a:pt x="2160" y="2700"/>
                    </a:cubicBezTo>
                    <a:lnTo>
                      <a:pt x="2160" y="14850"/>
                    </a:lnTo>
                    <a:cubicBezTo>
                      <a:pt x="2160" y="14850"/>
                      <a:pt x="532" y="17901"/>
                      <a:pt x="266" y="18402"/>
                    </a:cubicBezTo>
                    <a:cubicBezTo>
                      <a:pt x="0" y="18900"/>
                      <a:pt x="0" y="19188"/>
                      <a:pt x="0" y="19575"/>
                    </a:cubicBezTo>
                    <a:lnTo>
                      <a:pt x="0" y="20250"/>
                    </a:lnTo>
                    <a:cubicBezTo>
                      <a:pt x="0" y="20925"/>
                      <a:pt x="540" y="21600"/>
                      <a:pt x="1079" y="21600"/>
                    </a:cubicBezTo>
                    <a:lnTo>
                      <a:pt x="20521" y="21600"/>
                    </a:lnTo>
                    <a:cubicBezTo>
                      <a:pt x="21060" y="21600"/>
                      <a:pt x="21600" y="20925"/>
                      <a:pt x="21600" y="20250"/>
                    </a:cubicBezTo>
                    <a:lnTo>
                      <a:pt x="21600" y="19575"/>
                    </a:lnTo>
                    <a:cubicBezTo>
                      <a:pt x="21600" y="19188"/>
                      <a:pt x="21600" y="18900"/>
                      <a:pt x="21334" y="184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"/>
            <p:cNvGrpSpPr/>
            <p:nvPr/>
          </p:nvGrpSpPr>
          <p:grpSpPr>
            <a:xfrm>
              <a:off x="4826644" y="1435041"/>
              <a:ext cx="585703" cy="585708"/>
              <a:chOff x="6435526" y="1880828"/>
              <a:chExt cx="780937" cy="780944"/>
            </a:xfrm>
          </p:grpSpPr>
          <p:sp>
            <p:nvSpPr>
              <p:cNvPr id="33" name="Freeform: Shape 5"/>
              <p:cNvSpPr/>
              <p:nvPr/>
            </p:nvSpPr>
            <p:spPr>
              <a:xfrm>
                <a:off x="6435526" y="1880828"/>
                <a:ext cx="780937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7" extrusionOk="0">
                    <a:moveTo>
                      <a:pt x="7907" y="205"/>
                    </a:moveTo>
                    <a:cubicBezTo>
                      <a:pt x="13264" y="-897"/>
                      <a:pt x="18498" y="2551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ubicBezTo>
                      <a:pt x="6545" y="20703"/>
                      <a:pt x="1312" y="17258"/>
                      <a:pt x="206" y="11907"/>
                    </a:cubicBezTo>
                    <a:cubicBezTo>
                      <a:pt x="206" y="11904"/>
                      <a:pt x="205" y="11901"/>
                      <a:pt x="204" y="11899"/>
                    </a:cubicBezTo>
                    <a:cubicBezTo>
                      <a:pt x="-897" y="6542"/>
                      <a:pt x="2551" y="1307"/>
                      <a:pt x="7907" y="2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25"/>
              <p:cNvSpPr/>
              <p:nvPr/>
            </p:nvSpPr>
            <p:spPr>
              <a:xfrm>
                <a:off x="6658636" y="2103942"/>
                <a:ext cx="334717" cy="334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4" extrusionOk="0">
                    <a:moveTo>
                      <a:pt x="2578" y="8409"/>
                    </a:moveTo>
                    <a:cubicBezTo>
                      <a:pt x="2578" y="5193"/>
                      <a:pt x="5174" y="2587"/>
                      <a:pt x="8376" y="2587"/>
                    </a:cubicBezTo>
                    <a:cubicBezTo>
                      <a:pt x="11580" y="2587"/>
                      <a:pt x="14435" y="5451"/>
                      <a:pt x="14435" y="8666"/>
                    </a:cubicBezTo>
                    <a:cubicBezTo>
                      <a:pt x="14435" y="11882"/>
                      <a:pt x="11838" y="14488"/>
                      <a:pt x="8635" y="14488"/>
                    </a:cubicBezTo>
                    <a:cubicBezTo>
                      <a:pt x="5431" y="14488"/>
                      <a:pt x="2578" y="11624"/>
                      <a:pt x="2578" y="8409"/>
                    </a:cubicBezTo>
                    <a:close/>
                    <a:moveTo>
                      <a:pt x="20914" y="18167"/>
                    </a:moveTo>
                    <a:lnTo>
                      <a:pt x="15797" y="13032"/>
                    </a:lnTo>
                    <a:cubicBezTo>
                      <a:pt x="16568" y="11759"/>
                      <a:pt x="17013" y="10265"/>
                      <a:pt x="17013" y="8666"/>
                    </a:cubicBezTo>
                    <a:cubicBezTo>
                      <a:pt x="17013" y="4023"/>
                      <a:pt x="13004" y="0"/>
                      <a:pt x="8376" y="0"/>
                    </a:cubicBezTo>
                    <a:cubicBezTo>
                      <a:pt x="3750" y="0"/>
                      <a:pt x="0" y="3765"/>
                      <a:pt x="0" y="8409"/>
                    </a:cubicBezTo>
                    <a:cubicBezTo>
                      <a:pt x="0" y="13052"/>
                      <a:pt x="4008" y="17075"/>
                      <a:pt x="8635" y="17075"/>
                    </a:cubicBezTo>
                    <a:cubicBezTo>
                      <a:pt x="10173" y="17075"/>
                      <a:pt x="11614" y="16657"/>
                      <a:pt x="12852" y="15931"/>
                    </a:cubicBezTo>
                    <a:lnTo>
                      <a:pt x="17996" y="21094"/>
                    </a:lnTo>
                    <a:cubicBezTo>
                      <a:pt x="18500" y="21600"/>
                      <a:pt x="19317" y="21600"/>
                      <a:pt x="19819" y="21094"/>
                    </a:cubicBezTo>
                    <a:lnTo>
                      <a:pt x="21096" y="19815"/>
                    </a:lnTo>
                    <a:cubicBezTo>
                      <a:pt x="21600" y="19309"/>
                      <a:pt x="21417" y="18672"/>
                      <a:pt x="20914" y="1816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3834196" y="3140712"/>
              <a:ext cx="585697" cy="585708"/>
              <a:chOff x="5112262" y="4188058"/>
              <a:chExt cx="780930" cy="780944"/>
            </a:xfrm>
          </p:grpSpPr>
          <p:sp>
            <p:nvSpPr>
              <p:cNvPr id="31" name="Freeform: Shape 14"/>
              <p:cNvSpPr/>
              <p:nvPr/>
            </p:nvSpPr>
            <p:spPr>
              <a:xfrm>
                <a:off x="5112262" y="4188058"/>
                <a:ext cx="780930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7" extrusionOk="0">
                    <a:moveTo>
                      <a:pt x="7908" y="205"/>
                    </a:moveTo>
                    <a:cubicBezTo>
                      <a:pt x="13264" y="-897"/>
                      <a:pt x="18499" y="2552"/>
                      <a:pt x="19601" y="7908"/>
                    </a:cubicBezTo>
                    <a:cubicBezTo>
                      <a:pt x="20703" y="13265"/>
                      <a:pt x="17255" y="18500"/>
                      <a:pt x="11899" y="19602"/>
                    </a:cubicBezTo>
                    <a:cubicBezTo>
                      <a:pt x="6545" y="20703"/>
                      <a:pt x="1313" y="17258"/>
                      <a:pt x="207" y="11907"/>
                    </a:cubicBezTo>
                    <a:cubicBezTo>
                      <a:pt x="207" y="11904"/>
                      <a:pt x="206" y="11901"/>
                      <a:pt x="206" y="11899"/>
                    </a:cubicBezTo>
                    <a:cubicBezTo>
                      <a:pt x="-897" y="6543"/>
                      <a:pt x="2552" y="1307"/>
                      <a:pt x="7908" y="20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6"/>
              <p:cNvSpPr/>
              <p:nvPr/>
            </p:nvSpPr>
            <p:spPr bwMode="auto">
              <a:xfrm>
                <a:off x="5344436" y="4418973"/>
                <a:ext cx="316582" cy="319116"/>
              </a:xfrm>
              <a:custGeom>
                <a:avLst/>
                <a:gdLst/>
                <a:ahLst/>
                <a:cxnLst>
                  <a:cxn ang="0">
                    <a:pos x="58" y="33"/>
                  </a:cxn>
                  <a:cxn ang="0">
                    <a:pos x="57" y="34"/>
                  </a:cxn>
                  <a:cxn ang="0">
                    <a:pos x="50" y="35"/>
                  </a:cxn>
                  <a:cxn ang="0">
                    <a:pos x="49" y="39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3" y="46"/>
                  </a:cxn>
                  <a:cxn ang="0">
                    <a:pos x="45" y="53"/>
                  </a:cxn>
                  <a:cxn ang="0">
                    <a:pos x="44" y="52"/>
                  </a:cxn>
                  <a:cxn ang="0">
                    <a:pos x="39" y="48"/>
                  </a:cxn>
                  <a:cxn ang="0">
                    <a:pos x="36" y="50"/>
                  </a:cxn>
                  <a:cxn ang="0">
                    <a:pos x="34" y="57"/>
                  </a:cxn>
                  <a:cxn ang="0">
                    <a:pos x="33" y="58"/>
                  </a:cxn>
                  <a:cxn ang="0">
                    <a:pos x="25" y="58"/>
                  </a:cxn>
                  <a:cxn ang="0">
                    <a:pos x="23" y="57"/>
                  </a:cxn>
                  <a:cxn ang="0">
                    <a:pos x="22" y="50"/>
                  </a:cxn>
                  <a:cxn ang="0">
                    <a:pos x="19" y="48"/>
                  </a:cxn>
                  <a:cxn ang="0">
                    <a:pos x="14" y="52"/>
                  </a:cxn>
                  <a:cxn ang="0">
                    <a:pos x="13" y="53"/>
                  </a:cxn>
                  <a:cxn ang="0">
                    <a:pos x="12" y="52"/>
                  </a:cxn>
                  <a:cxn ang="0">
                    <a:pos x="5" y="46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9" y="39"/>
                  </a:cxn>
                  <a:cxn ang="0">
                    <a:pos x="8" y="35"/>
                  </a:cxn>
                  <a:cxn ang="0">
                    <a:pos x="1" y="34"/>
                  </a:cxn>
                  <a:cxn ang="0">
                    <a:pos x="0" y="33"/>
                  </a:cxn>
                  <a:cxn ang="0">
                    <a:pos x="0" y="24"/>
                  </a:cxn>
                  <a:cxn ang="0">
                    <a:pos x="1" y="23"/>
                  </a:cxn>
                  <a:cxn ang="0">
                    <a:pos x="8" y="22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9" y="9"/>
                  </a:cxn>
                  <a:cxn ang="0">
                    <a:pos x="22" y="8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36" y="8"/>
                  </a:cxn>
                  <a:cxn ang="0">
                    <a:pos x="39" y="9"/>
                  </a:cxn>
                  <a:cxn ang="0">
                    <a:pos x="44" y="5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52" y="12"/>
                  </a:cxn>
                  <a:cxn ang="0">
                    <a:pos x="53" y="12"/>
                  </a:cxn>
                  <a:cxn ang="0">
                    <a:pos x="52" y="13"/>
                  </a:cxn>
                  <a:cxn ang="0">
                    <a:pos x="48" y="18"/>
                  </a:cxn>
                  <a:cxn ang="0">
                    <a:pos x="50" y="22"/>
                  </a:cxn>
                  <a:cxn ang="0">
                    <a:pos x="57" y="23"/>
                  </a:cxn>
                  <a:cxn ang="0">
                    <a:pos x="58" y="25"/>
                  </a:cxn>
                  <a:cxn ang="0">
                    <a:pos x="58" y="33"/>
                  </a:cxn>
                  <a:cxn ang="0">
                    <a:pos x="29" y="19"/>
                  </a:cxn>
                  <a:cxn ang="0">
                    <a:pos x="19" y="29"/>
                  </a:cxn>
                  <a:cxn ang="0">
                    <a:pos x="29" y="38"/>
                  </a:cxn>
                  <a:cxn ang="0">
                    <a:pos x="39" y="29"/>
                  </a:cxn>
                  <a:cxn ang="0">
                    <a:pos x="29" y="19"/>
                  </a:cxn>
                </a:cxnLst>
                <a:rect l="0" t="0" r="r" b="b"/>
                <a:pathLst>
                  <a:path w="58" h="58">
                    <a:moveTo>
                      <a:pt x="58" y="33"/>
                    </a:moveTo>
                    <a:cubicBezTo>
                      <a:pt x="58" y="34"/>
                      <a:pt x="58" y="34"/>
                      <a:pt x="57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7"/>
                      <a:pt x="49" y="38"/>
                      <a:pt x="49" y="39"/>
                    </a:cubicBezTo>
                    <a:cubicBezTo>
                      <a:pt x="50" y="41"/>
                      <a:pt x="51" y="42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2" y="47"/>
                      <a:pt x="47" y="53"/>
                      <a:pt x="45" y="53"/>
                    </a:cubicBezTo>
                    <a:cubicBezTo>
                      <a:pt x="45" y="53"/>
                      <a:pt x="45" y="53"/>
                      <a:pt x="44" y="52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8" y="49"/>
                      <a:pt x="37" y="49"/>
                      <a:pt x="36" y="50"/>
                    </a:cubicBezTo>
                    <a:cubicBezTo>
                      <a:pt x="35" y="52"/>
                      <a:pt x="35" y="55"/>
                      <a:pt x="34" y="57"/>
                    </a:cubicBezTo>
                    <a:cubicBezTo>
                      <a:pt x="34" y="57"/>
                      <a:pt x="34" y="58"/>
                      <a:pt x="33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4" y="58"/>
                      <a:pt x="23" y="57"/>
                      <a:pt x="23" y="5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9"/>
                      <a:pt x="20" y="49"/>
                      <a:pt x="19" y="48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0" y="50"/>
                      <a:pt x="7" y="48"/>
                      <a:pt x="5" y="46"/>
                    </a:cubicBezTo>
                    <a:cubicBezTo>
                      <a:pt x="5" y="46"/>
                      <a:pt x="5" y="45"/>
                      <a:pt x="5" y="45"/>
                    </a:cubicBezTo>
                    <a:cubicBezTo>
                      <a:pt x="5" y="45"/>
                      <a:pt x="5" y="44"/>
                      <a:pt x="5" y="44"/>
                    </a:cubicBezTo>
                    <a:cubicBezTo>
                      <a:pt x="7" y="42"/>
                      <a:pt x="8" y="41"/>
                      <a:pt x="9" y="39"/>
                    </a:cubicBezTo>
                    <a:cubicBezTo>
                      <a:pt x="9" y="38"/>
                      <a:pt x="8" y="37"/>
                      <a:pt x="8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1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9" y="20"/>
                      <a:pt x="9" y="18"/>
                    </a:cubicBezTo>
                    <a:cubicBezTo>
                      <a:pt x="8" y="17"/>
                      <a:pt x="7" y="15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5" y="11"/>
                    </a:cubicBezTo>
                    <a:cubicBezTo>
                      <a:pt x="6" y="10"/>
                      <a:pt x="11" y="5"/>
                      <a:pt x="13" y="5"/>
                    </a:cubicBezTo>
                    <a:cubicBezTo>
                      <a:pt x="13" y="5"/>
                      <a:pt x="13" y="5"/>
                      <a:pt x="14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1" y="8"/>
                      <a:pt x="22" y="8"/>
                    </a:cubicBezTo>
                    <a:cubicBezTo>
                      <a:pt x="22" y="5"/>
                      <a:pt x="23" y="3"/>
                      <a:pt x="23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8" y="9"/>
                      <a:pt x="39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7"/>
                      <a:pt x="51" y="9"/>
                      <a:pt x="52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2" y="13"/>
                    </a:cubicBezTo>
                    <a:cubicBezTo>
                      <a:pt x="51" y="15"/>
                      <a:pt x="50" y="17"/>
                      <a:pt x="48" y="18"/>
                    </a:cubicBezTo>
                    <a:cubicBezTo>
                      <a:pt x="49" y="20"/>
                      <a:pt x="50" y="21"/>
                      <a:pt x="50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3"/>
                      <a:pt x="58" y="24"/>
                      <a:pt x="58" y="25"/>
                    </a:cubicBezTo>
                    <a:lnTo>
                      <a:pt x="58" y="33"/>
                    </a:lnTo>
                    <a:close/>
                    <a:moveTo>
                      <a:pt x="29" y="19"/>
                    </a:moveTo>
                    <a:cubicBezTo>
                      <a:pt x="24" y="19"/>
                      <a:pt x="19" y="23"/>
                      <a:pt x="19" y="29"/>
                    </a:cubicBezTo>
                    <a:cubicBezTo>
                      <a:pt x="19" y="34"/>
                      <a:pt x="24" y="38"/>
                      <a:pt x="29" y="38"/>
                    </a:cubicBezTo>
                    <a:cubicBezTo>
                      <a:pt x="34" y="38"/>
                      <a:pt x="39" y="34"/>
                      <a:pt x="39" y="29"/>
                    </a:cubicBezTo>
                    <a:cubicBezTo>
                      <a:pt x="39" y="23"/>
                      <a:pt x="34" y="19"/>
                      <a:pt x="29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"/>
            <p:cNvGrpSpPr/>
            <p:nvPr/>
          </p:nvGrpSpPr>
          <p:grpSpPr>
            <a:xfrm>
              <a:off x="3825715" y="1435033"/>
              <a:ext cx="585706" cy="585724"/>
              <a:chOff x="5100954" y="1880830"/>
              <a:chExt cx="780942" cy="780965"/>
            </a:xfrm>
          </p:grpSpPr>
          <p:sp>
            <p:nvSpPr>
              <p:cNvPr id="29" name="Freeform: Shape 17"/>
              <p:cNvSpPr/>
              <p:nvPr/>
            </p:nvSpPr>
            <p:spPr>
              <a:xfrm>
                <a:off x="5100954" y="1880830"/>
                <a:ext cx="780942" cy="780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7" extrusionOk="0">
                    <a:moveTo>
                      <a:pt x="11898" y="19602"/>
                    </a:moveTo>
                    <a:cubicBezTo>
                      <a:pt x="6542" y="20703"/>
                      <a:pt x="1307" y="17255"/>
                      <a:pt x="205" y="11898"/>
                    </a:cubicBezTo>
                    <a:cubicBezTo>
                      <a:pt x="-897" y="6542"/>
                      <a:pt x="2552" y="1307"/>
                      <a:pt x="7908" y="205"/>
                    </a:cubicBezTo>
                    <a:cubicBezTo>
                      <a:pt x="13261" y="-897"/>
                      <a:pt x="18494" y="2548"/>
                      <a:pt x="19599" y="7899"/>
                    </a:cubicBezTo>
                    <a:cubicBezTo>
                      <a:pt x="19600" y="7902"/>
                      <a:pt x="19600" y="7904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27"/>
              <p:cNvSpPr/>
              <p:nvPr/>
            </p:nvSpPr>
            <p:spPr bwMode="auto">
              <a:xfrm>
                <a:off x="5317995" y="2108802"/>
                <a:ext cx="346851" cy="325002"/>
              </a:xfrm>
              <a:custGeom>
                <a:avLst/>
                <a:gdLst>
                  <a:gd name="T0" fmla="*/ 103188 w 127"/>
                  <a:gd name="T1" fmla="*/ 34925 h 119"/>
                  <a:gd name="T2" fmla="*/ 41275 w 127"/>
                  <a:gd name="T3" fmla="*/ 71437 h 119"/>
                  <a:gd name="T4" fmla="*/ 0 w 127"/>
                  <a:gd name="T5" fmla="*/ 41275 h 119"/>
                  <a:gd name="T6" fmla="*/ 61913 w 127"/>
                  <a:gd name="T7" fmla="*/ 0 h 119"/>
                  <a:gd name="T8" fmla="*/ 103188 w 127"/>
                  <a:gd name="T9" fmla="*/ 34925 h 119"/>
                  <a:gd name="T10" fmla="*/ 103188 w 127"/>
                  <a:gd name="T11" fmla="*/ 109537 h 119"/>
                  <a:gd name="T12" fmla="*/ 61913 w 127"/>
                  <a:gd name="T13" fmla="*/ 144462 h 119"/>
                  <a:gd name="T14" fmla="*/ 0 w 127"/>
                  <a:gd name="T15" fmla="*/ 106362 h 119"/>
                  <a:gd name="T16" fmla="*/ 41275 w 127"/>
                  <a:gd name="T17" fmla="*/ 71437 h 119"/>
                  <a:gd name="T18" fmla="*/ 103188 w 127"/>
                  <a:gd name="T19" fmla="*/ 109537 h 119"/>
                  <a:gd name="T20" fmla="*/ 160338 w 127"/>
                  <a:gd name="T21" fmla="*/ 153987 h 119"/>
                  <a:gd name="T22" fmla="*/ 103188 w 127"/>
                  <a:gd name="T23" fmla="*/ 188912 h 119"/>
                  <a:gd name="T24" fmla="*/ 103188 w 127"/>
                  <a:gd name="T25" fmla="*/ 188912 h 119"/>
                  <a:gd name="T26" fmla="*/ 103188 w 127"/>
                  <a:gd name="T27" fmla="*/ 188912 h 119"/>
                  <a:gd name="T28" fmla="*/ 103188 w 127"/>
                  <a:gd name="T29" fmla="*/ 188912 h 119"/>
                  <a:gd name="T30" fmla="*/ 103188 w 127"/>
                  <a:gd name="T31" fmla="*/ 188912 h 119"/>
                  <a:gd name="T32" fmla="*/ 41275 w 127"/>
                  <a:gd name="T33" fmla="*/ 153987 h 119"/>
                  <a:gd name="T34" fmla="*/ 41275 w 127"/>
                  <a:gd name="T35" fmla="*/ 141287 h 119"/>
                  <a:gd name="T36" fmla="*/ 61913 w 127"/>
                  <a:gd name="T37" fmla="*/ 150812 h 119"/>
                  <a:gd name="T38" fmla="*/ 103188 w 127"/>
                  <a:gd name="T39" fmla="*/ 117475 h 119"/>
                  <a:gd name="T40" fmla="*/ 103188 w 127"/>
                  <a:gd name="T41" fmla="*/ 117475 h 119"/>
                  <a:gd name="T42" fmla="*/ 103188 w 127"/>
                  <a:gd name="T43" fmla="*/ 117475 h 119"/>
                  <a:gd name="T44" fmla="*/ 103188 w 127"/>
                  <a:gd name="T45" fmla="*/ 117475 h 119"/>
                  <a:gd name="T46" fmla="*/ 103188 w 127"/>
                  <a:gd name="T47" fmla="*/ 117475 h 119"/>
                  <a:gd name="T48" fmla="*/ 144463 w 127"/>
                  <a:gd name="T49" fmla="*/ 150812 h 119"/>
                  <a:gd name="T50" fmla="*/ 160338 w 127"/>
                  <a:gd name="T51" fmla="*/ 141287 h 119"/>
                  <a:gd name="T52" fmla="*/ 160338 w 127"/>
                  <a:gd name="T53" fmla="*/ 153987 h 119"/>
                  <a:gd name="T54" fmla="*/ 201613 w 127"/>
                  <a:gd name="T55" fmla="*/ 41275 h 119"/>
                  <a:gd name="T56" fmla="*/ 160338 w 127"/>
                  <a:gd name="T57" fmla="*/ 71437 h 119"/>
                  <a:gd name="T58" fmla="*/ 103188 w 127"/>
                  <a:gd name="T59" fmla="*/ 34925 h 119"/>
                  <a:gd name="T60" fmla="*/ 144463 w 127"/>
                  <a:gd name="T61" fmla="*/ 0 h 119"/>
                  <a:gd name="T62" fmla="*/ 201613 w 127"/>
                  <a:gd name="T63" fmla="*/ 41275 h 119"/>
                  <a:gd name="T64" fmla="*/ 201613 w 127"/>
                  <a:gd name="T65" fmla="*/ 106362 h 119"/>
                  <a:gd name="T66" fmla="*/ 144463 w 127"/>
                  <a:gd name="T67" fmla="*/ 144462 h 119"/>
                  <a:gd name="T68" fmla="*/ 103188 w 127"/>
                  <a:gd name="T69" fmla="*/ 109537 h 119"/>
                  <a:gd name="T70" fmla="*/ 160338 w 127"/>
                  <a:gd name="T71" fmla="*/ 71437 h 119"/>
                  <a:gd name="T72" fmla="*/ 201613 w 127"/>
                  <a:gd name="T73" fmla="*/ 106362 h 1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27" h="119">
                    <a:moveTo>
                      <a:pt x="65" y="22"/>
                    </a:moveTo>
                    <a:lnTo>
                      <a:pt x="26" y="45"/>
                    </a:lnTo>
                    <a:lnTo>
                      <a:pt x="0" y="26"/>
                    </a:lnTo>
                    <a:lnTo>
                      <a:pt x="39" y="0"/>
                    </a:lnTo>
                    <a:lnTo>
                      <a:pt x="65" y="22"/>
                    </a:lnTo>
                    <a:close/>
                    <a:moveTo>
                      <a:pt x="65" y="69"/>
                    </a:moveTo>
                    <a:lnTo>
                      <a:pt x="39" y="91"/>
                    </a:lnTo>
                    <a:lnTo>
                      <a:pt x="0" y="67"/>
                    </a:lnTo>
                    <a:lnTo>
                      <a:pt x="26" y="45"/>
                    </a:lnTo>
                    <a:lnTo>
                      <a:pt x="65" y="69"/>
                    </a:lnTo>
                    <a:close/>
                    <a:moveTo>
                      <a:pt x="101" y="97"/>
                    </a:moveTo>
                    <a:lnTo>
                      <a:pt x="65" y="119"/>
                    </a:lnTo>
                    <a:lnTo>
                      <a:pt x="26" y="97"/>
                    </a:lnTo>
                    <a:lnTo>
                      <a:pt x="26" y="89"/>
                    </a:lnTo>
                    <a:lnTo>
                      <a:pt x="39" y="95"/>
                    </a:lnTo>
                    <a:lnTo>
                      <a:pt x="65" y="74"/>
                    </a:lnTo>
                    <a:lnTo>
                      <a:pt x="91" y="95"/>
                    </a:lnTo>
                    <a:lnTo>
                      <a:pt x="101" y="89"/>
                    </a:lnTo>
                    <a:lnTo>
                      <a:pt x="101" y="97"/>
                    </a:lnTo>
                    <a:close/>
                    <a:moveTo>
                      <a:pt x="127" y="26"/>
                    </a:moveTo>
                    <a:lnTo>
                      <a:pt x="101" y="45"/>
                    </a:lnTo>
                    <a:lnTo>
                      <a:pt x="65" y="22"/>
                    </a:lnTo>
                    <a:lnTo>
                      <a:pt x="91" y="0"/>
                    </a:lnTo>
                    <a:lnTo>
                      <a:pt x="127" y="26"/>
                    </a:lnTo>
                    <a:close/>
                    <a:moveTo>
                      <a:pt x="127" y="67"/>
                    </a:moveTo>
                    <a:lnTo>
                      <a:pt x="91" y="91"/>
                    </a:lnTo>
                    <a:lnTo>
                      <a:pt x="65" y="69"/>
                    </a:lnTo>
                    <a:lnTo>
                      <a:pt x="101" y="45"/>
                    </a:lnTo>
                    <a:lnTo>
                      <a:pt x="127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Group 28"/>
          <p:cNvGrpSpPr/>
          <p:nvPr/>
        </p:nvGrpSpPr>
        <p:grpSpPr>
          <a:xfrm>
            <a:off x="7216463" y="1883072"/>
            <a:ext cx="2497612" cy="866137"/>
            <a:chOff x="7645890" y="3344328"/>
            <a:chExt cx="2122517" cy="866137"/>
          </a:xfrm>
        </p:grpSpPr>
        <p:sp>
          <p:nvSpPr>
            <p:cNvPr id="27" name="TextBox 29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480000" tIns="62400" rIns="120000" bIns="62400">
              <a:normAutofit fontScale="77500" lnSpcReduction="20000"/>
            </a:bodyPr>
            <a:lstStyle/>
            <a:p>
              <a:pPr algn="l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30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480000" tIns="62400" rIns="120000" bIns="624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2" name="Group 31"/>
          <p:cNvGrpSpPr/>
          <p:nvPr/>
        </p:nvGrpSpPr>
        <p:grpSpPr>
          <a:xfrm>
            <a:off x="2711037" y="1883072"/>
            <a:ext cx="2389919" cy="866137"/>
            <a:chOff x="2378292" y="4060687"/>
            <a:chExt cx="2389919" cy="866137"/>
          </a:xfrm>
        </p:grpSpPr>
        <p:sp>
          <p:nvSpPr>
            <p:cNvPr id="25" name="TextBox 32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120000" tIns="62400" rIns="480000" bIns="62400">
              <a:normAutofit fontScale="77500" lnSpcReduction="20000"/>
            </a:bodyPr>
            <a:lstStyle/>
            <a:p>
              <a:pPr algn="r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3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120000" tIns="62400" rIns="480000" bIns="62400">
              <a:normAutofit fontScale="850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7227797" y="4157300"/>
            <a:ext cx="2497612" cy="866137"/>
            <a:chOff x="7645890" y="3344328"/>
            <a:chExt cx="2122517" cy="866137"/>
          </a:xfrm>
        </p:grpSpPr>
        <p:sp>
          <p:nvSpPr>
            <p:cNvPr id="23" name="TextBox 35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480000" tIns="62400" rIns="120000" bIns="62400">
              <a:normAutofit fontScale="77500" lnSpcReduction="20000"/>
            </a:bodyPr>
            <a:lstStyle/>
            <a:p>
              <a:pPr algn="l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6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480000" tIns="62400" rIns="120000" bIns="624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" name="Group 37"/>
          <p:cNvGrpSpPr/>
          <p:nvPr/>
        </p:nvGrpSpPr>
        <p:grpSpPr>
          <a:xfrm>
            <a:off x="2722345" y="4157300"/>
            <a:ext cx="2389919" cy="866137"/>
            <a:chOff x="2378292" y="4060687"/>
            <a:chExt cx="2389919" cy="866137"/>
          </a:xfrm>
        </p:grpSpPr>
        <p:sp>
          <p:nvSpPr>
            <p:cNvPr id="21" name="TextBox 38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120000" tIns="62400" rIns="480000" bIns="62400">
              <a:normAutofit fontScale="77500" lnSpcReduction="20000"/>
            </a:bodyPr>
            <a:lstStyle/>
            <a:p>
              <a:pPr algn="r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51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120000" tIns="62400" rIns="480000" bIns="62400">
              <a:normAutofit fontScale="850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7895054" y="3010317"/>
            <a:ext cx="2497612" cy="866137"/>
            <a:chOff x="7645890" y="3344328"/>
            <a:chExt cx="2122517" cy="866137"/>
          </a:xfrm>
        </p:grpSpPr>
        <p:sp>
          <p:nvSpPr>
            <p:cNvPr id="19" name="TextBox 53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480000" tIns="62400" rIns="120000" bIns="62400">
              <a:normAutofit fontScale="77500" lnSpcReduction="20000"/>
            </a:bodyPr>
            <a:lstStyle/>
            <a:p>
              <a:pPr algn="l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54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480000" tIns="62400" rIns="120000" bIns="6240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6" name="Group 55"/>
          <p:cNvGrpSpPr/>
          <p:nvPr/>
        </p:nvGrpSpPr>
        <p:grpSpPr>
          <a:xfrm>
            <a:off x="2043747" y="3010317"/>
            <a:ext cx="2389919" cy="866137"/>
            <a:chOff x="2378292" y="4060687"/>
            <a:chExt cx="2389919" cy="866137"/>
          </a:xfrm>
        </p:grpSpPr>
        <p:sp>
          <p:nvSpPr>
            <p:cNvPr id="17" name="TextBox 56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120000" tIns="62400" rIns="480000" bIns="62400">
              <a:normAutofit fontScale="77500" lnSpcReduction="20000"/>
            </a:bodyPr>
            <a:lstStyle/>
            <a:p>
              <a:pPr algn="r" latinLnBrk="0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57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120000" tIns="62400" rIns="480000" bIns="62400">
              <a:normAutofit fontScale="850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3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2939" y="2612834"/>
            <a:ext cx="5262979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5639" y="3727549"/>
            <a:ext cx="5444222" cy="4962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exclusively designed by </a:t>
            </a:r>
            <a:r>
              <a:rPr lang="en-US" altLang="zh-CN" sz="1050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chenying0907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and copyrights belong to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internetThis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 is exclusively designed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/>
          <p:nvPr/>
        </p:nvSpPr>
        <p:spPr>
          <a:xfrm>
            <a:off x="5987989" y="1088741"/>
            <a:ext cx="45719" cy="5220580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891645" y="2564845"/>
            <a:ext cx="3610972" cy="971272"/>
            <a:chOff x="2168733" y="1923634"/>
            <a:chExt cx="2708229" cy="728454"/>
          </a:xfrm>
        </p:grpSpPr>
        <p:grpSp>
          <p:nvGrpSpPr>
            <p:cNvPr id="5" name="Group 36"/>
            <p:cNvGrpSpPr/>
            <p:nvPr/>
          </p:nvGrpSpPr>
          <p:grpSpPr>
            <a:xfrm>
              <a:off x="4148508" y="1923634"/>
              <a:ext cx="728454" cy="728454"/>
              <a:chOff x="4876779" y="2512148"/>
              <a:chExt cx="971272" cy="971272"/>
            </a:xfrm>
          </p:grpSpPr>
          <p:sp>
            <p:nvSpPr>
              <p:cNvPr id="34" name="Oval 8"/>
              <p:cNvSpPr/>
              <p:nvPr/>
            </p:nvSpPr>
            <p:spPr>
              <a:xfrm>
                <a:off x="4876779" y="251214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Oval 10"/>
              <p:cNvSpPr/>
              <p:nvPr/>
            </p:nvSpPr>
            <p:spPr>
              <a:xfrm>
                <a:off x="4993478" y="2628847"/>
                <a:ext cx="737874" cy="737874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4"/>
              <p:cNvSpPr/>
              <p:nvPr/>
            </p:nvSpPr>
            <p:spPr>
              <a:xfrm>
                <a:off x="5223727" y="2794880"/>
                <a:ext cx="277375" cy="405807"/>
              </a:xfrm>
              <a:custGeom>
                <a:avLst/>
                <a:gdLst>
                  <a:gd name="connsiteX0" fmla="*/ 102012 w 208031"/>
                  <a:gd name="connsiteY0" fmla="*/ 264985 h 304355"/>
                  <a:gd name="connsiteX1" fmla="*/ 85817 w 208031"/>
                  <a:gd name="connsiteY1" fmla="*/ 283502 h 304355"/>
                  <a:gd name="connsiteX2" fmla="*/ 102012 w 208031"/>
                  <a:gd name="connsiteY2" fmla="*/ 302019 h 304355"/>
                  <a:gd name="connsiteX3" fmla="*/ 118207 w 208031"/>
                  <a:gd name="connsiteY3" fmla="*/ 283502 h 304355"/>
                  <a:gd name="connsiteX4" fmla="*/ 102012 w 208031"/>
                  <a:gd name="connsiteY4" fmla="*/ 264985 h 304355"/>
                  <a:gd name="connsiteX5" fmla="*/ 56997 w 208031"/>
                  <a:gd name="connsiteY5" fmla="*/ 57673 h 304355"/>
                  <a:gd name="connsiteX6" fmla="*/ 33778 w 208031"/>
                  <a:gd name="connsiteY6" fmla="*/ 80892 h 304355"/>
                  <a:gd name="connsiteX7" fmla="*/ 33778 w 208031"/>
                  <a:gd name="connsiteY7" fmla="*/ 231129 h 304355"/>
                  <a:gd name="connsiteX8" fmla="*/ 56997 w 208031"/>
                  <a:gd name="connsiteY8" fmla="*/ 254348 h 304355"/>
                  <a:gd name="connsiteX9" fmla="*/ 149871 w 208031"/>
                  <a:gd name="connsiteY9" fmla="*/ 254348 h 304355"/>
                  <a:gd name="connsiteX10" fmla="*/ 173090 w 208031"/>
                  <a:gd name="connsiteY10" fmla="*/ 231129 h 304355"/>
                  <a:gd name="connsiteX11" fmla="*/ 173090 w 208031"/>
                  <a:gd name="connsiteY11" fmla="*/ 80892 h 304355"/>
                  <a:gd name="connsiteX12" fmla="*/ 149871 w 208031"/>
                  <a:gd name="connsiteY12" fmla="*/ 57673 h 304355"/>
                  <a:gd name="connsiteX13" fmla="*/ 66050 w 208031"/>
                  <a:gd name="connsiteY13" fmla="*/ 20948 h 304355"/>
                  <a:gd name="connsiteX14" fmla="*/ 66050 w 208031"/>
                  <a:gd name="connsiteY14" fmla="*/ 29172 h 304355"/>
                  <a:gd name="connsiteX15" fmla="*/ 136737 w 208031"/>
                  <a:gd name="connsiteY15" fmla="*/ 29172 h 304355"/>
                  <a:gd name="connsiteX16" fmla="*/ 136737 w 208031"/>
                  <a:gd name="connsiteY16" fmla="*/ 20948 h 304355"/>
                  <a:gd name="connsiteX17" fmla="*/ 34673 w 208031"/>
                  <a:gd name="connsiteY17" fmla="*/ 0 h 304355"/>
                  <a:gd name="connsiteX18" fmla="*/ 173358 w 208031"/>
                  <a:gd name="connsiteY18" fmla="*/ 0 h 304355"/>
                  <a:gd name="connsiteX19" fmla="*/ 208031 w 208031"/>
                  <a:gd name="connsiteY19" fmla="*/ 34673 h 304355"/>
                  <a:gd name="connsiteX20" fmla="*/ 208031 w 208031"/>
                  <a:gd name="connsiteY20" fmla="*/ 269682 h 304355"/>
                  <a:gd name="connsiteX21" fmla="*/ 173358 w 208031"/>
                  <a:gd name="connsiteY21" fmla="*/ 304355 h 304355"/>
                  <a:gd name="connsiteX22" fmla="*/ 34673 w 208031"/>
                  <a:gd name="connsiteY22" fmla="*/ 304355 h 304355"/>
                  <a:gd name="connsiteX23" fmla="*/ 0 w 208031"/>
                  <a:gd name="connsiteY23" fmla="*/ 269682 h 304355"/>
                  <a:gd name="connsiteX24" fmla="*/ 0 w 208031"/>
                  <a:gd name="connsiteY24" fmla="*/ 34673 h 304355"/>
                  <a:gd name="connsiteX25" fmla="*/ 34673 w 208031"/>
                  <a:gd name="connsiteY25" fmla="*/ 0 h 30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8031" h="304355">
                    <a:moveTo>
                      <a:pt x="102012" y="264985"/>
                    </a:moveTo>
                    <a:cubicBezTo>
                      <a:pt x="93068" y="264985"/>
                      <a:pt x="85817" y="273275"/>
                      <a:pt x="85817" y="283502"/>
                    </a:cubicBezTo>
                    <a:cubicBezTo>
                      <a:pt x="85817" y="293729"/>
                      <a:pt x="93068" y="302019"/>
                      <a:pt x="102012" y="302019"/>
                    </a:cubicBezTo>
                    <a:cubicBezTo>
                      <a:pt x="110956" y="302019"/>
                      <a:pt x="118207" y="293729"/>
                      <a:pt x="118207" y="283502"/>
                    </a:cubicBezTo>
                    <a:cubicBezTo>
                      <a:pt x="118207" y="273275"/>
                      <a:pt x="110956" y="264985"/>
                      <a:pt x="102012" y="264985"/>
                    </a:cubicBezTo>
                    <a:close/>
                    <a:moveTo>
                      <a:pt x="56997" y="57673"/>
                    </a:moveTo>
                    <a:cubicBezTo>
                      <a:pt x="44174" y="57673"/>
                      <a:pt x="33778" y="68069"/>
                      <a:pt x="33778" y="80892"/>
                    </a:cubicBezTo>
                    <a:lnTo>
                      <a:pt x="33778" y="231129"/>
                    </a:lnTo>
                    <a:cubicBezTo>
                      <a:pt x="33778" y="243952"/>
                      <a:pt x="44174" y="254348"/>
                      <a:pt x="56997" y="254348"/>
                    </a:cubicBezTo>
                    <a:lnTo>
                      <a:pt x="149871" y="254348"/>
                    </a:lnTo>
                    <a:cubicBezTo>
                      <a:pt x="162694" y="254348"/>
                      <a:pt x="173090" y="243952"/>
                      <a:pt x="173090" y="231129"/>
                    </a:cubicBezTo>
                    <a:lnTo>
                      <a:pt x="173090" y="80892"/>
                    </a:lnTo>
                    <a:cubicBezTo>
                      <a:pt x="173090" y="68069"/>
                      <a:pt x="162694" y="57673"/>
                      <a:pt x="149871" y="57673"/>
                    </a:cubicBezTo>
                    <a:close/>
                    <a:moveTo>
                      <a:pt x="66050" y="20948"/>
                    </a:moveTo>
                    <a:lnTo>
                      <a:pt x="66050" y="29172"/>
                    </a:lnTo>
                    <a:lnTo>
                      <a:pt x="136737" y="29172"/>
                    </a:lnTo>
                    <a:lnTo>
                      <a:pt x="136737" y="20948"/>
                    </a:lnTo>
                    <a:close/>
                    <a:moveTo>
                      <a:pt x="34673" y="0"/>
                    </a:moveTo>
                    <a:lnTo>
                      <a:pt x="173358" y="0"/>
                    </a:lnTo>
                    <a:cubicBezTo>
                      <a:pt x="192507" y="0"/>
                      <a:pt x="208031" y="15524"/>
                      <a:pt x="208031" y="34673"/>
                    </a:cubicBezTo>
                    <a:lnTo>
                      <a:pt x="208031" y="269682"/>
                    </a:lnTo>
                    <a:cubicBezTo>
                      <a:pt x="208031" y="288831"/>
                      <a:pt x="192507" y="304355"/>
                      <a:pt x="173358" y="304355"/>
                    </a:cubicBezTo>
                    <a:lnTo>
                      <a:pt x="34673" y="304355"/>
                    </a:lnTo>
                    <a:cubicBezTo>
                      <a:pt x="15524" y="304355"/>
                      <a:pt x="0" y="288831"/>
                      <a:pt x="0" y="269682"/>
                    </a:cubicBezTo>
                    <a:lnTo>
                      <a:pt x="0" y="34673"/>
                    </a:lnTo>
                    <a:cubicBezTo>
                      <a:pt x="0" y="15524"/>
                      <a:pt x="15524" y="0"/>
                      <a:pt x="346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2168733" y="1953497"/>
              <a:ext cx="1979775" cy="668729"/>
              <a:chOff x="1918379" y="1734048"/>
              <a:chExt cx="2348822" cy="891638"/>
            </a:xfrm>
          </p:grpSpPr>
          <p:sp>
            <p:nvSpPr>
              <p:cNvPr id="3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48000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3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3" name="Rectangle 41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480000" bIns="0" anchor="b" anchorCtr="0">
                <a:normAutofit/>
              </a:bodyPr>
              <a:lstStyle/>
              <a:p>
                <a:pPr algn="r"/>
                <a:r>
                  <a:rPr lang="zh-CN" altLang="en-US" sz="1865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5545059" y="1322260"/>
            <a:ext cx="3599564" cy="971272"/>
            <a:chOff x="4158794" y="991695"/>
            <a:chExt cx="2699673" cy="728454"/>
          </a:xfrm>
        </p:grpSpPr>
        <p:grpSp>
          <p:nvGrpSpPr>
            <p:cNvPr id="7" name="Group 35"/>
            <p:cNvGrpSpPr/>
            <p:nvPr/>
          </p:nvGrpSpPr>
          <p:grpSpPr>
            <a:xfrm>
              <a:off x="4158794" y="991695"/>
              <a:ext cx="728454" cy="728454"/>
              <a:chOff x="3703843" y="1419388"/>
              <a:chExt cx="971272" cy="971272"/>
            </a:xfrm>
          </p:grpSpPr>
          <p:sp>
            <p:nvSpPr>
              <p:cNvPr id="29" name="Oval 4"/>
              <p:cNvSpPr/>
              <p:nvPr/>
            </p:nvSpPr>
            <p:spPr>
              <a:xfrm>
                <a:off x="3703843" y="141938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Oval 6"/>
              <p:cNvSpPr/>
              <p:nvPr/>
            </p:nvSpPr>
            <p:spPr>
              <a:xfrm>
                <a:off x="3820542" y="1536087"/>
                <a:ext cx="737874" cy="737874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23"/>
              <p:cNvSpPr/>
              <p:nvPr/>
            </p:nvSpPr>
            <p:spPr>
              <a:xfrm flipH="1">
                <a:off x="3980149" y="1745089"/>
                <a:ext cx="368428" cy="316537"/>
              </a:xfrm>
              <a:custGeom>
                <a:avLst/>
                <a:gdLst>
                  <a:gd name="connsiteX0" fmla="*/ 174969 w 276321"/>
                  <a:gd name="connsiteY0" fmla="*/ 216483 h 237403"/>
                  <a:gd name="connsiteX1" fmla="*/ 174969 w 276321"/>
                  <a:gd name="connsiteY1" fmla="*/ 229968 h 237403"/>
                  <a:gd name="connsiteX2" fmla="*/ 101352 w 276321"/>
                  <a:gd name="connsiteY2" fmla="*/ 229968 h 237403"/>
                  <a:gd name="connsiteX3" fmla="*/ 101352 w 276321"/>
                  <a:gd name="connsiteY3" fmla="*/ 216483 h 237403"/>
                  <a:gd name="connsiteX4" fmla="*/ 276321 w 276321"/>
                  <a:gd name="connsiteY4" fmla="*/ 209047 h 237403"/>
                  <a:gd name="connsiteX5" fmla="*/ 0 w 276321"/>
                  <a:gd name="connsiteY5" fmla="*/ 209047 h 237403"/>
                  <a:gd name="connsiteX6" fmla="*/ 0 w 276321"/>
                  <a:gd name="connsiteY6" fmla="*/ 222929 h 237403"/>
                  <a:gd name="connsiteX7" fmla="*/ 8876 w 276321"/>
                  <a:gd name="connsiteY7" fmla="*/ 237403 h 237403"/>
                  <a:gd name="connsiteX8" fmla="*/ 267445 w 276321"/>
                  <a:gd name="connsiteY8" fmla="*/ 237403 h 237403"/>
                  <a:gd name="connsiteX9" fmla="*/ 276321 w 276321"/>
                  <a:gd name="connsiteY9" fmla="*/ 222929 h 237403"/>
                  <a:gd name="connsiteX10" fmla="*/ 215868 w 276321"/>
                  <a:gd name="connsiteY10" fmla="*/ 23987 h 237403"/>
                  <a:gd name="connsiteX11" fmla="*/ 215868 w 276321"/>
                  <a:gd name="connsiteY11" fmla="*/ 170163 h 237403"/>
                  <a:gd name="connsiteX12" fmla="*/ 60453 w 276321"/>
                  <a:gd name="connsiteY12" fmla="*/ 170163 h 237403"/>
                  <a:gd name="connsiteX13" fmla="*/ 60453 w 276321"/>
                  <a:gd name="connsiteY13" fmla="*/ 23987 h 237403"/>
                  <a:gd name="connsiteX14" fmla="*/ 207026 w 276321"/>
                  <a:gd name="connsiteY14" fmla="*/ 0 h 237403"/>
                  <a:gd name="connsiteX15" fmla="*/ 69295 w 276321"/>
                  <a:gd name="connsiteY15" fmla="*/ 0 h 237403"/>
                  <a:gd name="connsiteX16" fmla="*/ 36936 w 276321"/>
                  <a:gd name="connsiteY16" fmla="*/ 32359 h 237403"/>
                  <a:gd name="connsiteX17" fmla="*/ 36936 w 276321"/>
                  <a:gd name="connsiteY17" fmla="*/ 161790 h 237403"/>
                  <a:gd name="connsiteX18" fmla="*/ 69295 w 276321"/>
                  <a:gd name="connsiteY18" fmla="*/ 194149 h 237403"/>
                  <a:gd name="connsiteX19" fmla="*/ 207026 w 276321"/>
                  <a:gd name="connsiteY19" fmla="*/ 194149 h 237403"/>
                  <a:gd name="connsiteX20" fmla="*/ 239385 w 276321"/>
                  <a:gd name="connsiteY20" fmla="*/ 161790 h 237403"/>
                  <a:gd name="connsiteX21" fmla="*/ 239385 w 276321"/>
                  <a:gd name="connsiteY21" fmla="*/ 32359 h 237403"/>
                  <a:gd name="connsiteX22" fmla="*/ 207026 w 276321"/>
                  <a:gd name="connsiteY22" fmla="*/ 0 h 237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321" h="237403">
                    <a:moveTo>
                      <a:pt x="174969" y="216483"/>
                    </a:moveTo>
                    <a:lnTo>
                      <a:pt x="174969" y="229968"/>
                    </a:lnTo>
                    <a:lnTo>
                      <a:pt x="101352" y="229968"/>
                    </a:lnTo>
                    <a:lnTo>
                      <a:pt x="101352" y="216483"/>
                    </a:lnTo>
                    <a:close/>
                    <a:moveTo>
                      <a:pt x="276321" y="209047"/>
                    </a:moveTo>
                    <a:lnTo>
                      <a:pt x="0" y="209047"/>
                    </a:lnTo>
                    <a:lnTo>
                      <a:pt x="0" y="222929"/>
                    </a:lnTo>
                    <a:cubicBezTo>
                      <a:pt x="0" y="230923"/>
                      <a:pt x="3974" y="237403"/>
                      <a:pt x="8876" y="237403"/>
                    </a:cubicBezTo>
                    <a:lnTo>
                      <a:pt x="267445" y="237403"/>
                    </a:lnTo>
                    <a:cubicBezTo>
                      <a:pt x="272347" y="237403"/>
                      <a:pt x="276321" y="230923"/>
                      <a:pt x="276321" y="222929"/>
                    </a:cubicBezTo>
                    <a:close/>
                    <a:moveTo>
                      <a:pt x="215868" y="23987"/>
                    </a:moveTo>
                    <a:lnTo>
                      <a:pt x="215868" y="170163"/>
                    </a:lnTo>
                    <a:lnTo>
                      <a:pt x="60453" y="170163"/>
                    </a:lnTo>
                    <a:lnTo>
                      <a:pt x="60453" y="23987"/>
                    </a:lnTo>
                    <a:close/>
                    <a:moveTo>
                      <a:pt x="207026" y="0"/>
                    </a:moveTo>
                    <a:lnTo>
                      <a:pt x="69295" y="0"/>
                    </a:lnTo>
                    <a:cubicBezTo>
                      <a:pt x="51424" y="0"/>
                      <a:pt x="36936" y="14488"/>
                      <a:pt x="36936" y="32359"/>
                    </a:cubicBezTo>
                    <a:lnTo>
                      <a:pt x="36936" y="161790"/>
                    </a:lnTo>
                    <a:cubicBezTo>
                      <a:pt x="36936" y="179661"/>
                      <a:pt x="51424" y="194149"/>
                      <a:pt x="69295" y="194149"/>
                    </a:cubicBezTo>
                    <a:lnTo>
                      <a:pt x="207026" y="194149"/>
                    </a:lnTo>
                    <a:cubicBezTo>
                      <a:pt x="224897" y="194149"/>
                      <a:pt x="239385" y="179661"/>
                      <a:pt x="239385" y="161790"/>
                    </a:cubicBezTo>
                    <a:lnTo>
                      <a:pt x="239385" y="32359"/>
                    </a:lnTo>
                    <a:cubicBezTo>
                      <a:pt x="239385" y="14488"/>
                      <a:pt x="224897" y="0"/>
                      <a:pt x="207026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2"/>
            <p:cNvGrpSpPr/>
            <p:nvPr/>
          </p:nvGrpSpPr>
          <p:grpSpPr>
            <a:xfrm>
              <a:off x="4887248" y="1019845"/>
              <a:ext cx="1971219" cy="657872"/>
              <a:chOff x="7996808" y="1734930"/>
              <a:chExt cx="2348822" cy="877163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480000" rIns="28800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480000" tIns="0" rIns="288000" bIns="0" anchor="ctr" anchorCtr="0">
                <a:normAutofit/>
              </a:bodyPr>
              <a:lstStyle/>
              <a:p>
                <a:r>
                  <a:rPr lang="zh-CN" altLang="en-US" sz="1865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891645" y="5050016"/>
            <a:ext cx="3610972" cy="971272"/>
            <a:chOff x="2168733" y="3787512"/>
            <a:chExt cx="2708229" cy="728454"/>
          </a:xfrm>
        </p:grpSpPr>
        <p:grpSp>
          <p:nvGrpSpPr>
            <p:cNvPr id="9" name="Group 38"/>
            <p:cNvGrpSpPr/>
            <p:nvPr/>
          </p:nvGrpSpPr>
          <p:grpSpPr>
            <a:xfrm>
              <a:off x="4148508" y="3787512"/>
              <a:ext cx="728454" cy="728454"/>
              <a:chOff x="7301044" y="4844782"/>
              <a:chExt cx="971272" cy="971272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7301044" y="4844782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Oval 18"/>
              <p:cNvSpPr/>
              <p:nvPr/>
            </p:nvSpPr>
            <p:spPr>
              <a:xfrm>
                <a:off x="7417743" y="4961481"/>
                <a:ext cx="737874" cy="73787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2" name="Group 25"/>
              <p:cNvGrpSpPr/>
              <p:nvPr/>
            </p:nvGrpSpPr>
            <p:grpSpPr>
              <a:xfrm>
                <a:off x="7630450" y="5137375"/>
                <a:ext cx="270417" cy="311212"/>
                <a:chOff x="5947555" y="3802810"/>
                <a:chExt cx="202813" cy="233409"/>
              </a:xfrm>
            </p:grpSpPr>
            <p:sp>
              <p:nvSpPr>
                <p:cNvPr id="23" name="Freeform: Shape 26"/>
                <p:cNvSpPr/>
                <p:nvPr/>
              </p:nvSpPr>
              <p:spPr>
                <a:xfrm rot="10800000" flipH="1">
                  <a:off x="5947555" y="3802810"/>
                  <a:ext cx="202813" cy="233409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-1" fmla="*/ 0 w 999747"/>
                    <a:gd name="connsiteY0-2" fmla="*/ 8964 h 1614801"/>
                    <a:gd name="connsiteX1-3" fmla="*/ 999747 w 999747"/>
                    <a:gd name="connsiteY1-4" fmla="*/ 8964 h 1614801"/>
                    <a:gd name="connsiteX2-5" fmla="*/ 703911 w 999747"/>
                    <a:gd name="connsiteY2-6" fmla="*/ 0 h 1614801"/>
                    <a:gd name="connsiteX3-7" fmla="*/ 0 w 999747"/>
                    <a:gd name="connsiteY3-8" fmla="*/ 8964 h 1614801"/>
                    <a:gd name="connsiteX4-9" fmla="*/ 0 w 999747"/>
                    <a:gd name="connsiteY4-10" fmla="*/ 1614801 h 1614801"/>
                    <a:gd name="connsiteX5-11" fmla="*/ 0 w 999747"/>
                    <a:gd name="connsiteY5-12" fmla="*/ 1614801 h 1614801"/>
                    <a:gd name="connsiteX6-13" fmla="*/ 0 w 999747"/>
                    <a:gd name="connsiteY6-14" fmla="*/ 8964 h 1614801"/>
                    <a:gd name="connsiteX0-15" fmla="*/ 0 w 703911"/>
                    <a:gd name="connsiteY0-16" fmla="*/ 8964 h 1614801"/>
                    <a:gd name="connsiteX1-17" fmla="*/ 703911 w 703911"/>
                    <a:gd name="connsiteY1-18" fmla="*/ 0 h 1614801"/>
                    <a:gd name="connsiteX2-19" fmla="*/ 0 w 703911"/>
                    <a:gd name="connsiteY2-20" fmla="*/ 8964 h 1614801"/>
                    <a:gd name="connsiteX3-21" fmla="*/ 0 w 703911"/>
                    <a:gd name="connsiteY3-22" fmla="*/ 1614801 h 1614801"/>
                    <a:gd name="connsiteX4-23" fmla="*/ 0 w 703911"/>
                    <a:gd name="connsiteY4-24" fmla="*/ 1614801 h 1614801"/>
                    <a:gd name="connsiteX5-25" fmla="*/ 0 w 703911"/>
                    <a:gd name="connsiteY5-26" fmla="*/ 8964 h 1614801"/>
                    <a:gd name="connsiteX0-27" fmla="*/ 0 w 703911"/>
                    <a:gd name="connsiteY0-28" fmla="*/ 8964 h 1614801"/>
                    <a:gd name="connsiteX1-29" fmla="*/ 703911 w 703911"/>
                    <a:gd name="connsiteY1-30" fmla="*/ 0 h 1614801"/>
                    <a:gd name="connsiteX2-31" fmla="*/ 0 w 703911"/>
                    <a:gd name="connsiteY2-32" fmla="*/ 8964 h 1614801"/>
                    <a:gd name="connsiteX3-33" fmla="*/ 0 w 703911"/>
                    <a:gd name="connsiteY3-34" fmla="*/ 1614801 h 1614801"/>
                    <a:gd name="connsiteX4-35" fmla="*/ 0 w 703911"/>
                    <a:gd name="connsiteY4-36" fmla="*/ 1614801 h 1614801"/>
                    <a:gd name="connsiteX5-37" fmla="*/ 0 w 703911"/>
                    <a:gd name="connsiteY5-38" fmla="*/ 8964 h 1614801"/>
                    <a:gd name="connsiteX0-39" fmla="*/ 0 w 703911"/>
                    <a:gd name="connsiteY0-40" fmla="*/ 0 h 1605837"/>
                    <a:gd name="connsiteX1-41" fmla="*/ 703911 w 703911"/>
                    <a:gd name="connsiteY1-42" fmla="*/ 8965 h 1605837"/>
                    <a:gd name="connsiteX2-43" fmla="*/ 0 w 703911"/>
                    <a:gd name="connsiteY2-44" fmla="*/ 0 h 1605837"/>
                    <a:gd name="connsiteX3-45" fmla="*/ 0 w 703911"/>
                    <a:gd name="connsiteY3-46" fmla="*/ 1605837 h 1605837"/>
                    <a:gd name="connsiteX4-47" fmla="*/ 0 w 703911"/>
                    <a:gd name="connsiteY4-48" fmla="*/ 1605837 h 1605837"/>
                    <a:gd name="connsiteX5-49" fmla="*/ 0 w 703911"/>
                    <a:gd name="connsiteY5-50" fmla="*/ 0 h 1605837"/>
                    <a:gd name="connsiteX0-51" fmla="*/ 0 w 506687"/>
                    <a:gd name="connsiteY0-52" fmla="*/ 0 h 1605837"/>
                    <a:gd name="connsiteX1-53" fmla="*/ 506687 w 506687"/>
                    <a:gd name="connsiteY1-54" fmla="*/ 1 h 1605837"/>
                    <a:gd name="connsiteX2-55" fmla="*/ 0 w 506687"/>
                    <a:gd name="connsiteY2-56" fmla="*/ 0 h 1605837"/>
                    <a:gd name="connsiteX3-57" fmla="*/ 0 w 506687"/>
                    <a:gd name="connsiteY3-58" fmla="*/ 1605837 h 1605837"/>
                    <a:gd name="connsiteX4-59" fmla="*/ 0 w 506687"/>
                    <a:gd name="connsiteY4-60" fmla="*/ 1605837 h 1605837"/>
                    <a:gd name="connsiteX5-61" fmla="*/ 0 w 506687"/>
                    <a:gd name="connsiteY5-62" fmla="*/ 0 h 16058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lowchart: Process 27"/>
                <p:cNvSpPr/>
                <p:nvPr/>
              </p:nvSpPr>
              <p:spPr>
                <a:xfrm>
                  <a:off x="5987185" y="3897158"/>
                  <a:ext cx="26900" cy="131860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lowchart: Process 28"/>
                <p:cNvSpPr/>
                <p:nvPr/>
              </p:nvSpPr>
              <p:spPr>
                <a:xfrm>
                  <a:off x="6115122" y="3804596"/>
                  <a:ext cx="30774" cy="226979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lowchart: Process 29"/>
                <p:cNvSpPr/>
                <p:nvPr/>
              </p:nvSpPr>
              <p:spPr>
                <a:xfrm>
                  <a:off x="6048416" y="3850766"/>
                  <a:ext cx="26901" cy="177728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45"/>
            <p:cNvGrpSpPr/>
            <p:nvPr/>
          </p:nvGrpSpPr>
          <p:grpSpPr>
            <a:xfrm>
              <a:off x="2168733" y="3817375"/>
              <a:ext cx="1979775" cy="668729"/>
              <a:chOff x="1918379" y="1734048"/>
              <a:chExt cx="2348822" cy="891638"/>
            </a:xfrm>
          </p:grpSpPr>
          <p:sp>
            <p:nvSpPr>
              <p:cNvPr id="18" name="TextBox 4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48000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3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9" name="Rectangle 47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480000" bIns="0" anchor="b" anchorCtr="0">
                <a:normAutofit/>
              </a:bodyPr>
              <a:lstStyle/>
              <a:p>
                <a:pPr algn="r"/>
                <a:r>
                  <a:rPr lang="zh-CN" altLang="en-US" sz="1865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545059" y="3807431"/>
            <a:ext cx="3599564" cy="971272"/>
            <a:chOff x="4158794" y="2855573"/>
            <a:chExt cx="2699673" cy="728454"/>
          </a:xfrm>
        </p:grpSpPr>
        <p:grpSp>
          <p:nvGrpSpPr>
            <p:cNvPr id="11" name="Group 37"/>
            <p:cNvGrpSpPr/>
            <p:nvPr/>
          </p:nvGrpSpPr>
          <p:grpSpPr>
            <a:xfrm>
              <a:off x="4158794" y="2855573"/>
              <a:ext cx="728454" cy="728454"/>
              <a:chOff x="6017505" y="3607058"/>
              <a:chExt cx="971272" cy="971272"/>
            </a:xfrm>
          </p:grpSpPr>
          <p:sp>
            <p:nvSpPr>
              <p:cNvPr id="15" name="Oval 12"/>
              <p:cNvSpPr/>
              <p:nvPr/>
            </p:nvSpPr>
            <p:spPr>
              <a:xfrm>
                <a:off x="6017505" y="360705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Oval 14"/>
              <p:cNvSpPr/>
              <p:nvPr/>
            </p:nvSpPr>
            <p:spPr>
              <a:xfrm>
                <a:off x="6171679" y="3761232"/>
                <a:ext cx="662924" cy="662924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: Shape 34"/>
              <p:cNvSpPr/>
              <p:nvPr/>
            </p:nvSpPr>
            <p:spPr bwMode="auto">
              <a:xfrm>
                <a:off x="6345997" y="3891965"/>
                <a:ext cx="327376" cy="37641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4887248" y="2883722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9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480000" rIns="28800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3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4" name="Rectangle 50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480000" tIns="0" rIns="288000" bIns="0" anchor="ctr" anchorCtr="0">
                <a:normAutofit/>
              </a:bodyPr>
              <a:lstStyle/>
              <a:p>
                <a:r>
                  <a:rPr lang="zh-CN" altLang="en-US" sz="1865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6623" y="2374434"/>
            <a:ext cx="3548037" cy="3070791"/>
            <a:chOff x="492467" y="1780825"/>
            <a:chExt cx="2661028" cy="2303093"/>
          </a:xfrm>
        </p:grpSpPr>
        <p:sp>
          <p:nvSpPr>
            <p:cNvPr id="4" name="矩形 3"/>
            <p:cNvSpPr/>
            <p:nvPr/>
          </p:nvSpPr>
          <p:spPr>
            <a:xfrm>
              <a:off x="969944" y="2139864"/>
              <a:ext cx="677552" cy="9119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918243" y="2273479"/>
              <a:ext cx="780956" cy="7809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175644" y="2515086"/>
              <a:ext cx="266153" cy="272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219800" y="2066915"/>
              <a:ext cx="346225" cy="361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203" extrusionOk="0">
                  <a:moveTo>
                    <a:pt x="14324" y="3544"/>
                  </a:moveTo>
                  <a:cubicBezTo>
                    <a:pt x="15314" y="3202"/>
                    <a:pt x="15854" y="2173"/>
                    <a:pt x="15494" y="1230"/>
                  </a:cubicBezTo>
                  <a:cubicBezTo>
                    <a:pt x="15134" y="202"/>
                    <a:pt x="13964" y="-227"/>
                    <a:pt x="12974" y="116"/>
                  </a:cubicBezTo>
                  <a:cubicBezTo>
                    <a:pt x="11984" y="459"/>
                    <a:pt x="11534" y="1487"/>
                    <a:pt x="11894" y="2430"/>
                  </a:cubicBezTo>
                  <a:cubicBezTo>
                    <a:pt x="12254" y="3373"/>
                    <a:pt x="13334" y="3887"/>
                    <a:pt x="14324" y="3544"/>
                  </a:cubicBezTo>
                  <a:close/>
                  <a:moveTo>
                    <a:pt x="21074" y="4659"/>
                  </a:moveTo>
                  <a:cubicBezTo>
                    <a:pt x="20624" y="4230"/>
                    <a:pt x="19994" y="4144"/>
                    <a:pt x="19544" y="4487"/>
                  </a:cubicBezTo>
                  <a:cubicBezTo>
                    <a:pt x="16934" y="6544"/>
                    <a:pt x="16934" y="6544"/>
                    <a:pt x="16934" y="6544"/>
                  </a:cubicBezTo>
                  <a:cubicBezTo>
                    <a:pt x="13244" y="4402"/>
                    <a:pt x="13244" y="4402"/>
                    <a:pt x="13244" y="4402"/>
                  </a:cubicBezTo>
                  <a:cubicBezTo>
                    <a:pt x="13064" y="4230"/>
                    <a:pt x="12884" y="4144"/>
                    <a:pt x="12704" y="4059"/>
                  </a:cubicBezTo>
                  <a:cubicBezTo>
                    <a:pt x="12524" y="3973"/>
                    <a:pt x="12524" y="3973"/>
                    <a:pt x="12524" y="3973"/>
                  </a:cubicBezTo>
                  <a:cubicBezTo>
                    <a:pt x="12524" y="3973"/>
                    <a:pt x="12524" y="3973"/>
                    <a:pt x="12524" y="3973"/>
                  </a:cubicBezTo>
                  <a:cubicBezTo>
                    <a:pt x="12254" y="3887"/>
                    <a:pt x="11984" y="3887"/>
                    <a:pt x="11624" y="3973"/>
                  </a:cubicBezTo>
                  <a:cubicBezTo>
                    <a:pt x="11624" y="3887"/>
                    <a:pt x="11624" y="3887"/>
                    <a:pt x="11624" y="3887"/>
                  </a:cubicBezTo>
                  <a:cubicBezTo>
                    <a:pt x="6044" y="5687"/>
                    <a:pt x="6044" y="5687"/>
                    <a:pt x="6044" y="5687"/>
                  </a:cubicBezTo>
                  <a:cubicBezTo>
                    <a:pt x="5594" y="5773"/>
                    <a:pt x="5234" y="6202"/>
                    <a:pt x="5234" y="6716"/>
                  </a:cubicBezTo>
                  <a:cubicBezTo>
                    <a:pt x="5234" y="10659"/>
                    <a:pt x="5234" y="10659"/>
                    <a:pt x="5234" y="10659"/>
                  </a:cubicBezTo>
                  <a:cubicBezTo>
                    <a:pt x="5234" y="11173"/>
                    <a:pt x="5684" y="11687"/>
                    <a:pt x="6314" y="11687"/>
                  </a:cubicBezTo>
                  <a:cubicBezTo>
                    <a:pt x="6944" y="11687"/>
                    <a:pt x="7394" y="11173"/>
                    <a:pt x="7394" y="10659"/>
                  </a:cubicBezTo>
                  <a:cubicBezTo>
                    <a:pt x="7394" y="7487"/>
                    <a:pt x="7394" y="7487"/>
                    <a:pt x="7394" y="7487"/>
                  </a:cubicBezTo>
                  <a:cubicBezTo>
                    <a:pt x="9464" y="6802"/>
                    <a:pt x="9464" y="6802"/>
                    <a:pt x="9464" y="6802"/>
                  </a:cubicBezTo>
                  <a:cubicBezTo>
                    <a:pt x="7934" y="10573"/>
                    <a:pt x="7934" y="10573"/>
                    <a:pt x="7934" y="10573"/>
                  </a:cubicBezTo>
                  <a:cubicBezTo>
                    <a:pt x="7664" y="11087"/>
                    <a:pt x="7754" y="11602"/>
                    <a:pt x="8024" y="12116"/>
                  </a:cubicBezTo>
                  <a:cubicBezTo>
                    <a:pt x="7304" y="13659"/>
                    <a:pt x="7304" y="13659"/>
                    <a:pt x="7304" y="13659"/>
                  </a:cubicBezTo>
                  <a:cubicBezTo>
                    <a:pt x="1904" y="13573"/>
                    <a:pt x="1904" y="13573"/>
                    <a:pt x="1904" y="13573"/>
                  </a:cubicBezTo>
                  <a:cubicBezTo>
                    <a:pt x="1904" y="13573"/>
                    <a:pt x="1904" y="13573"/>
                    <a:pt x="1904" y="13573"/>
                  </a:cubicBezTo>
                  <a:cubicBezTo>
                    <a:pt x="1454" y="13573"/>
                    <a:pt x="1094" y="13830"/>
                    <a:pt x="914" y="14259"/>
                  </a:cubicBezTo>
                  <a:cubicBezTo>
                    <a:pt x="104" y="15887"/>
                    <a:pt x="104" y="15887"/>
                    <a:pt x="104" y="15887"/>
                  </a:cubicBezTo>
                  <a:cubicBezTo>
                    <a:pt x="-166" y="16487"/>
                    <a:pt x="104" y="17173"/>
                    <a:pt x="734" y="17430"/>
                  </a:cubicBezTo>
                  <a:cubicBezTo>
                    <a:pt x="1364" y="17687"/>
                    <a:pt x="2084" y="17430"/>
                    <a:pt x="2354" y="16830"/>
                  </a:cubicBezTo>
                  <a:cubicBezTo>
                    <a:pt x="2804" y="15887"/>
                    <a:pt x="2804" y="15887"/>
                    <a:pt x="2804" y="15887"/>
                  </a:cubicBezTo>
                  <a:cubicBezTo>
                    <a:pt x="7934" y="15973"/>
                    <a:pt x="7934" y="15973"/>
                    <a:pt x="7934" y="15973"/>
                  </a:cubicBezTo>
                  <a:cubicBezTo>
                    <a:pt x="8474" y="16059"/>
                    <a:pt x="8924" y="15802"/>
                    <a:pt x="9194" y="15287"/>
                  </a:cubicBezTo>
                  <a:cubicBezTo>
                    <a:pt x="10094" y="13402"/>
                    <a:pt x="10094" y="13402"/>
                    <a:pt x="10094" y="13402"/>
                  </a:cubicBezTo>
                  <a:cubicBezTo>
                    <a:pt x="12434" y="14344"/>
                    <a:pt x="12434" y="14344"/>
                    <a:pt x="12434" y="14344"/>
                  </a:cubicBezTo>
                  <a:cubicBezTo>
                    <a:pt x="12614" y="19573"/>
                    <a:pt x="12614" y="19573"/>
                    <a:pt x="12614" y="19573"/>
                  </a:cubicBezTo>
                  <a:cubicBezTo>
                    <a:pt x="12614" y="19573"/>
                    <a:pt x="12614" y="19573"/>
                    <a:pt x="12614" y="19573"/>
                  </a:cubicBezTo>
                  <a:cubicBezTo>
                    <a:pt x="12704" y="20002"/>
                    <a:pt x="12974" y="20344"/>
                    <a:pt x="13424" y="20516"/>
                  </a:cubicBezTo>
                  <a:cubicBezTo>
                    <a:pt x="15044" y="21116"/>
                    <a:pt x="15044" y="21116"/>
                    <a:pt x="15044" y="21116"/>
                  </a:cubicBezTo>
                  <a:cubicBezTo>
                    <a:pt x="15674" y="21373"/>
                    <a:pt x="16394" y="21030"/>
                    <a:pt x="16664" y="20430"/>
                  </a:cubicBezTo>
                  <a:cubicBezTo>
                    <a:pt x="16934" y="19830"/>
                    <a:pt x="16574" y="19144"/>
                    <a:pt x="15944" y="18887"/>
                  </a:cubicBezTo>
                  <a:cubicBezTo>
                    <a:pt x="15134" y="18544"/>
                    <a:pt x="15134" y="18544"/>
                    <a:pt x="15134" y="18544"/>
                  </a:cubicBezTo>
                  <a:cubicBezTo>
                    <a:pt x="14954" y="13487"/>
                    <a:pt x="14954" y="13487"/>
                    <a:pt x="14954" y="13487"/>
                  </a:cubicBezTo>
                  <a:cubicBezTo>
                    <a:pt x="14954" y="13487"/>
                    <a:pt x="14954" y="13402"/>
                    <a:pt x="14954" y="13402"/>
                  </a:cubicBezTo>
                  <a:cubicBezTo>
                    <a:pt x="14954" y="13402"/>
                    <a:pt x="14954" y="13402"/>
                    <a:pt x="14954" y="13402"/>
                  </a:cubicBezTo>
                  <a:cubicBezTo>
                    <a:pt x="14954" y="12973"/>
                    <a:pt x="14594" y="12544"/>
                    <a:pt x="14144" y="12373"/>
                  </a:cubicBezTo>
                  <a:cubicBezTo>
                    <a:pt x="11894" y="11002"/>
                    <a:pt x="11894" y="11002"/>
                    <a:pt x="11894" y="11002"/>
                  </a:cubicBezTo>
                  <a:cubicBezTo>
                    <a:pt x="13514" y="6973"/>
                    <a:pt x="13514" y="6973"/>
                    <a:pt x="13514" y="6973"/>
                  </a:cubicBezTo>
                  <a:cubicBezTo>
                    <a:pt x="16394" y="8687"/>
                    <a:pt x="16394" y="8687"/>
                    <a:pt x="16394" y="8687"/>
                  </a:cubicBezTo>
                  <a:cubicBezTo>
                    <a:pt x="16844" y="8944"/>
                    <a:pt x="17384" y="8944"/>
                    <a:pt x="17744" y="8602"/>
                  </a:cubicBezTo>
                  <a:cubicBezTo>
                    <a:pt x="20894" y="6116"/>
                    <a:pt x="20894" y="6116"/>
                    <a:pt x="20894" y="6116"/>
                  </a:cubicBezTo>
                  <a:cubicBezTo>
                    <a:pt x="21344" y="5687"/>
                    <a:pt x="21434" y="5087"/>
                    <a:pt x="21074" y="465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 rot="10800000" flipH="1">
              <a:off x="1638049" y="1780825"/>
              <a:ext cx="1515446" cy="37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" y="0"/>
                  </a:moveTo>
                  <a:lnTo>
                    <a:pt x="0" y="21595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2">
                  <a:lumMod val="50000"/>
                </a:schemeClr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93543" y="3495970"/>
              <a:ext cx="1631432" cy="587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492467" y="3265603"/>
              <a:ext cx="1631639" cy="261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33867" tIns="33867" rIns="33867" bIns="33867" anchor="ctr">
              <a:normAutofit/>
            </a:bodyPr>
            <a:lstStyle/>
            <a:p>
              <a:pPr algn="ctr"/>
              <a:r>
                <a:rPr lang="zh-CN" altLang="en-US" sz="133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58493" y="1900728"/>
            <a:ext cx="3550399" cy="3544497"/>
            <a:chOff x="2668869" y="1425545"/>
            <a:chExt cx="2662799" cy="2658373"/>
          </a:xfrm>
        </p:grpSpPr>
        <p:grpSp>
          <p:nvGrpSpPr>
            <p:cNvPr id="31" name="组合 30"/>
            <p:cNvGrpSpPr/>
            <p:nvPr/>
          </p:nvGrpSpPr>
          <p:grpSpPr>
            <a:xfrm>
              <a:off x="3094645" y="1425545"/>
              <a:ext cx="2237023" cy="1628890"/>
              <a:chOff x="3094645" y="1425545"/>
              <a:chExt cx="2237023" cy="162889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142181" y="1775106"/>
                <a:ext cx="677552" cy="127671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094645" y="2273480"/>
                <a:ext cx="780956" cy="780955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>
                <a:off x="3299327" y="2505966"/>
                <a:ext cx="363262" cy="2905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43" y="10800"/>
                    </a:moveTo>
                    <a:cubicBezTo>
                      <a:pt x="17065" y="10800"/>
                      <a:pt x="16800" y="11898"/>
                      <a:pt x="16709" y="12419"/>
                    </a:cubicBezTo>
                    <a:cubicBezTo>
                      <a:pt x="16115" y="15817"/>
                      <a:pt x="13696" y="18359"/>
                      <a:pt x="10800" y="18359"/>
                    </a:cubicBezTo>
                    <a:cubicBezTo>
                      <a:pt x="9130" y="18359"/>
                      <a:pt x="7618" y="17514"/>
                      <a:pt x="6524" y="16146"/>
                    </a:cubicBezTo>
                    <a:cubicBezTo>
                      <a:pt x="6018" y="15513"/>
                      <a:pt x="5198" y="15513"/>
                      <a:pt x="4691" y="16146"/>
                    </a:cubicBezTo>
                    <a:cubicBezTo>
                      <a:pt x="4185" y="16779"/>
                      <a:pt x="4185" y="17804"/>
                      <a:pt x="4691" y="18437"/>
                    </a:cubicBezTo>
                    <a:cubicBezTo>
                      <a:pt x="6255" y="20391"/>
                      <a:pt x="8415" y="21600"/>
                      <a:pt x="10800" y="21600"/>
                    </a:cubicBezTo>
                    <a:cubicBezTo>
                      <a:pt x="14669" y="21600"/>
                      <a:pt x="17943" y="18421"/>
                      <a:pt x="19043" y="14039"/>
                    </a:cubicBezTo>
                    <a:lnTo>
                      <a:pt x="21600" y="14039"/>
                    </a:lnTo>
                    <a:lnTo>
                      <a:pt x="21600" y="10800"/>
                    </a:lnTo>
                    <a:cubicBezTo>
                      <a:pt x="21600" y="10800"/>
                      <a:pt x="18143" y="10800"/>
                      <a:pt x="18143" y="10800"/>
                    </a:cubicBezTo>
                    <a:close/>
                    <a:moveTo>
                      <a:pt x="4891" y="9180"/>
                    </a:moveTo>
                    <a:cubicBezTo>
                      <a:pt x="5484" y="5783"/>
                      <a:pt x="7904" y="3240"/>
                      <a:pt x="10800" y="3240"/>
                    </a:cubicBezTo>
                    <a:cubicBezTo>
                      <a:pt x="12470" y="3240"/>
                      <a:pt x="13982" y="4086"/>
                      <a:pt x="15076" y="5454"/>
                    </a:cubicBezTo>
                    <a:cubicBezTo>
                      <a:pt x="15582" y="6086"/>
                      <a:pt x="16404" y="6086"/>
                      <a:pt x="16909" y="5454"/>
                    </a:cubicBezTo>
                    <a:cubicBezTo>
                      <a:pt x="17415" y="4821"/>
                      <a:pt x="17415" y="3796"/>
                      <a:pt x="16909" y="3163"/>
                    </a:cubicBezTo>
                    <a:cubicBezTo>
                      <a:pt x="15346" y="1209"/>
                      <a:pt x="13186" y="0"/>
                      <a:pt x="10800" y="0"/>
                    </a:cubicBezTo>
                    <a:cubicBezTo>
                      <a:pt x="6931" y="0"/>
                      <a:pt x="3658" y="3178"/>
                      <a:pt x="2557" y="7560"/>
                    </a:cubicBezTo>
                    <a:lnTo>
                      <a:pt x="0" y="7560"/>
                    </a:lnTo>
                    <a:lnTo>
                      <a:pt x="0" y="10800"/>
                    </a:lnTo>
                    <a:lnTo>
                      <a:pt x="3457" y="10800"/>
                    </a:lnTo>
                    <a:cubicBezTo>
                      <a:pt x="4535" y="10800"/>
                      <a:pt x="4800" y="9702"/>
                      <a:pt x="4891" y="9180"/>
                    </a:cubicBezTo>
                    <a:close/>
                    <a:moveTo>
                      <a:pt x="7343" y="10800"/>
                    </a:moveTo>
                    <a:cubicBezTo>
                      <a:pt x="7343" y="13185"/>
                      <a:pt x="8891" y="15120"/>
                      <a:pt x="10800" y="15120"/>
                    </a:cubicBezTo>
                    <a:cubicBezTo>
                      <a:pt x="12709" y="15120"/>
                      <a:pt x="14255" y="13185"/>
                      <a:pt x="14255" y="10800"/>
                    </a:cubicBezTo>
                    <a:cubicBezTo>
                      <a:pt x="14255" y="8415"/>
                      <a:pt x="12709" y="6480"/>
                      <a:pt x="10800" y="6480"/>
                    </a:cubicBezTo>
                    <a:cubicBezTo>
                      <a:pt x="8891" y="6480"/>
                      <a:pt x="7343" y="8415"/>
                      <a:pt x="7343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 rot="10800000" flipH="1">
                <a:off x="3815424" y="1425545"/>
                <a:ext cx="1516244" cy="356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chemeClr val="bg2">
                    <a:lumMod val="50000"/>
                  </a:schemeClr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4404220" y="1711997"/>
                <a:ext cx="346226" cy="361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2669944" y="3495970"/>
              <a:ext cx="1631432" cy="587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2668869" y="3265603"/>
              <a:ext cx="1631639" cy="261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33867" tIns="33867" rIns="33867" bIns="33867" anchor="ctr">
              <a:normAutofit/>
            </a:bodyPr>
            <a:lstStyle/>
            <a:p>
              <a:pPr algn="ctr"/>
              <a:r>
                <a:rPr lang="zh-CN" altLang="en-US" sz="133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76606" y="1418621"/>
            <a:ext cx="3555397" cy="4026603"/>
            <a:chOff x="4857454" y="1063966"/>
            <a:chExt cx="2666548" cy="3019952"/>
          </a:xfrm>
        </p:grpSpPr>
        <p:sp>
          <p:nvSpPr>
            <p:cNvPr id="10" name="矩形 9"/>
            <p:cNvSpPr/>
            <p:nvPr/>
          </p:nvSpPr>
          <p:spPr>
            <a:xfrm>
              <a:off x="5334931" y="1418026"/>
              <a:ext cx="677552" cy="1633793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283230" y="2273480"/>
              <a:ext cx="780956" cy="780955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5534630" y="2527777"/>
              <a:ext cx="278154" cy="272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 rot="10800000" flipH="1">
              <a:off x="6007758" y="1063966"/>
              <a:ext cx="1516244" cy="356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2">
                  <a:lumMod val="50000"/>
                </a:schemeClr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6588638" y="1362713"/>
              <a:ext cx="346225" cy="361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203" extrusionOk="0">
                  <a:moveTo>
                    <a:pt x="14324" y="3544"/>
                  </a:moveTo>
                  <a:cubicBezTo>
                    <a:pt x="15314" y="3202"/>
                    <a:pt x="15854" y="2173"/>
                    <a:pt x="15494" y="1230"/>
                  </a:cubicBezTo>
                  <a:cubicBezTo>
                    <a:pt x="15134" y="202"/>
                    <a:pt x="13964" y="-227"/>
                    <a:pt x="12974" y="116"/>
                  </a:cubicBezTo>
                  <a:cubicBezTo>
                    <a:pt x="11984" y="459"/>
                    <a:pt x="11534" y="1487"/>
                    <a:pt x="11894" y="2430"/>
                  </a:cubicBezTo>
                  <a:cubicBezTo>
                    <a:pt x="12254" y="3373"/>
                    <a:pt x="13334" y="3887"/>
                    <a:pt x="14324" y="3544"/>
                  </a:cubicBezTo>
                  <a:close/>
                  <a:moveTo>
                    <a:pt x="21074" y="4659"/>
                  </a:moveTo>
                  <a:cubicBezTo>
                    <a:pt x="20624" y="4230"/>
                    <a:pt x="19994" y="4144"/>
                    <a:pt x="19544" y="4487"/>
                  </a:cubicBezTo>
                  <a:cubicBezTo>
                    <a:pt x="16934" y="6544"/>
                    <a:pt x="16934" y="6544"/>
                    <a:pt x="16934" y="6544"/>
                  </a:cubicBezTo>
                  <a:cubicBezTo>
                    <a:pt x="13244" y="4402"/>
                    <a:pt x="13244" y="4402"/>
                    <a:pt x="13244" y="4402"/>
                  </a:cubicBezTo>
                  <a:cubicBezTo>
                    <a:pt x="13064" y="4230"/>
                    <a:pt x="12884" y="4144"/>
                    <a:pt x="12704" y="4059"/>
                  </a:cubicBezTo>
                  <a:cubicBezTo>
                    <a:pt x="12524" y="3973"/>
                    <a:pt x="12524" y="3973"/>
                    <a:pt x="12524" y="3973"/>
                  </a:cubicBezTo>
                  <a:cubicBezTo>
                    <a:pt x="12524" y="3973"/>
                    <a:pt x="12524" y="3973"/>
                    <a:pt x="12524" y="3973"/>
                  </a:cubicBezTo>
                  <a:cubicBezTo>
                    <a:pt x="12254" y="3887"/>
                    <a:pt x="11984" y="3887"/>
                    <a:pt x="11624" y="3973"/>
                  </a:cubicBezTo>
                  <a:cubicBezTo>
                    <a:pt x="11624" y="3887"/>
                    <a:pt x="11624" y="3887"/>
                    <a:pt x="11624" y="3887"/>
                  </a:cubicBezTo>
                  <a:cubicBezTo>
                    <a:pt x="6044" y="5687"/>
                    <a:pt x="6044" y="5687"/>
                    <a:pt x="6044" y="5687"/>
                  </a:cubicBezTo>
                  <a:cubicBezTo>
                    <a:pt x="5594" y="5773"/>
                    <a:pt x="5234" y="6202"/>
                    <a:pt x="5234" y="6716"/>
                  </a:cubicBezTo>
                  <a:cubicBezTo>
                    <a:pt x="5234" y="10659"/>
                    <a:pt x="5234" y="10659"/>
                    <a:pt x="5234" y="10659"/>
                  </a:cubicBezTo>
                  <a:cubicBezTo>
                    <a:pt x="5234" y="11173"/>
                    <a:pt x="5684" y="11687"/>
                    <a:pt x="6314" y="11687"/>
                  </a:cubicBezTo>
                  <a:cubicBezTo>
                    <a:pt x="6944" y="11687"/>
                    <a:pt x="7394" y="11173"/>
                    <a:pt x="7394" y="10659"/>
                  </a:cubicBezTo>
                  <a:cubicBezTo>
                    <a:pt x="7394" y="7487"/>
                    <a:pt x="7394" y="7487"/>
                    <a:pt x="7394" y="7487"/>
                  </a:cubicBezTo>
                  <a:cubicBezTo>
                    <a:pt x="9464" y="6802"/>
                    <a:pt x="9464" y="6802"/>
                    <a:pt x="9464" y="6802"/>
                  </a:cubicBezTo>
                  <a:cubicBezTo>
                    <a:pt x="7934" y="10573"/>
                    <a:pt x="7934" y="10573"/>
                    <a:pt x="7934" y="10573"/>
                  </a:cubicBezTo>
                  <a:cubicBezTo>
                    <a:pt x="7664" y="11087"/>
                    <a:pt x="7754" y="11602"/>
                    <a:pt x="8024" y="12116"/>
                  </a:cubicBezTo>
                  <a:cubicBezTo>
                    <a:pt x="7304" y="13659"/>
                    <a:pt x="7304" y="13659"/>
                    <a:pt x="7304" y="13659"/>
                  </a:cubicBezTo>
                  <a:cubicBezTo>
                    <a:pt x="1904" y="13573"/>
                    <a:pt x="1904" y="13573"/>
                    <a:pt x="1904" y="13573"/>
                  </a:cubicBezTo>
                  <a:cubicBezTo>
                    <a:pt x="1904" y="13573"/>
                    <a:pt x="1904" y="13573"/>
                    <a:pt x="1904" y="13573"/>
                  </a:cubicBezTo>
                  <a:cubicBezTo>
                    <a:pt x="1454" y="13573"/>
                    <a:pt x="1094" y="13830"/>
                    <a:pt x="914" y="14259"/>
                  </a:cubicBezTo>
                  <a:cubicBezTo>
                    <a:pt x="104" y="15887"/>
                    <a:pt x="104" y="15887"/>
                    <a:pt x="104" y="15887"/>
                  </a:cubicBezTo>
                  <a:cubicBezTo>
                    <a:pt x="-166" y="16487"/>
                    <a:pt x="104" y="17173"/>
                    <a:pt x="734" y="17430"/>
                  </a:cubicBezTo>
                  <a:cubicBezTo>
                    <a:pt x="1364" y="17687"/>
                    <a:pt x="2084" y="17430"/>
                    <a:pt x="2354" y="16830"/>
                  </a:cubicBezTo>
                  <a:cubicBezTo>
                    <a:pt x="2804" y="15887"/>
                    <a:pt x="2804" y="15887"/>
                    <a:pt x="2804" y="15887"/>
                  </a:cubicBezTo>
                  <a:cubicBezTo>
                    <a:pt x="7934" y="15973"/>
                    <a:pt x="7934" y="15973"/>
                    <a:pt x="7934" y="15973"/>
                  </a:cubicBezTo>
                  <a:cubicBezTo>
                    <a:pt x="8474" y="16059"/>
                    <a:pt x="8924" y="15802"/>
                    <a:pt x="9194" y="15287"/>
                  </a:cubicBezTo>
                  <a:cubicBezTo>
                    <a:pt x="10094" y="13402"/>
                    <a:pt x="10094" y="13402"/>
                    <a:pt x="10094" y="13402"/>
                  </a:cubicBezTo>
                  <a:cubicBezTo>
                    <a:pt x="12434" y="14344"/>
                    <a:pt x="12434" y="14344"/>
                    <a:pt x="12434" y="14344"/>
                  </a:cubicBezTo>
                  <a:cubicBezTo>
                    <a:pt x="12614" y="19573"/>
                    <a:pt x="12614" y="19573"/>
                    <a:pt x="12614" y="19573"/>
                  </a:cubicBezTo>
                  <a:cubicBezTo>
                    <a:pt x="12614" y="19573"/>
                    <a:pt x="12614" y="19573"/>
                    <a:pt x="12614" y="19573"/>
                  </a:cubicBezTo>
                  <a:cubicBezTo>
                    <a:pt x="12704" y="20002"/>
                    <a:pt x="12974" y="20344"/>
                    <a:pt x="13424" y="20516"/>
                  </a:cubicBezTo>
                  <a:cubicBezTo>
                    <a:pt x="15044" y="21116"/>
                    <a:pt x="15044" y="21116"/>
                    <a:pt x="15044" y="21116"/>
                  </a:cubicBezTo>
                  <a:cubicBezTo>
                    <a:pt x="15674" y="21373"/>
                    <a:pt x="16394" y="21030"/>
                    <a:pt x="16664" y="20430"/>
                  </a:cubicBezTo>
                  <a:cubicBezTo>
                    <a:pt x="16934" y="19830"/>
                    <a:pt x="16574" y="19144"/>
                    <a:pt x="15944" y="18887"/>
                  </a:cubicBezTo>
                  <a:cubicBezTo>
                    <a:pt x="15134" y="18544"/>
                    <a:pt x="15134" y="18544"/>
                    <a:pt x="15134" y="18544"/>
                  </a:cubicBezTo>
                  <a:cubicBezTo>
                    <a:pt x="14954" y="13487"/>
                    <a:pt x="14954" y="13487"/>
                    <a:pt x="14954" y="13487"/>
                  </a:cubicBezTo>
                  <a:cubicBezTo>
                    <a:pt x="14954" y="13487"/>
                    <a:pt x="14954" y="13402"/>
                    <a:pt x="14954" y="13402"/>
                  </a:cubicBezTo>
                  <a:cubicBezTo>
                    <a:pt x="14954" y="13402"/>
                    <a:pt x="14954" y="13402"/>
                    <a:pt x="14954" y="13402"/>
                  </a:cubicBezTo>
                  <a:cubicBezTo>
                    <a:pt x="14954" y="12973"/>
                    <a:pt x="14594" y="12544"/>
                    <a:pt x="14144" y="12373"/>
                  </a:cubicBezTo>
                  <a:cubicBezTo>
                    <a:pt x="11894" y="11002"/>
                    <a:pt x="11894" y="11002"/>
                    <a:pt x="11894" y="11002"/>
                  </a:cubicBezTo>
                  <a:cubicBezTo>
                    <a:pt x="13514" y="6973"/>
                    <a:pt x="13514" y="6973"/>
                    <a:pt x="13514" y="6973"/>
                  </a:cubicBezTo>
                  <a:cubicBezTo>
                    <a:pt x="16394" y="8687"/>
                    <a:pt x="16394" y="8687"/>
                    <a:pt x="16394" y="8687"/>
                  </a:cubicBezTo>
                  <a:cubicBezTo>
                    <a:pt x="16844" y="8944"/>
                    <a:pt x="17384" y="8944"/>
                    <a:pt x="17744" y="8602"/>
                  </a:cubicBezTo>
                  <a:cubicBezTo>
                    <a:pt x="20894" y="6116"/>
                    <a:pt x="20894" y="6116"/>
                    <a:pt x="20894" y="6116"/>
                  </a:cubicBezTo>
                  <a:cubicBezTo>
                    <a:pt x="21344" y="5687"/>
                    <a:pt x="21434" y="5087"/>
                    <a:pt x="21074" y="465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858529" y="3495970"/>
              <a:ext cx="1631432" cy="587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4857454" y="3265603"/>
              <a:ext cx="1631639" cy="261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33867" tIns="33867" rIns="33867" bIns="33867" anchor="ctr">
              <a:normAutofit/>
            </a:bodyPr>
            <a:lstStyle/>
            <a:p>
              <a:pPr algn="ctr"/>
              <a:r>
                <a:rPr lang="zh-CN" altLang="en-US" sz="133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358702" y="1412776"/>
            <a:ext cx="2176676" cy="4032448"/>
            <a:chOff x="7019026" y="1059582"/>
            <a:chExt cx="1632507" cy="3024336"/>
          </a:xfrm>
        </p:grpSpPr>
        <p:sp>
          <p:nvSpPr>
            <p:cNvPr id="13" name="矩形 12"/>
            <p:cNvSpPr/>
            <p:nvPr/>
          </p:nvSpPr>
          <p:spPr>
            <a:xfrm>
              <a:off x="7496503" y="1059582"/>
              <a:ext cx="677552" cy="1992237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444802" y="2273480"/>
              <a:ext cx="780956" cy="780955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7669060" y="2481344"/>
              <a:ext cx="332438" cy="339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20101" y="3495970"/>
              <a:ext cx="1631432" cy="587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7019026" y="3265603"/>
              <a:ext cx="1631639" cy="261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33867" tIns="33867" rIns="33867" bIns="33867" anchor="ctr">
              <a:normAutofit/>
            </a:bodyPr>
            <a:lstStyle/>
            <a:p>
              <a:pPr algn="ctr"/>
              <a:r>
                <a:rPr lang="zh-CN" altLang="en-US" sz="133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01311" y="3079443"/>
            <a:ext cx="2099103" cy="2511381"/>
            <a:chOff x="900983" y="2309582"/>
            <a:chExt cx="1574327" cy="1883536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1812159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1425978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39" y="18260"/>
                    <a:pt x="6897" y="19188"/>
                    <a:pt x="9197" y="19335"/>
                  </a:cubicBezTo>
                  <a:cubicBezTo>
                    <a:pt x="8918" y="20157"/>
                    <a:pt x="8453" y="20930"/>
                    <a:pt x="7797" y="21600"/>
                  </a:cubicBezTo>
                  <a:cubicBezTo>
                    <a:pt x="8874" y="21508"/>
                    <a:pt x="9927" y="21069"/>
                    <a:pt x="10751" y="20282"/>
                  </a:cubicBezTo>
                  <a:cubicBezTo>
                    <a:pt x="11091" y="19958"/>
                    <a:pt x="11357" y="19595"/>
                    <a:pt x="11572" y="19211"/>
                  </a:cubicBezTo>
                  <a:cubicBezTo>
                    <a:pt x="13486" y="18876"/>
                    <a:pt x="15317" y="17986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900983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00414" y="1267177"/>
            <a:ext cx="2099103" cy="2512259"/>
            <a:chOff x="2475310" y="950383"/>
            <a:chExt cx="1574327" cy="1884194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2475310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100" y="2860"/>
                    <a:pt x="4322" y="3700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8"/>
            <p:cNvSpPr/>
            <p:nvPr/>
          </p:nvSpPr>
          <p:spPr bwMode="auto">
            <a:xfrm>
              <a:off x="2479915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2861491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00407" y="3079443"/>
            <a:ext cx="2099103" cy="2511381"/>
            <a:chOff x="3000305" y="2309582"/>
            <a:chExt cx="1574327" cy="1883536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3524642" y="2309582"/>
              <a:ext cx="1049990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48" y="18270"/>
                    <a:pt x="6921" y="19199"/>
                    <a:pt x="9234" y="19338"/>
                  </a:cubicBezTo>
                  <a:cubicBezTo>
                    <a:pt x="8955" y="20157"/>
                    <a:pt x="8491" y="20932"/>
                    <a:pt x="7837" y="21600"/>
                  </a:cubicBezTo>
                  <a:cubicBezTo>
                    <a:pt x="8914" y="21508"/>
                    <a:pt x="9967" y="21069"/>
                    <a:pt x="10791" y="20282"/>
                  </a:cubicBezTo>
                  <a:cubicBezTo>
                    <a:pt x="11132" y="19957"/>
                    <a:pt x="11400" y="19590"/>
                    <a:pt x="11615" y="19205"/>
                  </a:cubicBezTo>
                  <a:cubicBezTo>
                    <a:pt x="13512" y="18863"/>
                    <a:pt x="15329" y="17974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3000305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3910823" y="2684578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98632" y="1267177"/>
            <a:ext cx="2092963" cy="2512259"/>
            <a:chOff x="4573974" y="950383"/>
            <a:chExt cx="1569722" cy="1884194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4573974" y="1649719"/>
              <a:ext cx="1049990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963" y="0"/>
                  </a:moveTo>
                  <a:cubicBezTo>
                    <a:pt x="10886" y="87"/>
                    <a:pt x="9837" y="505"/>
                    <a:pt x="9012" y="1250"/>
                  </a:cubicBezTo>
                  <a:cubicBezTo>
                    <a:pt x="8596" y="1626"/>
                    <a:pt x="8279" y="2055"/>
                    <a:pt x="8050" y="2513"/>
                  </a:cubicBezTo>
                  <a:cubicBezTo>
                    <a:pt x="6157" y="2837"/>
                    <a:pt x="4344" y="3678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42" y="3408"/>
                    <a:pt x="12790" y="2528"/>
                    <a:pt x="10495" y="2386"/>
                  </a:cubicBezTo>
                  <a:cubicBezTo>
                    <a:pt x="10761" y="1521"/>
                    <a:pt x="11241" y="697"/>
                    <a:pt x="11963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4574632" y="950383"/>
              <a:ext cx="1569064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4964760" y="2159583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804765" y="3079443"/>
            <a:ext cx="2092963" cy="2511381"/>
            <a:chOff x="5103574" y="2309582"/>
            <a:chExt cx="1569722" cy="1883536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5623964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17" y="18240"/>
                    <a:pt x="6842" y="19168"/>
                    <a:pt x="9114" y="19332"/>
                  </a:cubicBezTo>
                  <a:cubicBezTo>
                    <a:pt x="8835" y="20154"/>
                    <a:pt x="8369" y="20930"/>
                    <a:pt x="7714" y="21600"/>
                  </a:cubicBezTo>
                  <a:cubicBezTo>
                    <a:pt x="8791" y="21508"/>
                    <a:pt x="9844" y="21069"/>
                    <a:pt x="10668" y="20282"/>
                  </a:cubicBezTo>
                  <a:cubicBezTo>
                    <a:pt x="11003" y="19962"/>
                    <a:pt x="11269" y="19602"/>
                    <a:pt x="11482" y="19223"/>
                  </a:cubicBezTo>
                  <a:cubicBezTo>
                    <a:pt x="13428" y="18900"/>
                    <a:pt x="15295" y="18008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4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5103574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6005540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897728" y="1267177"/>
            <a:ext cx="2092963" cy="2512259"/>
            <a:chOff x="6673296" y="950383"/>
            <a:chExt cx="1569722" cy="1884194"/>
          </a:xfrm>
        </p:grpSpPr>
        <p:sp>
          <p:nvSpPr>
            <p:cNvPr id="10" name="Freeform: Shape 7"/>
            <p:cNvSpPr/>
            <p:nvPr/>
          </p:nvSpPr>
          <p:spPr bwMode="auto">
            <a:xfrm>
              <a:off x="6673296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098" y="2859"/>
                    <a:pt x="4322" y="3699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6673296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1" name="Freeform: Shape 18"/>
            <p:cNvSpPr/>
            <p:nvPr/>
          </p:nvSpPr>
          <p:spPr bwMode="auto">
            <a:xfrm>
              <a:off x="7059477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986" y="2672915"/>
            <a:ext cx="12191015" cy="11521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 sz="18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2822" y="2204865"/>
            <a:ext cx="2213143" cy="2830641"/>
            <a:chOff x="789616" y="1653648"/>
            <a:chExt cx="1659857" cy="2122981"/>
          </a:xfrm>
        </p:grpSpPr>
        <p:sp>
          <p:nvSpPr>
            <p:cNvPr id="5" name="Hexagon 8"/>
            <p:cNvSpPr/>
            <p:nvPr/>
          </p:nvSpPr>
          <p:spPr bwMode="auto">
            <a:xfrm rot="5400000">
              <a:off x="876204" y="1761000"/>
              <a:ext cx="1556608" cy="1341904"/>
            </a:xfrm>
            <a:prstGeom prst="hexagon">
              <a:avLst/>
            </a:prstGeom>
            <a:solidFill>
              <a:schemeClr val="accent1">
                <a:lumMod val="100000"/>
              </a:schemeClr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vert270" wrap="none" lIns="121920" tIns="60960" rIns="121920" bIns="60960" anchor="ctr" anchorCtr="1" forceAA="0" compatLnSpc="1">
              <a:normAutofit/>
            </a:bodyPr>
            <a:lstStyle/>
            <a:p>
              <a:pPr algn="ctr"/>
              <a:r>
                <a:rPr lang="zh-CN" altLang="en-US" sz="213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TextBox 13"/>
            <p:cNvSpPr txBox="1"/>
            <p:nvPr/>
          </p:nvSpPr>
          <p:spPr bwMode="auto">
            <a:xfrm>
              <a:off x="789616" y="3345957"/>
              <a:ext cx="1659857" cy="4306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68731" y="2204865"/>
            <a:ext cx="2213143" cy="2830640"/>
            <a:chOff x="2826548" y="1653649"/>
            <a:chExt cx="1659857" cy="2122980"/>
          </a:xfrm>
        </p:grpSpPr>
        <p:sp>
          <p:nvSpPr>
            <p:cNvPr id="6" name="Hexagon 10"/>
            <p:cNvSpPr/>
            <p:nvPr/>
          </p:nvSpPr>
          <p:spPr bwMode="auto">
            <a:xfrm rot="5400000">
              <a:off x="2864440" y="1761001"/>
              <a:ext cx="1556608" cy="1341904"/>
            </a:xfrm>
            <a:prstGeom prst="hexagon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vert270" wrap="none" lIns="121920" tIns="60960" rIns="121920" bIns="60960" anchor="ctr" anchorCtr="1" forceAA="0" compatLnSpc="1">
              <a:normAutofit/>
            </a:bodyPr>
            <a:lstStyle/>
            <a:p>
              <a:pPr algn="ctr"/>
              <a:r>
                <a:rPr lang="zh-CN" altLang="en-US" sz="213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14"/>
            <p:cNvSpPr txBox="1"/>
            <p:nvPr/>
          </p:nvSpPr>
          <p:spPr bwMode="auto">
            <a:xfrm>
              <a:off x="2826548" y="3345957"/>
              <a:ext cx="1659857" cy="4306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01402" y="2204865"/>
            <a:ext cx="2213143" cy="2830640"/>
            <a:chOff x="4801051" y="1653649"/>
            <a:chExt cx="1659857" cy="2122980"/>
          </a:xfrm>
        </p:grpSpPr>
        <p:sp>
          <p:nvSpPr>
            <p:cNvPr id="7" name="Hexagon 11"/>
            <p:cNvSpPr/>
            <p:nvPr/>
          </p:nvSpPr>
          <p:spPr bwMode="auto">
            <a:xfrm rot="5400000">
              <a:off x="4852675" y="1761001"/>
              <a:ext cx="1556608" cy="1341904"/>
            </a:xfrm>
            <a:prstGeom prst="hexagon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vert270" wrap="none" lIns="121920" tIns="60960" rIns="121920" bIns="60960" anchor="ctr" anchorCtr="1" forceAA="0" compatLnSpc="1">
              <a:normAutofit/>
            </a:bodyPr>
            <a:lstStyle/>
            <a:p>
              <a:pPr algn="ctr"/>
              <a:r>
                <a:rPr lang="zh-CN" altLang="en-US" sz="213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15"/>
            <p:cNvSpPr txBox="1"/>
            <p:nvPr/>
          </p:nvSpPr>
          <p:spPr bwMode="auto">
            <a:xfrm>
              <a:off x="4801051" y="3345957"/>
              <a:ext cx="1659857" cy="4306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52382" y="2204867"/>
            <a:ext cx="2213143" cy="2830639"/>
            <a:chOff x="6789286" y="1653650"/>
            <a:chExt cx="1659857" cy="2122979"/>
          </a:xfrm>
        </p:grpSpPr>
        <p:sp>
          <p:nvSpPr>
            <p:cNvPr id="8" name="Hexagon 12"/>
            <p:cNvSpPr/>
            <p:nvPr/>
          </p:nvSpPr>
          <p:spPr bwMode="auto">
            <a:xfrm rot="5400000">
              <a:off x="6840911" y="1761002"/>
              <a:ext cx="1556608" cy="1341904"/>
            </a:xfrm>
            <a:prstGeom prst="hexagon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vert270" wrap="none" lIns="121920" tIns="60960" rIns="121920" bIns="60960" anchor="ctr" anchorCtr="1" forceAA="0" compatLnSpc="1">
              <a:normAutofit/>
            </a:bodyPr>
            <a:lstStyle/>
            <a:p>
              <a:pPr algn="ctr"/>
              <a:r>
                <a:rPr lang="zh-CN" altLang="en-US" sz="213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16"/>
            <p:cNvSpPr txBox="1"/>
            <p:nvPr/>
          </p:nvSpPr>
          <p:spPr bwMode="auto">
            <a:xfrm>
              <a:off x="6789286" y="3345957"/>
              <a:ext cx="1659857" cy="4306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19137" y="2816929"/>
            <a:ext cx="10753724" cy="2512536"/>
            <a:chOff x="608717" y="2008441"/>
            <a:chExt cx="10972096" cy="2563559"/>
          </a:xfrm>
        </p:grpSpPr>
        <p:sp>
          <p:nvSpPr>
            <p:cNvPr id="11" name="矩形 10"/>
            <p:cNvSpPr/>
            <p:nvPr/>
          </p:nvSpPr>
          <p:spPr>
            <a:xfrm>
              <a:off x="60871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80627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98813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8569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15" name="箭头: 五边形 14"/>
            <p:cNvSpPr/>
            <p:nvPr/>
          </p:nvSpPr>
          <p:spPr>
            <a:xfrm>
              <a:off x="9383254" y="2008441"/>
              <a:ext cx="2197559" cy="38663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16" name="椭圆 15"/>
            <p:cNvSpPr/>
            <p:nvPr/>
          </p:nvSpPr>
          <p:spPr bwMode="gray">
            <a:xfrm>
              <a:off x="1075560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 bwMode="gray">
            <a:xfrm>
              <a:off x="3059676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 bwMode="gray">
            <a:xfrm>
              <a:off x="5144965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gray">
            <a:xfrm>
              <a:off x="6350453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 bwMode="gray">
            <a:xfrm>
              <a:off x="6863069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gray">
            <a:xfrm>
              <a:off x="4401391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 bwMode="gray">
            <a:xfrm>
              <a:off x="8119255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 bwMode="gray">
            <a:xfrm>
              <a:off x="8391523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 bwMode="gray">
            <a:xfrm>
              <a:off x="8665669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直接连接符 24"/>
            <p:cNvSpPr/>
            <p:nvPr/>
          </p:nvSpPr>
          <p:spPr bwMode="gray">
            <a:xfrm flipV="1">
              <a:off x="8720608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直接连接符 25"/>
            <p:cNvSpPr/>
            <p:nvPr/>
          </p:nvSpPr>
          <p:spPr bwMode="gray">
            <a:xfrm flipV="1">
              <a:off x="8446462" y="2402131"/>
              <a:ext cx="0" cy="84771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直接连接符 26"/>
            <p:cNvSpPr/>
            <p:nvPr/>
          </p:nvSpPr>
          <p:spPr bwMode="gray">
            <a:xfrm flipV="1">
              <a:off x="8174194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直接连接符 27"/>
            <p:cNvSpPr/>
            <p:nvPr/>
          </p:nvSpPr>
          <p:spPr bwMode="gray">
            <a:xfrm flipV="1">
              <a:off x="4456330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直接连接符 28"/>
            <p:cNvSpPr/>
            <p:nvPr/>
          </p:nvSpPr>
          <p:spPr bwMode="gray">
            <a:xfrm flipV="1">
              <a:off x="3114615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直接连接符 29"/>
            <p:cNvSpPr/>
            <p:nvPr/>
          </p:nvSpPr>
          <p:spPr bwMode="gray">
            <a:xfrm flipV="1">
              <a:off x="6918008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直接连接符 30"/>
            <p:cNvSpPr/>
            <p:nvPr/>
          </p:nvSpPr>
          <p:spPr bwMode="gray">
            <a:xfrm flipV="1">
              <a:off x="6405392" y="2425692"/>
              <a:ext cx="0" cy="153259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直接连接符 31"/>
            <p:cNvSpPr/>
            <p:nvPr/>
          </p:nvSpPr>
          <p:spPr bwMode="gray">
            <a:xfrm flipV="1">
              <a:off x="5199904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直接连接符 32"/>
            <p:cNvSpPr/>
            <p:nvPr/>
          </p:nvSpPr>
          <p:spPr bwMode="gray">
            <a:xfrm flipV="1">
              <a:off x="1130499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1092282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3086414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5147381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6877935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8703058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4404948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40" name="文本框 30"/>
            <p:cNvSpPr txBox="1"/>
            <p:nvPr/>
          </p:nvSpPr>
          <p:spPr>
            <a:xfrm>
              <a:off x="6374465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41" name="文本框 31"/>
            <p:cNvSpPr txBox="1"/>
            <p:nvPr/>
          </p:nvSpPr>
          <p:spPr>
            <a:xfrm>
              <a:off x="8144456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  <p:sp>
          <p:nvSpPr>
            <p:cNvPr id="42" name="文本框 32"/>
            <p:cNvSpPr txBox="1"/>
            <p:nvPr/>
          </p:nvSpPr>
          <p:spPr>
            <a:xfrm>
              <a:off x="8426998" y="3281428"/>
              <a:ext cx="1428413" cy="53335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</a:p>
          </p:txBody>
        </p:sp>
      </p:grpSp>
      <p:sp>
        <p:nvSpPr>
          <p:cNvPr id="5" name="任意多边形: 形状 4"/>
          <p:cNvSpPr/>
          <p:nvPr/>
        </p:nvSpPr>
        <p:spPr>
          <a:xfrm>
            <a:off x="1534109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/>
          </a:p>
        </p:txBody>
      </p:sp>
      <p:sp>
        <p:nvSpPr>
          <p:cNvPr id="44" name="任意多边形: 形状 43"/>
          <p:cNvSpPr/>
          <p:nvPr/>
        </p:nvSpPr>
        <p:spPr>
          <a:xfrm>
            <a:off x="3716350" y="2004283"/>
            <a:ext cx="467037" cy="523875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45" name="任意多边形: 形状 44"/>
          <p:cNvSpPr/>
          <p:nvPr/>
        </p:nvSpPr>
        <p:spPr>
          <a:xfrm>
            <a:off x="5885842" y="2004283"/>
            <a:ext cx="435697" cy="52387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46" name="任意多边形: 形状 45"/>
          <p:cNvSpPr/>
          <p:nvPr/>
        </p:nvSpPr>
        <p:spPr>
          <a:xfrm>
            <a:off x="8038185" y="2004283"/>
            <a:ext cx="438651" cy="523875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47" name="任意多边形: 形状 46"/>
          <p:cNvSpPr/>
          <p:nvPr/>
        </p:nvSpPr>
        <p:spPr>
          <a:xfrm>
            <a:off x="10183857" y="2004283"/>
            <a:ext cx="454948" cy="523875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3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2939" y="2612834"/>
            <a:ext cx="5262979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85639" y="3727549"/>
            <a:ext cx="5444222" cy="4962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exclusively designed by </a:t>
            </a:r>
            <a:r>
              <a:rPr lang="en-US" altLang="zh-CN" sz="1050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chenying0907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copyrights belong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internetThis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 is exclusively designed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556829" y="4782224"/>
            <a:ext cx="990796" cy="990793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79047" y="1408505"/>
            <a:ext cx="401922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" name="椭圆 5"/>
          <p:cNvSpPr/>
          <p:nvPr/>
        </p:nvSpPr>
        <p:spPr>
          <a:xfrm>
            <a:off x="5556829" y="3047114"/>
            <a:ext cx="990796" cy="990793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79047" y="1777837"/>
            <a:ext cx="4019220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椭圆 7"/>
          <p:cNvSpPr/>
          <p:nvPr/>
        </p:nvSpPr>
        <p:spPr>
          <a:xfrm>
            <a:off x="5556829" y="1405653"/>
            <a:ext cx="990796" cy="990793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: 形状 8"/>
          <p:cNvSpPr/>
          <p:nvPr/>
        </p:nvSpPr>
        <p:spPr bwMode="auto">
          <a:xfrm>
            <a:off x="5785169" y="3275589"/>
            <a:ext cx="534116" cy="533843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79047" y="3084226"/>
            <a:ext cx="401922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1" name="矩形 10"/>
          <p:cNvSpPr/>
          <p:nvPr/>
        </p:nvSpPr>
        <p:spPr>
          <a:xfrm>
            <a:off x="6579047" y="3453558"/>
            <a:ext cx="4019220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2" name="矩形 11"/>
          <p:cNvSpPr/>
          <p:nvPr/>
        </p:nvSpPr>
        <p:spPr>
          <a:xfrm>
            <a:off x="6579047" y="4832779"/>
            <a:ext cx="401922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6579047" y="5202112"/>
            <a:ext cx="4019220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4" name="椭圆 13"/>
          <p:cNvSpPr/>
          <p:nvPr/>
        </p:nvSpPr>
        <p:spPr>
          <a:xfrm>
            <a:off x="1593736" y="2312996"/>
            <a:ext cx="2459033" cy="2459029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/>
          </a:bodyPr>
          <a:lstStyle/>
          <a:p>
            <a:pPr algn="ctr"/>
            <a:r>
              <a:rPr lang="zh-CN" altLang="en-US"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747716" y="2466976"/>
            <a:ext cx="2151073" cy="2151069"/>
            <a:chOff x="989863" y="2466975"/>
            <a:chExt cx="2151074" cy="2151070"/>
          </a:xfrm>
        </p:grpSpPr>
        <p:sp>
          <p:nvSpPr>
            <p:cNvPr id="21" name="圆: 空心 20"/>
            <p:cNvSpPr/>
            <p:nvPr/>
          </p:nvSpPr>
          <p:spPr>
            <a:xfrm>
              <a:off x="989863" y="2466975"/>
              <a:ext cx="2151074" cy="2151070"/>
            </a:xfrm>
            <a:prstGeom prst="donut">
              <a:avLst>
                <a:gd name="adj" fmla="val 17000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21117331"/>
                <a:gd name="adj2" fmla="val 9071983"/>
                <a:gd name="adj3" fmla="val 17000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17895101"/>
                <a:gd name="adj2" fmla="val 2443215"/>
                <a:gd name="adj3" fmla="val 17000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>
            <a:stCxn id="6" idx="2"/>
            <a:endCxn id="14" idx="6"/>
          </p:cNvCxnSpPr>
          <p:nvPr/>
        </p:nvCxnSpPr>
        <p:spPr>
          <a:xfrm flipH="1">
            <a:off x="4052769" y="3542511"/>
            <a:ext cx="15040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16"/>
          <p:cNvCxnSpPr>
            <a:stCxn id="8" idx="2"/>
            <a:endCxn id="14" idx="0"/>
          </p:cNvCxnSpPr>
          <p:nvPr/>
        </p:nvCxnSpPr>
        <p:spPr>
          <a:xfrm rot="10800000" flipV="1">
            <a:off x="2823253" y="1901048"/>
            <a:ext cx="2733577" cy="411947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肘形 17"/>
          <p:cNvCxnSpPr>
            <a:stCxn id="4" idx="2"/>
            <a:endCxn id="14" idx="4"/>
          </p:cNvCxnSpPr>
          <p:nvPr/>
        </p:nvCxnSpPr>
        <p:spPr>
          <a:xfrm rot="10800000">
            <a:off x="2823253" y="4772026"/>
            <a:ext cx="2733577" cy="50559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 bwMode="auto">
          <a:xfrm>
            <a:off x="5785169" y="1634128"/>
            <a:ext cx="534116" cy="533843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任意多边形: 形状 19"/>
          <p:cNvSpPr/>
          <p:nvPr/>
        </p:nvSpPr>
        <p:spPr bwMode="auto">
          <a:xfrm>
            <a:off x="5785169" y="5010699"/>
            <a:ext cx="534116" cy="533843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865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80918" y="1507041"/>
            <a:ext cx="2552700" cy="3866052"/>
            <a:chOff x="8727004" y="1507040"/>
            <a:chExt cx="2552700" cy="3866052"/>
          </a:xfrm>
        </p:grpSpPr>
        <p:grpSp>
          <p:nvGrpSpPr>
            <p:cNvPr id="45" name="组合 44"/>
            <p:cNvGrpSpPr/>
            <p:nvPr/>
          </p:nvGrpSpPr>
          <p:grpSpPr>
            <a:xfrm>
              <a:off x="9212778" y="1507040"/>
              <a:ext cx="1581153" cy="1581153"/>
              <a:chOff x="7523860" y="1630865"/>
              <a:chExt cx="1581153" cy="1581153"/>
            </a:xfrm>
          </p:grpSpPr>
          <p:sp>
            <p:nvSpPr>
              <p:cNvPr id="55" name="任意多边形: 形状 54"/>
              <p:cNvSpPr/>
              <p:nvPr/>
            </p:nvSpPr>
            <p:spPr>
              <a:xfrm>
                <a:off x="752386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755617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765561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8046847" y="2165267"/>
                <a:ext cx="535178" cy="512348"/>
              </a:xfrm>
              <a:custGeom>
                <a:avLst/>
                <a:gdLst>
                  <a:gd name="connsiteX0" fmla="*/ 203672 w 338280"/>
                  <a:gd name="connsiteY0" fmla="*/ 246439 h 323850"/>
                  <a:gd name="connsiteX1" fmla="*/ 209657 w 338280"/>
                  <a:gd name="connsiteY1" fmla="*/ 252329 h 323850"/>
                  <a:gd name="connsiteX2" fmla="*/ 238919 w 338280"/>
                  <a:gd name="connsiteY2" fmla="*/ 305998 h 323850"/>
                  <a:gd name="connsiteX3" fmla="*/ 233599 w 338280"/>
                  <a:gd name="connsiteY3" fmla="*/ 316470 h 323850"/>
                  <a:gd name="connsiteX4" fmla="*/ 197687 w 338280"/>
                  <a:gd name="connsiteY4" fmla="*/ 252329 h 323850"/>
                  <a:gd name="connsiteX5" fmla="*/ 203672 w 338280"/>
                  <a:gd name="connsiteY5" fmla="*/ 246439 h 323850"/>
                  <a:gd name="connsiteX6" fmla="*/ 251574 w 338280"/>
                  <a:gd name="connsiteY6" fmla="*/ 214312 h 323850"/>
                  <a:gd name="connsiteX7" fmla="*/ 283252 w 338280"/>
                  <a:gd name="connsiteY7" fmla="*/ 222230 h 323850"/>
                  <a:gd name="connsiteX8" fmla="*/ 314931 w 338280"/>
                  <a:gd name="connsiteY8" fmla="*/ 275020 h 323850"/>
                  <a:gd name="connsiteX9" fmla="*/ 316251 w 338280"/>
                  <a:gd name="connsiteY9" fmla="*/ 285578 h 323850"/>
                  <a:gd name="connsiteX10" fmla="*/ 325490 w 338280"/>
                  <a:gd name="connsiteY10" fmla="*/ 313292 h 323850"/>
                  <a:gd name="connsiteX11" fmla="*/ 328130 w 338280"/>
                  <a:gd name="connsiteY11" fmla="*/ 319891 h 323850"/>
                  <a:gd name="connsiteX12" fmla="*/ 322851 w 338280"/>
                  <a:gd name="connsiteY12" fmla="*/ 323850 h 323850"/>
                  <a:gd name="connsiteX13" fmla="*/ 321531 w 338280"/>
                  <a:gd name="connsiteY13" fmla="*/ 323850 h 323850"/>
                  <a:gd name="connsiteX14" fmla="*/ 293812 w 338280"/>
                  <a:gd name="connsiteY14" fmla="*/ 310653 h 323850"/>
                  <a:gd name="connsiteX15" fmla="*/ 288532 w 338280"/>
                  <a:gd name="connsiteY15" fmla="*/ 301415 h 323850"/>
                  <a:gd name="connsiteX16" fmla="*/ 279292 w 338280"/>
                  <a:gd name="connsiteY16" fmla="*/ 288217 h 323850"/>
                  <a:gd name="connsiteX17" fmla="*/ 276652 w 338280"/>
                  <a:gd name="connsiteY17" fmla="*/ 289537 h 323850"/>
                  <a:gd name="connsiteX18" fmla="*/ 276652 w 338280"/>
                  <a:gd name="connsiteY18" fmla="*/ 290857 h 323850"/>
                  <a:gd name="connsiteX19" fmla="*/ 280612 w 338280"/>
                  <a:gd name="connsiteY19" fmla="*/ 294816 h 323850"/>
                  <a:gd name="connsiteX20" fmla="*/ 284572 w 338280"/>
                  <a:gd name="connsiteY20" fmla="*/ 301415 h 323850"/>
                  <a:gd name="connsiteX21" fmla="*/ 279292 w 338280"/>
                  <a:gd name="connsiteY21" fmla="*/ 308013 h 323850"/>
                  <a:gd name="connsiteX22" fmla="*/ 272693 w 338280"/>
                  <a:gd name="connsiteY22" fmla="*/ 308013 h 323850"/>
                  <a:gd name="connsiteX23" fmla="*/ 215935 w 338280"/>
                  <a:gd name="connsiteY23" fmla="*/ 259183 h 323850"/>
                  <a:gd name="connsiteX24" fmla="*/ 218574 w 338280"/>
                  <a:gd name="connsiteY24" fmla="*/ 226190 h 323850"/>
                  <a:gd name="connsiteX25" fmla="*/ 218574 w 338280"/>
                  <a:gd name="connsiteY25" fmla="*/ 224870 h 323850"/>
                  <a:gd name="connsiteX26" fmla="*/ 221214 w 338280"/>
                  <a:gd name="connsiteY26" fmla="*/ 222230 h 323850"/>
                  <a:gd name="connsiteX27" fmla="*/ 251574 w 338280"/>
                  <a:gd name="connsiteY27" fmla="*/ 214312 h 323850"/>
                  <a:gd name="connsiteX28" fmla="*/ 248551 w 338280"/>
                  <a:gd name="connsiteY28" fmla="*/ 198166 h 323850"/>
                  <a:gd name="connsiteX29" fmla="*/ 308559 w 338280"/>
                  <a:gd name="connsiteY29" fmla="*/ 219221 h 323850"/>
                  <a:gd name="connsiteX30" fmla="*/ 325895 w 338280"/>
                  <a:gd name="connsiteY30" fmla="*/ 246857 h 323850"/>
                  <a:gd name="connsiteX31" fmla="*/ 337896 w 338280"/>
                  <a:gd name="connsiteY31" fmla="*/ 287651 h 323850"/>
                  <a:gd name="connsiteX32" fmla="*/ 325895 w 338280"/>
                  <a:gd name="connsiteY32" fmla="*/ 290283 h 323850"/>
                  <a:gd name="connsiteX33" fmla="*/ 301892 w 338280"/>
                  <a:gd name="connsiteY33" fmla="*/ 229749 h 323850"/>
                  <a:gd name="connsiteX34" fmla="*/ 248551 w 338280"/>
                  <a:gd name="connsiteY34" fmla="*/ 210010 h 323850"/>
                  <a:gd name="connsiteX35" fmla="*/ 248551 w 338280"/>
                  <a:gd name="connsiteY35" fmla="*/ 198166 h 323850"/>
                  <a:gd name="connsiteX36" fmla="*/ 146094 w 338280"/>
                  <a:gd name="connsiteY36" fmla="*/ 133350 h 323850"/>
                  <a:gd name="connsiteX37" fmla="*/ 134187 w 338280"/>
                  <a:gd name="connsiteY37" fmla="*/ 145257 h 323850"/>
                  <a:gd name="connsiteX38" fmla="*/ 146094 w 338280"/>
                  <a:gd name="connsiteY38" fmla="*/ 157164 h 323850"/>
                  <a:gd name="connsiteX39" fmla="*/ 158001 w 338280"/>
                  <a:gd name="connsiteY39" fmla="*/ 145257 h 323850"/>
                  <a:gd name="connsiteX40" fmla="*/ 146094 w 338280"/>
                  <a:gd name="connsiteY40" fmla="*/ 133350 h 323850"/>
                  <a:gd name="connsiteX41" fmla="*/ 80560 w 338280"/>
                  <a:gd name="connsiteY41" fmla="*/ 50800 h 323850"/>
                  <a:gd name="connsiteX42" fmla="*/ 60662 w 338280"/>
                  <a:gd name="connsiteY42" fmla="*/ 58619 h 323850"/>
                  <a:gd name="connsiteX43" fmla="*/ 52703 w 338280"/>
                  <a:gd name="connsiteY43" fmla="*/ 87289 h 323850"/>
                  <a:gd name="connsiteX44" fmla="*/ 71275 w 338280"/>
                  <a:gd name="connsiteY44" fmla="*/ 118565 h 323850"/>
                  <a:gd name="connsiteX45" fmla="*/ 111071 w 338280"/>
                  <a:gd name="connsiteY45" fmla="*/ 138113 h 323850"/>
                  <a:gd name="connsiteX46" fmla="*/ 132296 w 338280"/>
                  <a:gd name="connsiteY46" fmla="*/ 130294 h 323850"/>
                  <a:gd name="connsiteX47" fmla="*/ 121683 w 338280"/>
                  <a:gd name="connsiteY47" fmla="*/ 69045 h 323850"/>
                  <a:gd name="connsiteX48" fmla="*/ 80560 w 338280"/>
                  <a:gd name="connsiteY48" fmla="*/ 50800 h 323850"/>
                  <a:gd name="connsiteX49" fmla="*/ 32941 w 338280"/>
                  <a:gd name="connsiteY49" fmla="*/ 0 h 323850"/>
                  <a:gd name="connsiteX50" fmla="*/ 154073 w 338280"/>
                  <a:gd name="connsiteY50" fmla="*/ 71005 h 323850"/>
                  <a:gd name="connsiteX51" fmla="*/ 192256 w 338280"/>
                  <a:gd name="connsiteY51" fmla="*/ 114396 h 323850"/>
                  <a:gd name="connsiteX52" fmla="*/ 255455 w 338280"/>
                  <a:gd name="connsiteY52" fmla="*/ 144639 h 323850"/>
                  <a:gd name="connsiteX53" fmla="*/ 219905 w 338280"/>
                  <a:gd name="connsiteY53" fmla="*/ 219588 h 323850"/>
                  <a:gd name="connsiteX54" fmla="*/ 158023 w 338280"/>
                  <a:gd name="connsiteY54" fmla="*/ 260350 h 323850"/>
                  <a:gd name="connsiteX55" fmla="*/ 144856 w 338280"/>
                  <a:gd name="connsiteY55" fmla="*/ 255090 h 323850"/>
                  <a:gd name="connsiteX56" fmla="*/ 114573 w 338280"/>
                  <a:gd name="connsiteY56" fmla="*/ 191975 h 323850"/>
                  <a:gd name="connsiteX57" fmla="*/ 71124 w 338280"/>
                  <a:gd name="connsiteY57" fmla="*/ 153843 h 323850"/>
                  <a:gd name="connsiteX58" fmla="*/ 10558 w 338280"/>
                  <a:gd name="connsiteY58" fmla="*/ 71005 h 323850"/>
                  <a:gd name="connsiteX59" fmla="*/ 9241 w 338280"/>
                  <a:gd name="connsiteY59" fmla="*/ 9204 h 323850"/>
                  <a:gd name="connsiteX60" fmla="*/ 32941 w 338280"/>
                  <a:gd name="connsiteY60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8280" h="323850">
                    <a:moveTo>
                      <a:pt x="203672" y="246439"/>
                    </a:moveTo>
                    <a:cubicBezTo>
                      <a:pt x="206665" y="246439"/>
                      <a:pt x="209657" y="248402"/>
                      <a:pt x="209657" y="252329"/>
                    </a:cubicBezTo>
                    <a:cubicBezTo>
                      <a:pt x="210988" y="271964"/>
                      <a:pt x="220298" y="295526"/>
                      <a:pt x="238919" y="305998"/>
                    </a:cubicBezTo>
                    <a:cubicBezTo>
                      <a:pt x="246900" y="308616"/>
                      <a:pt x="240249" y="319088"/>
                      <a:pt x="233599" y="316470"/>
                    </a:cubicBezTo>
                    <a:cubicBezTo>
                      <a:pt x="210988" y="304689"/>
                      <a:pt x="199017" y="275891"/>
                      <a:pt x="197687" y="252329"/>
                    </a:cubicBezTo>
                    <a:cubicBezTo>
                      <a:pt x="197687" y="248402"/>
                      <a:pt x="200679" y="246439"/>
                      <a:pt x="203672" y="246439"/>
                    </a:cubicBezTo>
                    <a:close/>
                    <a:moveTo>
                      <a:pt x="251574" y="214312"/>
                    </a:moveTo>
                    <a:cubicBezTo>
                      <a:pt x="262133" y="214312"/>
                      <a:pt x="274013" y="216951"/>
                      <a:pt x="283252" y="222230"/>
                    </a:cubicBezTo>
                    <a:cubicBezTo>
                      <a:pt x="307011" y="235428"/>
                      <a:pt x="312291" y="257863"/>
                      <a:pt x="314931" y="275020"/>
                    </a:cubicBezTo>
                    <a:cubicBezTo>
                      <a:pt x="316251" y="278979"/>
                      <a:pt x="316251" y="282938"/>
                      <a:pt x="316251" y="285578"/>
                    </a:cubicBezTo>
                    <a:cubicBezTo>
                      <a:pt x="317571" y="297455"/>
                      <a:pt x="318891" y="308013"/>
                      <a:pt x="325490" y="313292"/>
                    </a:cubicBezTo>
                    <a:cubicBezTo>
                      <a:pt x="328130" y="314612"/>
                      <a:pt x="329450" y="317251"/>
                      <a:pt x="328130" y="319891"/>
                    </a:cubicBezTo>
                    <a:cubicBezTo>
                      <a:pt x="328130" y="322530"/>
                      <a:pt x="325490" y="323850"/>
                      <a:pt x="322851" y="323850"/>
                    </a:cubicBezTo>
                    <a:cubicBezTo>
                      <a:pt x="322851" y="323850"/>
                      <a:pt x="321531" y="323850"/>
                      <a:pt x="321531" y="323850"/>
                    </a:cubicBezTo>
                    <a:cubicBezTo>
                      <a:pt x="309651" y="323850"/>
                      <a:pt x="300411" y="318571"/>
                      <a:pt x="293812" y="310653"/>
                    </a:cubicBezTo>
                    <a:cubicBezTo>
                      <a:pt x="292492" y="306693"/>
                      <a:pt x="289852" y="304054"/>
                      <a:pt x="288532" y="301415"/>
                    </a:cubicBezTo>
                    <a:cubicBezTo>
                      <a:pt x="285892" y="296136"/>
                      <a:pt x="281932" y="288217"/>
                      <a:pt x="279292" y="288217"/>
                    </a:cubicBezTo>
                    <a:cubicBezTo>
                      <a:pt x="277972" y="288217"/>
                      <a:pt x="277972" y="289537"/>
                      <a:pt x="276652" y="289537"/>
                    </a:cubicBezTo>
                    <a:cubicBezTo>
                      <a:pt x="276652" y="289537"/>
                      <a:pt x="276652" y="290857"/>
                      <a:pt x="276652" y="290857"/>
                    </a:cubicBezTo>
                    <a:cubicBezTo>
                      <a:pt x="276652" y="293496"/>
                      <a:pt x="277972" y="294816"/>
                      <a:pt x="280612" y="294816"/>
                    </a:cubicBezTo>
                    <a:cubicBezTo>
                      <a:pt x="283252" y="296136"/>
                      <a:pt x="285892" y="298775"/>
                      <a:pt x="284572" y="301415"/>
                    </a:cubicBezTo>
                    <a:cubicBezTo>
                      <a:pt x="284572" y="304054"/>
                      <a:pt x="283252" y="306693"/>
                      <a:pt x="279292" y="308013"/>
                    </a:cubicBezTo>
                    <a:cubicBezTo>
                      <a:pt x="277972" y="308013"/>
                      <a:pt x="275333" y="308013"/>
                      <a:pt x="272693" y="308013"/>
                    </a:cubicBezTo>
                    <a:cubicBezTo>
                      <a:pt x="246294" y="308013"/>
                      <a:pt x="221214" y="286897"/>
                      <a:pt x="215935" y="259183"/>
                    </a:cubicBezTo>
                    <a:cubicBezTo>
                      <a:pt x="213295" y="251265"/>
                      <a:pt x="211975" y="236748"/>
                      <a:pt x="218574" y="226190"/>
                    </a:cubicBezTo>
                    <a:cubicBezTo>
                      <a:pt x="218574" y="226190"/>
                      <a:pt x="218574" y="226190"/>
                      <a:pt x="218574" y="224870"/>
                    </a:cubicBezTo>
                    <a:cubicBezTo>
                      <a:pt x="219894" y="223550"/>
                      <a:pt x="219894" y="222230"/>
                      <a:pt x="221214" y="222230"/>
                    </a:cubicBezTo>
                    <a:cubicBezTo>
                      <a:pt x="230454" y="216951"/>
                      <a:pt x="241014" y="214312"/>
                      <a:pt x="251574" y="214312"/>
                    </a:cubicBezTo>
                    <a:close/>
                    <a:moveTo>
                      <a:pt x="248551" y="198166"/>
                    </a:moveTo>
                    <a:cubicBezTo>
                      <a:pt x="269887" y="196850"/>
                      <a:pt x="292557" y="203430"/>
                      <a:pt x="308559" y="219221"/>
                    </a:cubicBezTo>
                    <a:cubicBezTo>
                      <a:pt x="316560" y="227117"/>
                      <a:pt x="321894" y="236329"/>
                      <a:pt x="325895" y="246857"/>
                    </a:cubicBezTo>
                    <a:cubicBezTo>
                      <a:pt x="331229" y="260016"/>
                      <a:pt x="331229" y="274492"/>
                      <a:pt x="337896" y="287651"/>
                    </a:cubicBezTo>
                    <a:cubicBezTo>
                      <a:pt x="340563" y="294231"/>
                      <a:pt x="328562" y="296863"/>
                      <a:pt x="325895" y="290283"/>
                    </a:cubicBezTo>
                    <a:cubicBezTo>
                      <a:pt x="316560" y="269228"/>
                      <a:pt x="317894" y="246857"/>
                      <a:pt x="301892" y="229749"/>
                    </a:cubicBezTo>
                    <a:cubicBezTo>
                      <a:pt x="287223" y="215273"/>
                      <a:pt x="268554" y="210010"/>
                      <a:pt x="248551" y="210010"/>
                    </a:cubicBezTo>
                    <a:cubicBezTo>
                      <a:pt x="240550" y="210010"/>
                      <a:pt x="240550" y="198166"/>
                      <a:pt x="248551" y="198166"/>
                    </a:cubicBezTo>
                    <a:close/>
                    <a:moveTo>
                      <a:pt x="146094" y="133350"/>
                    </a:moveTo>
                    <a:cubicBezTo>
                      <a:pt x="139518" y="133350"/>
                      <a:pt x="134187" y="138681"/>
                      <a:pt x="134187" y="145257"/>
                    </a:cubicBezTo>
                    <a:cubicBezTo>
                      <a:pt x="134187" y="151833"/>
                      <a:pt x="139518" y="157164"/>
                      <a:pt x="146094" y="157164"/>
                    </a:cubicBezTo>
                    <a:cubicBezTo>
                      <a:pt x="152670" y="157164"/>
                      <a:pt x="158001" y="151833"/>
                      <a:pt x="158001" y="145257"/>
                    </a:cubicBezTo>
                    <a:cubicBezTo>
                      <a:pt x="158001" y="138681"/>
                      <a:pt x="152670" y="133350"/>
                      <a:pt x="146094" y="133350"/>
                    </a:cubicBezTo>
                    <a:close/>
                    <a:moveTo>
                      <a:pt x="80560" y="50800"/>
                    </a:moveTo>
                    <a:cubicBezTo>
                      <a:pt x="72601" y="50800"/>
                      <a:pt x="65968" y="53406"/>
                      <a:pt x="60662" y="58619"/>
                    </a:cubicBezTo>
                    <a:cubicBezTo>
                      <a:pt x="52703" y="65135"/>
                      <a:pt x="50050" y="75560"/>
                      <a:pt x="52703" y="87289"/>
                    </a:cubicBezTo>
                    <a:cubicBezTo>
                      <a:pt x="55356" y="99018"/>
                      <a:pt x="61989" y="109443"/>
                      <a:pt x="71275" y="118565"/>
                    </a:cubicBezTo>
                    <a:cubicBezTo>
                      <a:pt x="83213" y="130294"/>
                      <a:pt x="97805" y="138113"/>
                      <a:pt x="111071" y="138113"/>
                    </a:cubicBezTo>
                    <a:cubicBezTo>
                      <a:pt x="120357" y="138113"/>
                      <a:pt x="126990" y="135507"/>
                      <a:pt x="132296" y="130294"/>
                    </a:cubicBezTo>
                    <a:cubicBezTo>
                      <a:pt x="146888" y="115959"/>
                      <a:pt x="141582" y="89895"/>
                      <a:pt x="121683" y="69045"/>
                    </a:cubicBezTo>
                    <a:cubicBezTo>
                      <a:pt x="109744" y="57316"/>
                      <a:pt x="93826" y="50800"/>
                      <a:pt x="80560" y="50800"/>
                    </a:cubicBezTo>
                    <a:close/>
                    <a:moveTo>
                      <a:pt x="32941" y="0"/>
                    </a:moveTo>
                    <a:cubicBezTo>
                      <a:pt x="63224" y="0"/>
                      <a:pt x="111940" y="27613"/>
                      <a:pt x="154073" y="71005"/>
                    </a:cubicBezTo>
                    <a:cubicBezTo>
                      <a:pt x="168556" y="84154"/>
                      <a:pt x="181722" y="99932"/>
                      <a:pt x="192256" y="114396"/>
                    </a:cubicBezTo>
                    <a:cubicBezTo>
                      <a:pt x="221222" y="123601"/>
                      <a:pt x="248872" y="138064"/>
                      <a:pt x="255455" y="144639"/>
                    </a:cubicBezTo>
                    <a:cubicBezTo>
                      <a:pt x="273888" y="161733"/>
                      <a:pt x="243605" y="195920"/>
                      <a:pt x="219905" y="219588"/>
                    </a:cubicBezTo>
                    <a:cubicBezTo>
                      <a:pt x="190939" y="247201"/>
                      <a:pt x="172506" y="260350"/>
                      <a:pt x="158023" y="260350"/>
                    </a:cubicBezTo>
                    <a:cubicBezTo>
                      <a:pt x="152756" y="260350"/>
                      <a:pt x="148806" y="259035"/>
                      <a:pt x="144856" y="255090"/>
                    </a:cubicBezTo>
                    <a:cubicBezTo>
                      <a:pt x="138273" y="248516"/>
                      <a:pt x="123790" y="220903"/>
                      <a:pt x="114573" y="191975"/>
                    </a:cubicBezTo>
                    <a:cubicBezTo>
                      <a:pt x="100090" y="181456"/>
                      <a:pt x="84290" y="168307"/>
                      <a:pt x="71124" y="153843"/>
                    </a:cubicBezTo>
                    <a:cubicBezTo>
                      <a:pt x="43474" y="127545"/>
                      <a:pt x="22408" y="97303"/>
                      <a:pt x="10558" y="71005"/>
                    </a:cubicBezTo>
                    <a:cubicBezTo>
                      <a:pt x="-2609" y="43392"/>
                      <a:pt x="-3925" y="21038"/>
                      <a:pt x="9241" y="9204"/>
                    </a:cubicBezTo>
                    <a:cubicBezTo>
                      <a:pt x="14508" y="2630"/>
                      <a:pt x="22408" y="0"/>
                      <a:pt x="32941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167535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46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9045281" y="3549477"/>
              <a:ext cx="1916147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727004" y="4585518"/>
              <a:ext cx="2552700" cy="787574"/>
              <a:chOff x="8776353" y="4514851"/>
              <a:chExt cx="2552700" cy="787574"/>
            </a:xfrm>
          </p:grpSpPr>
          <p:sp>
            <p:nvSpPr>
              <p:cNvPr id="49" name="矩形: 圆角 48"/>
              <p:cNvSpPr/>
              <p:nvPr/>
            </p:nvSpPr>
            <p:spPr>
              <a:xfrm>
                <a:off x="877635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: 圆角 49"/>
              <p:cNvSpPr/>
              <p:nvPr/>
            </p:nvSpPr>
            <p:spPr>
              <a:xfrm>
                <a:off x="8827153" y="4542214"/>
                <a:ext cx="1866247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877635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: 圆角 51"/>
              <p:cNvSpPr/>
              <p:nvPr/>
            </p:nvSpPr>
            <p:spPr>
              <a:xfrm>
                <a:off x="8827152" y="4833466"/>
                <a:ext cx="89152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矩形: 圆角 52"/>
              <p:cNvSpPr/>
              <p:nvPr/>
            </p:nvSpPr>
            <p:spPr>
              <a:xfrm>
                <a:off x="877635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882715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766090" y="1507041"/>
            <a:ext cx="2552700" cy="3866052"/>
            <a:chOff x="1066800" y="1507040"/>
            <a:chExt cx="2552700" cy="3866052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6800" y="4585518"/>
              <a:ext cx="2552700" cy="787574"/>
              <a:chOff x="1066800" y="4514851"/>
              <a:chExt cx="2552700" cy="787574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1066800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1117600" y="4542214"/>
                <a:ext cx="1295400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: 圆角 31"/>
              <p:cNvSpPr/>
              <p:nvPr/>
            </p:nvSpPr>
            <p:spPr>
              <a:xfrm>
                <a:off x="1066800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: 圆角 32"/>
              <p:cNvSpPr/>
              <p:nvPr/>
            </p:nvSpPr>
            <p:spPr>
              <a:xfrm>
                <a:off x="1117599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1066800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1117600" y="5132938"/>
                <a:ext cx="1630364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552574" y="1507040"/>
              <a:ext cx="1581153" cy="1581153"/>
              <a:chOff x="1561210" y="1630865"/>
              <a:chExt cx="1581153" cy="1581153"/>
            </a:xfrm>
          </p:grpSpPr>
          <p:sp>
            <p:nvSpPr>
              <p:cNvPr id="26" name="任意多边形: 形状 25"/>
              <p:cNvSpPr/>
              <p:nvPr/>
            </p:nvSpPr>
            <p:spPr>
              <a:xfrm>
                <a:off x="156121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159352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169296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2084398" y="2153852"/>
                <a:ext cx="534776" cy="535178"/>
              </a:xfrm>
              <a:custGeom>
                <a:avLst/>
                <a:gdLst>
                  <a:gd name="connsiteX0" fmla="*/ 258763 w 336945"/>
                  <a:gd name="connsiteY0" fmla="*/ 266700 h 337198"/>
                  <a:gd name="connsiteX1" fmla="*/ 255588 w 336945"/>
                  <a:gd name="connsiteY1" fmla="*/ 287338 h 337198"/>
                  <a:gd name="connsiteX2" fmla="*/ 284164 w 336945"/>
                  <a:gd name="connsiteY2" fmla="*/ 312738 h 337198"/>
                  <a:gd name="connsiteX3" fmla="*/ 285751 w 336945"/>
                  <a:gd name="connsiteY3" fmla="*/ 293688 h 337198"/>
                  <a:gd name="connsiteX4" fmla="*/ 287338 w 336945"/>
                  <a:gd name="connsiteY4" fmla="*/ 255587 h 337198"/>
                  <a:gd name="connsiteX5" fmla="*/ 269875 w 336945"/>
                  <a:gd name="connsiteY5" fmla="*/ 257175 h 337198"/>
                  <a:gd name="connsiteX6" fmla="*/ 295275 w 336945"/>
                  <a:gd name="connsiteY6" fmla="*/ 284162 h 337198"/>
                  <a:gd name="connsiteX7" fmla="*/ 315913 w 336945"/>
                  <a:gd name="connsiteY7" fmla="*/ 280987 h 337198"/>
                  <a:gd name="connsiteX8" fmla="*/ 147768 w 336945"/>
                  <a:gd name="connsiteY8" fmla="*/ 107950 h 337198"/>
                  <a:gd name="connsiteX9" fmla="*/ 107950 w 336945"/>
                  <a:gd name="connsiteY9" fmla="*/ 149095 h 337198"/>
                  <a:gd name="connsiteX10" fmla="*/ 147768 w 336945"/>
                  <a:gd name="connsiteY10" fmla="*/ 188913 h 337198"/>
                  <a:gd name="connsiteX11" fmla="*/ 172986 w 336945"/>
                  <a:gd name="connsiteY11" fmla="*/ 180949 h 337198"/>
                  <a:gd name="connsiteX12" fmla="*/ 153077 w 336945"/>
                  <a:gd name="connsiteY12" fmla="*/ 162368 h 337198"/>
                  <a:gd name="connsiteX13" fmla="*/ 153077 w 336945"/>
                  <a:gd name="connsiteY13" fmla="*/ 151749 h 337198"/>
                  <a:gd name="connsiteX14" fmla="*/ 163695 w 336945"/>
                  <a:gd name="connsiteY14" fmla="*/ 151749 h 337198"/>
                  <a:gd name="connsiteX15" fmla="*/ 182277 w 336945"/>
                  <a:gd name="connsiteY15" fmla="*/ 170331 h 337198"/>
                  <a:gd name="connsiteX16" fmla="*/ 188913 w 336945"/>
                  <a:gd name="connsiteY16" fmla="*/ 149095 h 337198"/>
                  <a:gd name="connsiteX17" fmla="*/ 147768 w 336945"/>
                  <a:gd name="connsiteY17" fmla="*/ 107950 h 337198"/>
                  <a:gd name="connsiteX18" fmla="*/ 147771 w 336945"/>
                  <a:gd name="connsiteY18" fmla="*/ 61912 h 337198"/>
                  <a:gd name="connsiteX19" fmla="*/ 61913 w 336945"/>
                  <a:gd name="connsiteY19" fmla="*/ 149091 h 337198"/>
                  <a:gd name="connsiteX20" fmla="*/ 147771 w 336945"/>
                  <a:gd name="connsiteY20" fmla="*/ 234950 h 337198"/>
                  <a:gd name="connsiteX21" fmla="*/ 204570 w 336945"/>
                  <a:gd name="connsiteY21" fmla="*/ 213815 h 337198"/>
                  <a:gd name="connsiteX22" fmla="*/ 182115 w 336945"/>
                  <a:gd name="connsiteY22" fmla="*/ 191360 h 337198"/>
                  <a:gd name="connsiteX23" fmla="*/ 147771 w 336945"/>
                  <a:gd name="connsiteY23" fmla="*/ 203248 h 337198"/>
                  <a:gd name="connsiteX24" fmla="*/ 93615 w 336945"/>
                  <a:gd name="connsiteY24" fmla="*/ 149091 h 337198"/>
                  <a:gd name="connsiteX25" fmla="*/ 147771 w 336945"/>
                  <a:gd name="connsiteY25" fmla="*/ 94934 h 337198"/>
                  <a:gd name="connsiteX26" fmla="*/ 203249 w 336945"/>
                  <a:gd name="connsiteY26" fmla="*/ 149091 h 337198"/>
                  <a:gd name="connsiteX27" fmla="*/ 191361 w 336945"/>
                  <a:gd name="connsiteY27" fmla="*/ 180793 h 337198"/>
                  <a:gd name="connsiteX28" fmla="*/ 215137 w 336945"/>
                  <a:gd name="connsiteY28" fmla="*/ 204569 h 337198"/>
                  <a:gd name="connsiteX29" fmla="*/ 234951 w 336945"/>
                  <a:gd name="connsiteY29" fmla="*/ 149091 h 337198"/>
                  <a:gd name="connsiteX30" fmla="*/ 147771 w 336945"/>
                  <a:gd name="connsiteY30" fmla="*/ 61912 h 337198"/>
                  <a:gd name="connsiteX31" fmla="*/ 147771 w 336945"/>
                  <a:gd name="connsiteY31" fmla="*/ 14287 h 337198"/>
                  <a:gd name="connsiteX32" fmla="*/ 14288 w 336945"/>
                  <a:gd name="connsiteY32" fmla="*/ 148294 h 337198"/>
                  <a:gd name="connsiteX33" fmla="*/ 147771 w 336945"/>
                  <a:gd name="connsiteY33" fmla="*/ 280987 h 337198"/>
                  <a:gd name="connsiteX34" fmla="*/ 238963 w 336945"/>
                  <a:gd name="connsiteY34" fmla="*/ 246828 h 337198"/>
                  <a:gd name="connsiteX35" fmla="*/ 215174 w 336945"/>
                  <a:gd name="connsiteY35" fmla="*/ 223180 h 337198"/>
                  <a:gd name="connsiteX36" fmla="*/ 147771 w 336945"/>
                  <a:gd name="connsiteY36" fmla="*/ 248142 h 337198"/>
                  <a:gd name="connsiteX37" fmla="*/ 47328 w 336945"/>
                  <a:gd name="connsiteY37" fmla="*/ 146980 h 337198"/>
                  <a:gd name="connsiteX38" fmla="*/ 149093 w 336945"/>
                  <a:gd name="connsiteY38" fmla="*/ 47132 h 337198"/>
                  <a:gd name="connsiteX39" fmla="*/ 249536 w 336945"/>
                  <a:gd name="connsiteY39" fmla="*/ 146980 h 337198"/>
                  <a:gd name="connsiteX40" fmla="*/ 224425 w 336945"/>
                  <a:gd name="connsiteY40" fmla="*/ 212670 h 337198"/>
                  <a:gd name="connsiteX41" fmla="*/ 249536 w 336945"/>
                  <a:gd name="connsiteY41" fmla="*/ 236318 h 337198"/>
                  <a:gd name="connsiteX42" fmla="*/ 282576 w 336945"/>
                  <a:gd name="connsiteY42" fmla="*/ 148294 h 337198"/>
                  <a:gd name="connsiteX43" fmla="*/ 147771 w 336945"/>
                  <a:gd name="connsiteY43" fmla="*/ 14287 h 337198"/>
                  <a:gd name="connsiteX44" fmla="*/ 148794 w 336945"/>
                  <a:gd name="connsiteY44" fmla="*/ 0 h 337198"/>
                  <a:gd name="connsiteX45" fmla="*/ 296272 w 336945"/>
                  <a:gd name="connsiteY45" fmla="*/ 147477 h 337198"/>
                  <a:gd name="connsiteX46" fmla="*/ 259402 w 336945"/>
                  <a:gd name="connsiteY46" fmla="*/ 244918 h 337198"/>
                  <a:gd name="connsiteX47" fmla="*/ 289688 w 336945"/>
                  <a:gd name="connsiteY47" fmla="*/ 240967 h 337198"/>
                  <a:gd name="connsiteX48" fmla="*/ 294955 w 336945"/>
                  <a:gd name="connsiteY48" fmla="*/ 243601 h 337198"/>
                  <a:gd name="connsiteX49" fmla="*/ 334458 w 336945"/>
                  <a:gd name="connsiteY49" fmla="*/ 283104 h 337198"/>
                  <a:gd name="connsiteX50" fmla="*/ 330508 w 336945"/>
                  <a:gd name="connsiteY50" fmla="*/ 294955 h 337198"/>
                  <a:gd name="connsiteX51" fmla="*/ 298905 w 336945"/>
                  <a:gd name="connsiteY51" fmla="*/ 297589 h 337198"/>
                  <a:gd name="connsiteX52" fmla="*/ 294955 w 336945"/>
                  <a:gd name="connsiteY52" fmla="*/ 329191 h 337198"/>
                  <a:gd name="connsiteX53" fmla="*/ 283104 w 336945"/>
                  <a:gd name="connsiteY53" fmla="*/ 334458 h 337198"/>
                  <a:gd name="connsiteX54" fmla="*/ 243601 w 336945"/>
                  <a:gd name="connsiteY54" fmla="*/ 294955 h 337198"/>
                  <a:gd name="connsiteX55" fmla="*/ 240968 w 336945"/>
                  <a:gd name="connsiteY55" fmla="*/ 289688 h 337198"/>
                  <a:gd name="connsiteX56" fmla="*/ 244918 w 336945"/>
                  <a:gd name="connsiteY56" fmla="*/ 259403 h 337198"/>
                  <a:gd name="connsiteX57" fmla="*/ 147477 w 336945"/>
                  <a:gd name="connsiteY57" fmla="*/ 296272 h 337198"/>
                  <a:gd name="connsiteX58" fmla="*/ 0 w 336945"/>
                  <a:gd name="connsiteY58" fmla="*/ 148794 h 337198"/>
                  <a:gd name="connsiteX59" fmla="*/ 148794 w 336945"/>
                  <a:gd name="connsiteY59" fmla="*/ 0 h 33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36945" h="337198">
                    <a:moveTo>
                      <a:pt x="258763" y="266700"/>
                    </a:moveTo>
                    <a:lnTo>
                      <a:pt x="255588" y="287338"/>
                    </a:lnTo>
                    <a:lnTo>
                      <a:pt x="284164" y="312738"/>
                    </a:lnTo>
                    <a:lnTo>
                      <a:pt x="285751" y="293688"/>
                    </a:lnTo>
                    <a:close/>
                    <a:moveTo>
                      <a:pt x="287338" y="255587"/>
                    </a:moveTo>
                    <a:lnTo>
                      <a:pt x="269875" y="257175"/>
                    </a:lnTo>
                    <a:lnTo>
                      <a:pt x="295275" y="284162"/>
                    </a:lnTo>
                    <a:lnTo>
                      <a:pt x="315913" y="280987"/>
                    </a:lnTo>
                    <a:close/>
                    <a:moveTo>
                      <a:pt x="147768" y="107950"/>
                    </a:moveTo>
                    <a:cubicBezTo>
                      <a:pt x="126532" y="107950"/>
                      <a:pt x="107950" y="126531"/>
                      <a:pt x="107950" y="149095"/>
                    </a:cubicBezTo>
                    <a:cubicBezTo>
                      <a:pt x="107950" y="170331"/>
                      <a:pt x="126532" y="188913"/>
                      <a:pt x="147768" y="188913"/>
                    </a:cubicBezTo>
                    <a:cubicBezTo>
                      <a:pt x="157059" y="188913"/>
                      <a:pt x="165022" y="186258"/>
                      <a:pt x="172986" y="180949"/>
                    </a:cubicBezTo>
                    <a:cubicBezTo>
                      <a:pt x="172986" y="180949"/>
                      <a:pt x="172986" y="180949"/>
                      <a:pt x="153077" y="162368"/>
                    </a:cubicBezTo>
                    <a:cubicBezTo>
                      <a:pt x="150422" y="159713"/>
                      <a:pt x="150422" y="154404"/>
                      <a:pt x="153077" y="151749"/>
                    </a:cubicBezTo>
                    <a:cubicBezTo>
                      <a:pt x="155731" y="149095"/>
                      <a:pt x="161040" y="149095"/>
                      <a:pt x="163695" y="151749"/>
                    </a:cubicBezTo>
                    <a:lnTo>
                      <a:pt x="182277" y="170331"/>
                    </a:lnTo>
                    <a:cubicBezTo>
                      <a:pt x="186258" y="163695"/>
                      <a:pt x="188913" y="157058"/>
                      <a:pt x="188913" y="149095"/>
                    </a:cubicBezTo>
                    <a:cubicBezTo>
                      <a:pt x="188913" y="126531"/>
                      <a:pt x="170331" y="107950"/>
                      <a:pt x="147768" y="107950"/>
                    </a:cubicBezTo>
                    <a:close/>
                    <a:moveTo>
                      <a:pt x="147771" y="61912"/>
                    </a:moveTo>
                    <a:cubicBezTo>
                      <a:pt x="100219" y="61912"/>
                      <a:pt x="61913" y="101539"/>
                      <a:pt x="61913" y="149091"/>
                    </a:cubicBezTo>
                    <a:cubicBezTo>
                      <a:pt x="61913" y="196644"/>
                      <a:pt x="100219" y="234950"/>
                      <a:pt x="147771" y="234950"/>
                    </a:cubicBezTo>
                    <a:cubicBezTo>
                      <a:pt x="170227" y="234950"/>
                      <a:pt x="190040" y="227024"/>
                      <a:pt x="204570" y="213815"/>
                    </a:cubicBezTo>
                    <a:cubicBezTo>
                      <a:pt x="204570" y="213815"/>
                      <a:pt x="204570" y="213815"/>
                      <a:pt x="182115" y="191360"/>
                    </a:cubicBezTo>
                    <a:cubicBezTo>
                      <a:pt x="172869" y="197965"/>
                      <a:pt x="160980" y="203248"/>
                      <a:pt x="147771" y="203248"/>
                    </a:cubicBezTo>
                    <a:cubicBezTo>
                      <a:pt x="118712" y="203248"/>
                      <a:pt x="93615" y="178151"/>
                      <a:pt x="93615" y="149091"/>
                    </a:cubicBezTo>
                    <a:cubicBezTo>
                      <a:pt x="93615" y="118710"/>
                      <a:pt x="118712" y="94934"/>
                      <a:pt x="147771" y="94934"/>
                    </a:cubicBezTo>
                    <a:cubicBezTo>
                      <a:pt x="178152" y="94934"/>
                      <a:pt x="203249" y="118710"/>
                      <a:pt x="203249" y="149091"/>
                    </a:cubicBezTo>
                    <a:cubicBezTo>
                      <a:pt x="203249" y="160979"/>
                      <a:pt x="199287" y="171547"/>
                      <a:pt x="191361" y="180793"/>
                    </a:cubicBezTo>
                    <a:lnTo>
                      <a:pt x="215137" y="204569"/>
                    </a:lnTo>
                    <a:cubicBezTo>
                      <a:pt x="228346" y="188718"/>
                      <a:pt x="234951" y="170226"/>
                      <a:pt x="234951" y="149091"/>
                    </a:cubicBezTo>
                    <a:cubicBezTo>
                      <a:pt x="234951" y="101539"/>
                      <a:pt x="195324" y="61912"/>
                      <a:pt x="147771" y="61912"/>
                    </a:cubicBezTo>
                    <a:close/>
                    <a:moveTo>
                      <a:pt x="147771" y="14287"/>
                    </a:moveTo>
                    <a:cubicBezTo>
                      <a:pt x="75082" y="14287"/>
                      <a:pt x="14288" y="73407"/>
                      <a:pt x="14288" y="148294"/>
                    </a:cubicBezTo>
                    <a:cubicBezTo>
                      <a:pt x="14288" y="221866"/>
                      <a:pt x="75082" y="280987"/>
                      <a:pt x="147771" y="280987"/>
                    </a:cubicBezTo>
                    <a:cubicBezTo>
                      <a:pt x="183455" y="280987"/>
                      <a:pt x="215174" y="267849"/>
                      <a:pt x="238963" y="246828"/>
                    </a:cubicBezTo>
                    <a:cubicBezTo>
                      <a:pt x="238963" y="246828"/>
                      <a:pt x="238963" y="246828"/>
                      <a:pt x="215174" y="223180"/>
                    </a:cubicBezTo>
                    <a:cubicBezTo>
                      <a:pt x="196671" y="237632"/>
                      <a:pt x="174203" y="248142"/>
                      <a:pt x="147771" y="248142"/>
                    </a:cubicBezTo>
                    <a:cubicBezTo>
                      <a:pt x="93585" y="248142"/>
                      <a:pt x="47328" y="202159"/>
                      <a:pt x="47328" y="146980"/>
                    </a:cubicBezTo>
                    <a:cubicBezTo>
                      <a:pt x="47328" y="91801"/>
                      <a:pt x="93585" y="47132"/>
                      <a:pt x="149093" y="47132"/>
                    </a:cubicBezTo>
                    <a:cubicBezTo>
                      <a:pt x="203279" y="47132"/>
                      <a:pt x="249536" y="91801"/>
                      <a:pt x="249536" y="146980"/>
                    </a:cubicBezTo>
                    <a:cubicBezTo>
                      <a:pt x="249536" y="171942"/>
                      <a:pt x="240284" y="194276"/>
                      <a:pt x="224425" y="212670"/>
                    </a:cubicBezTo>
                    <a:cubicBezTo>
                      <a:pt x="224425" y="212670"/>
                      <a:pt x="224425" y="212670"/>
                      <a:pt x="249536" y="236318"/>
                    </a:cubicBezTo>
                    <a:cubicBezTo>
                      <a:pt x="269360" y="212670"/>
                      <a:pt x="282576" y="181138"/>
                      <a:pt x="282576" y="148294"/>
                    </a:cubicBezTo>
                    <a:cubicBezTo>
                      <a:pt x="282576" y="73407"/>
                      <a:pt x="221782" y="14287"/>
                      <a:pt x="147771" y="14287"/>
                    </a:cubicBezTo>
                    <a:close/>
                    <a:moveTo>
                      <a:pt x="148794" y="0"/>
                    </a:moveTo>
                    <a:cubicBezTo>
                      <a:pt x="229117" y="0"/>
                      <a:pt x="296272" y="65838"/>
                      <a:pt x="296272" y="147477"/>
                    </a:cubicBezTo>
                    <a:cubicBezTo>
                      <a:pt x="296272" y="184347"/>
                      <a:pt x="281787" y="218583"/>
                      <a:pt x="259402" y="244918"/>
                    </a:cubicBezTo>
                    <a:cubicBezTo>
                      <a:pt x="259402" y="244918"/>
                      <a:pt x="259402" y="244918"/>
                      <a:pt x="289688" y="240967"/>
                    </a:cubicBezTo>
                    <a:cubicBezTo>
                      <a:pt x="292322" y="240967"/>
                      <a:pt x="293638" y="242284"/>
                      <a:pt x="294955" y="243601"/>
                    </a:cubicBezTo>
                    <a:cubicBezTo>
                      <a:pt x="294955" y="243601"/>
                      <a:pt x="294955" y="243601"/>
                      <a:pt x="334458" y="283104"/>
                    </a:cubicBezTo>
                    <a:cubicBezTo>
                      <a:pt x="339725" y="287055"/>
                      <a:pt x="335775" y="293639"/>
                      <a:pt x="330508" y="294955"/>
                    </a:cubicBezTo>
                    <a:cubicBezTo>
                      <a:pt x="330508" y="294955"/>
                      <a:pt x="330508" y="294955"/>
                      <a:pt x="298905" y="297589"/>
                    </a:cubicBezTo>
                    <a:cubicBezTo>
                      <a:pt x="298905" y="297589"/>
                      <a:pt x="298905" y="297589"/>
                      <a:pt x="294955" y="329191"/>
                    </a:cubicBezTo>
                    <a:cubicBezTo>
                      <a:pt x="293638" y="337092"/>
                      <a:pt x="287055" y="339725"/>
                      <a:pt x="283104" y="334458"/>
                    </a:cubicBezTo>
                    <a:cubicBezTo>
                      <a:pt x="283104" y="334458"/>
                      <a:pt x="283104" y="334458"/>
                      <a:pt x="243601" y="294955"/>
                    </a:cubicBezTo>
                    <a:cubicBezTo>
                      <a:pt x="242284" y="293639"/>
                      <a:pt x="240968" y="291005"/>
                      <a:pt x="240968" y="289688"/>
                    </a:cubicBezTo>
                    <a:cubicBezTo>
                      <a:pt x="240968" y="289688"/>
                      <a:pt x="240968" y="289688"/>
                      <a:pt x="244918" y="259403"/>
                    </a:cubicBezTo>
                    <a:cubicBezTo>
                      <a:pt x="218583" y="281788"/>
                      <a:pt x="184347" y="296272"/>
                      <a:pt x="147477" y="296272"/>
                    </a:cubicBezTo>
                    <a:cubicBezTo>
                      <a:pt x="67155" y="296272"/>
                      <a:pt x="0" y="229117"/>
                      <a:pt x="0" y="148794"/>
                    </a:cubicBezTo>
                    <a:cubicBezTo>
                      <a:pt x="0" y="67155"/>
                      <a:pt x="67155" y="0"/>
                      <a:pt x="14879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507331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46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330768" y="3549477"/>
              <a:ext cx="2024764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023505" y="1507039"/>
            <a:ext cx="2552700" cy="3866055"/>
            <a:chOff x="5023503" y="1507040"/>
            <a:chExt cx="2552700" cy="3866052"/>
          </a:xfrm>
        </p:grpSpPr>
        <p:grpSp>
          <p:nvGrpSpPr>
            <p:cNvPr id="61" name="组合 60"/>
            <p:cNvGrpSpPr/>
            <p:nvPr/>
          </p:nvGrpSpPr>
          <p:grpSpPr>
            <a:xfrm>
              <a:off x="5023503" y="4585518"/>
              <a:ext cx="2552700" cy="787574"/>
              <a:chOff x="5023503" y="4514851"/>
              <a:chExt cx="2552700" cy="787574"/>
            </a:xfrm>
          </p:grpSpPr>
          <p:sp>
            <p:nvSpPr>
              <p:cNvPr id="69" name="矩形: 圆角 68"/>
              <p:cNvSpPr/>
              <p:nvPr/>
            </p:nvSpPr>
            <p:spPr>
              <a:xfrm>
                <a:off x="502350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矩形: 圆角 69"/>
              <p:cNvSpPr/>
              <p:nvPr/>
            </p:nvSpPr>
            <p:spPr>
              <a:xfrm>
                <a:off x="5074303" y="4542214"/>
                <a:ext cx="202817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: 圆角 70"/>
              <p:cNvSpPr/>
              <p:nvPr/>
            </p:nvSpPr>
            <p:spPr>
              <a:xfrm>
                <a:off x="502350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矩形: 圆角 71"/>
              <p:cNvSpPr/>
              <p:nvPr/>
            </p:nvSpPr>
            <p:spPr>
              <a:xfrm>
                <a:off x="5074302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矩形: 圆角 72"/>
              <p:cNvSpPr/>
              <p:nvPr/>
            </p:nvSpPr>
            <p:spPr>
              <a:xfrm>
                <a:off x="502350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矩形: 圆角 73"/>
              <p:cNvSpPr/>
              <p:nvPr/>
            </p:nvSpPr>
            <p:spPr>
              <a:xfrm>
                <a:off x="507430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5509277" y="1507040"/>
              <a:ext cx="1581153" cy="1581153"/>
              <a:chOff x="4675885" y="1630865"/>
              <a:chExt cx="1581153" cy="1581153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4675885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4708204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4807642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5198872" y="2156413"/>
                <a:ext cx="535178" cy="530056"/>
              </a:xfrm>
              <a:custGeom>
                <a:avLst/>
                <a:gdLst>
                  <a:gd name="connsiteX0" fmla="*/ 242094 w 331788"/>
                  <a:gd name="connsiteY0" fmla="*/ 203585 h 328613"/>
                  <a:gd name="connsiteX1" fmla="*/ 214264 w 331788"/>
                  <a:gd name="connsiteY1" fmla="*/ 214264 h 328613"/>
                  <a:gd name="connsiteX2" fmla="*/ 214264 w 331788"/>
                  <a:gd name="connsiteY2" fmla="*/ 269924 h 328613"/>
                  <a:gd name="connsiteX3" fmla="*/ 269924 w 331788"/>
                  <a:gd name="connsiteY3" fmla="*/ 269924 h 328613"/>
                  <a:gd name="connsiteX4" fmla="*/ 269924 w 331788"/>
                  <a:gd name="connsiteY4" fmla="*/ 214264 h 328613"/>
                  <a:gd name="connsiteX5" fmla="*/ 242094 w 331788"/>
                  <a:gd name="connsiteY5" fmla="*/ 203585 h 328613"/>
                  <a:gd name="connsiteX6" fmla="*/ 85725 w 331788"/>
                  <a:gd name="connsiteY6" fmla="*/ 200752 h 328613"/>
                  <a:gd name="connsiteX7" fmla="*/ 136525 w 331788"/>
                  <a:gd name="connsiteY7" fmla="*/ 207698 h 328613"/>
                  <a:gd name="connsiteX8" fmla="*/ 132667 w 331788"/>
                  <a:gd name="connsiteY8" fmla="*/ 222250 h 328613"/>
                  <a:gd name="connsiteX9" fmla="*/ 38783 w 331788"/>
                  <a:gd name="connsiteY9" fmla="*/ 222250 h 328613"/>
                  <a:gd name="connsiteX10" fmla="*/ 34925 w 331788"/>
                  <a:gd name="connsiteY10" fmla="*/ 207698 h 328613"/>
                  <a:gd name="connsiteX11" fmla="*/ 85725 w 331788"/>
                  <a:gd name="connsiteY11" fmla="*/ 200752 h 328613"/>
                  <a:gd name="connsiteX12" fmla="*/ 86038 w 331788"/>
                  <a:gd name="connsiteY12" fmla="*/ 150283 h 328613"/>
                  <a:gd name="connsiteX13" fmla="*/ 136525 w 331788"/>
                  <a:gd name="connsiteY13" fmla="*/ 158221 h 328613"/>
                  <a:gd name="connsiteX14" fmla="*/ 132678 w 331788"/>
                  <a:gd name="connsiteY14" fmla="*/ 171450 h 328613"/>
                  <a:gd name="connsiteX15" fmla="*/ 39076 w 331788"/>
                  <a:gd name="connsiteY15" fmla="*/ 171450 h 328613"/>
                  <a:gd name="connsiteX16" fmla="*/ 36512 w 331788"/>
                  <a:gd name="connsiteY16" fmla="*/ 158221 h 328613"/>
                  <a:gd name="connsiteX17" fmla="*/ 86038 w 331788"/>
                  <a:gd name="connsiteY17" fmla="*/ 150283 h 328613"/>
                  <a:gd name="connsiteX18" fmla="*/ 243681 w 331788"/>
                  <a:gd name="connsiteY18" fmla="*/ 148724 h 328613"/>
                  <a:gd name="connsiteX19" fmla="*/ 295275 w 331788"/>
                  <a:gd name="connsiteY19" fmla="*/ 156745 h 328613"/>
                  <a:gd name="connsiteX20" fmla="*/ 292663 w 331788"/>
                  <a:gd name="connsiteY20" fmla="*/ 171450 h 328613"/>
                  <a:gd name="connsiteX21" fmla="*/ 197312 w 331788"/>
                  <a:gd name="connsiteY21" fmla="*/ 171450 h 328613"/>
                  <a:gd name="connsiteX22" fmla="*/ 192087 w 331788"/>
                  <a:gd name="connsiteY22" fmla="*/ 156745 h 328613"/>
                  <a:gd name="connsiteX23" fmla="*/ 243681 w 331788"/>
                  <a:gd name="connsiteY23" fmla="*/ 148724 h 328613"/>
                  <a:gd name="connsiteX24" fmla="*/ 86038 w 331788"/>
                  <a:gd name="connsiteY24" fmla="*/ 99483 h 328613"/>
                  <a:gd name="connsiteX25" fmla="*/ 136525 w 331788"/>
                  <a:gd name="connsiteY25" fmla="*/ 107421 h 328613"/>
                  <a:gd name="connsiteX26" fmla="*/ 132678 w 331788"/>
                  <a:gd name="connsiteY26" fmla="*/ 120650 h 328613"/>
                  <a:gd name="connsiteX27" fmla="*/ 39076 w 331788"/>
                  <a:gd name="connsiteY27" fmla="*/ 120650 h 328613"/>
                  <a:gd name="connsiteX28" fmla="*/ 36512 w 331788"/>
                  <a:gd name="connsiteY28" fmla="*/ 107421 h 328613"/>
                  <a:gd name="connsiteX29" fmla="*/ 86038 w 331788"/>
                  <a:gd name="connsiteY29" fmla="*/ 99483 h 328613"/>
                  <a:gd name="connsiteX30" fmla="*/ 243681 w 331788"/>
                  <a:gd name="connsiteY30" fmla="*/ 99152 h 328613"/>
                  <a:gd name="connsiteX31" fmla="*/ 295275 w 331788"/>
                  <a:gd name="connsiteY31" fmla="*/ 106098 h 328613"/>
                  <a:gd name="connsiteX32" fmla="*/ 292663 w 331788"/>
                  <a:gd name="connsiteY32" fmla="*/ 120650 h 328613"/>
                  <a:gd name="connsiteX33" fmla="*/ 196006 w 331788"/>
                  <a:gd name="connsiteY33" fmla="*/ 120650 h 328613"/>
                  <a:gd name="connsiteX34" fmla="*/ 192087 w 331788"/>
                  <a:gd name="connsiteY34" fmla="*/ 106098 h 328613"/>
                  <a:gd name="connsiteX35" fmla="*/ 243681 w 331788"/>
                  <a:gd name="connsiteY35" fmla="*/ 99152 h 328613"/>
                  <a:gd name="connsiteX36" fmla="*/ 243681 w 331788"/>
                  <a:gd name="connsiteY36" fmla="*/ 48711 h 328613"/>
                  <a:gd name="connsiteX37" fmla="*/ 295275 w 331788"/>
                  <a:gd name="connsiteY37" fmla="*/ 56732 h 328613"/>
                  <a:gd name="connsiteX38" fmla="*/ 292663 w 331788"/>
                  <a:gd name="connsiteY38" fmla="*/ 71437 h 328613"/>
                  <a:gd name="connsiteX39" fmla="*/ 197312 w 331788"/>
                  <a:gd name="connsiteY39" fmla="*/ 71437 h 328613"/>
                  <a:gd name="connsiteX40" fmla="*/ 192087 w 331788"/>
                  <a:gd name="connsiteY40" fmla="*/ 56732 h 328613"/>
                  <a:gd name="connsiteX41" fmla="*/ 243681 w 331788"/>
                  <a:gd name="connsiteY41" fmla="*/ 48711 h 328613"/>
                  <a:gd name="connsiteX42" fmla="*/ 85725 w 331788"/>
                  <a:gd name="connsiteY42" fmla="*/ 48683 h 328613"/>
                  <a:gd name="connsiteX43" fmla="*/ 136525 w 331788"/>
                  <a:gd name="connsiteY43" fmla="*/ 56621 h 328613"/>
                  <a:gd name="connsiteX44" fmla="*/ 132667 w 331788"/>
                  <a:gd name="connsiteY44" fmla="*/ 69850 h 328613"/>
                  <a:gd name="connsiteX45" fmla="*/ 38783 w 331788"/>
                  <a:gd name="connsiteY45" fmla="*/ 69850 h 328613"/>
                  <a:gd name="connsiteX46" fmla="*/ 34925 w 331788"/>
                  <a:gd name="connsiteY46" fmla="*/ 56621 h 328613"/>
                  <a:gd name="connsiteX47" fmla="*/ 85725 w 331788"/>
                  <a:gd name="connsiteY47" fmla="*/ 48683 h 328613"/>
                  <a:gd name="connsiteX48" fmla="*/ 245779 w 331788"/>
                  <a:gd name="connsiteY48" fmla="*/ 12700 h 328613"/>
                  <a:gd name="connsiteX49" fmla="*/ 171450 w 331788"/>
                  <a:gd name="connsiteY49" fmla="*/ 28215 h 328613"/>
                  <a:gd name="connsiteX50" fmla="*/ 171450 w 331788"/>
                  <a:gd name="connsiteY50" fmla="*/ 263525 h 328613"/>
                  <a:gd name="connsiteX51" fmla="*/ 192314 w 331788"/>
                  <a:gd name="connsiteY51" fmla="*/ 257061 h 328613"/>
                  <a:gd name="connsiteX52" fmla="*/ 205355 w 331788"/>
                  <a:gd name="connsiteY52" fmla="*/ 205344 h 328613"/>
                  <a:gd name="connsiteX53" fmla="*/ 279684 w 331788"/>
                  <a:gd name="connsiteY53" fmla="*/ 205344 h 328613"/>
                  <a:gd name="connsiteX54" fmla="*/ 294028 w 331788"/>
                  <a:gd name="connsiteY54" fmla="*/ 257061 h 328613"/>
                  <a:gd name="connsiteX55" fmla="*/ 317500 w 331788"/>
                  <a:gd name="connsiteY55" fmla="*/ 263525 h 328613"/>
                  <a:gd name="connsiteX56" fmla="*/ 317500 w 331788"/>
                  <a:gd name="connsiteY56" fmla="*/ 28215 h 328613"/>
                  <a:gd name="connsiteX57" fmla="*/ 245779 w 331788"/>
                  <a:gd name="connsiteY57" fmla="*/ 12700 h 328613"/>
                  <a:gd name="connsiteX58" fmla="*/ 84931 w 331788"/>
                  <a:gd name="connsiteY58" fmla="*/ 12700 h 328613"/>
                  <a:gd name="connsiteX59" fmla="*/ 12700 w 331788"/>
                  <a:gd name="connsiteY59" fmla="*/ 28215 h 328613"/>
                  <a:gd name="connsiteX60" fmla="*/ 12700 w 331788"/>
                  <a:gd name="connsiteY60" fmla="*/ 263525 h 328613"/>
                  <a:gd name="connsiteX61" fmla="*/ 84931 w 331788"/>
                  <a:gd name="connsiteY61" fmla="*/ 249303 h 328613"/>
                  <a:gd name="connsiteX62" fmla="*/ 157163 w 331788"/>
                  <a:gd name="connsiteY62" fmla="*/ 263525 h 328613"/>
                  <a:gd name="connsiteX63" fmla="*/ 157163 w 331788"/>
                  <a:gd name="connsiteY63" fmla="*/ 28215 h 328613"/>
                  <a:gd name="connsiteX64" fmla="*/ 84931 w 331788"/>
                  <a:gd name="connsiteY64" fmla="*/ 12700 h 328613"/>
                  <a:gd name="connsiteX65" fmla="*/ 86835 w 331788"/>
                  <a:gd name="connsiteY65" fmla="*/ 0 h 328613"/>
                  <a:gd name="connsiteX66" fmla="*/ 165894 w 331788"/>
                  <a:gd name="connsiteY66" fmla="*/ 15525 h 328613"/>
                  <a:gd name="connsiteX67" fmla="*/ 244953 w 331788"/>
                  <a:gd name="connsiteY67" fmla="*/ 0 h 328613"/>
                  <a:gd name="connsiteX68" fmla="*/ 326604 w 331788"/>
                  <a:gd name="connsiteY68" fmla="*/ 16819 h 328613"/>
                  <a:gd name="connsiteX69" fmla="*/ 331788 w 331788"/>
                  <a:gd name="connsiteY69" fmla="*/ 23288 h 328613"/>
                  <a:gd name="connsiteX70" fmla="*/ 331788 w 331788"/>
                  <a:gd name="connsiteY70" fmla="*/ 274276 h 328613"/>
                  <a:gd name="connsiteX71" fmla="*/ 322716 w 331788"/>
                  <a:gd name="connsiteY71" fmla="*/ 280744 h 328613"/>
                  <a:gd name="connsiteX72" fmla="*/ 289019 w 331788"/>
                  <a:gd name="connsiteY72" fmla="*/ 269101 h 328613"/>
                  <a:gd name="connsiteX73" fmla="*/ 285130 w 331788"/>
                  <a:gd name="connsiteY73" fmla="*/ 274276 h 328613"/>
                  <a:gd name="connsiteX74" fmla="*/ 329196 w 331788"/>
                  <a:gd name="connsiteY74" fmla="*/ 318263 h 328613"/>
                  <a:gd name="connsiteX75" fmla="*/ 318828 w 331788"/>
                  <a:gd name="connsiteY75" fmla="*/ 328613 h 328613"/>
                  <a:gd name="connsiteX76" fmla="*/ 274762 w 331788"/>
                  <a:gd name="connsiteY76" fmla="*/ 284626 h 328613"/>
                  <a:gd name="connsiteX77" fmla="*/ 206072 w 331788"/>
                  <a:gd name="connsiteY77" fmla="*/ 279451 h 328613"/>
                  <a:gd name="connsiteX78" fmla="*/ 198295 w 331788"/>
                  <a:gd name="connsiteY78" fmla="*/ 270394 h 328613"/>
                  <a:gd name="connsiteX79" fmla="*/ 167190 w 331788"/>
                  <a:gd name="connsiteY79" fmla="*/ 280744 h 328613"/>
                  <a:gd name="connsiteX80" fmla="*/ 163302 w 331788"/>
                  <a:gd name="connsiteY80" fmla="*/ 280744 h 328613"/>
                  <a:gd name="connsiteX81" fmla="*/ 85539 w 331788"/>
                  <a:gd name="connsiteY81" fmla="*/ 263926 h 328613"/>
                  <a:gd name="connsiteX82" fmla="*/ 9072 w 331788"/>
                  <a:gd name="connsiteY82" fmla="*/ 280744 h 328613"/>
                  <a:gd name="connsiteX83" fmla="*/ 0 w 331788"/>
                  <a:gd name="connsiteY83" fmla="*/ 274276 h 328613"/>
                  <a:gd name="connsiteX84" fmla="*/ 0 w 331788"/>
                  <a:gd name="connsiteY84" fmla="*/ 23288 h 328613"/>
                  <a:gd name="connsiteX85" fmla="*/ 5184 w 331788"/>
                  <a:gd name="connsiteY85" fmla="*/ 16819 h 328613"/>
                  <a:gd name="connsiteX86" fmla="*/ 86835 w 331788"/>
                  <a:gd name="connsiteY86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31788" h="328613">
                    <a:moveTo>
                      <a:pt x="242094" y="203585"/>
                    </a:moveTo>
                    <a:cubicBezTo>
                      <a:pt x="232062" y="203585"/>
                      <a:pt x="222031" y="207145"/>
                      <a:pt x="214264" y="214264"/>
                    </a:cubicBezTo>
                    <a:cubicBezTo>
                      <a:pt x="200025" y="229797"/>
                      <a:pt x="200025" y="254391"/>
                      <a:pt x="214264" y="269924"/>
                    </a:cubicBezTo>
                    <a:cubicBezTo>
                      <a:pt x="229797" y="284163"/>
                      <a:pt x="254391" y="284163"/>
                      <a:pt x="269924" y="269924"/>
                    </a:cubicBezTo>
                    <a:cubicBezTo>
                      <a:pt x="284163" y="254391"/>
                      <a:pt x="284163" y="229797"/>
                      <a:pt x="269924" y="214264"/>
                    </a:cubicBezTo>
                    <a:cubicBezTo>
                      <a:pt x="262158" y="207145"/>
                      <a:pt x="252126" y="203585"/>
                      <a:pt x="242094" y="203585"/>
                    </a:cubicBezTo>
                    <a:close/>
                    <a:moveTo>
                      <a:pt x="85725" y="200752"/>
                    </a:moveTo>
                    <a:cubicBezTo>
                      <a:pt x="102122" y="200752"/>
                      <a:pt x="118520" y="203067"/>
                      <a:pt x="136525" y="207698"/>
                    </a:cubicBezTo>
                    <a:cubicBezTo>
                      <a:pt x="136525" y="207698"/>
                      <a:pt x="136525" y="207698"/>
                      <a:pt x="132667" y="222250"/>
                    </a:cubicBezTo>
                    <a:cubicBezTo>
                      <a:pt x="99229" y="211667"/>
                      <a:pt x="72221" y="211667"/>
                      <a:pt x="38783" y="222250"/>
                    </a:cubicBezTo>
                    <a:cubicBezTo>
                      <a:pt x="38783" y="222250"/>
                      <a:pt x="38783" y="222250"/>
                      <a:pt x="34925" y="207698"/>
                    </a:cubicBezTo>
                    <a:cubicBezTo>
                      <a:pt x="52930" y="203067"/>
                      <a:pt x="69327" y="200752"/>
                      <a:pt x="85725" y="200752"/>
                    </a:cubicBezTo>
                    <a:close/>
                    <a:moveTo>
                      <a:pt x="86038" y="150283"/>
                    </a:moveTo>
                    <a:cubicBezTo>
                      <a:pt x="102226" y="150283"/>
                      <a:pt x="118574" y="152929"/>
                      <a:pt x="136525" y="158221"/>
                    </a:cubicBezTo>
                    <a:cubicBezTo>
                      <a:pt x="136525" y="158221"/>
                      <a:pt x="136525" y="158221"/>
                      <a:pt x="132678" y="171450"/>
                    </a:cubicBezTo>
                    <a:cubicBezTo>
                      <a:pt x="99341" y="162190"/>
                      <a:pt x="72414" y="162190"/>
                      <a:pt x="39076" y="171450"/>
                    </a:cubicBezTo>
                    <a:cubicBezTo>
                      <a:pt x="39076" y="171450"/>
                      <a:pt x="39076" y="171450"/>
                      <a:pt x="36512" y="158221"/>
                    </a:cubicBezTo>
                    <a:cubicBezTo>
                      <a:pt x="53822" y="152929"/>
                      <a:pt x="69850" y="150283"/>
                      <a:pt x="86038" y="150283"/>
                    </a:cubicBezTo>
                    <a:close/>
                    <a:moveTo>
                      <a:pt x="243681" y="148724"/>
                    </a:moveTo>
                    <a:cubicBezTo>
                      <a:pt x="260335" y="148724"/>
                      <a:pt x="276989" y="151398"/>
                      <a:pt x="295275" y="156745"/>
                    </a:cubicBezTo>
                    <a:cubicBezTo>
                      <a:pt x="295275" y="156745"/>
                      <a:pt x="295275" y="156745"/>
                      <a:pt x="292663" y="171450"/>
                    </a:cubicBezTo>
                    <a:cubicBezTo>
                      <a:pt x="257396" y="162092"/>
                      <a:pt x="231272" y="162092"/>
                      <a:pt x="197312" y="171450"/>
                    </a:cubicBezTo>
                    <a:cubicBezTo>
                      <a:pt x="197312" y="171450"/>
                      <a:pt x="197312" y="171450"/>
                      <a:pt x="192087" y="156745"/>
                    </a:cubicBezTo>
                    <a:cubicBezTo>
                      <a:pt x="210374" y="151398"/>
                      <a:pt x="227027" y="148724"/>
                      <a:pt x="243681" y="148724"/>
                    </a:cubicBezTo>
                    <a:close/>
                    <a:moveTo>
                      <a:pt x="86038" y="99483"/>
                    </a:moveTo>
                    <a:cubicBezTo>
                      <a:pt x="102226" y="99483"/>
                      <a:pt x="118574" y="102129"/>
                      <a:pt x="136525" y="107421"/>
                    </a:cubicBezTo>
                    <a:cubicBezTo>
                      <a:pt x="136525" y="107421"/>
                      <a:pt x="136525" y="107421"/>
                      <a:pt x="132678" y="120650"/>
                    </a:cubicBezTo>
                    <a:cubicBezTo>
                      <a:pt x="99341" y="111390"/>
                      <a:pt x="72414" y="111390"/>
                      <a:pt x="39076" y="120650"/>
                    </a:cubicBezTo>
                    <a:cubicBezTo>
                      <a:pt x="39076" y="120650"/>
                      <a:pt x="39076" y="120650"/>
                      <a:pt x="36512" y="107421"/>
                    </a:cubicBezTo>
                    <a:cubicBezTo>
                      <a:pt x="53822" y="102129"/>
                      <a:pt x="69850" y="99483"/>
                      <a:pt x="86038" y="99483"/>
                    </a:cubicBezTo>
                    <a:close/>
                    <a:moveTo>
                      <a:pt x="243681" y="99152"/>
                    </a:moveTo>
                    <a:cubicBezTo>
                      <a:pt x="260335" y="99152"/>
                      <a:pt x="276989" y="101467"/>
                      <a:pt x="295275" y="106098"/>
                    </a:cubicBezTo>
                    <a:cubicBezTo>
                      <a:pt x="295275" y="106098"/>
                      <a:pt x="295275" y="106098"/>
                      <a:pt x="292663" y="120650"/>
                    </a:cubicBezTo>
                    <a:cubicBezTo>
                      <a:pt x="257396" y="111390"/>
                      <a:pt x="231272" y="111390"/>
                      <a:pt x="196006" y="120650"/>
                    </a:cubicBezTo>
                    <a:cubicBezTo>
                      <a:pt x="196006" y="120650"/>
                      <a:pt x="196006" y="120650"/>
                      <a:pt x="192087" y="106098"/>
                    </a:cubicBezTo>
                    <a:cubicBezTo>
                      <a:pt x="210374" y="101467"/>
                      <a:pt x="227027" y="99152"/>
                      <a:pt x="243681" y="99152"/>
                    </a:cubicBezTo>
                    <a:close/>
                    <a:moveTo>
                      <a:pt x="243681" y="48711"/>
                    </a:moveTo>
                    <a:cubicBezTo>
                      <a:pt x="260335" y="48711"/>
                      <a:pt x="276989" y="51385"/>
                      <a:pt x="295275" y="56732"/>
                    </a:cubicBezTo>
                    <a:cubicBezTo>
                      <a:pt x="295275" y="56732"/>
                      <a:pt x="295275" y="56732"/>
                      <a:pt x="292663" y="71437"/>
                    </a:cubicBezTo>
                    <a:cubicBezTo>
                      <a:pt x="257396" y="60742"/>
                      <a:pt x="231272" y="60742"/>
                      <a:pt x="197312" y="71437"/>
                    </a:cubicBezTo>
                    <a:cubicBezTo>
                      <a:pt x="197312" y="71437"/>
                      <a:pt x="197312" y="71437"/>
                      <a:pt x="192087" y="56732"/>
                    </a:cubicBezTo>
                    <a:cubicBezTo>
                      <a:pt x="210374" y="51385"/>
                      <a:pt x="227027" y="48711"/>
                      <a:pt x="243681" y="48711"/>
                    </a:cubicBezTo>
                    <a:close/>
                    <a:moveTo>
                      <a:pt x="85725" y="48683"/>
                    </a:moveTo>
                    <a:cubicBezTo>
                      <a:pt x="102122" y="48683"/>
                      <a:pt x="118520" y="51329"/>
                      <a:pt x="136525" y="56621"/>
                    </a:cubicBezTo>
                    <a:cubicBezTo>
                      <a:pt x="136525" y="56621"/>
                      <a:pt x="136525" y="56621"/>
                      <a:pt x="132667" y="69850"/>
                    </a:cubicBezTo>
                    <a:cubicBezTo>
                      <a:pt x="99229" y="60590"/>
                      <a:pt x="72221" y="60590"/>
                      <a:pt x="38783" y="69850"/>
                    </a:cubicBezTo>
                    <a:lnTo>
                      <a:pt x="34925" y="56621"/>
                    </a:lnTo>
                    <a:cubicBezTo>
                      <a:pt x="52930" y="51329"/>
                      <a:pt x="69327" y="48683"/>
                      <a:pt x="85725" y="48683"/>
                    </a:cubicBezTo>
                    <a:close/>
                    <a:moveTo>
                      <a:pt x="245779" y="12700"/>
                    </a:moveTo>
                    <a:cubicBezTo>
                      <a:pt x="224915" y="12700"/>
                      <a:pt x="201443" y="16579"/>
                      <a:pt x="171450" y="28215"/>
                    </a:cubicBezTo>
                    <a:cubicBezTo>
                      <a:pt x="171450" y="28215"/>
                      <a:pt x="171450" y="28215"/>
                      <a:pt x="171450" y="263525"/>
                    </a:cubicBezTo>
                    <a:cubicBezTo>
                      <a:pt x="176666" y="262232"/>
                      <a:pt x="185794" y="259646"/>
                      <a:pt x="192314" y="257061"/>
                    </a:cubicBezTo>
                    <a:cubicBezTo>
                      <a:pt x="185794" y="238960"/>
                      <a:pt x="191010" y="219566"/>
                      <a:pt x="205355" y="205344"/>
                    </a:cubicBezTo>
                    <a:cubicBezTo>
                      <a:pt x="226219" y="184657"/>
                      <a:pt x="258819" y="184657"/>
                      <a:pt x="279684" y="205344"/>
                    </a:cubicBezTo>
                    <a:cubicBezTo>
                      <a:pt x="294028" y="218273"/>
                      <a:pt x="299244" y="238960"/>
                      <a:pt x="294028" y="257061"/>
                    </a:cubicBezTo>
                    <a:cubicBezTo>
                      <a:pt x="301852" y="258353"/>
                      <a:pt x="312284" y="262232"/>
                      <a:pt x="317500" y="263525"/>
                    </a:cubicBezTo>
                    <a:lnTo>
                      <a:pt x="317500" y="28215"/>
                    </a:lnTo>
                    <a:cubicBezTo>
                      <a:pt x="288812" y="17872"/>
                      <a:pt x="266643" y="12700"/>
                      <a:pt x="245779" y="12700"/>
                    </a:cubicBezTo>
                    <a:close/>
                    <a:moveTo>
                      <a:pt x="84931" y="12700"/>
                    </a:moveTo>
                    <a:cubicBezTo>
                      <a:pt x="63004" y="12700"/>
                      <a:pt x="42366" y="17872"/>
                      <a:pt x="12700" y="28215"/>
                    </a:cubicBezTo>
                    <a:cubicBezTo>
                      <a:pt x="12700" y="28215"/>
                      <a:pt x="12700" y="28215"/>
                      <a:pt x="12700" y="263525"/>
                    </a:cubicBezTo>
                    <a:cubicBezTo>
                      <a:pt x="41077" y="254475"/>
                      <a:pt x="63004" y="249303"/>
                      <a:pt x="84931" y="249303"/>
                    </a:cubicBezTo>
                    <a:cubicBezTo>
                      <a:pt x="106859" y="249303"/>
                      <a:pt x="128786" y="254475"/>
                      <a:pt x="157163" y="263525"/>
                    </a:cubicBezTo>
                    <a:lnTo>
                      <a:pt x="157163" y="28215"/>
                    </a:lnTo>
                    <a:cubicBezTo>
                      <a:pt x="128786" y="17872"/>
                      <a:pt x="106859" y="12700"/>
                      <a:pt x="84931" y="12700"/>
                    </a:cubicBezTo>
                    <a:close/>
                    <a:moveTo>
                      <a:pt x="86835" y="0"/>
                    </a:moveTo>
                    <a:cubicBezTo>
                      <a:pt x="110164" y="0"/>
                      <a:pt x="133493" y="5175"/>
                      <a:pt x="165894" y="15525"/>
                    </a:cubicBezTo>
                    <a:cubicBezTo>
                      <a:pt x="198295" y="5175"/>
                      <a:pt x="221624" y="0"/>
                      <a:pt x="244953" y="0"/>
                    </a:cubicBezTo>
                    <a:cubicBezTo>
                      <a:pt x="269578" y="0"/>
                      <a:pt x="294203" y="5175"/>
                      <a:pt x="326604" y="16819"/>
                    </a:cubicBezTo>
                    <a:cubicBezTo>
                      <a:pt x="329196" y="18113"/>
                      <a:pt x="331788" y="20700"/>
                      <a:pt x="331788" y="23288"/>
                    </a:cubicBezTo>
                    <a:cubicBezTo>
                      <a:pt x="331788" y="23288"/>
                      <a:pt x="331788" y="23288"/>
                      <a:pt x="331788" y="274276"/>
                    </a:cubicBezTo>
                    <a:cubicBezTo>
                      <a:pt x="331788" y="280744"/>
                      <a:pt x="325308" y="280744"/>
                      <a:pt x="322716" y="280744"/>
                    </a:cubicBezTo>
                    <a:cubicBezTo>
                      <a:pt x="313643" y="276863"/>
                      <a:pt x="299387" y="272982"/>
                      <a:pt x="289019" y="269101"/>
                    </a:cubicBezTo>
                    <a:cubicBezTo>
                      <a:pt x="287723" y="271688"/>
                      <a:pt x="286427" y="272982"/>
                      <a:pt x="285130" y="274276"/>
                    </a:cubicBezTo>
                    <a:cubicBezTo>
                      <a:pt x="285130" y="274276"/>
                      <a:pt x="285130" y="274276"/>
                      <a:pt x="329196" y="318263"/>
                    </a:cubicBezTo>
                    <a:cubicBezTo>
                      <a:pt x="329196" y="318263"/>
                      <a:pt x="329196" y="318263"/>
                      <a:pt x="318828" y="328613"/>
                    </a:cubicBezTo>
                    <a:cubicBezTo>
                      <a:pt x="318828" y="328613"/>
                      <a:pt x="318828" y="328613"/>
                      <a:pt x="274762" y="284626"/>
                    </a:cubicBezTo>
                    <a:cubicBezTo>
                      <a:pt x="254025" y="300151"/>
                      <a:pt x="224216" y="298857"/>
                      <a:pt x="206072" y="279451"/>
                    </a:cubicBezTo>
                    <a:cubicBezTo>
                      <a:pt x="202183" y="276863"/>
                      <a:pt x="200887" y="274276"/>
                      <a:pt x="198295" y="270394"/>
                    </a:cubicBezTo>
                    <a:cubicBezTo>
                      <a:pt x="189223" y="272982"/>
                      <a:pt x="174966" y="278157"/>
                      <a:pt x="167190" y="280744"/>
                    </a:cubicBezTo>
                    <a:cubicBezTo>
                      <a:pt x="165894" y="280744"/>
                      <a:pt x="164598" y="280744"/>
                      <a:pt x="163302" y="280744"/>
                    </a:cubicBezTo>
                    <a:cubicBezTo>
                      <a:pt x="130901" y="269101"/>
                      <a:pt x="108868" y="263926"/>
                      <a:pt x="85539" y="263926"/>
                    </a:cubicBezTo>
                    <a:cubicBezTo>
                      <a:pt x="63506" y="263926"/>
                      <a:pt x="40177" y="269101"/>
                      <a:pt x="9072" y="280744"/>
                    </a:cubicBezTo>
                    <a:cubicBezTo>
                      <a:pt x="6480" y="280744"/>
                      <a:pt x="0" y="280744"/>
                      <a:pt x="0" y="274276"/>
                    </a:cubicBezTo>
                    <a:cubicBezTo>
                      <a:pt x="0" y="274276"/>
                      <a:pt x="0" y="274276"/>
                      <a:pt x="0" y="23288"/>
                    </a:cubicBezTo>
                    <a:cubicBezTo>
                      <a:pt x="0" y="20700"/>
                      <a:pt x="2592" y="18113"/>
                      <a:pt x="5184" y="16819"/>
                    </a:cubicBezTo>
                    <a:cubicBezTo>
                      <a:pt x="37585" y="5175"/>
                      <a:pt x="62210" y="0"/>
                      <a:pt x="86835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5464034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65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5269168" y="3549477"/>
              <a:ext cx="2061370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4043773" y="2412398"/>
            <a:ext cx="4087375" cy="3648439"/>
            <a:chOff x="4052312" y="2372849"/>
            <a:chExt cx="4087375" cy="3648439"/>
          </a:xfrm>
        </p:grpSpPr>
        <p:sp>
          <p:nvSpPr>
            <p:cNvPr id="14" name="Freeform: Shape 65"/>
            <p:cNvSpPr/>
            <p:nvPr/>
          </p:nvSpPr>
          <p:spPr bwMode="auto">
            <a:xfrm>
              <a:off x="5506048" y="3858802"/>
              <a:ext cx="2633639" cy="2162486"/>
            </a:xfrm>
            <a:custGeom>
              <a:avLst/>
              <a:gdLst/>
              <a:ahLst/>
              <a:cxnLst>
                <a:cxn ang="0">
                  <a:pos x="392" y="0"/>
                </a:cxn>
                <a:cxn ang="0">
                  <a:pos x="514" y="321"/>
                </a:cxn>
                <a:cxn ang="0">
                  <a:pos x="0" y="425"/>
                </a:cxn>
                <a:cxn ang="0">
                  <a:pos x="328" y="275"/>
                </a:cxn>
                <a:cxn ang="0">
                  <a:pos x="392" y="0"/>
                </a:cxn>
              </a:cxnLst>
              <a:rect l="0" t="0" r="r" b="b"/>
              <a:pathLst>
                <a:path w="617" h="507">
                  <a:moveTo>
                    <a:pt x="392" y="0"/>
                  </a:moveTo>
                  <a:cubicBezTo>
                    <a:pt x="392" y="0"/>
                    <a:pt x="617" y="168"/>
                    <a:pt x="514" y="321"/>
                  </a:cubicBezTo>
                  <a:cubicBezTo>
                    <a:pt x="388" y="507"/>
                    <a:pt x="0" y="425"/>
                    <a:pt x="0" y="425"/>
                  </a:cubicBezTo>
                  <a:cubicBezTo>
                    <a:pt x="0" y="425"/>
                    <a:pt x="203" y="411"/>
                    <a:pt x="328" y="275"/>
                  </a:cubicBezTo>
                  <a:cubicBezTo>
                    <a:pt x="414" y="180"/>
                    <a:pt x="392" y="0"/>
                    <a:pt x="39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66"/>
            <p:cNvSpPr/>
            <p:nvPr/>
          </p:nvSpPr>
          <p:spPr bwMode="auto">
            <a:xfrm>
              <a:off x="4052312" y="3097703"/>
              <a:ext cx="1864489" cy="2822909"/>
            </a:xfrm>
            <a:custGeom>
              <a:avLst/>
              <a:gdLst/>
              <a:ahLst/>
              <a:cxnLst>
                <a:cxn ang="0">
                  <a:pos x="437" y="552"/>
                </a:cxn>
                <a:cxn ang="0">
                  <a:pos x="99" y="497"/>
                </a:cxn>
                <a:cxn ang="0">
                  <a:pos x="265" y="0"/>
                </a:cxn>
                <a:cxn ang="0">
                  <a:pos x="232" y="359"/>
                </a:cxn>
                <a:cxn ang="0">
                  <a:pos x="437" y="552"/>
                </a:cxn>
              </a:cxnLst>
              <a:rect l="0" t="0" r="r" b="b"/>
              <a:pathLst>
                <a:path w="437" h="662">
                  <a:moveTo>
                    <a:pt x="437" y="552"/>
                  </a:moveTo>
                  <a:cubicBezTo>
                    <a:pt x="437" y="552"/>
                    <a:pt x="179" y="662"/>
                    <a:pt x="99" y="497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9"/>
                  </a:cubicBezTo>
                  <a:cubicBezTo>
                    <a:pt x="271" y="481"/>
                    <a:pt x="437" y="552"/>
                    <a:pt x="437" y="55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67"/>
            <p:cNvSpPr/>
            <p:nvPr/>
          </p:nvSpPr>
          <p:spPr bwMode="auto">
            <a:xfrm>
              <a:off x="5175836" y="2372849"/>
              <a:ext cx="2404104" cy="1731598"/>
            </a:xfrm>
            <a:custGeom>
              <a:avLst/>
              <a:gdLst/>
              <a:ahLst/>
              <a:cxnLst>
                <a:cxn ang="0">
                  <a:pos x="0" y="279"/>
                </a:cxn>
                <a:cxn ang="0">
                  <a:pos x="216" y="14"/>
                </a:cxn>
                <a:cxn ang="0">
                  <a:pos x="564" y="406"/>
                </a:cxn>
                <a:cxn ang="0">
                  <a:pos x="269" y="198"/>
                </a:cxn>
                <a:cxn ang="0">
                  <a:pos x="0" y="27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6" y="14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49" y="237"/>
                    <a:pt x="269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Group 68"/>
            <p:cNvGrpSpPr/>
            <p:nvPr/>
          </p:nvGrpSpPr>
          <p:grpSpPr>
            <a:xfrm>
              <a:off x="4671116" y="4917324"/>
              <a:ext cx="456432" cy="459762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26" name="Freeform: Shape 69"/>
              <p:cNvSpPr/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70"/>
              <p:cNvSpPr/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71"/>
              <p:cNvSpPr/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72"/>
              <p:cNvSpPr/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73"/>
              <p:cNvSpPr/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74"/>
            <p:cNvGrpSpPr/>
            <p:nvPr/>
          </p:nvGrpSpPr>
          <p:grpSpPr>
            <a:xfrm>
              <a:off x="5762273" y="2593866"/>
              <a:ext cx="459763" cy="449769"/>
              <a:chOff x="6516688" y="1757363"/>
              <a:chExt cx="219075" cy="214313"/>
            </a:xfrm>
            <a:solidFill>
              <a:schemeClr val="bg1"/>
            </a:solidFill>
          </p:grpSpPr>
          <p:sp>
            <p:nvSpPr>
              <p:cNvPr id="22" name="Freeform: Shape 75"/>
              <p:cNvSpPr/>
              <p:nvPr/>
            </p:nvSpPr>
            <p:spPr bwMode="auto">
              <a:xfrm>
                <a:off x="6583363" y="1822450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76"/>
              <p:cNvSpPr/>
              <p:nvPr/>
            </p:nvSpPr>
            <p:spPr bwMode="auto">
              <a:xfrm>
                <a:off x="6516688" y="1757363"/>
                <a:ext cx="219075" cy="214313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: Shape 134"/>
              <p:cNvSpPr/>
              <p:nvPr/>
            </p:nvSpPr>
            <p:spPr bwMode="auto">
              <a:xfrm>
                <a:off x="6562725" y="1804988"/>
                <a:ext cx="87313" cy="1016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135"/>
              <p:cNvSpPr/>
              <p:nvPr/>
            </p:nvSpPr>
            <p:spPr bwMode="auto">
              <a:xfrm>
                <a:off x="6594475" y="1822450"/>
                <a:ext cx="96838" cy="107950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136"/>
            <p:cNvGrpSpPr/>
            <p:nvPr/>
          </p:nvGrpSpPr>
          <p:grpSpPr>
            <a:xfrm>
              <a:off x="7264147" y="4776120"/>
              <a:ext cx="333161" cy="453099"/>
              <a:chOff x="6548438" y="2333625"/>
              <a:chExt cx="158750" cy="215900"/>
            </a:xfrm>
            <a:solidFill>
              <a:schemeClr val="bg1"/>
            </a:solidFill>
          </p:grpSpPr>
          <p:sp>
            <p:nvSpPr>
              <p:cNvPr id="20" name="Freeform: Shape 137"/>
              <p:cNvSpPr/>
              <p:nvPr/>
            </p:nvSpPr>
            <p:spPr bwMode="auto">
              <a:xfrm>
                <a:off x="6548438" y="2333625"/>
                <a:ext cx="158750" cy="21590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19" y="37"/>
                  </a:cxn>
                  <a:cxn ang="0">
                    <a:pos x="6" y="59"/>
                  </a:cxn>
                  <a:cxn ang="0">
                    <a:pos x="31" y="84"/>
                  </a:cxn>
                  <a:cxn ang="0">
                    <a:pos x="56" y="59"/>
                  </a:cxn>
                  <a:cxn ang="0">
                    <a:pos x="43" y="37"/>
                  </a:cxn>
                  <a:cxn ang="0">
                    <a:pos x="59" y="26"/>
                  </a:cxn>
                  <a:cxn ang="0">
                    <a:pos x="62" y="22"/>
                  </a:cxn>
                  <a:cxn ang="0">
                    <a:pos x="62" y="5"/>
                  </a:cxn>
                  <a:cxn ang="0">
                    <a:pos x="57" y="0"/>
                  </a:cxn>
                  <a:cxn ang="0">
                    <a:pos x="50" y="59"/>
                  </a:cxn>
                  <a:cxn ang="0">
                    <a:pos x="31" y="79"/>
                  </a:cxn>
                  <a:cxn ang="0">
                    <a:pos x="11" y="59"/>
                  </a:cxn>
                  <a:cxn ang="0">
                    <a:pos x="31" y="40"/>
                  </a:cxn>
                  <a:cxn ang="0">
                    <a:pos x="50" y="59"/>
                  </a:cxn>
                  <a:cxn ang="0">
                    <a:pos x="57" y="22"/>
                  </a:cxn>
                  <a:cxn ang="0">
                    <a:pos x="46" y="29"/>
                  </a:cxn>
                  <a:cxn ang="0">
                    <a:pos x="46" y="19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43" y="31"/>
                  </a:cxn>
                  <a:cxn ang="0">
                    <a:pos x="37" y="35"/>
                  </a:cxn>
                  <a:cxn ang="0">
                    <a:pos x="31" y="35"/>
                  </a:cxn>
                  <a:cxn ang="0">
                    <a:pos x="25" y="35"/>
                  </a:cxn>
                  <a:cxn ang="0">
                    <a:pos x="19" y="31"/>
                  </a:cxn>
                  <a:cxn ang="0">
                    <a:pos x="19" y="19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5" y="29"/>
                  </a:cxn>
                  <a:cxn ang="0">
                    <a:pos x="5" y="22"/>
                  </a:cxn>
                  <a:cxn ang="0">
                    <a:pos x="5" y="5"/>
                  </a:cxn>
                  <a:cxn ang="0">
                    <a:pos x="15" y="5"/>
                  </a:cxn>
                  <a:cxn ang="0">
                    <a:pos x="15" y="10"/>
                  </a:cxn>
                  <a:cxn ang="0">
                    <a:pos x="17" y="11"/>
                  </a:cxn>
                  <a:cxn ang="0">
                    <a:pos x="19" y="10"/>
                  </a:cxn>
                  <a:cxn ang="0">
                    <a:pos x="19" y="5"/>
                  </a:cxn>
                  <a:cxn ang="0">
                    <a:pos x="43" y="5"/>
                  </a:cxn>
                  <a:cxn ang="0">
                    <a:pos x="43" y="10"/>
                  </a:cxn>
                  <a:cxn ang="0">
                    <a:pos x="45" y="11"/>
                  </a:cxn>
                  <a:cxn ang="0">
                    <a:pos x="46" y="10"/>
                  </a:cxn>
                  <a:cxn ang="0">
                    <a:pos x="46" y="5"/>
                  </a:cxn>
                  <a:cxn ang="0">
                    <a:pos x="57" y="5"/>
                  </a:cxn>
                  <a:cxn ang="0">
                    <a:pos x="57" y="22"/>
                  </a:cxn>
                </a:cxnLst>
                <a:rect l="0" t="0" r="r" b="b"/>
                <a:pathLst>
                  <a:path w="62" h="84">
                    <a:moveTo>
                      <a:pt x="5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1" y="42"/>
                      <a:pt x="6" y="50"/>
                      <a:pt x="6" y="59"/>
                    </a:cubicBezTo>
                    <a:cubicBezTo>
                      <a:pt x="6" y="73"/>
                      <a:pt x="17" y="84"/>
                      <a:pt x="31" y="84"/>
                    </a:cubicBezTo>
                    <a:cubicBezTo>
                      <a:pt x="45" y="84"/>
                      <a:pt x="56" y="73"/>
                      <a:pt x="56" y="59"/>
                    </a:cubicBezTo>
                    <a:cubicBezTo>
                      <a:pt x="56" y="50"/>
                      <a:pt x="50" y="42"/>
                      <a:pt x="43" y="37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5"/>
                      <a:pt x="62" y="24"/>
                      <a:pt x="62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59" y="0"/>
                      <a:pt x="57" y="0"/>
                    </a:cubicBezTo>
                    <a:close/>
                    <a:moveTo>
                      <a:pt x="50" y="59"/>
                    </a:moveTo>
                    <a:cubicBezTo>
                      <a:pt x="50" y="70"/>
                      <a:pt x="42" y="79"/>
                      <a:pt x="31" y="79"/>
                    </a:cubicBezTo>
                    <a:cubicBezTo>
                      <a:pt x="20" y="79"/>
                      <a:pt x="11" y="70"/>
                      <a:pt x="11" y="59"/>
                    </a:cubicBezTo>
                    <a:cubicBezTo>
                      <a:pt x="11" y="49"/>
                      <a:pt x="20" y="40"/>
                      <a:pt x="31" y="40"/>
                    </a:cubicBezTo>
                    <a:cubicBezTo>
                      <a:pt x="42" y="40"/>
                      <a:pt x="50" y="49"/>
                      <a:pt x="50" y="59"/>
                    </a:cubicBezTo>
                    <a:close/>
                    <a:moveTo>
                      <a:pt x="57" y="22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7"/>
                      <a:pt x="45" y="17"/>
                    </a:cubicBezTo>
                    <a:cubicBezTo>
                      <a:pt x="44" y="17"/>
                      <a:pt x="43" y="18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5" y="35"/>
                      <a:pt x="33" y="35"/>
                      <a:pt x="31" y="35"/>
                    </a:cubicBezTo>
                    <a:cubicBezTo>
                      <a:pt x="29" y="35"/>
                      <a:pt x="27" y="35"/>
                      <a:pt x="25" y="3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7" y="5"/>
                      <a:pt x="57" y="5"/>
                      <a:pt x="57" y="5"/>
                    </a:cubicBezTo>
                    <a:lnTo>
                      <a:pt x="57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: Shape 138"/>
              <p:cNvSpPr/>
              <p:nvPr/>
            </p:nvSpPr>
            <p:spPr bwMode="auto">
              <a:xfrm>
                <a:off x="6586538" y="2446338"/>
                <a:ext cx="82550" cy="762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0" y="8"/>
                  </a:cxn>
                  <a:cxn ang="0">
                    <a:pos x="3" y="9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6" y="19"/>
                  </a:cxn>
                  <a:cxn ang="0">
                    <a:pos x="5" y="26"/>
                  </a:cxn>
                  <a:cxn ang="0">
                    <a:pos x="6" y="29"/>
                  </a:cxn>
                  <a:cxn ang="0">
                    <a:pos x="8" y="30"/>
                  </a:cxn>
                  <a:cxn ang="0">
                    <a:pos x="10" y="29"/>
                  </a:cxn>
                  <a:cxn ang="0">
                    <a:pos x="16" y="26"/>
                  </a:cxn>
                  <a:cxn ang="0">
                    <a:pos x="22" y="29"/>
                  </a:cxn>
                  <a:cxn ang="0">
                    <a:pos x="23" y="30"/>
                  </a:cxn>
                  <a:cxn ang="0">
                    <a:pos x="25" y="29"/>
                  </a:cxn>
                  <a:cxn ang="0">
                    <a:pos x="27" y="26"/>
                  </a:cxn>
                  <a:cxn ang="0">
                    <a:pos x="26" y="19"/>
                  </a:cxn>
                  <a:cxn ang="0">
                    <a:pos x="30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22" y="8"/>
                  </a:cxn>
                  <a:cxn ang="0">
                    <a:pos x="19" y="2"/>
                  </a:cxn>
                  <a:cxn ang="0">
                    <a:pos x="16" y="0"/>
                  </a:cxn>
                  <a:cxn ang="0">
                    <a:pos x="13" y="2"/>
                  </a:cxn>
                  <a:cxn ang="0">
                    <a:pos x="20" y="11"/>
                  </a:cxn>
                  <a:cxn ang="0">
                    <a:pos x="28" y="12"/>
                  </a:cxn>
                  <a:cxn ang="0">
                    <a:pos x="22" y="18"/>
                  </a:cxn>
                  <a:cxn ang="0">
                    <a:pos x="23" y="26"/>
                  </a:cxn>
                  <a:cxn ang="0">
                    <a:pos x="16" y="22"/>
                  </a:cxn>
                  <a:cxn ang="0">
                    <a:pos x="8" y="26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12" y="11"/>
                  </a:cxn>
                  <a:cxn ang="0">
                    <a:pos x="16" y="3"/>
                  </a:cxn>
                  <a:cxn ang="0">
                    <a:pos x="20" y="11"/>
                  </a:cxn>
                </a:cxnLst>
                <a:rect l="0" t="0" r="r" b="b"/>
                <a:pathLst>
                  <a:path w="32" h="30">
                    <a:moveTo>
                      <a:pt x="13" y="2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1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8"/>
                      <a:pt x="6" y="29"/>
                    </a:cubicBezTo>
                    <a:cubicBezTo>
                      <a:pt x="7" y="30"/>
                      <a:pt x="8" y="30"/>
                      <a:pt x="8" y="30"/>
                    </a:cubicBezTo>
                    <a:cubicBezTo>
                      <a:pt x="9" y="30"/>
                      <a:pt x="9" y="30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3" y="30"/>
                      <a:pt x="23" y="30"/>
                    </a:cubicBezTo>
                    <a:cubicBezTo>
                      <a:pt x="24" y="30"/>
                      <a:pt x="25" y="30"/>
                      <a:pt x="25" y="29"/>
                    </a:cubicBezTo>
                    <a:cubicBezTo>
                      <a:pt x="26" y="28"/>
                      <a:pt x="27" y="27"/>
                      <a:pt x="27" y="26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4"/>
                      <a:pt x="32" y="12"/>
                      <a:pt x="31" y="11"/>
                    </a:cubicBezTo>
                    <a:cubicBezTo>
                      <a:pt x="31" y="10"/>
                      <a:pt x="30" y="9"/>
                      <a:pt x="28" y="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4" y="0"/>
                      <a:pt x="13" y="0"/>
                      <a:pt x="13" y="2"/>
                    </a:cubicBezTo>
                    <a:close/>
                    <a:moveTo>
                      <a:pt x="20" y="11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6" y="3"/>
                      <a:pt x="16" y="3"/>
                      <a:pt x="16" y="3"/>
                    </a:cubicBezTo>
                    <a:lnTo>
                      <a:pt x="20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Group 30"/>
          <p:cNvGrpSpPr/>
          <p:nvPr/>
        </p:nvGrpSpPr>
        <p:grpSpPr>
          <a:xfrm>
            <a:off x="4740263" y="1448781"/>
            <a:ext cx="2619115" cy="963617"/>
            <a:chOff x="4818760" y="1367017"/>
            <a:chExt cx="2619115" cy="963617"/>
          </a:xfrm>
        </p:grpSpPr>
        <p:sp>
          <p:nvSpPr>
            <p:cNvPr id="12" name="TextBox 31"/>
            <p:cNvSpPr txBox="1"/>
            <p:nvPr/>
          </p:nvSpPr>
          <p:spPr bwMode="auto">
            <a:xfrm>
              <a:off x="4818760" y="1367017"/>
              <a:ext cx="2619115" cy="309958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latinLnBrk="0"/>
              <a:r>
                <a:rPr lang="zh-CN" altLang="en-US" sz="14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TextBox 32"/>
            <p:cNvSpPr txBox="1"/>
            <p:nvPr/>
          </p:nvSpPr>
          <p:spPr bwMode="auto">
            <a:xfrm>
              <a:off x="4818760" y="1676976"/>
              <a:ext cx="2619115" cy="653658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33"/>
          <p:cNvGrpSpPr/>
          <p:nvPr/>
        </p:nvGrpSpPr>
        <p:grpSpPr>
          <a:xfrm>
            <a:off x="1744532" y="4703518"/>
            <a:ext cx="2299240" cy="866137"/>
            <a:chOff x="793990" y="1227225"/>
            <a:chExt cx="2299240" cy="866137"/>
          </a:xfrm>
        </p:grpSpPr>
        <p:sp>
          <p:nvSpPr>
            <p:cNvPr id="10" name="TextBox 34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80000" bIns="0" anchor="ctr" anchorCtr="0">
              <a:normAutofit/>
            </a:bodyPr>
            <a:lstStyle/>
            <a:p>
              <a:pPr algn="r" latinLnBrk="0"/>
              <a:r>
                <a:rPr lang="zh-CN" altLang="en-US" sz="14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35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80000" bIns="0" anchor="ctr" anchorCtr="0">
              <a:no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36"/>
          <p:cNvGrpSpPr/>
          <p:nvPr/>
        </p:nvGrpSpPr>
        <p:grpSpPr>
          <a:xfrm>
            <a:off x="8131147" y="4713018"/>
            <a:ext cx="2732267" cy="856637"/>
            <a:chOff x="1415480" y="1651350"/>
            <a:chExt cx="2913191" cy="856637"/>
          </a:xfrm>
        </p:grpSpPr>
        <p:sp>
          <p:nvSpPr>
            <p:cNvPr id="8" name="TextBox 3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48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6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TextBox 3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48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35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95377" y="1700809"/>
            <a:ext cx="10221476" cy="2377332"/>
            <a:chOff x="1095376" y="1700809"/>
            <a:chExt cx="10221476" cy="2377332"/>
          </a:xfrm>
        </p:grpSpPr>
        <p:grpSp>
          <p:nvGrpSpPr>
            <p:cNvPr id="18" name="组合 17"/>
            <p:cNvGrpSpPr/>
            <p:nvPr/>
          </p:nvGrpSpPr>
          <p:grpSpPr>
            <a:xfrm>
              <a:off x="1095376" y="1700809"/>
              <a:ext cx="10221476" cy="2377332"/>
              <a:chOff x="588348" y="1686422"/>
              <a:chExt cx="11235532" cy="2613181"/>
            </a:xfrm>
          </p:grpSpPr>
          <p:grpSp>
            <p:nvGrpSpPr>
              <p:cNvPr id="27" name="组合 26"/>
              <p:cNvGrpSpPr>
                <a:grpSpLocks noChangeAspect="1"/>
              </p:cNvGrpSpPr>
              <p:nvPr/>
            </p:nvGrpSpPr>
            <p:grpSpPr>
              <a:xfrm>
                <a:off x="588348" y="1700810"/>
                <a:ext cx="2503215" cy="2520001"/>
                <a:chOff x="1983909" y="2663640"/>
                <a:chExt cx="1657350" cy="1668463"/>
              </a:xfrm>
              <a:solidFill>
                <a:schemeClr val="accent1"/>
              </a:solidFill>
            </p:grpSpPr>
            <p:sp>
              <p:nvSpPr>
                <p:cNvPr id="43" name="任意多边形: 形状 42"/>
                <p:cNvSpPr/>
                <p:nvPr/>
              </p:nvSpPr>
              <p:spPr bwMode="auto">
                <a:xfrm>
                  <a:off x="1983909" y="3062103"/>
                  <a:ext cx="1216025" cy="1270000"/>
                </a:xfrm>
                <a:custGeom>
                  <a:avLst/>
                  <a:gdLst>
                    <a:gd name="T0" fmla="*/ 71 w 540"/>
                    <a:gd name="T1" fmla="*/ 536 h 564"/>
                    <a:gd name="T2" fmla="*/ 24 w 540"/>
                    <a:gd name="T3" fmla="*/ 488 h 564"/>
                    <a:gd name="T4" fmla="*/ 24 w 540"/>
                    <a:gd name="T5" fmla="*/ 0 h 564"/>
                    <a:gd name="T6" fmla="*/ 0 w 540"/>
                    <a:gd name="T7" fmla="*/ 0 h 564"/>
                    <a:gd name="T8" fmla="*/ 0 w 540"/>
                    <a:gd name="T9" fmla="*/ 489 h 564"/>
                    <a:gd name="T10" fmla="*/ 72 w 540"/>
                    <a:gd name="T11" fmla="*/ 564 h 564"/>
                    <a:gd name="T12" fmla="*/ 540 w 540"/>
                    <a:gd name="T13" fmla="*/ 564 h 564"/>
                    <a:gd name="T14" fmla="*/ 540 w 540"/>
                    <a:gd name="T15" fmla="*/ 536 h 564"/>
                    <a:gd name="T16" fmla="*/ 71 w 540"/>
                    <a:gd name="T17" fmla="*/ 53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0" h="564">
                      <a:moveTo>
                        <a:pt x="71" y="536"/>
                      </a:moveTo>
                      <a:cubicBezTo>
                        <a:pt x="44" y="536"/>
                        <a:pt x="24" y="515"/>
                        <a:pt x="24" y="488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89"/>
                        <a:pt x="0" y="489"/>
                        <a:pt x="0" y="489"/>
                      </a:cubicBezTo>
                      <a:cubicBezTo>
                        <a:pt x="0" y="529"/>
                        <a:pt x="32" y="564"/>
                        <a:pt x="72" y="564"/>
                      </a:cubicBezTo>
                      <a:cubicBezTo>
                        <a:pt x="540" y="564"/>
                        <a:pt x="540" y="564"/>
                        <a:pt x="540" y="564"/>
                      </a:cubicBezTo>
                      <a:cubicBezTo>
                        <a:pt x="540" y="536"/>
                        <a:pt x="540" y="536"/>
                        <a:pt x="540" y="536"/>
                      </a:cubicBezTo>
                      <a:lnTo>
                        <a:pt x="71" y="5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2433171" y="2674753"/>
                  <a:ext cx="1208088" cy="1243013"/>
                </a:xfrm>
                <a:custGeom>
                  <a:avLst/>
                  <a:gdLst>
                    <a:gd name="T0" fmla="*/ 461 w 536"/>
                    <a:gd name="T1" fmla="*/ 24 h 552"/>
                    <a:gd name="T2" fmla="*/ 508 w 536"/>
                    <a:gd name="T3" fmla="*/ 70 h 552"/>
                    <a:gd name="T4" fmla="*/ 508 w 536"/>
                    <a:gd name="T5" fmla="*/ 552 h 552"/>
                    <a:gd name="T6" fmla="*/ 536 w 536"/>
                    <a:gd name="T7" fmla="*/ 552 h 552"/>
                    <a:gd name="T8" fmla="*/ 536 w 536"/>
                    <a:gd name="T9" fmla="*/ 72 h 552"/>
                    <a:gd name="T10" fmla="*/ 462 w 536"/>
                    <a:gd name="T11" fmla="*/ 0 h 552"/>
                    <a:gd name="T12" fmla="*/ 0 w 536"/>
                    <a:gd name="T13" fmla="*/ 0 h 552"/>
                    <a:gd name="T14" fmla="*/ 0 w 536"/>
                    <a:gd name="T15" fmla="*/ 24 h 552"/>
                    <a:gd name="T16" fmla="*/ 461 w 536"/>
                    <a:gd name="T17" fmla="*/ 24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6" h="552">
                      <a:moveTo>
                        <a:pt x="461" y="24"/>
                      </a:moveTo>
                      <a:cubicBezTo>
                        <a:pt x="488" y="24"/>
                        <a:pt x="508" y="44"/>
                        <a:pt x="508" y="70"/>
                      </a:cubicBezTo>
                      <a:cubicBezTo>
                        <a:pt x="508" y="552"/>
                        <a:pt x="508" y="552"/>
                        <a:pt x="508" y="552"/>
                      </a:cubicBezTo>
                      <a:cubicBezTo>
                        <a:pt x="536" y="552"/>
                        <a:pt x="536" y="552"/>
                        <a:pt x="536" y="552"/>
                      </a:cubicBezTo>
                      <a:cubicBezTo>
                        <a:pt x="536" y="72"/>
                        <a:pt x="536" y="72"/>
                        <a:pt x="536" y="72"/>
                      </a:cubicBezTo>
                      <a:cubicBezTo>
                        <a:pt x="536" y="32"/>
                        <a:pt x="502" y="0"/>
                        <a:pt x="46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lnTo>
                        <a:pt x="461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3277721" y="4006665"/>
                  <a:ext cx="358775" cy="315913"/>
                </a:xfrm>
                <a:custGeom>
                  <a:avLst/>
                  <a:gdLst>
                    <a:gd name="T0" fmla="*/ 43 w 159"/>
                    <a:gd name="T1" fmla="*/ 69 h 140"/>
                    <a:gd name="T2" fmla="*/ 34 w 159"/>
                    <a:gd name="T3" fmla="*/ 61 h 140"/>
                    <a:gd name="T4" fmla="*/ 24 w 159"/>
                    <a:gd name="T5" fmla="*/ 61 h 140"/>
                    <a:gd name="T6" fmla="*/ 7 w 159"/>
                    <a:gd name="T7" fmla="*/ 52 h 140"/>
                    <a:gd name="T8" fmla="*/ 0 w 159"/>
                    <a:gd name="T9" fmla="*/ 32 h 140"/>
                    <a:gd name="T10" fmla="*/ 10 w 159"/>
                    <a:gd name="T11" fmla="*/ 9 h 140"/>
                    <a:gd name="T12" fmla="*/ 34 w 159"/>
                    <a:gd name="T13" fmla="*/ 0 h 140"/>
                    <a:gd name="T14" fmla="*/ 61 w 159"/>
                    <a:gd name="T15" fmla="*/ 13 h 140"/>
                    <a:gd name="T16" fmla="*/ 72 w 159"/>
                    <a:gd name="T17" fmla="*/ 47 h 140"/>
                    <a:gd name="T18" fmla="*/ 42 w 159"/>
                    <a:gd name="T19" fmla="*/ 126 h 140"/>
                    <a:gd name="T20" fmla="*/ 23 w 159"/>
                    <a:gd name="T21" fmla="*/ 140 h 140"/>
                    <a:gd name="T22" fmla="*/ 13 w 159"/>
                    <a:gd name="T23" fmla="*/ 131 h 140"/>
                    <a:gd name="T24" fmla="*/ 18 w 159"/>
                    <a:gd name="T25" fmla="*/ 120 h 140"/>
                    <a:gd name="T26" fmla="*/ 36 w 159"/>
                    <a:gd name="T27" fmla="*/ 92 h 140"/>
                    <a:gd name="T28" fmla="*/ 43 w 159"/>
                    <a:gd name="T29" fmla="*/ 69 h 140"/>
                    <a:gd name="T30" fmla="*/ 130 w 159"/>
                    <a:gd name="T31" fmla="*/ 69 h 140"/>
                    <a:gd name="T32" fmla="*/ 121 w 159"/>
                    <a:gd name="T33" fmla="*/ 61 h 140"/>
                    <a:gd name="T34" fmla="*/ 112 w 159"/>
                    <a:gd name="T35" fmla="*/ 61 h 140"/>
                    <a:gd name="T36" fmla="*/ 94 w 159"/>
                    <a:gd name="T37" fmla="*/ 52 h 140"/>
                    <a:gd name="T38" fmla="*/ 87 w 159"/>
                    <a:gd name="T39" fmla="*/ 32 h 140"/>
                    <a:gd name="T40" fmla="*/ 96 w 159"/>
                    <a:gd name="T41" fmla="*/ 9 h 140"/>
                    <a:gd name="T42" fmla="*/ 120 w 159"/>
                    <a:gd name="T43" fmla="*/ 0 h 140"/>
                    <a:gd name="T44" fmla="*/ 148 w 159"/>
                    <a:gd name="T45" fmla="*/ 13 h 140"/>
                    <a:gd name="T46" fmla="*/ 159 w 159"/>
                    <a:gd name="T47" fmla="*/ 47 h 140"/>
                    <a:gd name="T48" fmla="*/ 129 w 159"/>
                    <a:gd name="T49" fmla="*/ 126 h 140"/>
                    <a:gd name="T50" fmla="*/ 109 w 159"/>
                    <a:gd name="T51" fmla="*/ 140 h 140"/>
                    <a:gd name="T52" fmla="*/ 100 w 159"/>
                    <a:gd name="T53" fmla="*/ 131 h 140"/>
                    <a:gd name="T54" fmla="*/ 106 w 159"/>
                    <a:gd name="T55" fmla="*/ 120 h 140"/>
                    <a:gd name="T56" fmla="*/ 122 w 159"/>
                    <a:gd name="T57" fmla="*/ 92 h 140"/>
                    <a:gd name="T58" fmla="*/ 130 w 159"/>
                    <a:gd name="T59" fmla="*/ 69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9" h="140">
                      <a:moveTo>
                        <a:pt x="43" y="69"/>
                      </a:moveTo>
                      <a:cubicBezTo>
                        <a:pt x="43" y="64"/>
                        <a:pt x="40" y="61"/>
                        <a:pt x="34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18" y="60"/>
                        <a:pt x="12" y="57"/>
                        <a:pt x="7" y="52"/>
                      </a:cubicBezTo>
                      <a:cubicBezTo>
                        <a:pt x="2" y="46"/>
                        <a:pt x="0" y="40"/>
                        <a:pt x="0" y="32"/>
                      </a:cubicBezTo>
                      <a:cubicBezTo>
                        <a:pt x="0" y="23"/>
                        <a:pt x="3" y="15"/>
                        <a:pt x="10" y="9"/>
                      </a:cubicBezTo>
                      <a:cubicBezTo>
                        <a:pt x="16" y="3"/>
                        <a:pt x="24" y="0"/>
                        <a:pt x="34" y="0"/>
                      </a:cubicBezTo>
                      <a:cubicBezTo>
                        <a:pt x="44" y="0"/>
                        <a:pt x="54" y="4"/>
                        <a:pt x="61" y="13"/>
                      </a:cubicBezTo>
                      <a:cubicBezTo>
                        <a:pt x="68" y="22"/>
                        <a:pt x="72" y="33"/>
                        <a:pt x="72" y="47"/>
                      </a:cubicBezTo>
                      <a:cubicBezTo>
                        <a:pt x="72" y="73"/>
                        <a:pt x="62" y="99"/>
                        <a:pt x="42" y="126"/>
                      </a:cubicBezTo>
                      <a:cubicBezTo>
                        <a:pt x="34" y="136"/>
                        <a:pt x="28" y="140"/>
                        <a:pt x="23" y="140"/>
                      </a:cubicBezTo>
                      <a:cubicBezTo>
                        <a:pt x="16" y="140"/>
                        <a:pt x="13" y="137"/>
                        <a:pt x="13" y="131"/>
                      </a:cubicBezTo>
                      <a:cubicBezTo>
                        <a:pt x="13" y="128"/>
                        <a:pt x="15" y="125"/>
                        <a:pt x="18" y="120"/>
                      </a:cubicBezTo>
                      <a:cubicBezTo>
                        <a:pt x="25" y="112"/>
                        <a:pt x="30" y="103"/>
                        <a:pt x="36" y="92"/>
                      </a:cubicBezTo>
                      <a:cubicBezTo>
                        <a:pt x="41" y="82"/>
                        <a:pt x="43" y="74"/>
                        <a:pt x="43" y="69"/>
                      </a:cubicBezTo>
                      <a:close/>
                      <a:moveTo>
                        <a:pt x="130" y="69"/>
                      </a:moveTo>
                      <a:cubicBezTo>
                        <a:pt x="130" y="64"/>
                        <a:pt x="127" y="61"/>
                        <a:pt x="121" y="61"/>
                      </a:cubicBezTo>
                      <a:cubicBezTo>
                        <a:pt x="112" y="61"/>
                        <a:pt x="112" y="61"/>
                        <a:pt x="112" y="61"/>
                      </a:cubicBezTo>
                      <a:cubicBezTo>
                        <a:pt x="105" y="60"/>
                        <a:pt x="99" y="57"/>
                        <a:pt x="94" y="52"/>
                      </a:cubicBezTo>
                      <a:cubicBezTo>
                        <a:pt x="89" y="46"/>
                        <a:pt x="87" y="40"/>
                        <a:pt x="87" y="32"/>
                      </a:cubicBezTo>
                      <a:cubicBezTo>
                        <a:pt x="87" y="23"/>
                        <a:pt x="90" y="15"/>
                        <a:pt x="96" y="9"/>
                      </a:cubicBezTo>
                      <a:cubicBezTo>
                        <a:pt x="103" y="3"/>
                        <a:pt x="111" y="0"/>
                        <a:pt x="120" y="0"/>
                      </a:cubicBezTo>
                      <a:cubicBezTo>
                        <a:pt x="132" y="0"/>
                        <a:pt x="141" y="4"/>
                        <a:pt x="148" y="13"/>
                      </a:cubicBezTo>
                      <a:cubicBezTo>
                        <a:pt x="155" y="22"/>
                        <a:pt x="159" y="33"/>
                        <a:pt x="159" y="47"/>
                      </a:cubicBezTo>
                      <a:cubicBezTo>
                        <a:pt x="159" y="73"/>
                        <a:pt x="149" y="99"/>
                        <a:pt x="129" y="126"/>
                      </a:cubicBezTo>
                      <a:cubicBezTo>
                        <a:pt x="121" y="136"/>
                        <a:pt x="115" y="140"/>
                        <a:pt x="109" y="140"/>
                      </a:cubicBezTo>
                      <a:cubicBezTo>
                        <a:pt x="103" y="140"/>
                        <a:pt x="100" y="137"/>
                        <a:pt x="100" y="131"/>
                      </a:cubicBezTo>
                      <a:cubicBezTo>
                        <a:pt x="100" y="128"/>
                        <a:pt x="102" y="125"/>
                        <a:pt x="106" y="120"/>
                      </a:cubicBezTo>
                      <a:cubicBezTo>
                        <a:pt x="112" y="112"/>
                        <a:pt x="117" y="103"/>
                        <a:pt x="122" y="92"/>
                      </a:cubicBezTo>
                      <a:cubicBezTo>
                        <a:pt x="127" y="82"/>
                        <a:pt x="130" y="74"/>
                        <a:pt x="13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 bwMode="auto">
                <a:xfrm>
                  <a:off x="1983909" y="2663640"/>
                  <a:ext cx="355600" cy="317500"/>
                </a:xfrm>
                <a:custGeom>
                  <a:avLst/>
                  <a:gdLst>
                    <a:gd name="T0" fmla="*/ 115 w 158"/>
                    <a:gd name="T1" fmla="*/ 72 h 141"/>
                    <a:gd name="T2" fmla="*/ 124 w 158"/>
                    <a:gd name="T3" fmla="*/ 80 h 141"/>
                    <a:gd name="T4" fmla="*/ 134 w 158"/>
                    <a:gd name="T5" fmla="*/ 80 h 141"/>
                    <a:gd name="T6" fmla="*/ 151 w 158"/>
                    <a:gd name="T7" fmla="*/ 89 h 141"/>
                    <a:gd name="T8" fmla="*/ 158 w 158"/>
                    <a:gd name="T9" fmla="*/ 109 h 141"/>
                    <a:gd name="T10" fmla="*/ 149 w 158"/>
                    <a:gd name="T11" fmla="*/ 132 h 141"/>
                    <a:gd name="T12" fmla="*/ 125 w 158"/>
                    <a:gd name="T13" fmla="*/ 141 h 141"/>
                    <a:gd name="T14" fmla="*/ 98 w 158"/>
                    <a:gd name="T15" fmla="*/ 128 h 141"/>
                    <a:gd name="T16" fmla="*/ 87 w 158"/>
                    <a:gd name="T17" fmla="*/ 94 h 141"/>
                    <a:gd name="T18" fmla="*/ 117 w 158"/>
                    <a:gd name="T19" fmla="*/ 15 h 141"/>
                    <a:gd name="T20" fmla="*/ 136 w 158"/>
                    <a:gd name="T21" fmla="*/ 0 h 141"/>
                    <a:gd name="T22" fmla="*/ 145 w 158"/>
                    <a:gd name="T23" fmla="*/ 10 h 141"/>
                    <a:gd name="T24" fmla="*/ 140 w 158"/>
                    <a:gd name="T25" fmla="*/ 21 h 141"/>
                    <a:gd name="T26" fmla="*/ 123 w 158"/>
                    <a:gd name="T27" fmla="*/ 48 h 141"/>
                    <a:gd name="T28" fmla="*/ 115 w 158"/>
                    <a:gd name="T29" fmla="*/ 72 h 141"/>
                    <a:gd name="T30" fmla="*/ 28 w 158"/>
                    <a:gd name="T31" fmla="*/ 72 h 141"/>
                    <a:gd name="T32" fmla="*/ 37 w 158"/>
                    <a:gd name="T33" fmla="*/ 80 h 141"/>
                    <a:gd name="T34" fmla="*/ 47 w 158"/>
                    <a:gd name="T35" fmla="*/ 80 h 141"/>
                    <a:gd name="T36" fmla="*/ 64 w 158"/>
                    <a:gd name="T37" fmla="*/ 89 h 141"/>
                    <a:gd name="T38" fmla="*/ 72 w 158"/>
                    <a:gd name="T39" fmla="*/ 109 h 141"/>
                    <a:gd name="T40" fmla="*/ 62 w 158"/>
                    <a:gd name="T41" fmla="*/ 132 h 141"/>
                    <a:gd name="T42" fmla="*/ 38 w 158"/>
                    <a:gd name="T43" fmla="*/ 141 h 141"/>
                    <a:gd name="T44" fmla="*/ 10 w 158"/>
                    <a:gd name="T45" fmla="*/ 128 h 141"/>
                    <a:gd name="T46" fmla="*/ 0 w 158"/>
                    <a:gd name="T47" fmla="*/ 94 h 141"/>
                    <a:gd name="T48" fmla="*/ 30 w 158"/>
                    <a:gd name="T49" fmla="*/ 15 h 141"/>
                    <a:gd name="T50" fmla="*/ 49 w 158"/>
                    <a:gd name="T51" fmla="*/ 0 h 141"/>
                    <a:gd name="T52" fmla="*/ 58 w 158"/>
                    <a:gd name="T53" fmla="*/ 10 h 141"/>
                    <a:gd name="T54" fmla="*/ 53 w 158"/>
                    <a:gd name="T55" fmla="*/ 21 h 141"/>
                    <a:gd name="T56" fmla="*/ 36 w 158"/>
                    <a:gd name="T57" fmla="*/ 48 h 141"/>
                    <a:gd name="T58" fmla="*/ 28 w 158"/>
                    <a:gd name="T59" fmla="*/ 72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8" h="141">
                      <a:moveTo>
                        <a:pt x="115" y="72"/>
                      </a:moveTo>
                      <a:cubicBezTo>
                        <a:pt x="115" y="77"/>
                        <a:pt x="118" y="80"/>
                        <a:pt x="124" y="80"/>
                      </a:cubicBezTo>
                      <a:cubicBezTo>
                        <a:pt x="134" y="80"/>
                        <a:pt x="134" y="80"/>
                        <a:pt x="134" y="80"/>
                      </a:cubicBezTo>
                      <a:cubicBezTo>
                        <a:pt x="140" y="80"/>
                        <a:pt x="146" y="83"/>
                        <a:pt x="151" y="89"/>
                      </a:cubicBezTo>
                      <a:cubicBezTo>
                        <a:pt x="156" y="95"/>
                        <a:pt x="158" y="101"/>
                        <a:pt x="158" y="109"/>
                      </a:cubicBezTo>
                      <a:cubicBezTo>
                        <a:pt x="158" y="118"/>
                        <a:pt x="155" y="126"/>
                        <a:pt x="149" y="132"/>
                      </a:cubicBezTo>
                      <a:cubicBezTo>
                        <a:pt x="142" y="138"/>
                        <a:pt x="134" y="141"/>
                        <a:pt x="125" y="141"/>
                      </a:cubicBezTo>
                      <a:cubicBezTo>
                        <a:pt x="114" y="141"/>
                        <a:pt x="105" y="137"/>
                        <a:pt x="98" y="128"/>
                      </a:cubicBezTo>
                      <a:cubicBezTo>
                        <a:pt x="90" y="119"/>
                        <a:pt x="87" y="108"/>
                        <a:pt x="87" y="94"/>
                      </a:cubicBezTo>
                      <a:cubicBezTo>
                        <a:pt x="87" y="68"/>
                        <a:pt x="97" y="42"/>
                        <a:pt x="117" y="15"/>
                      </a:cubicBezTo>
                      <a:cubicBezTo>
                        <a:pt x="124" y="5"/>
                        <a:pt x="130" y="0"/>
                        <a:pt x="136" y="0"/>
                      </a:cubicBezTo>
                      <a:cubicBezTo>
                        <a:pt x="142" y="0"/>
                        <a:pt x="145" y="4"/>
                        <a:pt x="145" y="10"/>
                      </a:cubicBezTo>
                      <a:cubicBezTo>
                        <a:pt x="145" y="13"/>
                        <a:pt x="144" y="16"/>
                        <a:pt x="140" y="21"/>
                      </a:cubicBezTo>
                      <a:cubicBezTo>
                        <a:pt x="134" y="29"/>
                        <a:pt x="128" y="38"/>
                        <a:pt x="123" y="48"/>
                      </a:cubicBezTo>
                      <a:cubicBezTo>
                        <a:pt x="118" y="59"/>
                        <a:pt x="115" y="67"/>
                        <a:pt x="115" y="72"/>
                      </a:cubicBezTo>
                      <a:close/>
                      <a:moveTo>
                        <a:pt x="28" y="72"/>
                      </a:moveTo>
                      <a:cubicBezTo>
                        <a:pt x="28" y="77"/>
                        <a:pt x="31" y="80"/>
                        <a:pt x="37" y="80"/>
                      </a:cubicBezTo>
                      <a:cubicBezTo>
                        <a:pt x="47" y="80"/>
                        <a:pt x="47" y="80"/>
                        <a:pt x="47" y="80"/>
                      </a:cubicBezTo>
                      <a:cubicBezTo>
                        <a:pt x="53" y="80"/>
                        <a:pt x="59" y="83"/>
                        <a:pt x="64" y="89"/>
                      </a:cubicBezTo>
                      <a:cubicBezTo>
                        <a:pt x="69" y="95"/>
                        <a:pt x="72" y="101"/>
                        <a:pt x="72" y="109"/>
                      </a:cubicBezTo>
                      <a:cubicBezTo>
                        <a:pt x="72" y="118"/>
                        <a:pt x="68" y="126"/>
                        <a:pt x="62" y="132"/>
                      </a:cubicBezTo>
                      <a:cubicBezTo>
                        <a:pt x="56" y="138"/>
                        <a:pt x="48" y="141"/>
                        <a:pt x="38" y="141"/>
                      </a:cubicBezTo>
                      <a:cubicBezTo>
                        <a:pt x="27" y="141"/>
                        <a:pt x="18" y="137"/>
                        <a:pt x="10" y="128"/>
                      </a:cubicBezTo>
                      <a:cubicBezTo>
                        <a:pt x="3" y="119"/>
                        <a:pt x="0" y="108"/>
                        <a:pt x="0" y="94"/>
                      </a:cubicBezTo>
                      <a:cubicBezTo>
                        <a:pt x="0" y="68"/>
                        <a:pt x="10" y="42"/>
                        <a:pt x="30" y="15"/>
                      </a:cubicBezTo>
                      <a:cubicBezTo>
                        <a:pt x="37" y="5"/>
                        <a:pt x="44" y="0"/>
                        <a:pt x="49" y="0"/>
                      </a:cubicBezTo>
                      <a:cubicBezTo>
                        <a:pt x="55" y="0"/>
                        <a:pt x="58" y="4"/>
                        <a:pt x="58" y="10"/>
                      </a:cubicBezTo>
                      <a:cubicBezTo>
                        <a:pt x="58" y="13"/>
                        <a:pt x="56" y="16"/>
                        <a:pt x="53" y="21"/>
                      </a:cubicBezTo>
                      <a:cubicBezTo>
                        <a:pt x="47" y="29"/>
                        <a:pt x="41" y="38"/>
                        <a:pt x="36" y="48"/>
                      </a:cubicBezTo>
                      <a:cubicBezTo>
                        <a:pt x="31" y="59"/>
                        <a:pt x="28" y="67"/>
                        <a:pt x="28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组合 27"/>
              <p:cNvGrpSpPr>
                <a:grpSpLocks noChangeAspect="1"/>
              </p:cNvGrpSpPr>
              <p:nvPr/>
            </p:nvGrpSpPr>
            <p:grpSpPr>
              <a:xfrm>
                <a:off x="3390079" y="1686422"/>
                <a:ext cx="2515318" cy="2520000"/>
                <a:chOff x="4052421" y="2654115"/>
                <a:chExt cx="1704976" cy="1708150"/>
              </a:xfrm>
              <a:solidFill>
                <a:schemeClr val="accent2"/>
              </a:solidFill>
            </p:grpSpPr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4052421" y="2735078"/>
                  <a:ext cx="471488" cy="1528763"/>
                </a:xfrm>
                <a:custGeom>
                  <a:avLst/>
                  <a:gdLst>
                    <a:gd name="T0" fmla="*/ 25 w 209"/>
                    <a:gd name="T1" fmla="*/ 340 h 679"/>
                    <a:gd name="T2" fmla="*/ 209 w 209"/>
                    <a:gd name="T3" fmla="*/ 29 h 679"/>
                    <a:gd name="T4" fmla="*/ 209 w 209"/>
                    <a:gd name="T5" fmla="*/ 0 h 679"/>
                    <a:gd name="T6" fmla="*/ 0 w 209"/>
                    <a:gd name="T7" fmla="*/ 340 h 679"/>
                    <a:gd name="T8" fmla="*/ 209 w 209"/>
                    <a:gd name="T9" fmla="*/ 679 h 679"/>
                    <a:gd name="T10" fmla="*/ 209 w 209"/>
                    <a:gd name="T11" fmla="*/ 651 h 679"/>
                    <a:gd name="T12" fmla="*/ 25 w 209"/>
                    <a:gd name="T13" fmla="*/ 34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9" h="679">
                      <a:moveTo>
                        <a:pt x="25" y="340"/>
                      </a:moveTo>
                      <a:cubicBezTo>
                        <a:pt x="25" y="206"/>
                        <a:pt x="97" y="89"/>
                        <a:pt x="209" y="29"/>
                      </a:cubicBez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85" y="63"/>
                        <a:pt x="0" y="192"/>
                        <a:pt x="0" y="340"/>
                      </a:cubicBezTo>
                      <a:cubicBezTo>
                        <a:pt x="0" y="488"/>
                        <a:pt x="85" y="617"/>
                        <a:pt x="209" y="679"/>
                      </a:cubicBezTo>
                      <a:cubicBezTo>
                        <a:pt x="209" y="651"/>
                        <a:pt x="209" y="651"/>
                        <a:pt x="209" y="651"/>
                      </a:cubicBezTo>
                      <a:cubicBezTo>
                        <a:pt x="97" y="590"/>
                        <a:pt x="25" y="474"/>
                        <a:pt x="25" y="3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5270034" y="2728728"/>
                  <a:ext cx="487363" cy="1544638"/>
                </a:xfrm>
                <a:custGeom>
                  <a:avLst/>
                  <a:gdLst>
                    <a:gd name="T0" fmla="*/ 216 w 216"/>
                    <a:gd name="T1" fmla="*/ 343 h 686"/>
                    <a:gd name="T2" fmla="*/ 0 w 216"/>
                    <a:gd name="T3" fmla="*/ 0 h 686"/>
                    <a:gd name="T4" fmla="*/ 0 w 216"/>
                    <a:gd name="T5" fmla="*/ 28 h 686"/>
                    <a:gd name="T6" fmla="*/ 191 w 216"/>
                    <a:gd name="T7" fmla="*/ 343 h 686"/>
                    <a:gd name="T8" fmla="*/ 0 w 216"/>
                    <a:gd name="T9" fmla="*/ 657 h 686"/>
                    <a:gd name="T10" fmla="*/ 0 w 216"/>
                    <a:gd name="T11" fmla="*/ 686 h 686"/>
                    <a:gd name="T12" fmla="*/ 216 w 216"/>
                    <a:gd name="T13" fmla="*/ 343 h 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6" h="686">
                      <a:moveTo>
                        <a:pt x="216" y="343"/>
                      </a:moveTo>
                      <a:cubicBezTo>
                        <a:pt x="216" y="192"/>
                        <a:pt x="128" y="62"/>
                        <a:pt x="0" y="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116" y="88"/>
                        <a:pt x="191" y="206"/>
                        <a:pt x="191" y="343"/>
                      </a:cubicBezTo>
                      <a:cubicBezTo>
                        <a:pt x="191" y="479"/>
                        <a:pt x="116" y="598"/>
                        <a:pt x="0" y="657"/>
                      </a:cubicBezTo>
                      <a:cubicBezTo>
                        <a:pt x="0" y="686"/>
                        <a:pt x="0" y="686"/>
                        <a:pt x="0" y="686"/>
                      </a:cubicBezTo>
                      <a:cubicBezTo>
                        <a:pt x="128" y="624"/>
                        <a:pt x="216" y="494"/>
                        <a:pt x="216" y="3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4665196" y="4057465"/>
                  <a:ext cx="463550" cy="304800"/>
                </a:xfrm>
                <a:custGeom>
                  <a:avLst/>
                  <a:gdLst>
                    <a:gd name="T0" fmla="*/ 0 w 206"/>
                    <a:gd name="T1" fmla="*/ 43 h 136"/>
                    <a:gd name="T2" fmla="*/ 43 w 206"/>
                    <a:gd name="T3" fmla="*/ 0 h 136"/>
                    <a:gd name="T4" fmla="*/ 88 w 206"/>
                    <a:gd name="T5" fmla="*/ 49 h 136"/>
                    <a:gd name="T6" fmla="*/ 21 w 206"/>
                    <a:gd name="T7" fmla="*/ 136 h 136"/>
                    <a:gd name="T8" fmla="*/ 16 w 206"/>
                    <a:gd name="T9" fmla="*/ 128 h 136"/>
                    <a:gd name="T10" fmla="*/ 65 w 206"/>
                    <a:gd name="T11" fmla="*/ 78 h 136"/>
                    <a:gd name="T12" fmla="*/ 40 w 206"/>
                    <a:gd name="T13" fmla="*/ 87 h 136"/>
                    <a:gd name="T14" fmla="*/ 0 w 206"/>
                    <a:gd name="T15" fmla="*/ 43 h 136"/>
                    <a:gd name="T16" fmla="*/ 118 w 206"/>
                    <a:gd name="T17" fmla="*/ 43 h 136"/>
                    <a:gd name="T18" fmla="*/ 161 w 206"/>
                    <a:gd name="T19" fmla="*/ 0 h 136"/>
                    <a:gd name="T20" fmla="*/ 206 w 206"/>
                    <a:gd name="T21" fmla="*/ 49 h 136"/>
                    <a:gd name="T22" fmla="*/ 140 w 206"/>
                    <a:gd name="T23" fmla="*/ 136 h 136"/>
                    <a:gd name="T24" fmla="*/ 135 w 206"/>
                    <a:gd name="T25" fmla="*/ 128 h 136"/>
                    <a:gd name="T26" fmla="*/ 183 w 206"/>
                    <a:gd name="T27" fmla="*/ 78 h 136"/>
                    <a:gd name="T28" fmla="*/ 158 w 206"/>
                    <a:gd name="T29" fmla="*/ 87 h 136"/>
                    <a:gd name="T30" fmla="*/ 118 w 206"/>
                    <a:gd name="T31" fmla="*/ 43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6" h="136">
                      <a:moveTo>
                        <a:pt x="0" y="43"/>
                      </a:moveTo>
                      <a:cubicBezTo>
                        <a:pt x="0" y="15"/>
                        <a:pt x="25" y="0"/>
                        <a:pt x="43" y="0"/>
                      </a:cubicBezTo>
                      <a:cubicBezTo>
                        <a:pt x="61" y="0"/>
                        <a:pt x="88" y="17"/>
                        <a:pt x="88" y="49"/>
                      </a:cubicBezTo>
                      <a:cubicBezTo>
                        <a:pt x="88" y="98"/>
                        <a:pt x="49" y="133"/>
                        <a:pt x="21" y="136"/>
                      </a:cubicBezTo>
                      <a:cubicBezTo>
                        <a:pt x="19" y="133"/>
                        <a:pt x="16" y="128"/>
                        <a:pt x="16" y="128"/>
                      </a:cubicBezTo>
                      <a:cubicBezTo>
                        <a:pt x="29" y="123"/>
                        <a:pt x="63" y="99"/>
                        <a:pt x="65" y="78"/>
                      </a:cubicBezTo>
                      <a:cubicBezTo>
                        <a:pt x="55" y="84"/>
                        <a:pt x="51" y="87"/>
                        <a:pt x="40" y="87"/>
                      </a:cubicBezTo>
                      <a:cubicBezTo>
                        <a:pt x="16" y="87"/>
                        <a:pt x="0" y="65"/>
                        <a:pt x="0" y="43"/>
                      </a:cubicBezTo>
                      <a:close/>
                      <a:moveTo>
                        <a:pt x="118" y="43"/>
                      </a:moveTo>
                      <a:cubicBezTo>
                        <a:pt x="118" y="15"/>
                        <a:pt x="144" y="0"/>
                        <a:pt x="161" y="0"/>
                      </a:cubicBezTo>
                      <a:cubicBezTo>
                        <a:pt x="179" y="0"/>
                        <a:pt x="206" y="17"/>
                        <a:pt x="206" y="49"/>
                      </a:cubicBezTo>
                      <a:cubicBezTo>
                        <a:pt x="206" y="98"/>
                        <a:pt x="167" y="133"/>
                        <a:pt x="140" y="136"/>
                      </a:cubicBezTo>
                      <a:cubicBezTo>
                        <a:pt x="138" y="133"/>
                        <a:pt x="135" y="128"/>
                        <a:pt x="135" y="128"/>
                      </a:cubicBezTo>
                      <a:cubicBezTo>
                        <a:pt x="147" y="123"/>
                        <a:pt x="181" y="99"/>
                        <a:pt x="183" y="78"/>
                      </a:cubicBezTo>
                      <a:cubicBezTo>
                        <a:pt x="174" y="84"/>
                        <a:pt x="170" y="87"/>
                        <a:pt x="158" y="87"/>
                      </a:cubicBezTo>
                      <a:cubicBezTo>
                        <a:pt x="135" y="87"/>
                        <a:pt x="118" y="65"/>
                        <a:pt x="118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4665196" y="2654115"/>
                  <a:ext cx="463550" cy="307975"/>
                </a:xfrm>
                <a:custGeom>
                  <a:avLst/>
                  <a:gdLst>
                    <a:gd name="T0" fmla="*/ 206 w 206"/>
                    <a:gd name="T1" fmla="*/ 94 h 137"/>
                    <a:gd name="T2" fmla="*/ 163 w 206"/>
                    <a:gd name="T3" fmla="*/ 137 h 137"/>
                    <a:gd name="T4" fmla="*/ 118 w 206"/>
                    <a:gd name="T5" fmla="*/ 88 h 137"/>
                    <a:gd name="T6" fmla="*/ 185 w 206"/>
                    <a:gd name="T7" fmla="*/ 0 h 137"/>
                    <a:gd name="T8" fmla="*/ 190 w 206"/>
                    <a:gd name="T9" fmla="*/ 9 h 137"/>
                    <a:gd name="T10" fmla="*/ 141 w 206"/>
                    <a:gd name="T11" fmla="*/ 59 h 137"/>
                    <a:gd name="T12" fmla="*/ 166 w 206"/>
                    <a:gd name="T13" fmla="*/ 50 h 137"/>
                    <a:gd name="T14" fmla="*/ 206 w 206"/>
                    <a:gd name="T15" fmla="*/ 94 h 137"/>
                    <a:gd name="T16" fmla="*/ 88 w 206"/>
                    <a:gd name="T17" fmla="*/ 94 h 137"/>
                    <a:gd name="T18" fmla="*/ 45 w 206"/>
                    <a:gd name="T19" fmla="*/ 137 h 137"/>
                    <a:gd name="T20" fmla="*/ 0 w 206"/>
                    <a:gd name="T21" fmla="*/ 88 h 137"/>
                    <a:gd name="T22" fmla="*/ 67 w 206"/>
                    <a:gd name="T23" fmla="*/ 0 h 137"/>
                    <a:gd name="T24" fmla="*/ 71 w 206"/>
                    <a:gd name="T25" fmla="*/ 9 h 137"/>
                    <a:gd name="T26" fmla="*/ 23 w 206"/>
                    <a:gd name="T27" fmla="*/ 59 h 137"/>
                    <a:gd name="T28" fmla="*/ 48 w 206"/>
                    <a:gd name="T29" fmla="*/ 50 h 137"/>
                    <a:gd name="T30" fmla="*/ 88 w 206"/>
                    <a:gd name="T31" fmla="*/ 94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6" h="137">
                      <a:moveTo>
                        <a:pt x="206" y="94"/>
                      </a:moveTo>
                      <a:cubicBezTo>
                        <a:pt x="206" y="122"/>
                        <a:pt x="181" y="137"/>
                        <a:pt x="163" y="137"/>
                      </a:cubicBezTo>
                      <a:cubicBezTo>
                        <a:pt x="145" y="137"/>
                        <a:pt x="118" y="119"/>
                        <a:pt x="118" y="88"/>
                      </a:cubicBezTo>
                      <a:cubicBezTo>
                        <a:pt x="118" y="39"/>
                        <a:pt x="157" y="4"/>
                        <a:pt x="185" y="0"/>
                      </a:cubicBezTo>
                      <a:cubicBezTo>
                        <a:pt x="187" y="4"/>
                        <a:pt x="190" y="9"/>
                        <a:pt x="190" y="9"/>
                      </a:cubicBezTo>
                      <a:cubicBezTo>
                        <a:pt x="177" y="14"/>
                        <a:pt x="143" y="38"/>
                        <a:pt x="141" y="59"/>
                      </a:cubicBezTo>
                      <a:cubicBezTo>
                        <a:pt x="151" y="53"/>
                        <a:pt x="155" y="50"/>
                        <a:pt x="166" y="50"/>
                      </a:cubicBezTo>
                      <a:cubicBezTo>
                        <a:pt x="190" y="50"/>
                        <a:pt x="206" y="72"/>
                        <a:pt x="206" y="94"/>
                      </a:cubicBezTo>
                      <a:close/>
                      <a:moveTo>
                        <a:pt x="88" y="94"/>
                      </a:moveTo>
                      <a:cubicBezTo>
                        <a:pt x="88" y="122"/>
                        <a:pt x="62" y="137"/>
                        <a:pt x="45" y="137"/>
                      </a:cubicBezTo>
                      <a:cubicBezTo>
                        <a:pt x="27" y="137"/>
                        <a:pt x="0" y="119"/>
                        <a:pt x="0" y="88"/>
                      </a:cubicBezTo>
                      <a:cubicBezTo>
                        <a:pt x="0" y="39"/>
                        <a:pt x="39" y="4"/>
                        <a:pt x="67" y="0"/>
                      </a:cubicBezTo>
                      <a:cubicBezTo>
                        <a:pt x="69" y="4"/>
                        <a:pt x="71" y="9"/>
                        <a:pt x="71" y="9"/>
                      </a:cubicBezTo>
                      <a:cubicBezTo>
                        <a:pt x="59" y="14"/>
                        <a:pt x="25" y="38"/>
                        <a:pt x="23" y="59"/>
                      </a:cubicBezTo>
                      <a:cubicBezTo>
                        <a:pt x="32" y="53"/>
                        <a:pt x="36" y="50"/>
                        <a:pt x="48" y="50"/>
                      </a:cubicBezTo>
                      <a:cubicBezTo>
                        <a:pt x="71" y="50"/>
                        <a:pt x="88" y="72"/>
                        <a:pt x="88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/>
              <p:cNvGrpSpPr>
                <a:grpSpLocks noChangeAspect="1"/>
              </p:cNvGrpSpPr>
              <p:nvPr/>
            </p:nvGrpSpPr>
            <p:grpSpPr>
              <a:xfrm>
                <a:off x="6311765" y="1717593"/>
                <a:ext cx="2529257" cy="2520000"/>
                <a:chOff x="6281271" y="2603315"/>
                <a:chExt cx="1735138" cy="1728788"/>
              </a:xfrm>
              <a:solidFill>
                <a:schemeClr val="accent3"/>
              </a:solidFill>
            </p:grpSpPr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6306671" y="3062103"/>
                  <a:ext cx="1214438" cy="1270000"/>
                </a:xfrm>
                <a:custGeom>
                  <a:avLst/>
                  <a:gdLst>
                    <a:gd name="T0" fmla="*/ 71 w 540"/>
                    <a:gd name="T1" fmla="*/ 536 h 564"/>
                    <a:gd name="T2" fmla="*/ 24 w 540"/>
                    <a:gd name="T3" fmla="*/ 488 h 564"/>
                    <a:gd name="T4" fmla="*/ 24 w 540"/>
                    <a:gd name="T5" fmla="*/ 0 h 564"/>
                    <a:gd name="T6" fmla="*/ 0 w 540"/>
                    <a:gd name="T7" fmla="*/ 0 h 564"/>
                    <a:gd name="T8" fmla="*/ 0 w 540"/>
                    <a:gd name="T9" fmla="*/ 489 h 564"/>
                    <a:gd name="T10" fmla="*/ 72 w 540"/>
                    <a:gd name="T11" fmla="*/ 564 h 564"/>
                    <a:gd name="T12" fmla="*/ 540 w 540"/>
                    <a:gd name="T13" fmla="*/ 564 h 564"/>
                    <a:gd name="T14" fmla="*/ 540 w 540"/>
                    <a:gd name="T15" fmla="*/ 536 h 564"/>
                    <a:gd name="T16" fmla="*/ 71 w 540"/>
                    <a:gd name="T17" fmla="*/ 53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0" h="564">
                      <a:moveTo>
                        <a:pt x="71" y="536"/>
                      </a:moveTo>
                      <a:cubicBezTo>
                        <a:pt x="44" y="536"/>
                        <a:pt x="24" y="515"/>
                        <a:pt x="24" y="488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89"/>
                        <a:pt x="0" y="489"/>
                        <a:pt x="0" y="489"/>
                      </a:cubicBezTo>
                      <a:cubicBezTo>
                        <a:pt x="0" y="529"/>
                        <a:pt x="32" y="564"/>
                        <a:pt x="72" y="564"/>
                      </a:cubicBezTo>
                      <a:cubicBezTo>
                        <a:pt x="540" y="564"/>
                        <a:pt x="540" y="564"/>
                        <a:pt x="540" y="564"/>
                      </a:cubicBezTo>
                      <a:cubicBezTo>
                        <a:pt x="540" y="536"/>
                        <a:pt x="540" y="536"/>
                        <a:pt x="540" y="536"/>
                      </a:cubicBezTo>
                      <a:lnTo>
                        <a:pt x="71" y="5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6755934" y="2674753"/>
                  <a:ext cx="1206500" cy="1243013"/>
                </a:xfrm>
                <a:custGeom>
                  <a:avLst/>
                  <a:gdLst>
                    <a:gd name="T0" fmla="*/ 461 w 536"/>
                    <a:gd name="T1" fmla="*/ 24 h 552"/>
                    <a:gd name="T2" fmla="*/ 508 w 536"/>
                    <a:gd name="T3" fmla="*/ 70 h 552"/>
                    <a:gd name="T4" fmla="*/ 508 w 536"/>
                    <a:gd name="T5" fmla="*/ 552 h 552"/>
                    <a:gd name="T6" fmla="*/ 536 w 536"/>
                    <a:gd name="T7" fmla="*/ 552 h 552"/>
                    <a:gd name="T8" fmla="*/ 536 w 536"/>
                    <a:gd name="T9" fmla="*/ 72 h 552"/>
                    <a:gd name="T10" fmla="*/ 462 w 536"/>
                    <a:gd name="T11" fmla="*/ 0 h 552"/>
                    <a:gd name="T12" fmla="*/ 0 w 536"/>
                    <a:gd name="T13" fmla="*/ 0 h 552"/>
                    <a:gd name="T14" fmla="*/ 0 w 536"/>
                    <a:gd name="T15" fmla="*/ 24 h 552"/>
                    <a:gd name="T16" fmla="*/ 461 w 536"/>
                    <a:gd name="T17" fmla="*/ 24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6" h="552">
                      <a:moveTo>
                        <a:pt x="461" y="24"/>
                      </a:moveTo>
                      <a:cubicBezTo>
                        <a:pt x="488" y="24"/>
                        <a:pt x="508" y="44"/>
                        <a:pt x="508" y="70"/>
                      </a:cubicBezTo>
                      <a:cubicBezTo>
                        <a:pt x="508" y="552"/>
                        <a:pt x="508" y="552"/>
                        <a:pt x="508" y="552"/>
                      </a:cubicBezTo>
                      <a:cubicBezTo>
                        <a:pt x="536" y="552"/>
                        <a:pt x="536" y="552"/>
                        <a:pt x="536" y="552"/>
                      </a:cubicBezTo>
                      <a:cubicBezTo>
                        <a:pt x="536" y="72"/>
                        <a:pt x="536" y="72"/>
                        <a:pt x="536" y="72"/>
                      </a:cubicBezTo>
                      <a:cubicBezTo>
                        <a:pt x="536" y="32"/>
                        <a:pt x="502" y="0"/>
                        <a:pt x="46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lnTo>
                        <a:pt x="461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6281271" y="2603315"/>
                  <a:ext cx="315913" cy="265113"/>
                </a:xfrm>
                <a:custGeom>
                  <a:avLst/>
                  <a:gdLst>
                    <a:gd name="T0" fmla="*/ 68 w 140"/>
                    <a:gd name="T1" fmla="*/ 4 h 118"/>
                    <a:gd name="T2" fmla="*/ 80 w 140"/>
                    <a:gd name="T3" fmla="*/ 0 h 118"/>
                    <a:gd name="T4" fmla="*/ 95 w 140"/>
                    <a:gd name="T5" fmla="*/ 7 h 118"/>
                    <a:gd name="T6" fmla="*/ 107 w 140"/>
                    <a:gd name="T7" fmla="*/ 20 h 118"/>
                    <a:gd name="T8" fmla="*/ 127 w 140"/>
                    <a:gd name="T9" fmla="*/ 62 h 118"/>
                    <a:gd name="T10" fmla="*/ 140 w 140"/>
                    <a:gd name="T11" fmla="*/ 106 h 118"/>
                    <a:gd name="T12" fmla="*/ 132 w 140"/>
                    <a:gd name="T13" fmla="*/ 113 h 118"/>
                    <a:gd name="T14" fmla="*/ 125 w 140"/>
                    <a:gd name="T15" fmla="*/ 118 h 118"/>
                    <a:gd name="T16" fmla="*/ 123 w 140"/>
                    <a:gd name="T17" fmla="*/ 118 h 118"/>
                    <a:gd name="T18" fmla="*/ 121 w 140"/>
                    <a:gd name="T19" fmla="*/ 118 h 118"/>
                    <a:gd name="T20" fmla="*/ 85 w 140"/>
                    <a:gd name="T21" fmla="*/ 63 h 118"/>
                    <a:gd name="T22" fmla="*/ 78 w 140"/>
                    <a:gd name="T23" fmla="*/ 53 h 118"/>
                    <a:gd name="T24" fmla="*/ 72 w 140"/>
                    <a:gd name="T25" fmla="*/ 43 h 118"/>
                    <a:gd name="T26" fmla="*/ 63 w 140"/>
                    <a:gd name="T27" fmla="*/ 16 h 118"/>
                    <a:gd name="T28" fmla="*/ 68 w 140"/>
                    <a:gd name="T29" fmla="*/ 4 h 118"/>
                    <a:gd name="T30" fmla="*/ 5 w 140"/>
                    <a:gd name="T31" fmla="*/ 4 h 118"/>
                    <a:gd name="T32" fmla="*/ 17 w 140"/>
                    <a:gd name="T33" fmla="*/ 0 h 118"/>
                    <a:gd name="T34" fmla="*/ 32 w 140"/>
                    <a:gd name="T35" fmla="*/ 7 h 118"/>
                    <a:gd name="T36" fmla="*/ 45 w 140"/>
                    <a:gd name="T37" fmla="*/ 20 h 118"/>
                    <a:gd name="T38" fmla="*/ 64 w 140"/>
                    <a:gd name="T39" fmla="*/ 62 h 118"/>
                    <a:gd name="T40" fmla="*/ 77 w 140"/>
                    <a:gd name="T41" fmla="*/ 106 h 118"/>
                    <a:gd name="T42" fmla="*/ 69 w 140"/>
                    <a:gd name="T43" fmla="*/ 113 h 118"/>
                    <a:gd name="T44" fmla="*/ 61 w 140"/>
                    <a:gd name="T45" fmla="*/ 118 h 118"/>
                    <a:gd name="T46" fmla="*/ 59 w 140"/>
                    <a:gd name="T47" fmla="*/ 118 h 118"/>
                    <a:gd name="T48" fmla="*/ 57 w 140"/>
                    <a:gd name="T49" fmla="*/ 118 h 118"/>
                    <a:gd name="T50" fmla="*/ 22 w 140"/>
                    <a:gd name="T51" fmla="*/ 63 h 118"/>
                    <a:gd name="T52" fmla="*/ 15 w 140"/>
                    <a:gd name="T53" fmla="*/ 53 h 118"/>
                    <a:gd name="T54" fmla="*/ 8 w 140"/>
                    <a:gd name="T55" fmla="*/ 43 h 118"/>
                    <a:gd name="T56" fmla="*/ 0 w 140"/>
                    <a:gd name="T57" fmla="*/ 16 h 118"/>
                    <a:gd name="T58" fmla="*/ 5 w 140"/>
                    <a:gd name="T59" fmla="*/ 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0" h="118">
                      <a:moveTo>
                        <a:pt x="68" y="4"/>
                      </a:moveTo>
                      <a:cubicBezTo>
                        <a:pt x="72" y="1"/>
                        <a:pt x="76" y="0"/>
                        <a:pt x="80" y="0"/>
                      </a:cubicBezTo>
                      <a:cubicBezTo>
                        <a:pt x="84" y="0"/>
                        <a:pt x="89" y="2"/>
                        <a:pt x="95" y="7"/>
                      </a:cubicBezTo>
                      <a:cubicBezTo>
                        <a:pt x="101" y="12"/>
                        <a:pt x="105" y="16"/>
                        <a:pt x="107" y="20"/>
                      </a:cubicBezTo>
                      <a:cubicBezTo>
                        <a:pt x="115" y="32"/>
                        <a:pt x="121" y="45"/>
                        <a:pt x="127" y="62"/>
                      </a:cubicBezTo>
                      <a:cubicBezTo>
                        <a:pt x="133" y="78"/>
                        <a:pt x="137" y="93"/>
                        <a:pt x="140" y="106"/>
                      </a:cubicBezTo>
                      <a:cubicBezTo>
                        <a:pt x="139" y="107"/>
                        <a:pt x="136" y="109"/>
                        <a:pt x="132" y="113"/>
                      </a:cubicBezTo>
                      <a:cubicBezTo>
                        <a:pt x="128" y="117"/>
                        <a:pt x="126" y="118"/>
                        <a:pt x="125" y="118"/>
                      </a:cubicBezTo>
                      <a:cubicBezTo>
                        <a:pt x="124" y="118"/>
                        <a:pt x="123" y="118"/>
                        <a:pt x="123" y="118"/>
                      </a:cubicBezTo>
                      <a:cubicBezTo>
                        <a:pt x="122" y="118"/>
                        <a:pt x="121" y="118"/>
                        <a:pt x="121" y="118"/>
                      </a:cubicBezTo>
                      <a:cubicBezTo>
                        <a:pt x="108" y="101"/>
                        <a:pt x="96" y="83"/>
                        <a:pt x="85" y="63"/>
                      </a:cubicBezTo>
                      <a:cubicBezTo>
                        <a:pt x="83" y="60"/>
                        <a:pt x="81" y="56"/>
                        <a:pt x="78" y="53"/>
                      </a:cubicBezTo>
                      <a:cubicBezTo>
                        <a:pt x="76" y="50"/>
                        <a:pt x="74" y="46"/>
                        <a:pt x="72" y="43"/>
                      </a:cubicBezTo>
                      <a:cubicBezTo>
                        <a:pt x="66" y="35"/>
                        <a:pt x="63" y="25"/>
                        <a:pt x="63" y="16"/>
                      </a:cubicBezTo>
                      <a:cubicBezTo>
                        <a:pt x="63" y="11"/>
                        <a:pt x="65" y="7"/>
                        <a:pt x="68" y="4"/>
                      </a:cubicBezTo>
                      <a:close/>
                      <a:moveTo>
                        <a:pt x="5" y="4"/>
                      </a:moveTo>
                      <a:cubicBezTo>
                        <a:pt x="8" y="1"/>
                        <a:pt x="12" y="0"/>
                        <a:pt x="17" y="0"/>
                      </a:cubicBezTo>
                      <a:cubicBezTo>
                        <a:pt x="22" y="0"/>
                        <a:pt x="27" y="2"/>
                        <a:pt x="32" y="7"/>
                      </a:cubicBezTo>
                      <a:cubicBezTo>
                        <a:pt x="38" y="12"/>
                        <a:pt x="42" y="16"/>
                        <a:pt x="45" y="20"/>
                      </a:cubicBezTo>
                      <a:cubicBezTo>
                        <a:pt x="52" y="32"/>
                        <a:pt x="58" y="45"/>
                        <a:pt x="64" y="62"/>
                      </a:cubicBezTo>
                      <a:cubicBezTo>
                        <a:pt x="70" y="78"/>
                        <a:pt x="74" y="93"/>
                        <a:pt x="77" y="106"/>
                      </a:cubicBezTo>
                      <a:cubicBezTo>
                        <a:pt x="76" y="107"/>
                        <a:pt x="73" y="109"/>
                        <a:pt x="69" y="113"/>
                      </a:cubicBezTo>
                      <a:cubicBezTo>
                        <a:pt x="65" y="117"/>
                        <a:pt x="63" y="118"/>
                        <a:pt x="61" y="118"/>
                      </a:cubicBezTo>
                      <a:cubicBezTo>
                        <a:pt x="61" y="118"/>
                        <a:pt x="60" y="118"/>
                        <a:pt x="59" y="118"/>
                      </a:cubicBezTo>
                      <a:cubicBezTo>
                        <a:pt x="58" y="118"/>
                        <a:pt x="58" y="118"/>
                        <a:pt x="57" y="118"/>
                      </a:cubicBezTo>
                      <a:cubicBezTo>
                        <a:pt x="44" y="101"/>
                        <a:pt x="32" y="83"/>
                        <a:pt x="22" y="63"/>
                      </a:cubicBezTo>
                      <a:cubicBezTo>
                        <a:pt x="20" y="60"/>
                        <a:pt x="17" y="56"/>
                        <a:pt x="15" y="53"/>
                      </a:cubicBezTo>
                      <a:cubicBezTo>
                        <a:pt x="13" y="50"/>
                        <a:pt x="11" y="46"/>
                        <a:pt x="8" y="43"/>
                      </a:cubicBezTo>
                      <a:cubicBezTo>
                        <a:pt x="3" y="35"/>
                        <a:pt x="0" y="25"/>
                        <a:pt x="0" y="16"/>
                      </a:cubicBezTo>
                      <a:cubicBezTo>
                        <a:pt x="0" y="11"/>
                        <a:pt x="2" y="7"/>
                        <a:pt x="5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7702084" y="4057465"/>
                  <a:ext cx="314325" cy="266700"/>
                </a:xfrm>
                <a:custGeom>
                  <a:avLst/>
                  <a:gdLst>
                    <a:gd name="T0" fmla="*/ 72 w 140"/>
                    <a:gd name="T1" fmla="*/ 114 h 119"/>
                    <a:gd name="T2" fmla="*/ 60 w 140"/>
                    <a:gd name="T3" fmla="*/ 119 h 119"/>
                    <a:gd name="T4" fmla="*/ 45 w 140"/>
                    <a:gd name="T5" fmla="*/ 112 h 119"/>
                    <a:gd name="T6" fmla="*/ 32 w 140"/>
                    <a:gd name="T7" fmla="*/ 99 h 119"/>
                    <a:gd name="T8" fmla="*/ 13 w 140"/>
                    <a:gd name="T9" fmla="*/ 57 h 119"/>
                    <a:gd name="T10" fmla="*/ 0 w 140"/>
                    <a:gd name="T11" fmla="*/ 13 h 119"/>
                    <a:gd name="T12" fmla="*/ 8 w 140"/>
                    <a:gd name="T13" fmla="*/ 6 h 119"/>
                    <a:gd name="T14" fmla="*/ 15 w 140"/>
                    <a:gd name="T15" fmla="*/ 0 h 119"/>
                    <a:gd name="T16" fmla="*/ 17 w 140"/>
                    <a:gd name="T17" fmla="*/ 1 h 119"/>
                    <a:gd name="T18" fmla="*/ 19 w 140"/>
                    <a:gd name="T19" fmla="*/ 1 h 119"/>
                    <a:gd name="T20" fmla="*/ 55 w 140"/>
                    <a:gd name="T21" fmla="*/ 55 h 119"/>
                    <a:gd name="T22" fmla="*/ 61 w 140"/>
                    <a:gd name="T23" fmla="*/ 66 h 119"/>
                    <a:gd name="T24" fmla="*/ 68 w 140"/>
                    <a:gd name="T25" fmla="*/ 75 h 119"/>
                    <a:gd name="T26" fmla="*/ 77 w 140"/>
                    <a:gd name="T27" fmla="*/ 103 h 119"/>
                    <a:gd name="T28" fmla="*/ 72 w 140"/>
                    <a:gd name="T29" fmla="*/ 114 h 119"/>
                    <a:gd name="T30" fmla="*/ 135 w 140"/>
                    <a:gd name="T31" fmla="*/ 114 h 119"/>
                    <a:gd name="T32" fmla="*/ 123 w 140"/>
                    <a:gd name="T33" fmla="*/ 119 h 119"/>
                    <a:gd name="T34" fmla="*/ 108 w 140"/>
                    <a:gd name="T35" fmla="*/ 112 h 119"/>
                    <a:gd name="T36" fmla="*/ 95 w 140"/>
                    <a:gd name="T37" fmla="*/ 99 h 119"/>
                    <a:gd name="T38" fmla="*/ 76 w 140"/>
                    <a:gd name="T39" fmla="*/ 57 h 119"/>
                    <a:gd name="T40" fmla="*/ 63 w 140"/>
                    <a:gd name="T41" fmla="*/ 13 h 119"/>
                    <a:gd name="T42" fmla="*/ 71 w 140"/>
                    <a:gd name="T43" fmla="*/ 6 h 119"/>
                    <a:gd name="T44" fmla="*/ 79 w 140"/>
                    <a:gd name="T45" fmla="*/ 0 h 119"/>
                    <a:gd name="T46" fmla="*/ 81 w 140"/>
                    <a:gd name="T47" fmla="*/ 1 h 119"/>
                    <a:gd name="T48" fmla="*/ 83 w 140"/>
                    <a:gd name="T49" fmla="*/ 1 h 119"/>
                    <a:gd name="T50" fmla="*/ 118 w 140"/>
                    <a:gd name="T51" fmla="*/ 55 h 119"/>
                    <a:gd name="T52" fmla="*/ 125 w 140"/>
                    <a:gd name="T53" fmla="*/ 66 h 119"/>
                    <a:gd name="T54" fmla="*/ 132 w 140"/>
                    <a:gd name="T55" fmla="*/ 75 h 119"/>
                    <a:gd name="T56" fmla="*/ 140 w 140"/>
                    <a:gd name="T57" fmla="*/ 103 h 119"/>
                    <a:gd name="T58" fmla="*/ 135 w 140"/>
                    <a:gd name="T59" fmla="*/ 114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0" h="119">
                      <a:moveTo>
                        <a:pt x="72" y="114"/>
                      </a:moveTo>
                      <a:cubicBezTo>
                        <a:pt x="68" y="117"/>
                        <a:pt x="64" y="119"/>
                        <a:pt x="60" y="119"/>
                      </a:cubicBezTo>
                      <a:cubicBezTo>
                        <a:pt x="56" y="119"/>
                        <a:pt x="51" y="116"/>
                        <a:pt x="45" y="112"/>
                      </a:cubicBezTo>
                      <a:cubicBezTo>
                        <a:pt x="39" y="107"/>
                        <a:pt x="35" y="103"/>
                        <a:pt x="32" y="99"/>
                      </a:cubicBezTo>
                      <a:cubicBezTo>
                        <a:pt x="25" y="87"/>
                        <a:pt x="19" y="73"/>
                        <a:pt x="13" y="57"/>
                      </a:cubicBezTo>
                      <a:cubicBezTo>
                        <a:pt x="7" y="41"/>
                        <a:pt x="3" y="26"/>
                        <a:pt x="0" y="13"/>
                      </a:cubicBezTo>
                      <a:cubicBezTo>
                        <a:pt x="1" y="12"/>
                        <a:pt x="4" y="9"/>
                        <a:pt x="8" y="6"/>
                      </a:cubicBezTo>
                      <a:cubicBezTo>
                        <a:pt x="12" y="2"/>
                        <a:pt x="14" y="0"/>
                        <a:pt x="15" y="0"/>
                      </a:cubicBezTo>
                      <a:cubicBezTo>
                        <a:pt x="16" y="0"/>
                        <a:pt x="17" y="0"/>
                        <a:pt x="17" y="1"/>
                      </a:cubicBezTo>
                      <a:cubicBezTo>
                        <a:pt x="18" y="1"/>
                        <a:pt x="19" y="1"/>
                        <a:pt x="19" y="1"/>
                      </a:cubicBezTo>
                      <a:cubicBezTo>
                        <a:pt x="32" y="18"/>
                        <a:pt x="44" y="36"/>
                        <a:pt x="55" y="55"/>
                      </a:cubicBezTo>
                      <a:cubicBezTo>
                        <a:pt x="57" y="59"/>
                        <a:pt x="59" y="62"/>
                        <a:pt x="61" y="66"/>
                      </a:cubicBezTo>
                      <a:cubicBezTo>
                        <a:pt x="64" y="69"/>
                        <a:pt x="66" y="72"/>
                        <a:pt x="68" y="75"/>
                      </a:cubicBezTo>
                      <a:cubicBezTo>
                        <a:pt x="74" y="84"/>
                        <a:pt x="77" y="93"/>
                        <a:pt x="77" y="103"/>
                      </a:cubicBezTo>
                      <a:cubicBezTo>
                        <a:pt x="77" y="108"/>
                        <a:pt x="75" y="112"/>
                        <a:pt x="72" y="114"/>
                      </a:cubicBezTo>
                      <a:close/>
                      <a:moveTo>
                        <a:pt x="135" y="114"/>
                      </a:moveTo>
                      <a:cubicBezTo>
                        <a:pt x="132" y="117"/>
                        <a:pt x="128" y="119"/>
                        <a:pt x="123" y="119"/>
                      </a:cubicBezTo>
                      <a:cubicBezTo>
                        <a:pt x="118" y="119"/>
                        <a:pt x="113" y="116"/>
                        <a:pt x="108" y="112"/>
                      </a:cubicBezTo>
                      <a:cubicBezTo>
                        <a:pt x="102" y="107"/>
                        <a:pt x="98" y="103"/>
                        <a:pt x="95" y="99"/>
                      </a:cubicBezTo>
                      <a:cubicBezTo>
                        <a:pt x="88" y="87"/>
                        <a:pt x="82" y="73"/>
                        <a:pt x="76" y="57"/>
                      </a:cubicBezTo>
                      <a:cubicBezTo>
                        <a:pt x="70" y="41"/>
                        <a:pt x="66" y="26"/>
                        <a:pt x="63" y="13"/>
                      </a:cubicBezTo>
                      <a:cubicBezTo>
                        <a:pt x="64" y="12"/>
                        <a:pt x="67" y="9"/>
                        <a:pt x="71" y="6"/>
                      </a:cubicBezTo>
                      <a:cubicBezTo>
                        <a:pt x="75" y="2"/>
                        <a:pt x="77" y="0"/>
                        <a:pt x="79" y="0"/>
                      </a:cubicBezTo>
                      <a:cubicBezTo>
                        <a:pt x="79" y="0"/>
                        <a:pt x="80" y="0"/>
                        <a:pt x="81" y="1"/>
                      </a:cubicBezTo>
                      <a:cubicBezTo>
                        <a:pt x="82" y="1"/>
                        <a:pt x="82" y="1"/>
                        <a:pt x="83" y="1"/>
                      </a:cubicBezTo>
                      <a:cubicBezTo>
                        <a:pt x="96" y="18"/>
                        <a:pt x="108" y="36"/>
                        <a:pt x="118" y="55"/>
                      </a:cubicBezTo>
                      <a:cubicBezTo>
                        <a:pt x="120" y="59"/>
                        <a:pt x="123" y="62"/>
                        <a:pt x="125" y="66"/>
                      </a:cubicBezTo>
                      <a:cubicBezTo>
                        <a:pt x="127" y="69"/>
                        <a:pt x="129" y="72"/>
                        <a:pt x="132" y="75"/>
                      </a:cubicBezTo>
                      <a:cubicBezTo>
                        <a:pt x="137" y="84"/>
                        <a:pt x="140" y="93"/>
                        <a:pt x="140" y="103"/>
                      </a:cubicBezTo>
                      <a:cubicBezTo>
                        <a:pt x="140" y="108"/>
                        <a:pt x="138" y="112"/>
                        <a:pt x="135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0" name="组合 29"/>
              <p:cNvGrpSpPr>
                <a:grpSpLocks noChangeAspect="1"/>
              </p:cNvGrpSpPr>
              <p:nvPr/>
            </p:nvGrpSpPr>
            <p:grpSpPr>
              <a:xfrm>
                <a:off x="9217299" y="1779604"/>
                <a:ext cx="2606581" cy="2519999"/>
                <a:chOff x="7437438" y="2481264"/>
                <a:chExt cx="1816100" cy="1755775"/>
              </a:xfrm>
              <a:solidFill>
                <a:schemeClr val="accent4"/>
              </a:solidFill>
            </p:grpSpPr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7489825" y="2525714"/>
                  <a:ext cx="1160463" cy="1252538"/>
                </a:xfrm>
                <a:custGeom>
                  <a:avLst/>
                  <a:gdLst>
                    <a:gd name="T0" fmla="*/ 24 w 516"/>
                    <a:gd name="T1" fmla="*/ 536 h 556"/>
                    <a:gd name="T2" fmla="*/ 24 w 516"/>
                    <a:gd name="T3" fmla="*/ 223 h 556"/>
                    <a:gd name="T4" fmla="*/ 222 w 516"/>
                    <a:gd name="T5" fmla="*/ 24 h 556"/>
                    <a:gd name="T6" fmla="*/ 516 w 516"/>
                    <a:gd name="T7" fmla="*/ 24 h 556"/>
                    <a:gd name="T8" fmla="*/ 516 w 516"/>
                    <a:gd name="T9" fmla="*/ 0 h 556"/>
                    <a:gd name="T10" fmla="*/ 222 w 516"/>
                    <a:gd name="T11" fmla="*/ 0 h 556"/>
                    <a:gd name="T12" fmla="*/ 0 w 516"/>
                    <a:gd name="T13" fmla="*/ 223 h 556"/>
                    <a:gd name="T14" fmla="*/ 0 w 516"/>
                    <a:gd name="T15" fmla="*/ 536 h 556"/>
                    <a:gd name="T16" fmla="*/ 0 w 516"/>
                    <a:gd name="T17" fmla="*/ 556 h 556"/>
                    <a:gd name="T18" fmla="*/ 25 w 516"/>
                    <a:gd name="T19" fmla="*/ 556 h 556"/>
                    <a:gd name="T20" fmla="*/ 24 w 516"/>
                    <a:gd name="T21" fmla="*/ 536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16" h="556">
                      <a:moveTo>
                        <a:pt x="24" y="536"/>
                      </a:moveTo>
                      <a:cubicBezTo>
                        <a:pt x="24" y="223"/>
                        <a:pt x="24" y="223"/>
                        <a:pt x="24" y="223"/>
                      </a:cubicBezTo>
                      <a:cubicBezTo>
                        <a:pt x="24" y="114"/>
                        <a:pt x="113" y="24"/>
                        <a:pt x="222" y="24"/>
                      </a:cubicBezTo>
                      <a:cubicBezTo>
                        <a:pt x="516" y="24"/>
                        <a:pt x="516" y="24"/>
                        <a:pt x="516" y="24"/>
                      </a:cubicBezTo>
                      <a:cubicBezTo>
                        <a:pt x="516" y="0"/>
                        <a:pt x="516" y="0"/>
                        <a:pt x="516" y="0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99" y="0"/>
                        <a:pt x="0" y="100"/>
                        <a:pt x="0" y="223"/>
                      </a:cubicBezTo>
                      <a:cubicBezTo>
                        <a:pt x="0" y="536"/>
                        <a:pt x="0" y="536"/>
                        <a:pt x="0" y="536"/>
                      </a:cubicBezTo>
                      <a:cubicBezTo>
                        <a:pt x="0" y="542"/>
                        <a:pt x="0" y="548"/>
                        <a:pt x="0" y="556"/>
                      </a:cubicBezTo>
                      <a:cubicBezTo>
                        <a:pt x="25" y="556"/>
                        <a:pt x="25" y="556"/>
                        <a:pt x="25" y="556"/>
                      </a:cubicBezTo>
                      <a:cubicBezTo>
                        <a:pt x="25" y="548"/>
                        <a:pt x="24" y="542"/>
                        <a:pt x="24" y="5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8056563" y="2986089"/>
                  <a:ext cx="1143000" cy="1250950"/>
                </a:xfrm>
                <a:custGeom>
                  <a:avLst/>
                  <a:gdLst>
                    <a:gd name="T0" fmla="*/ 484 w 508"/>
                    <a:gd name="T1" fmla="*/ 19 h 556"/>
                    <a:gd name="T2" fmla="*/ 484 w 508"/>
                    <a:gd name="T3" fmla="*/ 332 h 556"/>
                    <a:gd name="T4" fmla="*/ 284 w 508"/>
                    <a:gd name="T5" fmla="*/ 532 h 556"/>
                    <a:gd name="T6" fmla="*/ 0 w 508"/>
                    <a:gd name="T7" fmla="*/ 532 h 556"/>
                    <a:gd name="T8" fmla="*/ 0 w 508"/>
                    <a:gd name="T9" fmla="*/ 556 h 556"/>
                    <a:gd name="T10" fmla="*/ 284 w 508"/>
                    <a:gd name="T11" fmla="*/ 556 h 556"/>
                    <a:gd name="T12" fmla="*/ 508 w 508"/>
                    <a:gd name="T13" fmla="*/ 332 h 556"/>
                    <a:gd name="T14" fmla="*/ 508 w 508"/>
                    <a:gd name="T15" fmla="*/ 19 h 556"/>
                    <a:gd name="T16" fmla="*/ 506 w 508"/>
                    <a:gd name="T17" fmla="*/ 0 h 556"/>
                    <a:gd name="T18" fmla="*/ 481 w 508"/>
                    <a:gd name="T19" fmla="*/ 0 h 556"/>
                    <a:gd name="T20" fmla="*/ 484 w 508"/>
                    <a:gd name="T21" fmla="*/ 19 h 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8" h="556">
                      <a:moveTo>
                        <a:pt x="484" y="19"/>
                      </a:moveTo>
                      <a:cubicBezTo>
                        <a:pt x="484" y="332"/>
                        <a:pt x="484" y="332"/>
                        <a:pt x="484" y="332"/>
                      </a:cubicBezTo>
                      <a:cubicBezTo>
                        <a:pt x="484" y="441"/>
                        <a:pt x="393" y="532"/>
                        <a:pt x="284" y="532"/>
                      </a:cubicBezTo>
                      <a:cubicBezTo>
                        <a:pt x="0" y="532"/>
                        <a:pt x="0" y="532"/>
                        <a:pt x="0" y="532"/>
                      </a:cubicBezTo>
                      <a:cubicBezTo>
                        <a:pt x="0" y="556"/>
                        <a:pt x="0" y="556"/>
                        <a:pt x="0" y="556"/>
                      </a:cubicBezTo>
                      <a:cubicBezTo>
                        <a:pt x="284" y="556"/>
                        <a:pt x="284" y="556"/>
                        <a:pt x="284" y="556"/>
                      </a:cubicBezTo>
                      <a:cubicBezTo>
                        <a:pt x="407" y="556"/>
                        <a:pt x="508" y="455"/>
                        <a:pt x="508" y="332"/>
                      </a:cubicBezTo>
                      <a:cubicBezTo>
                        <a:pt x="508" y="19"/>
                        <a:pt x="508" y="19"/>
                        <a:pt x="508" y="19"/>
                      </a:cubicBezTo>
                      <a:cubicBezTo>
                        <a:pt x="508" y="12"/>
                        <a:pt x="507" y="8"/>
                        <a:pt x="506" y="0"/>
                      </a:cubicBezTo>
                      <a:cubicBezTo>
                        <a:pt x="481" y="0"/>
                        <a:pt x="481" y="0"/>
                        <a:pt x="481" y="0"/>
                      </a:cubicBezTo>
                      <a:cubicBezTo>
                        <a:pt x="481" y="8"/>
                        <a:pt x="484" y="12"/>
                        <a:pt x="4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8778875" y="2481264"/>
                  <a:ext cx="474663" cy="360363"/>
                </a:xfrm>
                <a:custGeom>
                  <a:avLst/>
                  <a:gdLst>
                    <a:gd name="T0" fmla="*/ 98 w 211"/>
                    <a:gd name="T1" fmla="*/ 38 h 160"/>
                    <a:gd name="T2" fmla="*/ 62 w 211"/>
                    <a:gd name="T3" fmla="*/ 122 h 160"/>
                    <a:gd name="T4" fmla="*/ 9 w 211"/>
                    <a:gd name="T5" fmla="*/ 160 h 160"/>
                    <a:gd name="T6" fmla="*/ 0 w 211"/>
                    <a:gd name="T7" fmla="*/ 156 h 160"/>
                    <a:gd name="T8" fmla="*/ 12 w 211"/>
                    <a:gd name="T9" fmla="*/ 143 h 160"/>
                    <a:gd name="T10" fmla="*/ 26 w 211"/>
                    <a:gd name="T11" fmla="*/ 127 h 160"/>
                    <a:gd name="T12" fmla="*/ 49 w 211"/>
                    <a:gd name="T13" fmla="*/ 84 h 160"/>
                    <a:gd name="T14" fmla="*/ 34 w 211"/>
                    <a:gd name="T15" fmla="*/ 53 h 160"/>
                    <a:gd name="T16" fmla="*/ 19 w 211"/>
                    <a:gd name="T17" fmla="*/ 33 h 160"/>
                    <a:gd name="T18" fmla="*/ 51 w 211"/>
                    <a:gd name="T19" fmla="*/ 0 h 160"/>
                    <a:gd name="T20" fmla="*/ 83 w 211"/>
                    <a:gd name="T21" fmla="*/ 11 h 160"/>
                    <a:gd name="T22" fmla="*/ 98 w 211"/>
                    <a:gd name="T23" fmla="*/ 38 h 160"/>
                    <a:gd name="T24" fmla="*/ 211 w 211"/>
                    <a:gd name="T25" fmla="*/ 38 h 160"/>
                    <a:gd name="T26" fmla="*/ 175 w 211"/>
                    <a:gd name="T27" fmla="*/ 122 h 160"/>
                    <a:gd name="T28" fmla="*/ 127 w 211"/>
                    <a:gd name="T29" fmla="*/ 160 h 160"/>
                    <a:gd name="T30" fmla="*/ 114 w 211"/>
                    <a:gd name="T31" fmla="*/ 157 h 160"/>
                    <a:gd name="T32" fmla="*/ 138 w 211"/>
                    <a:gd name="T33" fmla="*/ 127 h 160"/>
                    <a:gd name="T34" fmla="*/ 162 w 211"/>
                    <a:gd name="T35" fmla="*/ 83 h 160"/>
                    <a:gd name="T36" fmla="*/ 147 w 211"/>
                    <a:gd name="T37" fmla="*/ 53 h 160"/>
                    <a:gd name="T38" fmla="*/ 132 w 211"/>
                    <a:gd name="T39" fmla="*/ 33 h 160"/>
                    <a:gd name="T40" fmla="*/ 165 w 211"/>
                    <a:gd name="T41" fmla="*/ 0 h 160"/>
                    <a:gd name="T42" fmla="*/ 197 w 211"/>
                    <a:gd name="T43" fmla="*/ 11 h 160"/>
                    <a:gd name="T44" fmla="*/ 211 w 211"/>
                    <a:gd name="T45" fmla="*/ 38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1" h="160">
                      <a:moveTo>
                        <a:pt x="98" y="38"/>
                      </a:moveTo>
                      <a:cubicBezTo>
                        <a:pt x="98" y="69"/>
                        <a:pt x="86" y="97"/>
                        <a:pt x="62" y="122"/>
                      </a:cubicBezTo>
                      <a:cubicBezTo>
                        <a:pt x="38" y="147"/>
                        <a:pt x="20" y="160"/>
                        <a:pt x="9" y="160"/>
                      </a:cubicBezTo>
                      <a:cubicBezTo>
                        <a:pt x="3" y="160"/>
                        <a:pt x="0" y="158"/>
                        <a:pt x="0" y="156"/>
                      </a:cubicBezTo>
                      <a:cubicBezTo>
                        <a:pt x="3" y="153"/>
                        <a:pt x="7" y="148"/>
                        <a:pt x="12" y="143"/>
                      </a:cubicBezTo>
                      <a:cubicBezTo>
                        <a:pt x="16" y="138"/>
                        <a:pt x="21" y="132"/>
                        <a:pt x="26" y="127"/>
                      </a:cubicBezTo>
                      <a:cubicBezTo>
                        <a:pt x="41" y="110"/>
                        <a:pt x="49" y="96"/>
                        <a:pt x="49" y="84"/>
                      </a:cubicBezTo>
                      <a:cubicBezTo>
                        <a:pt x="49" y="73"/>
                        <a:pt x="44" y="62"/>
                        <a:pt x="34" y="53"/>
                      </a:cubicBezTo>
                      <a:cubicBezTo>
                        <a:pt x="24" y="44"/>
                        <a:pt x="19" y="38"/>
                        <a:pt x="19" y="33"/>
                      </a:cubicBezTo>
                      <a:cubicBezTo>
                        <a:pt x="19" y="11"/>
                        <a:pt x="30" y="0"/>
                        <a:pt x="51" y="0"/>
                      </a:cubicBezTo>
                      <a:cubicBezTo>
                        <a:pt x="62" y="0"/>
                        <a:pt x="73" y="4"/>
                        <a:pt x="83" y="11"/>
                      </a:cubicBezTo>
                      <a:cubicBezTo>
                        <a:pt x="93" y="18"/>
                        <a:pt x="98" y="27"/>
                        <a:pt x="98" y="38"/>
                      </a:cubicBezTo>
                      <a:close/>
                      <a:moveTo>
                        <a:pt x="211" y="38"/>
                      </a:moveTo>
                      <a:cubicBezTo>
                        <a:pt x="211" y="69"/>
                        <a:pt x="199" y="97"/>
                        <a:pt x="175" y="122"/>
                      </a:cubicBezTo>
                      <a:cubicBezTo>
                        <a:pt x="151" y="147"/>
                        <a:pt x="135" y="160"/>
                        <a:pt x="127" y="160"/>
                      </a:cubicBezTo>
                      <a:cubicBezTo>
                        <a:pt x="118" y="160"/>
                        <a:pt x="114" y="159"/>
                        <a:pt x="114" y="157"/>
                      </a:cubicBezTo>
                      <a:cubicBezTo>
                        <a:pt x="114" y="155"/>
                        <a:pt x="122" y="145"/>
                        <a:pt x="138" y="127"/>
                      </a:cubicBezTo>
                      <a:cubicBezTo>
                        <a:pt x="154" y="108"/>
                        <a:pt x="162" y="94"/>
                        <a:pt x="162" y="83"/>
                      </a:cubicBezTo>
                      <a:cubicBezTo>
                        <a:pt x="162" y="72"/>
                        <a:pt x="157" y="62"/>
                        <a:pt x="147" y="53"/>
                      </a:cubicBezTo>
                      <a:cubicBezTo>
                        <a:pt x="137" y="44"/>
                        <a:pt x="132" y="38"/>
                        <a:pt x="132" y="33"/>
                      </a:cubicBezTo>
                      <a:cubicBezTo>
                        <a:pt x="132" y="11"/>
                        <a:pt x="143" y="0"/>
                        <a:pt x="165" y="0"/>
                      </a:cubicBezTo>
                      <a:cubicBezTo>
                        <a:pt x="176" y="0"/>
                        <a:pt x="187" y="4"/>
                        <a:pt x="197" y="11"/>
                      </a:cubicBezTo>
                      <a:cubicBezTo>
                        <a:pt x="206" y="18"/>
                        <a:pt x="211" y="27"/>
                        <a:pt x="211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 bwMode="auto">
                <a:xfrm>
                  <a:off x="7437438" y="3859214"/>
                  <a:ext cx="477838" cy="360363"/>
                </a:xfrm>
                <a:custGeom>
                  <a:avLst/>
                  <a:gdLst>
                    <a:gd name="T0" fmla="*/ 113 w 212"/>
                    <a:gd name="T1" fmla="*/ 122 h 160"/>
                    <a:gd name="T2" fmla="*/ 150 w 212"/>
                    <a:gd name="T3" fmla="*/ 38 h 160"/>
                    <a:gd name="T4" fmla="*/ 203 w 212"/>
                    <a:gd name="T5" fmla="*/ 0 h 160"/>
                    <a:gd name="T6" fmla="*/ 212 w 212"/>
                    <a:gd name="T7" fmla="*/ 4 h 160"/>
                    <a:gd name="T8" fmla="*/ 200 w 212"/>
                    <a:gd name="T9" fmla="*/ 17 h 160"/>
                    <a:gd name="T10" fmla="*/ 186 w 212"/>
                    <a:gd name="T11" fmla="*/ 33 h 160"/>
                    <a:gd name="T12" fmla="*/ 162 w 212"/>
                    <a:gd name="T13" fmla="*/ 76 h 160"/>
                    <a:gd name="T14" fmla="*/ 177 w 212"/>
                    <a:gd name="T15" fmla="*/ 107 h 160"/>
                    <a:gd name="T16" fmla="*/ 193 w 212"/>
                    <a:gd name="T17" fmla="*/ 127 h 160"/>
                    <a:gd name="T18" fmla="*/ 160 w 212"/>
                    <a:gd name="T19" fmla="*/ 160 h 160"/>
                    <a:gd name="T20" fmla="*/ 128 w 212"/>
                    <a:gd name="T21" fmla="*/ 149 h 160"/>
                    <a:gd name="T22" fmla="*/ 113 w 212"/>
                    <a:gd name="T23" fmla="*/ 122 h 160"/>
                    <a:gd name="T24" fmla="*/ 0 w 212"/>
                    <a:gd name="T25" fmla="*/ 122 h 160"/>
                    <a:gd name="T26" fmla="*/ 36 w 212"/>
                    <a:gd name="T27" fmla="*/ 38 h 160"/>
                    <a:gd name="T28" fmla="*/ 85 w 212"/>
                    <a:gd name="T29" fmla="*/ 0 h 160"/>
                    <a:gd name="T30" fmla="*/ 98 w 212"/>
                    <a:gd name="T31" fmla="*/ 3 h 160"/>
                    <a:gd name="T32" fmla="*/ 74 w 212"/>
                    <a:gd name="T33" fmla="*/ 33 h 160"/>
                    <a:gd name="T34" fmla="*/ 50 w 212"/>
                    <a:gd name="T35" fmla="*/ 77 h 160"/>
                    <a:gd name="T36" fmla="*/ 65 w 212"/>
                    <a:gd name="T37" fmla="*/ 107 h 160"/>
                    <a:gd name="T38" fmla="*/ 80 w 212"/>
                    <a:gd name="T39" fmla="*/ 127 h 160"/>
                    <a:gd name="T40" fmla="*/ 46 w 212"/>
                    <a:gd name="T41" fmla="*/ 160 h 160"/>
                    <a:gd name="T42" fmla="*/ 15 w 212"/>
                    <a:gd name="T43" fmla="*/ 149 h 160"/>
                    <a:gd name="T44" fmla="*/ 0 w 212"/>
                    <a:gd name="T45" fmla="*/ 122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2" h="160">
                      <a:moveTo>
                        <a:pt x="113" y="122"/>
                      </a:moveTo>
                      <a:cubicBezTo>
                        <a:pt x="113" y="91"/>
                        <a:pt x="125" y="63"/>
                        <a:pt x="150" y="38"/>
                      </a:cubicBezTo>
                      <a:cubicBezTo>
                        <a:pt x="174" y="13"/>
                        <a:pt x="191" y="0"/>
                        <a:pt x="203" y="0"/>
                      </a:cubicBezTo>
                      <a:cubicBezTo>
                        <a:pt x="209" y="0"/>
                        <a:pt x="212" y="2"/>
                        <a:pt x="212" y="4"/>
                      </a:cubicBezTo>
                      <a:cubicBezTo>
                        <a:pt x="209" y="7"/>
                        <a:pt x="205" y="12"/>
                        <a:pt x="200" y="17"/>
                      </a:cubicBezTo>
                      <a:cubicBezTo>
                        <a:pt x="195" y="22"/>
                        <a:pt x="190" y="28"/>
                        <a:pt x="186" y="33"/>
                      </a:cubicBezTo>
                      <a:cubicBezTo>
                        <a:pt x="170" y="50"/>
                        <a:pt x="162" y="64"/>
                        <a:pt x="162" y="76"/>
                      </a:cubicBezTo>
                      <a:cubicBezTo>
                        <a:pt x="162" y="87"/>
                        <a:pt x="167" y="98"/>
                        <a:pt x="177" y="107"/>
                      </a:cubicBezTo>
                      <a:cubicBezTo>
                        <a:pt x="188" y="115"/>
                        <a:pt x="193" y="122"/>
                        <a:pt x="193" y="127"/>
                      </a:cubicBezTo>
                      <a:cubicBezTo>
                        <a:pt x="193" y="149"/>
                        <a:pt x="182" y="160"/>
                        <a:pt x="160" y="160"/>
                      </a:cubicBezTo>
                      <a:cubicBezTo>
                        <a:pt x="149" y="160"/>
                        <a:pt x="138" y="156"/>
                        <a:pt x="128" y="149"/>
                      </a:cubicBezTo>
                      <a:cubicBezTo>
                        <a:pt x="118" y="142"/>
                        <a:pt x="113" y="133"/>
                        <a:pt x="113" y="122"/>
                      </a:cubicBezTo>
                      <a:close/>
                      <a:moveTo>
                        <a:pt x="0" y="122"/>
                      </a:moveTo>
                      <a:cubicBezTo>
                        <a:pt x="0" y="91"/>
                        <a:pt x="12" y="63"/>
                        <a:pt x="36" y="38"/>
                      </a:cubicBezTo>
                      <a:cubicBezTo>
                        <a:pt x="60" y="13"/>
                        <a:pt x="76" y="0"/>
                        <a:pt x="85" y="0"/>
                      </a:cubicBezTo>
                      <a:cubicBezTo>
                        <a:pt x="93" y="0"/>
                        <a:pt x="98" y="1"/>
                        <a:pt x="98" y="3"/>
                      </a:cubicBezTo>
                      <a:cubicBezTo>
                        <a:pt x="98" y="5"/>
                        <a:pt x="90" y="15"/>
                        <a:pt x="74" y="33"/>
                      </a:cubicBezTo>
                      <a:cubicBezTo>
                        <a:pt x="58" y="52"/>
                        <a:pt x="50" y="66"/>
                        <a:pt x="50" y="77"/>
                      </a:cubicBezTo>
                      <a:cubicBezTo>
                        <a:pt x="50" y="88"/>
                        <a:pt x="55" y="98"/>
                        <a:pt x="65" y="107"/>
                      </a:cubicBezTo>
                      <a:cubicBezTo>
                        <a:pt x="75" y="115"/>
                        <a:pt x="80" y="122"/>
                        <a:pt x="80" y="127"/>
                      </a:cubicBezTo>
                      <a:cubicBezTo>
                        <a:pt x="80" y="149"/>
                        <a:pt x="69" y="160"/>
                        <a:pt x="46" y="160"/>
                      </a:cubicBezTo>
                      <a:cubicBezTo>
                        <a:pt x="35" y="160"/>
                        <a:pt x="25" y="156"/>
                        <a:pt x="15" y="149"/>
                      </a:cubicBezTo>
                      <a:cubicBezTo>
                        <a:pt x="5" y="142"/>
                        <a:pt x="0" y="133"/>
                        <a:pt x="0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13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" name="矩形 18"/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3867" tIns="33867" rIns="33867" bIns="33867" anchor="ctr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065" b="1" spc="4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3867" tIns="33867" rIns="33867" bIns="33867" anchor="ctr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065" b="1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821412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3867" tIns="33867" rIns="33867" bIns="33867" anchor="ctr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065" b="1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42011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3867" tIns="33867" rIns="33867" bIns="33867" anchor="ctr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065" b="1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96000" tIns="96000" rIns="96000" bIns="96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96000" tIns="96000" rIns="96000" bIns="96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441951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96000" tIns="96000" rIns="96000" bIns="96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04065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96000" tIns="96000" rIns="96000" bIns="96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65" spc="4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9162" y="4473115"/>
            <a:ext cx="10593677" cy="981451"/>
            <a:chOff x="1148901" y="2960948"/>
            <a:chExt cx="8876736" cy="981450"/>
          </a:xfrm>
        </p:grpSpPr>
        <p:grpSp>
          <p:nvGrpSpPr>
            <p:cNvPr id="6" name="组合 5"/>
            <p:cNvGrpSpPr/>
            <p:nvPr/>
          </p:nvGrpSpPr>
          <p:grpSpPr>
            <a:xfrm>
              <a:off x="1148901" y="2960948"/>
              <a:ext cx="2205077" cy="981450"/>
              <a:chOff x="1148901" y="2960948"/>
              <a:chExt cx="2205077" cy="981450"/>
            </a:xfrm>
          </p:grpSpPr>
          <p:sp>
            <p:nvSpPr>
              <p:cNvPr id="16" name="文本框 59"/>
              <p:cNvSpPr txBox="1"/>
              <p:nvPr/>
            </p:nvSpPr>
            <p:spPr>
              <a:xfrm>
                <a:off x="1486040" y="2960948"/>
                <a:ext cx="1530800" cy="340519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335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文本框 60"/>
              <p:cNvSpPr txBox="1"/>
              <p:nvPr/>
            </p:nvSpPr>
            <p:spPr bwMode="auto">
              <a:xfrm>
                <a:off x="1148901" y="3368168"/>
                <a:ext cx="220507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372788" y="2960948"/>
              <a:ext cx="2205078" cy="981450"/>
              <a:chOff x="3497671" y="2960948"/>
              <a:chExt cx="2205078" cy="981450"/>
            </a:xfrm>
          </p:grpSpPr>
          <p:sp>
            <p:nvSpPr>
              <p:cNvPr id="14" name="文本框 57"/>
              <p:cNvSpPr txBox="1"/>
              <p:nvPr/>
            </p:nvSpPr>
            <p:spPr>
              <a:xfrm>
                <a:off x="3834808" y="2960948"/>
                <a:ext cx="1530800" cy="340519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335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文本框 58"/>
              <p:cNvSpPr txBox="1"/>
              <p:nvPr/>
            </p:nvSpPr>
            <p:spPr bwMode="auto">
              <a:xfrm>
                <a:off x="3497671" y="3368168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96672" y="2960948"/>
              <a:ext cx="2205078" cy="981450"/>
              <a:chOff x="3497670" y="2960948"/>
              <a:chExt cx="2205078" cy="981450"/>
            </a:xfrm>
          </p:grpSpPr>
          <p:sp>
            <p:nvSpPr>
              <p:cNvPr id="12" name="文本框 55"/>
              <p:cNvSpPr txBox="1"/>
              <p:nvPr/>
            </p:nvSpPr>
            <p:spPr>
              <a:xfrm>
                <a:off x="3834808" y="2960948"/>
                <a:ext cx="1530800" cy="340519"/>
              </a:xfrm>
              <a:prstGeom prst="roundRect">
                <a:avLst/>
              </a:prstGeom>
              <a:solidFill>
                <a:schemeClr val="accent3"/>
              </a:solidFill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335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文本框 56"/>
              <p:cNvSpPr txBox="1"/>
              <p:nvPr/>
            </p:nvSpPr>
            <p:spPr bwMode="auto">
              <a:xfrm>
                <a:off x="3497670" y="3368168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820559" y="2960948"/>
              <a:ext cx="2205078" cy="981450"/>
              <a:chOff x="3497672" y="2960948"/>
              <a:chExt cx="2205078" cy="981450"/>
            </a:xfrm>
          </p:grpSpPr>
          <p:sp>
            <p:nvSpPr>
              <p:cNvPr id="10" name="文本框 53"/>
              <p:cNvSpPr txBox="1"/>
              <p:nvPr/>
            </p:nvSpPr>
            <p:spPr>
              <a:xfrm>
                <a:off x="3834808" y="2960948"/>
                <a:ext cx="1530800" cy="340519"/>
              </a:xfrm>
              <a:prstGeom prst="roundRect">
                <a:avLst/>
              </a:prstGeom>
              <a:solidFill>
                <a:schemeClr val="accent4"/>
              </a:solidFill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335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1" name="文本框 54"/>
              <p:cNvSpPr txBox="1"/>
              <p:nvPr/>
            </p:nvSpPr>
            <p:spPr bwMode="auto">
              <a:xfrm>
                <a:off x="3497672" y="3368168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3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2939" y="2612834"/>
            <a:ext cx="3570208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85639" y="3727549"/>
            <a:ext cx="5444222" cy="4962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template is exclusively designed by </a:t>
            </a:r>
            <a:r>
              <a:rPr lang="en-US" altLang="zh-CN" sz="1050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chenying0907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copyrights belong to 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internetThis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 is exclusively designed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/>
          <p:cNvSpPr/>
          <p:nvPr/>
        </p:nvSpPr>
        <p:spPr bwMode="auto">
          <a:xfrm>
            <a:off x="4278013" y="3822642"/>
            <a:ext cx="2735060" cy="1966868"/>
          </a:xfrm>
          <a:custGeom>
            <a:avLst/>
            <a:gdLst>
              <a:gd name="T0" fmla="*/ 168 w 168"/>
              <a:gd name="T1" fmla="*/ 68 h 121"/>
              <a:gd name="T2" fmla="*/ 151 w 168"/>
              <a:gd name="T3" fmla="*/ 87 h 121"/>
              <a:gd name="T4" fmla="*/ 114 w 168"/>
              <a:gd name="T5" fmla="*/ 111 h 121"/>
              <a:gd name="T6" fmla="*/ 65 w 168"/>
              <a:gd name="T7" fmla="*/ 118 h 121"/>
              <a:gd name="T8" fmla="*/ 21 w 168"/>
              <a:gd name="T9" fmla="*/ 97 h 121"/>
              <a:gd name="T10" fmla="*/ 19 w 168"/>
              <a:gd name="T11" fmla="*/ 95 h 121"/>
              <a:gd name="T12" fmla="*/ 4 w 168"/>
              <a:gd name="T13" fmla="*/ 68 h 121"/>
              <a:gd name="T14" fmla="*/ 1 w 168"/>
              <a:gd name="T15" fmla="*/ 38 h 121"/>
              <a:gd name="T16" fmla="*/ 8 w 168"/>
              <a:gd name="T17" fmla="*/ 15 h 121"/>
              <a:gd name="T18" fmla="*/ 21 w 168"/>
              <a:gd name="T19" fmla="*/ 3 h 121"/>
              <a:gd name="T20" fmla="*/ 35 w 168"/>
              <a:gd name="T21" fmla="*/ 2 h 121"/>
              <a:gd name="T22" fmla="*/ 49 w 168"/>
              <a:gd name="T23" fmla="*/ 7 h 121"/>
              <a:gd name="T24" fmla="*/ 62 w 168"/>
              <a:gd name="T25" fmla="*/ 16 h 121"/>
              <a:gd name="T26" fmla="*/ 74 w 168"/>
              <a:gd name="T27" fmla="*/ 27 h 121"/>
              <a:gd name="T28" fmla="*/ 74 w 168"/>
              <a:gd name="T29" fmla="*/ 28 h 121"/>
              <a:gd name="T30" fmla="*/ 93 w 168"/>
              <a:gd name="T31" fmla="*/ 48 h 121"/>
              <a:gd name="T32" fmla="*/ 119 w 168"/>
              <a:gd name="T33" fmla="*/ 64 h 121"/>
              <a:gd name="T34" fmla="*/ 148 w 168"/>
              <a:gd name="T35" fmla="*/ 70 h 121"/>
              <a:gd name="T36" fmla="*/ 168 w 168"/>
              <a:gd name="T37" fmla="*/ 6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8" h="121">
                <a:moveTo>
                  <a:pt x="168" y="68"/>
                </a:moveTo>
                <a:cubicBezTo>
                  <a:pt x="166" y="71"/>
                  <a:pt x="160" y="78"/>
                  <a:pt x="151" y="87"/>
                </a:cubicBezTo>
                <a:cubicBezTo>
                  <a:pt x="142" y="95"/>
                  <a:pt x="129" y="105"/>
                  <a:pt x="114" y="111"/>
                </a:cubicBezTo>
                <a:cubicBezTo>
                  <a:pt x="99" y="117"/>
                  <a:pt x="81" y="121"/>
                  <a:pt x="65" y="118"/>
                </a:cubicBezTo>
                <a:cubicBezTo>
                  <a:pt x="48" y="116"/>
                  <a:pt x="32" y="109"/>
                  <a:pt x="21" y="97"/>
                </a:cubicBezTo>
                <a:cubicBezTo>
                  <a:pt x="20" y="97"/>
                  <a:pt x="20" y="96"/>
                  <a:pt x="19" y="95"/>
                </a:cubicBezTo>
                <a:cubicBezTo>
                  <a:pt x="12" y="88"/>
                  <a:pt x="7" y="78"/>
                  <a:pt x="4" y="68"/>
                </a:cubicBezTo>
                <a:cubicBezTo>
                  <a:pt x="1" y="58"/>
                  <a:pt x="0" y="47"/>
                  <a:pt x="1" y="38"/>
                </a:cubicBezTo>
                <a:cubicBezTo>
                  <a:pt x="2" y="29"/>
                  <a:pt x="4" y="21"/>
                  <a:pt x="8" y="15"/>
                </a:cubicBezTo>
                <a:cubicBezTo>
                  <a:pt x="11" y="9"/>
                  <a:pt x="16" y="5"/>
                  <a:pt x="21" y="3"/>
                </a:cubicBezTo>
                <a:cubicBezTo>
                  <a:pt x="26" y="0"/>
                  <a:pt x="30" y="0"/>
                  <a:pt x="35" y="2"/>
                </a:cubicBezTo>
                <a:cubicBezTo>
                  <a:pt x="40" y="3"/>
                  <a:pt x="45" y="5"/>
                  <a:pt x="49" y="7"/>
                </a:cubicBezTo>
                <a:cubicBezTo>
                  <a:pt x="54" y="10"/>
                  <a:pt x="58" y="13"/>
                  <a:pt x="62" y="16"/>
                </a:cubicBezTo>
                <a:cubicBezTo>
                  <a:pt x="66" y="19"/>
                  <a:pt x="70" y="23"/>
                  <a:pt x="74" y="27"/>
                </a:cubicBezTo>
                <a:cubicBezTo>
                  <a:pt x="74" y="28"/>
                  <a:pt x="74" y="28"/>
                  <a:pt x="74" y="28"/>
                </a:cubicBezTo>
                <a:cubicBezTo>
                  <a:pt x="80" y="33"/>
                  <a:pt x="86" y="41"/>
                  <a:pt x="93" y="48"/>
                </a:cubicBezTo>
                <a:cubicBezTo>
                  <a:pt x="100" y="54"/>
                  <a:pt x="109" y="60"/>
                  <a:pt x="119" y="64"/>
                </a:cubicBezTo>
                <a:cubicBezTo>
                  <a:pt x="128" y="68"/>
                  <a:pt x="139" y="70"/>
                  <a:pt x="148" y="70"/>
                </a:cubicBezTo>
                <a:cubicBezTo>
                  <a:pt x="157" y="70"/>
                  <a:pt x="165" y="68"/>
                  <a:pt x="168" y="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5" rIns="91412" bIns="45705" numCol="1" anchor="t" anchorCtr="0" compatLnSpc="1"/>
          <a:lstStyle/>
          <a:p>
            <a:endParaRPr lang="en-US" sz="2400">
              <a:solidFill>
                <a:srgbClr val="3A3A3A"/>
              </a:solidFill>
            </a:endParaRPr>
          </a:p>
        </p:txBody>
      </p:sp>
      <p:sp>
        <p:nvSpPr>
          <p:cNvPr id="5" name="Freeform 25"/>
          <p:cNvSpPr/>
          <p:nvPr/>
        </p:nvSpPr>
        <p:spPr bwMode="auto">
          <a:xfrm>
            <a:off x="5558728" y="3073004"/>
            <a:ext cx="2356531" cy="1710801"/>
          </a:xfrm>
          <a:custGeom>
            <a:avLst/>
            <a:gdLst>
              <a:gd name="T0" fmla="*/ 0 w 145"/>
              <a:gd name="T1" fmla="*/ 59 h 105"/>
              <a:gd name="T2" fmla="*/ 15 w 145"/>
              <a:gd name="T3" fmla="*/ 75 h 105"/>
              <a:gd name="T4" fmla="*/ 47 w 145"/>
              <a:gd name="T5" fmla="*/ 96 h 105"/>
              <a:gd name="T6" fmla="*/ 90 w 145"/>
              <a:gd name="T7" fmla="*/ 103 h 105"/>
              <a:gd name="T8" fmla="*/ 128 w 145"/>
              <a:gd name="T9" fmla="*/ 84 h 105"/>
              <a:gd name="T10" fmla="*/ 129 w 145"/>
              <a:gd name="T11" fmla="*/ 83 h 105"/>
              <a:gd name="T12" fmla="*/ 142 w 145"/>
              <a:gd name="T13" fmla="*/ 59 h 105"/>
              <a:gd name="T14" fmla="*/ 145 w 145"/>
              <a:gd name="T15" fmla="*/ 33 h 105"/>
              <a:gd name="T16" fmla="*/ 139 w 145"/>
              <a:gd name="T17" fmla="*/ 13 h 105"/>
              <a:gd name="T18" fmla="*/ 128 w 145"/>
              <a:gd name="T19" fmla="*/ 2 h 105"/>
              <a:gd name="T20" fmla="*/ 115 w 145"/>
              <a:gd name="T21" fmla="*/ 1 h 105"/>
              <a:gd name="T22" fmla="*/ 103 w 145"/>
              <a:gd name="T23" fmla="*/ 6 h 105"/>
              <a:gd name="T24" fmla="*/ 92 w 145"/>
              <a:gd name="T25" fmla="*/ 14 h 105"/>
              <a:gd name="T26" fmla="*/ 82 w 145"/>
              <a:gd name="T27" fmla="*/ 23 h 105"/>
              <a:gd name="T28" fmla="*/ 81 w 145"/>
              <a:gd name="T29" fmla="*/ 24 h 105"/>
              <a:gd name="T30" fmla="*/ 65 w 145"/>
              <a:gd name="T31" fmla="*/ 41 h 105"/>
              <a:gd name="T32" fmla="*/ 43 w 145"/>
              <a:gd name="T33" fmla="*/ 56 h 105"/>
              <a:gd name="T34" fmla="*/ 17 w 145"/>
              <a:gd name="T35" fmla="*/ 61 h 105"/>
              <a:gd name="T36" fmla="*/ 0 w 145"/>
              <a:gd name="T37" fmla="*/ 5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5" h="105">
                <a:moveTo>
                  <a:pt x="0" y="59"/>
                </a:moveTo>
                <a:cubicBezTo>
                  <a:pt x="2" y="62"/>
                  <a:pt x="7" y="68"/>
                  <a:pt x="15" y="75"/>
                </a:cubicBezTo>
                <a:cubicBezTo>
                  <a:pt x="23" y="83"/>
                  <a:pt x="34" y="91"/>
                  <a:pt x="47" y="96"/>
                </a:cubicBezTo>
                <a:cubicBezTo>
                  <a:pt x="60" y="102"/>
                  <a:pt x="75" y="105"/>
                  <a:pt x="90" y="103"/>
                </a:cubicBezTo>
                <a:cubicBezTo>
                  <a:pt x="104" y="101"/>
                  <a:pt x="118" y="94"/>
                  <a:pt x="128" y="84"/>
                </a:cubicBezTo>
                <a:cubicBezTo>
                  <a:pt x="128" y="84"/>
                  <a:pt x="128" y="83"/>
                  <a:pt x="129" y="83"/>
                </a:cubicBezTo>
                <a:cubicBezTo>
                  <a:pt x="135" y="76"/>
                  <a:pt x="140" y="67"/>
                  <a:pt x="142" y="59"/>
                </a:cubicBezTo>
                <a:cubicBezTo>
                  <a:pt x="145" y="50"/>
                  <a:pt x="145" y="41"/>
                  <a:pt x="145" y="33"/>
                </a:cubicBezTo>
                <a:cubicBezTo>
                  <a:pt x="144" y="25"/>
                  <a:pt x="142" y="18"/>
                  <a:pt x="139" y="13"/>
                </a:cubicBezTo>
                <a:cubicBezTo>
                  <a:pt x="136" y="8"/>
                  <a:pt x="132" y="4"/>
                  <a:pt x="128" y="2"/>
                </a:cubicBezTo>
                <a:cubicBezTo>
                  <a:pt x="124" y="0"/>
                  <a:pt x="119" y="0"/>
                  <a:pt x="115" y="1"/>
                </a:cubicBezTo>
                <a:cubicBezTo>
                  <a:pt x="111" y="2"/>
                  <a:pt x="107" y="4"/>
                  <a:pt x="103" y="6"/>
                </a:cubicBezTo>
                <a:cubicBezTo>
                  <a:pt x="99" y="8"/>
                  <a:pt x="95" y="11"/>
                  <a:pt x="92" y="14"/>
                </a:cubicBezTo>
                <a:cubicBezTo>
                  <a:pt x="88" y="16"/>
                  <a:pt x="85" y="20"/>
                  <a:pt x="82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76" y="29"/>
                  <a:pt x="71" y="35"/>
                  <a:pt x="65" y="41"/>
                </a:cubicBezTo>
                <a:cubicBezTo>
                  <a:pt x="59" y="47"/>
                  <a:pt x="51" y="52"/>
                  <a:pt x="43" y="56"/>
                </a:cubicBezTo>
                <a:cubicBezTo>
                  <a:pt x="34" y="59"/>
                  <a:pt x="25" y="61"/>
                  <a:pt x="17" y="61"/>
                </a:cubicBezTo>
                <a:cubicBezTo>
                  <a:pt x="9" y="61"/>
                  <a:pt x="3" y="59"/>
                  <a:pt x="0" y="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5" rIns="91412" bIns="45705" numCol="1" anchor="t" anchorCtr="0" compatLnSpc="1"/>
          <a:lstStyle/>
          <a:p>
            <a:endParaRPr lang="en-US" sz="2400">
              <a:solidFill>
                <a:srgbClr val="3A3A3A"/>
              </a:solidFill>
            </a:endParaRPr>
          </a:p>
        </p:txBody>
      </p:sp>
      <p:sp>
        <p:nvSpPr>
          <p:cNvPr id="10" name="Freeform 28"/>
          <p:cNvSpPr/>
          <p:nvPr/>
        </p:nvSpPr>
        <p:spPr bwMode="auto">
          <a:xfrm>
            <a:off x="4593193" y="2334502"/>
            <a:ext cx="2211799" cy="1577205"/>
          </a:xfrm>
          <a:custGeom>
            <a:avLst/>
            <a:gdLst>
              <a:gd name="T0" fmla="*/ 136 w 136"/>
              <a:gd name="T1" fmla="*/ 55 h 97"/>
              <a:gd name="T2" fmla="*/ 122 w 136"/>
              <a:gd name="T3" fmla="*/ 70 h 97"/>
              <a:gd name="T4" fmla="*/ 92 w 136"/>
              <a:gd name="T5" fmla="*/ 90 h 97"/>
              <a:gd name="T6" fmla="*/ 52 w 136"/>
              <a:gd name="T7" fmla="*/ 96 h 97"/>
              <a:gd name="T8" fmla="*/ 16 w 136"/>
              <a:gd name="T9" fmla="*/ 78 h 97"/>
              <a:gd name="T10" fmla="*/ 15 w 136"/>
              <a:gd name="T11" fmla="*/ 77 h 97"/>
              <a:gd name="T12" fmla="*/ 3 w 136"/>
              <a:gd name="T13" fmla="*/ 55 h 97"/>
              <a:gd name="T14" fmla="*/ 0 w 136"/>
              <a:gd name="T15" fmla="*/ 31 h 97"/>
              <a:gd name="T16" fmla="*/ 6 w 136"/>
              <a:gd name="T17" fmla="*/ 12 h 97"/>
              <a:gd name="T18" fmla="*/ 16 w 136"/>
              <a:gd name="T19" fmla="*/ 2 h 97"/>
              <a:gd name="T20" fmla="*/ 28 w 136"/>
              <a:gd name="T21" fmla="*/ 1 h 97"/>
              <a:gd name="T22" fmla="*/ 39 w 136"/>
              <a:gd name="T23" fmla="*/ 6 h 97"/>
              <a:gd name="T24" fmla="*/ 50 w 136"/>
              <a:gd name="T25" fmla="*/ 13 h 97"/>
              <a:gd name="T26" fmla="*/ 59 w 136"/>
              <a:gd name="T27" fmla="*/ 21 h 97"/>
              <a:gd name="T28" fmla="*/ 60 w 136"/>
              <a:gd name="T29" fmla="*/ 22 h 97"/>
              <a:gd name="T30" fmla="*/ 75 w 136"/>
              <a:gd name="T31" fmla="*/ 38 h 97"/>
              <a:gd name="T32" fmla="*/ 96 w 136"/>
              <a:gd name="T33" fmla="*/ 52 h 97"/>
              <a:gd name="T34" fmla="*/ 120 w 136"/>
              <a:gd name="T35" fmla="*/ 56 h 97"/>
              <a:gd name="T36" fmla="*/ 136 w 136"/>
              <a:gd name="T37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" h="97">
                <a:moveTo>
                  <a:pt x="136" y="55"/>
                </a:moveTo>
                <a:cubicBezTo>
                  <a:pt x="134" y="57"/>
                  <a:pt x="129" y="63"/>
                  <a:pt x="122" y="70"/>
                </a:cubicBezTo>
                <a:cubicBezTo>
                  <a:pt x="114" y="77"/>
                  <a:pt x="104" y="85"/>
                  <a:pt x="92" y="90"/>
                </a:cubicBezTo>
                <a:cubicBezTo>
                  <a:pt x="80" y="95"/>
                  <a:pt x="65" y="97"/>
                  <a:pt x="52" y="96"/>
                </a:cubicBezTo>
                <a:cubicBezTo>
                  <a:pt x="38" y="94"/>
                  <a:pt x="25" y="88"/>
                  <a:pt x="16" y="78"/>
                </a:cubicBezTo>
                <a:cubicBezTo>
                  <a:pt x="16" y="78"/>
                  <a:pt x="15" y="77"/>
                  <a:pt x="15" y="77"/>
                </a:cubicBezTo>
                <a:cubicBezTo>
                  <a:pt x="9" y="71"/>
                  <a:pt x="5" y="63"/>
                  <a:pt x="3" y="55"/>
                </a:cubicBezTo>
                <a:cubicBezTo>
                  <a:pt x="0" y="47"/>
                  <a:pt x="0" y="38"/>
                  <a:pt x="0" y="31"/>
                </a:cubicBezTo>
                <a:cubicBezTo>
                  <a:pt x="1" y="23"/>
                  <a:pt x="3" y="17"/>
                  <a:pt x="6" y="12"/>
                </a:cubicBezTo>
                <a:cubicBezTo>
                  <a:pt x="9" y="7"/>
                  <a:pt x="12" y="4"/>
                  <a:pt x="16" y="2"/>
                </a:cubicBezTo>
                <a:cubicBezTo>
                  <a:pt x="20" y="0"/>
                  <a:pt x="24" y="0"/>
                  <a:pt x="28" y="1"/>
                </a:cubicBezTo>
                <a:cubicBezTo>
                  <a:pt x="32" y="2"/>
                  <a:pt x="36" y="3"/>
                  <a:pt x="39" y="6"/>
                </a:cubicBezTo>
                <a:cubicBezTo>
                  <a:pt x="43" y="8"/>
                  <a:pt x="46" y="10"/>
                  <a:pt x="50" y="13"/>
                </a:cubicBezTo>
                <a:cubicBezTo>
                  <a:pt x="53" y="15"/>
                  <a:pt x="56" y="18"/>
                  <a:pt x="59" y="21"/>
                </a:cubicBezTo>
                <a:cubicBezTo>
                  <a:pt x="60" y="22"/>
                  <a:pt x="60" y="22"/>
                  <a:pt x="60" y="22"/>
                </a:cubicBezTo>
                <a:cubicBezTo>
                  <a:pt x="64" y="27"/>
                  <a:pt x="69" y="33"/>
                  <a:pt x="75" y="38"/>
                </a:cubicBezTo>
                <a:cubicBezTo>
                  <a:pt x="81" y="44"/>
                  <a:pt x="88" y="49"/>
                  <a:pt x="96" y="52"/>
                </a:cubicBezTo>
                <a:cubicBezTo>
                  <a:pt x="104" y="55"/>
                  <a:pt x="112" y="56"/>
                  <a:pt x="120" y="56"/>
                </a:cubicBezTo>
                <a:cubicBezTo>
                  <a:pt x="127" y="57"/>
                  <a:pt x="133" y="55"/>
                  <a:pt x="136" y="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5" rIns="91412" bIns="45705" numCol="1" anchor="t" anchorCtr="0" compatLnSpc="1"/>
          <a:lstStyle/>
          <a:p>
            <a:endParaRPr lang="en-US" sz="2400">
              <a:solidFill>
                <a:srgbClr val="3A3A3A"/>
              </a:solidFill>
            </a:endParaRPr>
          </a:p>
        </p:txBody>
      </p:sp>
      <p:sp>
        <p:nvSpPr>
          <p:cNvPr id="11" name="Freeform 31"/>
          <p:cNvSpPr/>
          <p:nvPr/>
        </p:nvSpPr>
        <p:spPr bwMode="auto">
          <a:xfrm>
            <a:off x="5665334" y="1746298"/>
            <a:ext cx="1855533" cy="1321141"/>
          </a:xfrm>
          <a:custGeom>
            <a:avLst/>
            <a:gdLst>
              <a:gd name="T0" fmla="*/ 0 w 114"/>
              <a:gd name="T1" fmla="*/ 46 h 81"/>
              <a:gd name="T2" fmla="*/ 12 w 114"/>
              <a:gd name="T3" fmla="*/ 58 h 81"/>
              <a:gd name="T4" fmla="*/ 37 w 114"/>
              <a:gd name="T5" fmla="*/ 75 h 81"/>
              <a:gd name="T6" fmla="*/ 70 w 114"/>
              <a:gd name="T7" fmla="*/ 80 h 81"/>
              <a:gd name="T8" fmla="*/ 100 w 114"/>
              <a:gd name="T9" fmla="*/ 65 h 81"/>
              <a:gd name="T10" fmla="*/ 101 w 114"/>
              <a:gd name="T11" fmla="*/ 64 h 81"/>
              <a:gd name="T12" fmla="*/ 111 w 114"/>
              <a:gd name="T13" fmla="*/ 45 h 81"/>
              <a:gd name="T14" fmla="*/ 113 w 114"/>
              <a:gd name="T15" fmla="*/ 25 h 81"/>
              <a:gd name="T16" fmla="*/ 109 w 114"/>
              <a:gd name="T17" fmla="*/ 10 h 81"/>
              <a:gd name="T18" fmla="*/ 100 w 114"/>
              <a:gd name="T19" fmla="*/ 1 h 81"/>
              <a:gd name="T20" fmla="*/ 90 w 114"/>
              <a:gd name="T21" fmla="*/ 0 h 81"/>
              <a:gd name="T22" fmla="*/ 81 w 114"/>
              <a:gd name="T23" fmla="*/ 4 h 81"/>
              <a:gd name="T24" fmla="*/ 72 w 114"/>
              <a:gd name="T25" fmla="*/ 10 h 81"/>
              <a:gd name="T26" fmla="*/ 64 w 114"/>
              <a:gd name="T27" fmla="*/ 17 h 81"/>
              <a:gd name="T28" fmla="*/ 64 w 114"/>
              <a:gd name="T29" fmla="*/ 18 h 81"/>
              <a:gd name="T30" fmla="*/ 51 w 114"/>
              <a:gd name="T31" fmla="*/ 32 h 81"/>
              <a:gd name="T32" fmla="*/ 34 w 114"/>
              <a:gd name="T33" fmla="*/ 43 h 81"/>
              <a:gd name="T34" fmla="*/ 14 w 114"/>
              <a:gd name="T35" fmla="*/ 47 h 81"/>
              <a:gd name="T36" fmla="*/ 0 w 114"/>
              <a:gd name="T37" fmla="*/ 4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4" h="81">
                <a:moveTo>
                  <a:pt x="0" y="46"/>
                </a:moveTo>
                <a:cubicBezTo>
                  <a:pt x="2" y="48"/>
                  <a:pt x="6" y="53"/>
                  <a:pt x="12" y="58"/>
                </a:cubicBezTo>
                <a:cubicBezTo>
                  <a:pt x="18" y="64"/>
                  <a:pt x="27" y="70"/>
                  <a:pt x="37" y="75"/>
                </a:cubicBezTo>
                <a:cubicBezTo>
                  <a:pt x="47" y="79"/>
                  <a:pt x="59" y="81"/>
                  <a:pt x="70" y="80"/>
                </a:cubicBezTo>
                <a:cubicBezTo>
                  <a:pt x="82" y="78"/>
                  <a:pt x="92" y="73"/>
                  <a:pt x="100" y="65"/>
                </a:cubicBezTo>
                <a:cubicBezTo>
                  <a:pt x="100" y="65"/>
                  <a:pt x="101" y="64"/>
                  <a:pt x="101" y="64"/>
                </a:cubicBezTo>
                <a:cubicBezTo>
                  <a:pt x="106" y="59"/>
                  <a:pt x="109" y="52"/>
                  <a:pt x="111" y="45"/>
                </a:cubicBezTo>
                <a:cubicBezTo>
                  <a:pt x="113" y="39"/>
                  <a:pt x="114" y="32"/>
                  <a:pt x="113" y="25"/>
                </a:cubicBezTo>
                <a:cubicBezTo>
                  <a:pt x="113" y="19"/>
                  <a:pt x="111" y="14"/>
                  <a:pt x="109" y="10"/>
                </a:cubicBezTo>
                <a:cubicBezTo>
                  <a:pt x="106" y="5"/>
                  <a:pt x="103" y="3"/>
                  <a:pt x="100" y="1"/>
                </a:cubicBezTo>
                <a:cubicBezTo>
                  <a:pt x="97" y="0"/>
                  <a:pt x="93" y="0"/>
                  <a:pt x="90" y="0"/>
                </a:cubicBezTo>
                <a:cubicBezTo>
                  <a:pt x="87" y="1"/>
                  <a:pt x="84" y="3"/>
                  <a:pt x="81" y="4"/>
                </a:cubicBezTo>
                <a:cubicBezTo>
                  <a:pt x="78" y="6"/>
                  <a:pt x="75" y="8"/>
                  <a:pt x="72" y="10"/>
                </a:cubicBezTo>
                <a:cubicBezTo>
                  <a:pt x="69" y="12"/>
                  <a:pt x="67" y="15"/>
                  <a:pt x="64" y="17"/>
                </a:cubicBezTo>
                <a:cubicBezTo>
                  <a:pt x="64" y="18"/>
                  <a:pt x="64" y="18"/>
                  <a:pt x="64" y="18"/>
                </a:cubicBezTo>
                <a:cubicBezTo>
                  <a:pt x="60" y="22"/>
                  <a:pt x="56" y="27"/>
                  <a:pt x="51" y="32"/>
                </a:cubicBezTo>
                <a:cubicBezTo>
                  <a:pt x="46" y="36"/>
                  <a:pt x="40" y="40"/>
                  <a:pt x="34" y="43"/>
                </a:cubicBezTo>
                <a:cubicBezTo>
                  <a:pt x="27" y="46"/>
                  <a:pt x="20" y="47"/>
                  <a:pt x="14" y="47"/>
                </a:cubicBezTo>
                <a:cubicBezTo>
                  <a:pt x="8" y="47"/>
                  <a:pt x="2" y="46"/>
                  <a:pt x="0" y="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5" rIns="91412" bIns="45705" numCol="1" anchor="t" anchorCtr="0" compatLnSpc="1"/>
          <a:lstStyle/>
          <a:p>
            <a:endParaRPr lang="en-US" sz="2400">
              <a:solidFill>
                <a:srgbClr val="3A3A3A"/>
              </a:solidFill>
            </a:endParaRPr>
          </a:p>
        </p:txBody>
      </p:sp>
      <p:grpSp>
        <p:nvGrpSpPr>
          <p:cNvPr id="12" name="Group 14"/>
          <p:cNvGrpSpPr/>
          <p:nvPr/>
        </p:nvGrpSpPr>
        <p:grpSpPr>
          <a:xfrm>
            <a:off x="6774119" y="2224263"/>
            <a:ext cx="430261" cy="411783"/>
            <a:chOff x="8383588" y="4452938"/>
            <a:chExt cx="522287" cy="477837"/>
          </a:xfrm>
          <a:solidFill>
            <a:schemeClr val="bg1"/>
          </a:solidFill>
        </p:grpSpPr>
        <p:sp>
          <p:nvSpPr>
            <p:cNvPr id="13" name="Freeform 15"/>
            <p:cNvSpPr/>
            <p:nvPr/>
          </p:nvSpPr>
          <p:spPr bwMode="auto">
            <a:xfrm>
              <a:off x="8477250" y="4873625"/>
              <a:ext cx="334962" cy="57150"/>
            </a:xfrm>
            <a:custGeom>
              <a:avLst/>
              <a:gdLst>
                <a:gd name="T0" fmla="*/ 69 w 89"/>
                <a:gd name="T1" fmla="*/ 0 h 15"/>
                <a:gd name="T2" fmla="*/ 21 w 89"/>
                <a:gd name="T3" fmla="*/ 0 h 15"/>
                <a:gd name="T4" fmla="*/ 0 w 89"/>
                <a:gd name="T5" fmla="*/ 8 h 15"/>
                <a:gd name="T6" fmla="*/ 10 w 89"/>
                <a:gd name="T7" fmla="*/ 15 h 15"/>
                <a:gd name="T8" fmla="*/ 79 w 89"/>
                <a:gd name="T9" fmla="*/ 15 h 15"/>
                <a:gd name="T10" fmla="*/ 89 w 89"/>
                <a:gd name="T11" fmla="*/ 8 h 15"/>
                <a:gd name="T12" fmla="*/ 69 w 89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">
                  <a:moveTo>
                    <a:pt x="69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0" y="3"/>
                    <a:pt x="0" y="8"/>
                  </a:cubicBezTo>
                  <a:cubicBezTo>
                    <a:pt x="0" y="12"/>
                    <a:pt x="5" y="15"/>
                    <a:pt x="1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4" y="15"/>
                    <a:pt x="89" y="12"/>
                    <a:pt x="89" y="8"/>
                  </a:cubicBezTo>
                  <a:cubicBezTo>
                    <a:pt x="89" y="2"/>
                    <a:pt x="74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8383588" y="4452938"/>
              <a:ext cx="522287" cy="387350"/>
            </a:xfrm>
            <a:custGeom>
              <a:avLst/>
              <a:gdLst>
                <a:gd name="T0" fmla="*/ 110 w 139"/>
                <a:gd name="T1" fmla="*/ 103 h 103"/>
                <a:gd name="T2" fmla="*/ 30 w 139"/>
                <a:gd name="T3" fmla="*/ 103 h 103"/>
                <a:gd name="T4" fmla="*/ 0 w 139"/>
                <a:gd name="T5" fmla="*/ 74 h 103"/>
                <a:gd name="T6" fmla="*/ 0 w 139"/>
                <a:gd name="T7" fmla="*/ 30 h 103"/>
                <a:gd name="T8" fmla="*/ 30 w 139"/>
                <a:gd name="T9" fmla="*/ 0 h 103"/>
                <a:gd name="T10" fmla="*/ 110 w 139"/>
                <a:gd name="T11" fmla="*/ 0 h 103"/>
                <a:gd name="T12" fmla="*/ 139 w 139"/>
                <a:gd name="T13" fmla="*/ 30 h 103"/>
                <a:gd name="T14" fmla="*/ 139 w 139"/>
                <a:gd name="T15" fmla="*/ 74 h 103"/>
                <a:gd name="T16" fmla="*/ 110 w 139"/>
                <a:gd name="T17" fmla="*/ 103 h 103"/>
                <a:gd name="T18" fmla="*/ 27 w 139"/>
                <a:gd name="T19" fmla="*/ 9 h 103"/>
                <a:gd name="T20" fmla="*/ 8 w 139"/>
                <a:gd name="T21" fmla="*/ 29 h 103"/>
                <a:gd name="T22" fmla="*/ 8 w 139"/>
                <a:gd name="T23" fmla="*/ 75 h 103"/>
                <a:gd name="T24" fmla="*/ 27 w 139"/>
                <a:gd name="T25" fmla="*/ 95 h 103"/>
                <a:gd name="T26" fmla="*/ 112 w 139"/>
                <a:gd name="T27" fmla="*/ 95 h 103"/>
                <a:gd name="T28" fmla="*/ 131 w 139"/>
                <a:gd name="T29" fmla="*/ 75 h 103"/>
                <a:gd name="T30" fmla="*/ 131 w 139"/>
                <a:gd name="T31" fmla="*/ 29 h 103"/>
                <a:gd name="T32" fmla="*/ 112 w 139"/>
                <a:gd name="T33" fmla="*/ 9 h 103"/>
                <a:gd name="T34" fmla="*/ 27 w 139"/>
                <a:gd name="T35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103">
                  <a:moveTo>
                    <a:pt x="110" y="103"/>
                  </a:moveTo>
                  <a:cubicBezTo>
                    <a:pt x="30" y="103"/>
                    <a:pt x="30" y="103"/>
                    <a:pt x="30" y="103"/>
                  </a:cubicBezTo>
                  <a:cubicBezTo>
                    <a:pt x="13" y="103"/>
                    <a:pt x="0" y="90"/>
                    <a:pt x="0" y="7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26" y="0"/>
                    <a:pt x="139" y="14"/>
                    <a:pt x="139" y="30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90"/>
                    <a:pt x="126" y="103"/>
                    <a:pt x="110" y="103"/>
                  </a:cubicBezTo>
                  <a:close/>
                  <a:moveTo>
                    <a:pt x="27" y="9"/>
                  </a:moveTo>
                  <a:cubicBezTo>
                    <a:pt x="17" y="9"/>
                    <a:pt x="8" y="18"/>
                    <a:pt x="8" y="29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86"/>
                    <a:pt x="17" y="95"/>
                    <a:pt x="27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22" y="95"/>
                    <a:pt x="131" y="86"/>
                    <a:pt x="131" y="75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1" y="18"/>
                    <a:pt x="122" y="9"/>
                    <a:pt x="112" y="9"/>
                  </a:cubicBezTo>
                  <a:lnTo>
                    <a:pt x="2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8774113" y="4559300"/>
              <a:ext cx="63500" cy="63500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8669338" y="4629150"/>
              <a:ext cx="63500" cy="65087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8556625" y="4600575"/>
              <a:ext cx="60325" cy="63500"/>
            </a:xfrm>
            <a:custGeom>
              <a:avLst/>
              <a:gdLst>
                <a:gd name="T0" fmla="*/ 8 w 16"/>
                <a:gd name="T1" fmla="*/ 17 h 17"/>
                <a:gd name="T2" fmla="*/ 0 w 16"/>
                <a:gd name="T3" fmla="*/ 9 h 17"/>
                <a:gd name="T4" fmla="*/ 8 w 16"/>
                <a:gd name="T5" fmla="*/ 0 h 17"/>
                <a:gd name="T6" fmla="*/ 16 w 16"/>
                <a:gd name="T7" fmla="*/ 9 h 17"/>
                <a:gd name="T8" fmla="*/ 8 w 16"/>
                <a:gd name="T9" fmla="*/ 17 h 17"/>
                <a:gd name="T10" fmla="*/ 8 w 16"/>
                <a:gd name="T11" fmla="*/ 5 h 17"/>
                <a:gd name="T12" fmla="*/ 4 w 16"/>
                <a:gd name="T13" fmla="*/ 9 h 17"/>
                <a:gd name="T14" fmla="*/ 8 w 16"/>
                <a:gd name="T15" fmla="*/ 13 h 17"/>
                <a:gd name="T16" fmla="*/ 12 w 16"/>
                <a:gd name="T17" fmla="*/ 9 h 17"/>
                <a:gd name="T18" fmla="*/ 8 w 16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6" y="13"/>
                    <a:pt x="13" y="17"/>
                    <a:pt x="8" y="17"/>
                  </a:cubicBezTo>
                  <a:close/>
                  <a:moveTo>
                    <a:pt x="8" y="5"/>
                  </a:moveTo>
                  <a:cubicBezTo>
                    <a:pt x="6" y="5"/>
                    <a:pt x="4" y="7"/>
                    <a:pt x="4" y="9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0" y="13"/>
                    <a:pt x="12" y="11"/>
                    <a:pt x="12" y="9"/>
                  </a:cubicBezTo>
                  <a:cubicBezTo>
                    <a:pt x="12" y="7"/>
                    <a:pt x="10" y="5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8451850" y="4675188"/>
              <a:ext cx="63500" cy="60325"/>
            </a:xfrm>
            <a:custGeom>
              <a:avLst/>
              <a:gdLst>
                <a:gd name="T0" fmla="*/ 8 w 17"/>
                <a:gd name="T1" fmla="*/ 16 h 16"/>
                <a:gd name="T2" fmla="*/ 0 w 17"/>
                <a:gd name="T3" fmla="*/ 8 h 16"/>
                <a:gd name="T4" fmla="*/ 8 w 17"/>
                <a:gd name="T5" fmla="*/ 0 h 16"/>
                <a:gd name="T6" fmla="*/ 17 w 17"/>
                <a:gd name="T7" fmla="*/ 8 h 16"/>
                <a:gd name="T8" fmla="*/ 8 w 17"/>
                <a:gd name="T9" fmla="*/ 16 h 16"/>
                <a:gd name="T10" fmla="*/ 8 w 17"/>
                <a:gd name="T11" fmla="*/ 4 h 16"/>
                <a:gd name="T12" fmla="*/ 4 w 17"/>
                <a:gd name="T13" fmla="*/ 8 h 16"/>
                <a:gd name="T14" fmla="*/ 8 w 17"/>
                <a:gd name="T15" fmla="*/ 12 h 16"/>
                <a:gd name="T16" fmla="*/ 12 w 17"/>
                <a:gd name="T17" fmla="*/ 8 h 16"/>
                <a:gd name="T18" fmla="*/ 8 w 17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6">
                  <a:moveTo>
                    <a:pt x="8" y="16"/>
                  </a:moveTo>
                  <a:cubicBezTo>
                    <a:pt x="4" y="16"/>
                    <a:pt x="0" y="13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" y="0"/>
                    <a:pt x="17" y="3"/>
                    <a:pt x="17" y="8"/>
                  </a:cubicBezTo>
                  <a:cubicBezTo>
                    <a:pt x="17" y="13"/>
                    <a:pt x="13" y="16"/>
                    <a:pt x="8" y="16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0"/>
                    <a:pt x="6" y="12"/>
                    <a:pt x="8" y="12"/>
                  </a:cubicBezTo>
                  <a:cubicBezTo>
                    <a:pt x="11" y="12"/>
                    <a:pt x="12" y="10"/>
                    <a:pt x="12" y="8"/>
                  </a:cubicBezTo>
                  <a:cubicBezTo>
                    <a:pt x="12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8721725" y="4595813"/>
              <a:ext cx="71437" cy="57150"/>
            </a:xfrm>
            <a:custGeom>
              <a:avLst/>
              <a:gdLst>
                <a:gd name="T0" fmla="*/ 2 w 19"/>
                <a:gd name="T1" fmla="*/ 15 h 15"/>
                <a:gd name="T2" fmla="*/ 19 w 19"/>
                <a:gd name="T3" fmla="*/ 4 h 15"/>
                <a:gd name="T4" fmla="*/ 17 w 19"/>
                <a:gd name="T5" fmla="*/ 0 h 15"/>
                <a:gd name="T6" fmla="*/ 0 w 19"/>
                <a:gd name="T7" fmla="*/ 11 h 15"/>
                <a:gd name="T8" fmla="*/ 2 w 1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2" y="15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2" y="14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8496300" y="4645025"/>
              <a:ext cx="71437" cy="55562"/>
            </a:xfrm>
            <a:custGeom>
              <a:avLst/>
              <a:gdLst>
                <a:gd name="T0" fmla="*/ 16 w 19"/>
                <a:gd name="T1" fmla="*/ 0 h 15"/>
                <a:gd name="T2" fmla="*/ 0 w 19"/>
                <a:gd name="T3" fmla="*/ 11 h 15"/>
                <a:gd name="T4" fmla="*/ 3 w 19"/>
                <a:gd name="T5" fmla="*/ 15 h 15"/>
                <a:gd name="T6" fmla="*/ 19 w 19"/>
                <a:gd name="T7" fmla="*/ 3 h 15"/>
                <a:gd name="T8" fmla="*/ 16 w 1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6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8612188" y="4633913"/>
              <a:ext cx="60325" cy="30162"/>
            </a:xfrm>
            <a:custGeom>
              <a:avLst/>
              <a:gdLst>
                <a:gd name="T0" fmla="*/ 16 w 16"/>
                <a:gd name="T1" fmla="*/ 4 h 8"/>
                <a:gd name="T2" fmla="*/ 1 w 16"/>
                <a:gd name="T3" fmla="*/ 0 h 8"/>
                <a:gd name="T4" fmla="*/ 1 w 16"/>
                <a:gd name="T5" fmla="*/ 0 h 8"/>
                <a:gd name="T6" fmla="*/ 0 w 16"/>
                <a:gd name="T7" fmla="*/ 4 h 8"/>
                <a:gd name="T8" fmla="*/ 15 w 16"/>
                <a:gd name="T9" fmla="*/ 8 h 8"/>
                <a:gd name="T10" fmla="*/ 15 w 16"/>
                <a:gd name="T11" fmla="*/ 8 h 8"/>
                <a:gd name="T12" fmla="*/ 16 w 1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6" y="5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22" name="Group 24"/>
          <p:cNvGrpSpPr/>
          <p:nvPr/>
        </p:nvGrpSpPr>
        <p:grpSpPr>
          <a:xfrm>
            <a:off x="4919734" y="2848385"/>
            <a:ext cx="484977" cy="438108"/>
            <a:chOff x="9204326" y="3648075"/>
            <a:chExt cx="500062" cy="454026"/>
          </a:xfrm>
          <a:solidFill>
            <a:schemeClr val="bg1"/>
          </a:solidFill>
        </p:grpSpPr>
        <p:sp>
          <p:nvSpPr>
            <p:cNvPr id="23" name="Freeform 25"/>
            <p:cNvSpPr/>
            <p:nvPr/>
          </p:nvSpPr>
          <p:spPr bwMode="auto">
            <a:xfrm>
              <a:off x="9204326" y="3840163"/>
              <a:ext cx="304800" cy="261938"/>
            </a:xfrm>
            <a:custGeom>
              <a:avLst/>
              <a:gdLst>
                <a:gd name="T0" fmla="*/ 22 w 81"/>
                <a:gd name="T1" fmla="*/ 0 h 70"/>
                <a:gd name="T2" fmla="*/ 33 w 81"/>
                <a:gd name="T3" fmla="*/ 0 h 70"/>
                <a:gd name="T4" fmla="*/ 36 w 81"/>
                <a:gd name="T5" fmla="*/ 10 h 70"/>
                <a:gd name="T6" fmla="*/ 33 w 81"/>
                <a:gd name="T7" fmla="*/ 48 h 70"/>
                <a:gd name="T8" fmla="*/ 41 w 81"/>
                <a:gd name="T9" fmla="*/ 62 h 70"/>
                <a:gd name="T10" fmla="*/ 48 w 81"/>
                <a:gd name="T11" fmla="*/ 48 h 70"/>
                <a:gd name="T12" fmla="*/ 44 w 81"/>
                <a:gd name="T13" fmla="*/ 10 h 70"/>
                <a:gd name="T14" fmla="*/ 47 w 81"/>
                <a:gd name="T15" fmla="*/ 0 h 70"/>
                <a:gd name="T16" fmla="*/ 59 w 81"/>
                <a:gd name="T17" fmla="*/ 0 h 70"/>
                <a:gd name="T18" fmla="*/ 59 w 81"/>
                <a:gd name="T19" fmla="*/ 0 h 70"/>
                <a:gd name="T20" fmla="*/ 79 w 81"/>
                <a:gd name="T21" fmla="*/ 23 h 70"/>
                <a:gd name="T22" fmla="*/ 77 w 81"/>
                <a:gd name="T23" fmla="*/ 47 h 70"/>
                <a:gd name="T24" fmla="*/ 56 w 81"/>
                <a:gd name="T25" fmla="*/ 70 h 70"/>
                <a:gd name="T26" fmla="*/ 25 w 81"/>
                <a:gd name="T27" fmla="*/ 70 h 70"/>
                <a:gd name="T28" fmla="*/ 4 w 81"/>
                <a:gd name="T29" fmla="*/ 47 h 70"/>
                <a:gd name="T30" fmla="*/ 1 w 81"/>
                <a:gd name="T31" fmla="*/ 23 h 70"/>
                <a:gd name="T32" fmla="*/ 22 w 81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70">
                  <a:moveTo>
                    <a:pt x="22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7"/>
                    <a:pt x="36" y="10"/>
                  </a:cubicBezTo>
                  <a:cubicBezTo>
                    <a:pt x="36" y="10"/>
                    <a:pt x="31" y="39"/>
                    <a:pt x="33" y="48"/>
                  </a:cubicBezTo>
                  <a:cubicBezTo>
                    <a:pt x="34" y="52"/>
                    <a:pt x="37" y="62"/>
                    <a:pt x="41" y="62"/>
                  </a:cubicBezTo>
                  <a:cubicBezTo>
                    <a:pt x="44" y="62"/>
                    <a:pt x="47" y="52"/>
                    <a:pt x="48" y="48"/>
                  </a:cubicBezTo>
                  <a:cubicBezTo>
                    <a:pt x="50" y="39"/>
                    <a:pt x="44" y="10"/>
                    <a:pt x="44" y="10"/>
                  </a:cubicBezTo>
                  <a:cubicBezTo>
                    <a:pt x="45" y="9"/>
                    <a:pt x="46" y="7"/>
                    <a:pt x="4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0" y="0"/>
                    <a:pt x="81" y="11"/>
                    <a:pt x="79" y="23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4" y="59"/>
                    <a:pt x="67" y="70"/>
                    <a:pt x="56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3" y="70"/>
                    <a:pt x="7" y="59"/>
                    <a:pt x="4" y="4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0"/>
                    <a:pt x="11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4" name="Oval 26"/>
            <p:cNvSpPr>
              <a:spLocks noChangeArrowheads="1"/>
            </p:cNvSpPr>
            <p:nvPr/>
          </p:nvSpPr>
          <p:spPr bwMode="auto">
            <a:xfrm>
              <a:off x="9280526" y="3648075"/>
              <a:ext cx="153988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9399588" y="3730625"/>
              <a:ext cx="304800" cy="109538"/>
            </a:xfrm>
            <a:custGeom>
              <a:avLst/>
              <a:gdLst>
                <a:gd name="T0" fmla="*/ 81 w 81"/>
                <a:gd name="T1" fmla="*/ 27 h 29"/>
                <a:gd name="T2" fmla="*/ 64 w 81"/>
                <a:gd name="T3" fmla="*/ 10 h 29"/>
                <a:gd name="T4" fmla="*/ 62 w 81"/>
                <a:gd name="T5" fmla="*/ 10 h 29"/>
                <a:gd name="T6" fmla="*/ 62 w 81"/>
                <a:gd name="T7" fmla="*/ 6 h 29"/>
                <a:gd name="T8" fmla="*/ 55 w 81"/>
                <a:gd name="T9" fmla="*/ 0 h 29"/>
                <a:gd name="T10" fmla="*/ 49 w 81"/>
                <a:gd name="T11" fmla="*/ 6 h 29"/>
                <a:gd name="T12" fmla="*/ 49 w 81"/>
                <a:gd name="T13" fmla="*/ 10 h 29"/>
                <a:gd name="T14" fmla="*/ 24 w 81"/>
                <a:gd name="T15" fmla="*/ 10 h 29"/>
                <a:gd name="T16" fmla="*/ 24 w 81"/>
                <a:gd name="T17" fmla="*/ 6 h 29"/>
                <a:gd name="T18" fmla="*/ 17 w 81"/>
                <a:gd name="T19" fmla="*/ 0 h 29"/>
                <a:gd name="T20" fmla="*/ 15 w 81"/>
                <a:gd name="T21" fmla="*/ 0 h 29"/>
                <a:gd name="T22" fmla="*/ 0 w 81"/>
                <a:gd name="T23" fmla="*/ 23 h 29"/>
                <a:gd name="T24" fmla="*/ 1 w 81"/>
                <a:gd name="T25" fmla="*/ 23 h 29"/>
                <a:gd name="T26" fmla="*/ 1 w 81"/>
                <a:gd name="T27" fmla="*/ 23 h 29"/>
                <a:gd name="T28" fmla="*/ 7 w 81"/>
                <a:gd name="T29" fmla="*/ 23 h 29"/>
                <a:gd name="T30" fmla="*/ 24 w 81"/>
                <a:gd name="T31" fmla="*/ 29 h 29"/>
                <a:gd name="T32" fmla="*/ 81 w 81"/>
                <a:gd name="T33" fmla="*/ 29 h 29"/>
                <a:gd name="T34" fmla="*/ 81 w 81"/>
                <a:gd name="T35" fmla="*/ 27 h 29"/>
                <a:gd name="T36" fmla="*/ 17 w 81"/>
                <a:gd name="T37" fmla="*/ 22 h 29"/>
                <a:gd name="T38" fmla="*/ 11 w 81"/>
                <a:gd name="T39" fmla="*/ 16 h 29"/>
                <a:gd name="T40" fmla="*/ 11 w 81"/>
                <a:gd name="T41" fmla="*/ 15 h 29"/>
                <a:gd name="T42" fmla="*/ 17 w 81"/>
                <a:gd name="T43" fmla="*/ 19 h 29"/>
                <a:gd name="T44" fmla="*/ 23 w 81"/>
                <a:gd name="T45" fmla="*/ 15 h 29"/>
                <a:gd name="T46" fmla="*/ 24 w 81"/>
                <a:gd name="T47" fmla="*/ 16 h 29"/>
                <a:gd name="T48" fmla="*/ 17 w 81"/>
                <a:gd name="T49" fmla="*/ 22 h 29"/>
                <a:gd name="T50" fmla="*/ 55 w 81"/>
                <a:gd name="T51" fmla="*/ 22 h 29"/>
                <a:gd name="T52" fmla="*/ 49 w 81"/>
                <a:gd name="T53" fmla="*/ 16 h 29"/>
                <a:gd name="T54" fmla="*/ 49 w 81"/>
                <a:gd name="T55" fmla="*/ 15 h 29"/>
                <a:gd name="T56" fmla="*/ 55 w 81"/>
                <a:gd name="T57" fmla="*/ 19 h 29"/>
                <a:gd name="T58" fmla="*/ 62 w 81"/>
                <a:gd name="T59" fmla="*/ 15 h 29"/>
                <a:gd name="T60" fmla="*/ 62 w 81"/>
                <a:gd name="T61" fmla="*/ 16 h 29"/>
                <a:gd name="T62" fmla="*/ 55 w 81"/>
                <a:gd name="T6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29">
                  <a:moveTo>
                    <a:pt x="81" y="27"/>
                  </a:moveTo>
                  <a:cubicBezTo>
                    <a:pt x="81" y="17"/>
                    <a:pt x="73" y="10"/>
                    <a:pt x="64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2" y="0"/>
                    <a:pt x="49" y="3"/>
                    <a:pt x="49" y="6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3"/>
                    <a:pt x="21" y="0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4" y="10"/>
                    <a:pt x="8" y="19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3" y="23"/>
                    <a:pt x="19" y="25"/>
                    <a:pt x="24" y="29"/>
                  </a:cubicBezTo>
                  <a:cubicBezTo>
                    <a:pt x="81" y="29"/>
                    <a:pt x="81" y="29"/>
                    <a:pt x="81" y="29"/>
                  </a:cubicBezTo>
                  <a:lnTo>
                    <a:pt x="81" y="27"/>
                  </a:lnTo>
                  <a:close/>
                  <a:moveTo>
                    <a:pt x="17" y="22"/>
                  </a:moveTo>
                  <a:cubicBezTo>
                    <a:pt x="14" y="22"/>
                    <a:pt x="11" y="19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7"/>
                    <a:pt x="15" y="19"/>
                    <a:pt x="17" y="19"/>
                  </a:cubicBezTo>
                  <a:cubicBezTo>
                    <a:pt x="20" y="19"/>
                    <a:pt x="22" y="17"/>
                    <a:pt x="23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9"/>
                    <a:pt x="21" y="22"/>
                    <a:pt x="17" y="22"/>
                  </a:cubicBezTo>
                  <a:close/>
                  <a:moveTo>
                    <a:pt x="55" y="22"/>
                  </a:moveTo>
                  <a:cubicBezTo>
                    <a:pt x="52" y="22"/>
                    <a:pt x="49" y="19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7"/>
                    <a:pt x="53" y="19"/>
                    <a:pt x="55" y="19"/>
                  </a:cubicBezTo>
                  <a:cubicBezTo>
                    <a:pt x="58" y="19"/>
                    <a:pt x="61" y="17"/>
                    <a:pt x="62" y="15"/>
                  </a:cubicBezTo>
                  <a:cubicBezTo>
                    <a:pt x="62" y="15"/>
                    <a:pt x="62" y="15"/>
                    <a:pt x="62" y="16"/>
                  </a:cubicBezTo>
                  <a:cubicBezTo>
                    <a:pt x="62" y="19"/>
                    <a:pt x="59" y="22"/>
                    <a:pt x="5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9475788" y="3862388"/>
              <a:ext cx="228600" cy="239713"/>
            </a:xfrm>
            <a:custGeom>
              <a:avLst/>
              <a:gdLst>
                <a:gd name="T0" fmla="*/ 47 w 61"/>
                <a:gd name="T1" fmla="*/ 5 h 64"/>
                <a:gd name="T2" fmla="*/ 55 w 61"/>
                <a:gd name="T3" fmla="*/ 5 h 64"/>
                <a:gd name="T4" fmla="*/ 55 w 61"/>
                <a:gd name="T5" fmla="*/ 48 h 64"/>
                <a:gd name="T6" fmla="*/ 46 w 61"/>
                <a:gd name="T7" fmla="*/ 58 h 64"/>
                <a:gd name="T8" fmla="*/ 5 w 61"/>
                <a:gd name="T9" fmla="*/ 58 h 64"/>
                <a:gd name="T10" fmla="*/ 0 w 61"/>
                <a:gd name="T11" fmla="*/ 64 h 64"/>
                <a:gd name="T12" fmla="*/ 44 w 61"/>
                <a:gd name="T13" fmla="*/ 64 h 64"/>
                <a:gd name="T14" fmla="*/ 61 w 61"/>
                <a:gd name="T15" fmla="*/ 47 h 64"/>
                <a:gd name="T16" fmla="*/ 61 w 61"/>
                <a:gd name="T17" fmla="*/ 0 h 64"/>
                <a:gd name="T18" fmla="*/ 45 w 61"/>
                <a:gd name="T19" fmla="*/ 0 h 64"/>
                <a:gd name="T20" fmla="*/ 9 w 61"/>
                <a:gd name="T21" fmla="*/ 0 h 64"/>
                <a:gd name="T22" fmla="*/ 12 w 61"/>
                <a:gd name="T23" fmla="*/ 5 h 64"/>
                <a:gd name="T24" fmla="*/ 47 w 61"/>
                <a:gd name="T25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4">
                  <a:moveTo>
                    <a:pt x="47" y="5"/>
                  </a:moveTo>
                  <a:cubicBezTo>
                    <a:pt x="55" y="5"/>
                    <a:pt x="55" y="5"/>
                    <a:pt x="55" y="5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5" y="53"/>
                    <a:pt x="51" y="58"/>
                    <a:pt x="46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3" y="60"/>
                    <a:pt x="2" y="62"/>
                    <a:pt x="0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3" y="64"/>
                    <a:pt x="61" y="56"/>
                    <a:pt x="61" y="4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2"/>
                    <a:pt x="11" y="4"/>
                    <a:pt x="12" y="5"/>
                  </a:cubicBezTo>
                  <a:lnTo>
                    <a:pt x="4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9520238" y="3929063"/>
              <a:ext cx="49213" cy="41275"/>
            </a:xfrm>
            <a:custGeom>
              <a:avLst/>
              <a:gdLst>
                <a:gd name="T0" fmla="*/ 11 w 13"/>
                <a:gd name="T1" fmla="*/ 11 h 11"/>
                <a:gd name="T2" fmla="*/ 13 w 13"/>
                <a:gd name="T3" fmla="*/ 10 h 11"/>
                <a:gd name="T4" fmla="*/ 13 w 13"/>
                <a:gd name="T5" fmla="*/ 1 h 11"/>
                <a:gd name="T6" fmla="*/ 11 w 13"/>
                <a:gd name="T7" fmla="*/ 0 h 11"/>
                <a:gd name="T8" fmla="*/ 2 w 13"/>
                <a:gd name="T9" fmla="*/ 0 h 11"/>
                <a:gd name="T10" fmla="*/ 0 w 13"/>
                <a:gd name="T11" fmla="*/ 11 h 11"/>
                <a:gd name="T12" fmla="*/ 11 w 1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1" y="11"/>
                  </a:moveTo>
                  <a:cubicBezTo>
                    <a:pt x="12" y="11"/>
                    <a:pt x="13" y="11"/>
                    <a:pt x="13" y="1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1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9586913" y="39290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10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10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1"/>
                    <a:pt x="17" y="1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9586913" y="39925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9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9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0"/>
                    <a:pt x="17" y="9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9512301" y="3992563"/>
              <a:ext cx="57150" cy="41275"/>
            </a:xfrm>
            <a:custGeom>
              <a:avLst/>
              <a:gdLst>
                <a:gd name="T0" fmla="*/ 1 w 15"/>
                <a:gd name="T1" fmla="*/ 7 h 11"/>
                <a:gd name="T2" fmla="*/ 1 w 15"/>
                <a:gd name="T3" fmla="*/ 7 h 11"/>
                <a:gd name="T4" fmla="*/ 0 w 15"/>
                <a:gd name="T5" fmla="*/ 11 h 11"/>
                <a:gd name="T6" fmla="*/ 13 w 15"/>
                <a:gd name="T7" fmla="*/ 11 h 11"/>
                <a:gd name="T8" fmla="*/ 15 w 15"/>
                <a:gd name="T9" fmla="*/ 9 h 11"/>
                <a:gd name="T10" fmla="*/ 15 w 15"/>
                <a:gd name="T11" fmla="*/ 1 h 11"/>
                <a:gd name="T12" fmla="*/ 13 w 15"/>
                <a:gd name="T13" fmla="*/ 0 h 11"/>
                <a:gd name="T14" fmla="*/ 2 w 15"/>
                <a:gd name="T15" fmla="*/ 0 h 11"/>
                <a:gd name="T16" fmla="*/ 1 w 15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1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31" name="Group 33"/>
          <p:cNvGrpSpPr/>
          <p:nvPr/>
        </p:nvGrpSpPr>
        <p:grpSpPr>
          <a:xfrm>
            <a:off x="7009523" y="3592906"/>
            <a:ext cx="482536" cy="583740"/>
            <a:chOff x="9532938" y="3521075"/>
            <a:chExt cx="423862" cy="512763"/>
          </a:xfrm>
          <a:solidFill>
            <a:schemeClr val="bg1"/>
          </a:solidFill>
        </p:grpSpPr>
        <p:sp>
          <p:nvSpPr>
            <p:cNvPr id="32" name="Freeform 34"/>
            <p:cNvSpPr/>
            <p:nvPr/>
          </p:nvSpPr>
          <p:spPr bwMode="auto">
            <a:xfrm>
              <a:off x="9667875" y="3640138"/>
              <a:ext cx="150812" cy="30163"/>
            </a:xfrm>
            <a:custGeom>
              <a:avLst/>
              <a:gdLst>
                <a:gd name="T0" fmla="*/ 40 w 40"/>
                <a:gd name="T1" fmla="*/ 4 h 8"/>
                <a:gd name="T2" fmla="*/ 36 w 40"/>
                <a:gd name="T3" fmla="*/ 8 h 8"/>
                <a:gd name="T4" fmla="*/ 4 w 40"/>
                <a:gd name="T5" fmla="*/ 8 h 8"/>
                <a:gd name="T6" fmla="*/ 0 w 40"/>
                <a:gd name="T7" fmla="*/ 4 h 8"/>
                <a:gd name="T8" fmla="*/ 0 w 40"/>
                <a:gd name="T9" fmla="*/ 4 h 8"/>
                <a:gd name="T10" fmla="*/ 4 w 40"/>
                <a:gd name="T11" fmla="*/ 0 h 8"/>
                <a:gd name="T12" fmla="*/ 36 w 40"/>
                <a:gd name="T13" fmla="*/ 0 h 8"/>
                <a:gd name="T14" fmla="*/ 40 w 40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8">
                  <a:moveTo>
                    <a:pt x="40" y="4"/>
                  </a:moveTo>
                  <a:cubicBezTo>
                    <a:pt x="40" y="6"/>
                    <a:pt x="39" y="8"/>
                    <a:pt x="36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0" y="1"/>
                    <a:pt x="4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9656763" y="3521075"/>
              <a:ext cx="173037" cy="100013"/>
            </a:xfrm>
            <a:custGeom>
              <a:avLst/>
              <a:gdLst>
                <a:gd name="T0" fmla="*/ 46 w 46"/>
                <a:gd name="T1" fmla="*/ 14 h 27"/>
                <a:gd name="T2" fmla="*/ 36 w 46"/>
                <a:gd name="T3" fmla="*/ 27 h 27"/>
                <a:gd name="T4" fmla="*/ 10 w 46"/>
                <a:gd name="T5" fmla="*/ 27 h 27"/>
                <a:gd name="T6" fmla="*/ 0 w 46"/>
                <a:gd name="T7" fmla="*/ 14 h 27"/>
                <a:gd name="T8" fmla="*/ 0 w 46"/>
                <a:gd name="T9" fmla="*/ 14 h 27"/>
                <a:gd name="T10" fmla="*/ 10 w 46"/>
                <a:gd name="T11" fmla="*/ 0 h 27"/>
                <a:gd name="T12" fmla="*/ 20 w 46"/>
                <a:gd name="T13" fmla="*/ 7 h 27"/>
                <a:gd name="T14" fmla="*/ 27 w 46"/>
                <a:gd name="T15" fmla="*/ 0 h 27"/>
                <a:gd name="T16" fmla="*/ 33 w 46"/>
                <a:gd name="T17" fmla="*/ 7 h 27"/>
                <a:gd name="T18" fmla="*/ 36 w 46"/>
                <a:gd name="T19" fmla="*/ 0 h 27"/>
                <a:gd name="T20" fmla="*/ 46 w 46"/>
                <a:gd name="T2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27">
                  <a:moveTo>
                    <a:pt x="46" y="14"/>
                  </a:moveTo>
                  <a:cubicBezTo>
                    <a:pt x="46" y="21"/>
                    <a:pt x="42" y="27"/>
                    <a:pt x="36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27"/>
                    <a:pt x="0" y="21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5" y="0"/>
                    <a:pt x="10" y="0"/>
                  </a:cubicBezTo>
                  <a:cubicBezTo>
                    <a:pt x="10" y="0"/>
                    <a:pt x="17" y="8"/>
                    <a:pt x="20" y="7"/>
                  </a:cubicBezTo>
                  <a:cubicBezTo>
                    <a:pt x="22" y="7"/>
                    <a:pt x="24" y="0"/>
                    <a:pt x="27" y="0"/>
                  </a:cubicBezTo>
                  <a:cubicBezTo>
                    <a:pt x="29" y="1"/>
                    <a:pt x="31" y="7"/>
                    <a:pt x="33" y="7"/>
                  </a:cubicBezTo>
                  <a:cubicBezTo>
                    <a:pt x="35" y="7"/>
                    <a:pt x="36" y="0"/>
                    <a:pt x="36" y="0"/>
                  </a:cubicBezTo>
                  <a:cubicBezTo>
                    <a:pt x="42" y="0"/>
                    <a:pt x="46" y="6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34" name="Freeform 36"/>
            <p:cNvSpPr>
              <a:spLocks noEditPoints="1"/>
            </p:cNvSpPr>
            <p:nvPr/>
          </p:nvSpPr>
          <p:spPr bwMode="auto">
            <a:xfrm>
              <a:off x="9532938" y="3689350"/>
              <a:ext cx="423862" cy="344488"/>
            </a:xfrm>
            <a:custGeom>
              <a:avLst/>
              <a:gdLst>
                <a:gd name="T0" fmla="*/ 113 w 113"/>
                <a:gd name="T1" fmla="*/ 82 h 92"/>
                <a:gd name="T2" fmla="*/ 102 w 113"/>
                <a:gd name="T3" fmla="*/ 92 h 92"/>
                <a:gd name="T4" fmla="*/ 10 w 113"/>
                <a:gd name="T5" fmla="*/ 92 h 92"/>
                <a:gd name="T6" fmla="*/ 0 w 113"/>
                <a:gd name="T7" fmla="*/ 82 h 92"/>
                <a:gd name="T8" fmla="*/ 10 w 113"/>
                <a:gd name="T9" fmla="*/ 71 h 92"/>
                <a:gd name="T10" fmla="*/ 10 w 113"/>
                <a:gd name="T11" fmla="*/ 33 h 92"/>
                <a:gd name="T12" fmla="*/ 43 w 113"/>
                <a:gd name="T13" fmla="*/ 0 h 92"/>
                <a:gd name="T14" fmla="*/ 69 w 113"/>
                <a:gd name="T15" fmla="*/ 0 h 92"/>
                <a:gd name="T16" fmla="*/ 102 w 113"/>
                <a:gd name="T17" fmla="*/ 33 h 92"/>
                <a:gd name="T18" fmla="*/ 102 w 113"/>
                <a:gd name="T19" fmla="*/ 71 h 92"/>
                <a:gd name="T20" fmla="*/ 113 w 113"/>
                <a:gd name="T21" fmla="*/ 82 h 92"/>
                <a:gd name="T22" fmla="*/ 75 w 113"/>
                <a:gd name="T23" fmla="*/ 54 h 92"/>
                <a:gd name="T24" fmla="*/ 62 w 113"/>
                <a:gd name="T25" fmla="*/ 39 h 92"/>
                <a:gd name="T26" fmla="*/ 53 w 113"/>
                <a:gd name="T27" fmla="*/ 32 h 92"/>
                <a:gd name="T28" fmla="*/ 59 w 113"/>
                <a:gd name="T29" fmla="*/ 28 h 92"/>
                <a:gd name="T30" fmla="*/ 70 w 113"/>
                <a:gd name="T31" fmla="*/ 31 h 92"/>
                <a:gd name="T32" fmla="*/ 73 w 113"/>
                <a:gd name="T33" fmla="*/ 22 h 92"/>
                <a:gd name="T34" fmla="*/ 61 w 113"/>
                <a:gd name="T35" fmla="*/ 19 h 92"/>
                <a:gd name="T36" fmla="*/ 61 w 113"/>
                <a:gd name="T37" fmla="*/ 18 h 92"/>
                <a:gd name="T38" fmla="*/ 61 w 113"/>
                <a:gd name="T39" fmla="*/ 18 h 92"/>
                <a:gd name="T40" fmla="*/ 61 w 113"/>
                <a:gd name="T41" fmla="*/ 17 h 92"/>
                <a:gd name="T42" fmla="*/ 57 w 113"/>
                <a:gd name="T43" fmla="*/ 14 h 92"/>
                <a:gd name="T44" fmla="*/ 54 w 113"/>
                <a:gd name="T45" fmla="*/ 17 h 92"/>
                <a:gd name="T46" fmla="*/ 54 w 113"/>
                <a:gd name="T47" fmla="*/ 19 h 92"/>
                <a:gd name="T48" fmla="*/ 54 w 113"/>
                <a:gd name="T49" fmla="*/ 19 h 92"/>
                <a:gd name="T50" fmla="*/ 54 w 113"/>
                <a:gd name="T51" fmla="*/ 20 h 92"/>
                <a:gd name="T52" fmla="*/ 41 w 113"/>
                <a:gd name="T53" fmla="*/ 34 h 92"/>
                <a:gd name="T54" fmla="*/ 55 w 113"/>
                <a:gd name="T55" fmla="*/ 48 h 92"/>
                <a:gd name="T56" fmla="*/ 63 w 113"/>
                <a:gd name="T57" fmla="*/ 55 h 92"/>
                <a:gd name="T58" fmla="*/ 55 w 113"/>
                <a:gd name="T59" fmla="*/ 60 h 92"/>
                <a:gd name="T60" fmla="*/ 43 w 113"/>
                <a:gd name="T61" fmla="*/ 56 h 92"/>
                <a:gd name="T62" fmla="*/ 40 w 113"/>
                <a:gd name="T63" fmla="*/ 65 h 92"/>
                <a:gd name="T64" fmla="*/ 53 w 113"/>
                <a:gd name="T65" fmla="*/ 69 h 92"/>
                <a:gd name="T66" fmla="*/ 53 w 113"/>
                <a:gd name="T67" fmla="*/ 70 h 92"/>
                <a:gd name="T68" fmla="*/ 53 w 113"/>
                <a:gd name="T69" fmla="*/ 70 h 92"/>
                <a:gd name="T70" fmla="*/ 53 w 113"/>
                <a:gd name="T71" fmla="*/ 70 h 92"/>
                <a:gd name="T72" fmla="*/ 57 w 113"/>
                <a:gd name="T73" fmla="*/ 74 h 92"/>
                <a:gd name="T74" fmla="*/ 61 w 113"/>
                <a:gd name="T75" fmla="*/ 70 h 92"/>
                <a:gd name="T76" fmla="*/ 61 w 113"/>
                <a:gd name="T77" fmla="*/ 70 h 92"/>
                <a:gd name="T78" fmla="*/ 61 w 113"/>
                <a:gd name="T79" fmla="*/ 70 h 92"/>
                <a:gd name="T80" fmla="*/ 61 w 113"/>
                <a:gd name="T81" fmla="*/ 68 h 92"/>
                <a:gd name="T82" fmla="*/ 75 w 113"/>
                <a:gd name="T83" fmla="*/ 5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3" h="92">
                  <a:moveTo>
                    <a:pt x="113" y="82"/>
                  </a:moveTo>
                  <a:cubicBezTo>
                    <a:pt x="113" y="87"/>
                    <a:pt x="108" y="92"/>
                    <a:pt x="10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5" y="92"/>
                    <a:pt x="0" y="87"/>
                    <a:pt x="0" y="82"/>
                  </a:cubicBezTo>
                  <a:cubicBezTo>
                    <a:pt x="0" y="76"/>
                    <a:pt x="5" y="71"/>
                    <a:pt x="10" y="71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15"/>
                    <a:pt x="25" y="0"/>
                    <a:pt x="43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87" y="0"/>
                    <a:pt x="102" y="15"/>
                    <a:pt x="102" y="33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8" y="71"/>
                    <a:pt x="113" y="76"/>
                    <a:pt x="113" y="82"/>
                  </a:cubicBezTo>
                  <a:close/>
                  <a:moveTo>
                    <a:pt x="75" y="54"/>
                  </a:moveTo>
                  <a:cubicBezTo>
                    <a:pt x="75" y="47"/>
                    <a:pt x="71" y="42"/>
                    <a:pt x="62" y="39"/>
                  </a:cubicBezTo>
                  <a:cubicBezTo>
                    <a:pt x="55" y="37"/>
                    <a:pt x="53" y="35"/>
                    <a:pt x="53" y="32"/>
                  </a:cubicBezTo>
                  <a:cubicBezTo>
                    <a:pt x="52" y="30"/>
                    <a:pt x="54" y="28"/>
                    <a:pt x="59" y="28"/>
                  </a:cubicBezTo>
                  <a:cubicBezTo>
                    <a:pt x="65" y="28"/>
                    <a:pt x="68" y="30"/>
                    <a:pt x="70" y="3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0" y="21"/>
                    <a:pt x="66" y="20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5"/>
                    <a:pt x="60" y="14"/>
                    <a:pt x="57" y="14"/>
                  </a:cubicBezTo>
                  <a:cubicBezTo>
                    <a:pt x="55" y="14"/>
                    <a:pt x="54" y="15"/>
                    <a:pt x="54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45" y="22"/>
                    <a:pt x="41" y="27"/>
                    <a:pt x="41" y="34"/>
                  </a:cubicBezTo>
                  <a:cubicBezTo>
                    <a:pt x="41" y="41"/>
                    <a:pt x="46" y="45"/>
                    <a:pt x="55" y="48"/>
                  </a:cubicBezTo>
                  <a:cubicBezTo>
                    <a:pt x="60" y="50"/>
                    <a:pt x="63" y="52"/>
                    <a:pt x="63" y="55"/>
                  </a:cubicBezTo>
                  <a:cubicBezTo>
                    <a:pt x="63" y="58"/>
                    <a:pt x="60" y="60"/>
                    <a:pt x="55" y="60"/>
                  </a:cubicBezTo>
                  <a:cubicBezTo>
                    <a:pt x="50" y="60"/>
                    <a:pt x="46" y="58"/>
                    <a:pt x="43" y="56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3" y="67"/>
                    <a:pt x="48" y="68"/>
                    <a:pt x="53" y="6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3"/>
                    <a:pt x="55" y="74"/>
                    <a:pt x="57" y="74"/>
                  </a:cubicBezTo>
                  <a:cubicBezTo>
                    <a:pt x="59" y="74"/>
                    <a:pt x="61" y="73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70" y="66"/>
                    <a:pt x="75" y="60"/>
                    <a:pt x="7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35" name="Group 37"/>
          <p:cNvGrpSpPr/>
          <p:nvPr/>
        </p:nvGrpSpPr>
        <p:grpSpPr>
          <a:xfrm>
            <a:off x="4660747" y="4425590"/>
            <a:ext cx="486383" cy="508791"/>
            <a:chOff x="8385175" y="3870325"/>
            <a:chExt cx="473075" cy="473075"/>
          </a:xfrm>
          <a:solidFill>
            <a:schemeClr val="bg1"/>
          </a:solidFill>
        </p:grpSpPr>
        <p:sp>
          <p:nvSpPr>
            <p:cNvPr id="36" name="Freeform 38"/>
            <p:cNvSpPr/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2" tIns="45705" rIns="91412" bIns="4570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sp>
        <p:nvSpPr>
          <p:cNvPr id="38" name="TextBox 76"/>
          <p:cNvSpPr txBox="1"/>
          <p:nvPr/>
        </p:nvSpPr>
        <p:spPr>
          <a:xfrm>
            <a:off x="8124163" y="1997962"/>
            <a:ext cx="141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124161" y="2367180"/>
            <a:ext cx="305040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8124163" y="4269495"/>
            <a:ext cx="141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124161" y="4638714"/>
            <a:ext cx="305040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1018703" y="1997962"/>
            <a:ext cx="141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018704" y="2367180"/>
            <a:ext cx="305040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1018703" y="4269495"/>
            <a:ext cx="141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18704" y="4638714"/>
            <a:ext cx="305040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5552386" y="5204567"/>
            <a:ext cx="1655889" cy="31138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12" tIns="45705" rIns="91412" bIns="45705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汇报：张三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8311" y="1472693"/>
            <a:ext cx="9628232" cy="882711"/>
          </a:xfrm>
          <a:prstGeom prst="rect">
            <a:avLst/>
          </a:prstGeom>
          <a:noFill/>
        </p:spPr>
        <p:txBody>
          <a:bodyPr wrap="square" lIns="91412" tIns="45705" rIns="143956" bIns="35989" numCol="1" spcCol="270000" rtlCol="0">
            <a:spAutoFit/>
          </a:bodyPr>
          <a:lstStyle/>
          <a:p>
            <a:pPr defTabSz="1215390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您的容打在这里或者通过复制您的文本后，在此框中选择粘贴并选择只保留文字。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1535568" y="3012809"/>
            <a:ext cx="1791733" cy="1218639"/>
            <a:chOff x="1533958" y="2724679"/>
            <a:chExt cx="1792053" cy="1218920"/>
          </a:xfrm>
          <a:solidFill>
            <a:srgbClr val="0070C0"/>
          </a:solidFill>
        </p:grpSpPr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1533958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19526" y="2939449"/>
              <a:ext cx="1416025" cy="338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1128335" y="4444133"/>
            <a:ext cx="2601308" cy="1216601"/>
            <a:chOff x="1126654" y="4156333"/>
            <a:chExt cx="2601772" cy="1216883"/>
          </a:xfrm>
        </p:grpSpPr>
        <p:sp>
          <p:nvSpPr>
            <p:cNvPr id="15" name="圆角矩形 14"/>
            <p:cNvSpPr/>
            <p:nvPr/>
          </p:nvSpPr>
          <p:spPr>
            <a:xfrm>
              <a:off x="1126654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27954" y="4492714"/>
              <a:ext cx="1898056" cy="592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3590634" y="4444133"/>
            <a:ext cx="2601308" cy="1216601"/>
            <a:chOff x="3589393" y="4156333"/>
            <a:chExt cx="2601772" cy="1216883"/>
          </a:xfrm>
        </p:grpSpPr>
        <p:sp>
          <p:nvSpPr>
            <p:cNvPr id="18" name="圆角矩形 17"/>
            <p:cNvSpPr/>
            <p:nvPr/>
          </p:nvSpPr>
          <p:spPr>
            <a:xfrm>
              <a:off x="3589393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41250" y="4492714"/>
              <a:ext cx="1898056" cy="592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9"/>
          <p:cNvGrpSpPr/>
          <p:nvPr/>
        </p:nvGrpSpPr>
        <p:grpSpPr>
          <a:xfrm>
            <a:off x="6052935" y="4444133"/>
            <a:ext cx="2601308" cy="1216601"/>
            <a:chOff x="6052133" y="4156333"/>
            <a:chExt cx="2601772" cy="1216883"/>
          </a:xfrm>
        </p:grpSpPr>
        <p:sp>
          <p:nvSpPr>
            <p:cNvPr id="21" name="圆角矩形 20"/>
            <p:cNvSpPr/>
            <p:nvPr/>
          </p:nvSpPr>
          <p:spPr>
            <a:xfrm>
              <a:off x="6052133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03990" y="4492714"/>
              <a:ext cx="1898056" cy="592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8515234" y="4444133"/>
            <a:ext cx="2601308" cy="1216601"/>
            <a:chOff x="8514872" y="4156333"/>
            <a:chExt cx="2601772" cy="1216883"/>
          </a:xfrm>
        </p:grpSpPr>
        <p:sp>
          <p:nvSpPr>
            <p:cNvPr id="24" name="圆角矩形 23"/>
            <p:cNvSpPr/>
            <p:nvPr/>
          </p:nvSpPr>
          <p:spPr>
            <a:xfrm>
              <a:off x="8514872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866729" y="4492714"/>
              <a:ext cx="1898056" cy="592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25"/>
          <p:cNvGrpSpPr/>
          <p:nvPr/>
        </p:nvGrpSpPr>
        <p:grpSpPr>
          <a:xfrm>
            <a:off x="3997868" y="3012809"/>
            <a:ext cx="1791733" cy="1218639"/>
            <a:chOff x="3996698" y="2724679"/>
            <a:chExt cx="1792053" cy="1218920"/>
          </a:xfrm>
          <a:solidFill>
            <a:srgbClr val="0070C0"/>
          </a:solidFill>
        </p:grpSpPr>
        <p:sp>
          <p:nvSpPr>
            <p:cNvPr id="27" name="Freeform 5"/>
            <p:cNvSpPr>
              <a:spLocks noChangeAspect="1"/>
            </p:cNvSpPr>
            <p:nvPr/>
          </p:nvSpPr>
          <p:spPr bwMode="auto">
            <a:xfrm>
              <a:off x="3996698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82265" y="2939449"/>
              <a:ext cx="1416025" cy="338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23" name="组合 28"/>
          <p:cNvGrpSpPr/>
          <p:nvPr/>
        </p:nvGrpSpPr>
        <p:grpSpPr>
          <a:xfrm>
            <a:off x="6455278" y="3012809"/>
            <a:ext cx="1791733" cy="1218639"/>
            <a:chOff x="6454547" y="2724679"/>
            <a:chExt cx="1792053" cy="1218920"/>
          </a:xfrm>
          <a:solidFill>
            <a:srgbClr val="0070C0"/>
          </a:solidFill>
        </p:grpSpPr>
        <p:sp>
          <p:nvSpPr>
            <p:cNvPr id="30" name="Freeform 5"/>
            <p:cNvSpPr>
              <a:spLocks noChangeAspect="1"/>
            </p:cNvSpPr>
            <p:nvPr/>
          </p:nvSpPr>
          <p:spPr bwMode="auto">
            <a:xfrm>
              <a:off x="6454547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45006" y="2939449"/>
              <a:ext cx="1416025" cy="338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26" name="组合 31"/>
          <p:cNvGrpSpPr/>
          <p:nvPr/>
        </p:nvGrpSpPr>
        <p:grpSpPr>
          <a:xfrm>
            <a:off x="8917577" y="3012809"/>
            <a:ext cx="1791733" cy="1218639"/>
            <a:chOff x="8917286" y="2724679"/>
            <a:chExt cx="1792053" cy="1218920"/>
          </a:xfrm>
          <a:solidFill>
            <a:srgbClr val="0070C0"/>
          </a:solidFill>
        </p:grpSpPr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8917286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107745" y="2939449"/>
              <a:ext cx="1416025" cy="338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735627" y="2168861"/>
            <a:ext cx="2161319" cy="3652127"/>
            <a:chOff x="3619886" y="1626645"/>
            <a:chExt cx="1620989" cy="2739095"/>
          </a:xfrm>
        </p:grpSpPr>
        <p:sp>
          <p:nvSpPr>
            <p:cNvPr id="13" name="矩形 12"/>
            <p:cNvSpPr/>
            <p:nvPr/>
          </p:nvSpPr>
          <p:spPr>
            <a:xfrm>
              <a:off x="3660059" y="2000712"/>
              <a:ext cx="1546534" cy="954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619886" y="3074635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660058" y="1626645"/>
              <a:ext cx="1537732" cy="305853"/>
            </a:xfrm>
            <a:prstGeom prst="rect">
              <a:avLst/>
            </a:prstGeom>
          </p:spPr>
          <p:txBody>
            <a:bodyPr vert="horz" lIns="121920" tIns="60960" rIns="121920" bIns="6096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135" b="1" spc="-201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700224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619886" y="3758217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270294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07513" y="2168861"/>
            <a:ext cx="2161319" cy="3652127"/>
            <a:chOff x="5323800" y="1626645"/>
            <a:chExt cx="1620989" cy="2739095"/>
          </a:xfrm>
        </p:grpSpPr>
        <p:sp>
          <p:nvSpPr>
            <p:cNvPr id="17" name="矩形 16"/>
            <p:cNvSpPr/>
            <p:nvPr/>
          </p:nvSpPr>
          <p:spPr>
            <a:xfrm>
              <a:off x="5363972" y="2000712"/>
              <a:ext cx="1546534" cy="954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323800" y="3074635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363972" y="1626645"/>
              <a:ext cx="1537732" cy="305853"/>
            </a:xfrm>
            <a:prstGeom prst="rect">
              <a:avLst/>
            </a:prstGeom>
          </p:spPr>
          <p:txBody>
            <a:bodyPr vert="horz" lIns="121920" tIns="60960" rIns="121920" bIns="6096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135" b="1" spc="-201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404136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323800" y="3758217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59280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279395" y="2168861"/>
            <a:ext cx="2161319" cy="3652127"/>
            <a:chOff x="7027712" y="1626645"/>
            <a:chExt cx="1620989" cy="2739095"/>
          </a:xfrm>
        </p:grpSpPr>
        <p:sp>
          <p:nvSpPr>
            <p:cNvPr id="21" name="矩形 20"/>
            <p:cNvSpPr/>
            <p:nvPr/>
          </p:nvSpPr>
          <p:spPr>
            <a:xfrm>
              <a:off x="7067885" y="2000712"/>
              <a:ext cx="1546534" cy="9540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027712" y="3074635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7067885" y="1626645"/>
              <a:ext cx="1537732" cy="305853"/>
            </a:xfrm>
            <a:prstGeom prst="rect">
              <a:avLst/>
            </a:prstGeom>
          </p:spPr>
          <p:txBody>
            <a:bodyPr vert="horz" lIns="121920" tIns="60960" rIns="121920" bIns="6096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135" b="1" spc="-201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7108050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7027712" y="3758217"/>
              <a:ext cx="1620989" cy="60752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335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7648265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2509250"/>
          <p:cNvPicPr>
            <a:picLocks noChangeAspect="1"/>
          </p:cNvPicPr>
          <p:nvPr/>
        </p:nvPicPr>
        <p:blipFill>
          <a:blip r:embed="rId3"/>
          <a:srcRect t="17578" b="39418"/>
          <a:stretch>
            <a:fillRect/>
          </a:stretch>
        </p:blipFill>
        <p:spPr>
          <a:xfrm>
            <a:off x="0" y="-132715"/>
            <a:ext cx="12192000" cy="69907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976393" y="2508250"/>
            <a:ext cx="6144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观 看</a:t>
            </a:r>
          </a:p>
        </p:txBody>
      </p:sp>
      <p:sp>
        <p:nvSpPr>
          <p:cNvPr id="7" name="矩形 6"/>
          <p:cNvSpPr/>
          <p:nvPr/>
        </p:nvSpPr>
        <p:spPr>
          <a:xfrm>
            <a:off x="3023893" y="3649623"/>
            <a:ext cx="6473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2000" spc="1000" dirty="0">
                <a:solidFill>
                  <a:schemeClr val="bg1"/>
                </a:solidFill>
                <a:latin typeface="+mj-ea"/>
              </a:rPr>
              <a:t>INTERNET FLAT WORK REPORT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randomBar dir="vert"/>
      </p:transition>
    </mc:Choice>
    <mc:Fallback xmlns="">
      <p:transition spd="slow" advTm="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 (17)"/>
</p:tagLst>
</file>

<file path=ppt/theme/theme1.xml><?xml version="1.0" encoding="utf-8"?>
<a:theme xmlns:a="http://schemas.openxmlformats.org/drawingml/2006/main" name="Office 主题​​">
  <a:themeElements>
    <a:clrScheme name="自定义 7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C06B"/>
      </a:accent1>
      <a:accent2>
        <a:srgbClr val="EA95A8"/>
      </a:accent2>
      <a:accent3>
        <a:srgbClr val="95DACD"/>
      </a:accent3>
      <a:accent4>
        <a:srgbClr val="FEC06B"/>
      </a:accent4>
      <a:accent5>
        <a:srgbClr val="EA95A8"/>
      </a:accent5>
      <a:accent6>
        <a:srgbClr val="95DACD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1605</Words>
  <Application>Microsoft Office PowerPoint</Application>
  <PresentationFormat>宽屏</PresentationFormat>
  <Paragraphs>220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等线</vt:lpstr>
      <vt:lpstr>等线 Light</vt:lpstr>
      <vt:lpstr>微软雅黑</vt:lpstr>
      <vt:lpstr>Arial</vt:lpstr>
      <vt:lpstr>Open Sans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(17)</dc:title>
  <dc:subject>chenying0907</dc:subject>
  <dc:creator>chenying0907</dc:creator>
  <dc:description>chenying0907</dc:description>
  <cp:lastModifiedBy>faith123</cp:lastModifiedBy>
  <cp:revision>6</cp:revision>
  <dcterms:created xsi:type="dcterms:W3CDTF">2018-07-05T01:43:00Z</dcterms:created>
  <dcterms:modified xsi:type="dcterms:W3CDTF">2020-06-20T05:55:23Z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