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0" r:id="rId4"/>
    <p:sldId id="261" r:id="rId5"/>
    <p:sldId id="271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35640F"/>
    <a:srgbClr val="2F2A21"/>
    <a:srgbClr val="C7E0E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-2256" y="-11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6144B4-A1E3-4B26-BC83-21EDEE548EFF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35827-DA85-41BD-AE53-830369C1F86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07152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35827-DA85-41BD-AE53-830369C1F86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E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41" b="5771"/>
          <a:stretch/>
        </p:blipFill>
        <p:spPr>
          <a:xfrm rot="10800000">
            <a:off x="8183398" y="-30641"/>
            <a:ext cx="4038949" cy="424477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37" t="71515" r="19659" b="1905"/>
          <a:stretch/>
        </p:blipFill>
        <p:spPr>
          <a:xfrm>
            <a:off x="4542585" y="5156200"/>
            <a:ext cx="7649415" cy="17018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258" t="9335" r="28046" b="56210"/>
          <a:stretch/>
        </p:blipFill>
        <p:spPr>
          <a:xfrm>
            <a:off x="8183399" y="996775"/>
            <a:ext cx="3218677" cy="251177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0195" y="782159"/>
            <a:ext cx="2701053" cy="270105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9129" b="16970"/>
          <a:stretch/>
        </p:blipFill>
        <p:spPr>
          <a:xfrm>
            <a:off x="0" y="0"/>
            <a:ext cx="3573567" cy="450532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4656197" y="4187785"/>
            <a:ext cx="2227581" cy="425450"/>
            <a:chOff x="4654427" y="4718860"/>
            <a:chExt cx="1663809" cy="317821"/>
          </a:xfrm>
        </p:grpSpPr>
        <p:grpSp>
          <p:nvGrpSpPr>
            <p:cNvPr id="12" name="组合 11"/>
            <p:cNvGrpSpPr/>
            <p:nvPr/>
          </p:nvGrpSpPr>
          <p:grpSpPr>
            <a:xfrm>
              <a:off x="4654427" y="4718860"/>
              <a:ext cx="276971" cy="276971"/>
              <a:chOff x="3725237" y="4930504"/>
              <a:chExt cx="531780" cy="531780"/>
            </a:xfrm>
          </p:grpSpPr>
          <p:sp>
            <p:nvSpPr>
              <p:cNvPr id="14" name="圆角矩形 2"/>
              <p:cNvSpPr/>
              <p:nvPr/>
            </p:nvSpPr>
            <p:spPr>
              <a:xfrm>
                <a:off x="3725237" y="4930504"/>
                <a:ext cx="531780" cy="531780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177800" dist="1016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35640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student-graduation-cap-shape_52041"/>
              <p:cNvSpPr>
                <a:spLocks noChangeAspect="1"/>
              </p:cNvSpPr>
              <p:nvPr/>
            </p:nvSpPr>
            <p:spPr bwMode="auto">
              <a:xfrm>
                <a:off x="3875605" y="5054575"/>
                <a:ext cx="219840" cy="264806"/>
              </a:xfrm>
              <a:custGeom>
                <a:avLst/>
                <a:gdLst>
                  <a:gd name="connsiteX0" fmla="*/ 56671 w 279400"/>
                  <a:gd name="connsiteY0" fmla="*/ 192087 h 336550"/>
                  <a:gd name="connsiteX1" fmla="*/ 224047 w 279400"/>
                  <a:gd name="connsiteY1" fmla="*/ 192087 h 336550"/>
                  <a:gd name="connsiteX2" fmla="*/ 279400 w 279400"/>
                  <a:gd name="connsiteY2" fmla="*/ 247752 h 336550"/>
                  <a:gd name="connsiteX3" fmla="*/ 279400 w 279400"/>
                  <a:gd name="connsiteY3" fmla="*/ 336550 h 336550"/>
                  <a:gd name="connsiteX4" fmla="*/ 176602 w 279400"/>
                  <a:gd name="connsiteY4" fmla="*/ 336550 h 336550"/>
                  <a:gd name="connsiteX5" fmla="*/ 158151 w 279400"/>
                  <a:gd name="connsiteY5" fmla="*/ 245101 h 336550"/>
                  <a:gd name="connsiteX6" fmla="*/ 151562 w 279400"/>
                  <a:gd name="connsiteY6" fmla="*/ 239800 h 336550"/>
                  <a:gd name="connsiteX7" fmla="*/ 167377 w 279400"/>
                  <a:gd name="connsiteY7" fmla="*/ 213293 h 336550"/>
                  <a:gd name="connsiteX8" fmla="*/ 167377 w 279400"/>
                  <a:gd name="connsiteY8" fmla="*/ 209317 h 336550"/>
                  <a:gd name="connsiteX9" fmla="*/ 163423 w 279400"/>
                  <a:gd name="connsiteY9" fmla="*/ 207991 h 336550"/>
                  <a:gd name="connsiteX10" fmla="*/ 121249 w 279400"/>
                  <a:gd name="connsiteY10" fmla="*/ 207991 h 336550"/>
                  <a:gd name="connsiteX11" fmla="*/ 118613 w 279400"/>
                  <a:gd name="connsiteY11" fmla="*/ 209317 h 336550"/>
                  <a:gd name="connsiteX12" fmla="*/ 118613 w 279400"/>
                  <a:gd name="connsiteY12" fmla="*/ 213293 h 336550"/>
                  <a:gd name="connsiteX13" fmla="*/ 134429 w 279400"/>
                  <a:gd name="connsiteY13" fmla="*/ 239800 h 336550"/>
                  <a:gd name="connsiteX14" fmla="*/ 126521 w 279400"/>
                  <a:gd name="connsiteY14" fmla="*/ 245101 h 336550"/>
                  <a:gd name="connsiteX15" fmla="*/ 110706 w 279400"/>
                  <a:gd name="connsiteY15" fmla="*/ 336550 h 336550"/>
                  <a:gd name="connsiteX16" fmla="*/ 0 w 279400"/>
                  <a:gd name="connsiteY16" fmla="*/ 336550 h 336550"/>
                  <a:gd name="connsiteX17" fmla="*/ 0 w 279400"/>
                  <a:gd name="connsiteY17" fmla="*/ 247752 h 336550"/>
                  <a:gd name="connsiteX18" fmla="*/ 56671 w 279400"/>
                  <a:gd name="connsiteY18" fmla="*/ 192087 h 336550"/>
                  <a:gd name="connsiteX19" fmla="*/ 138907 w 279400"/>
                  <a:gd name="connsiteY19" fmla="*/ 0 h 336550"/>
                  <a:gd name="connsiteX20" fmla="*/ 219076 w 279400"/>
                  <a:gd name="connsiteY20" fmla="*/ 80169 h 336550"/>
                  <a:gd name="connsiteX21" fmla="*/ 138907 w 279400"/>
                  <a:gd name="connsiteY21" fmla="*/ 160338 h 336550"/>
                  <a:gd name="connsiteX22" fmla="*/ 58738 w 279400"/>
                  <a:gd name="connsiteY22" fmla="*/ 80169 h 336550"/>
                  <a:gd name="connsiteX23" fmla="*/ 138907 w 279400"/>
                  <a:gd name="connsiteY23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9400" h="336550">
                    <a:moveTo>
                      <a:pt x="56671" y="192087"/>
                    </a:moveTo>
                    <a:cubicBezTo>
                      <a:pt x="56671" y="192087"/>
                      <a:pt x="56671" y="192087"/>
                      <a:pt x="224047" y="192087"/>
                    </a:cubicBezTo>
                    <a:cubicBezTo>
                      <a:pt x="254360" y="192087"/>
                      <a:pt x="279400" y="217269"/>
                      <a:pt x="279400" y="247752"/>
                    </a:cubicBezTo>
                    <a:cubicBezTo>
                      <a:pt x="279400" y="247752"/>
                      <a:pt x="279400" y="247752"/>
                      <a:pt x="279400" y="336550"/>
                    </a:cubicBezTo>
                    <a:cubicBezTo>
                      <a:pt x="279400" y="336550"/>
                      <a:pt x="279400" y="336550"/>
                      <a:pt x="176602" y="336550"/>
                    </a:cubicBezTo>
                    <a:cubicBezTo>
                      <a:pt x="176602" y="336550"/>
                      <a:pt x="176602" y="336550"/>
                      <a:pt x="158151" y="245101"/>
                    </a:cubicBezTo>
                    <a:cubicBezTo>
                      <a:pt x="158151" y="242450"/>
                      <a:pt x="154197" y="239800"/>
                      <a:pt x="151562" y="239800"/>
                    </a:cubicBezTo>
                    <a:cubicBezTo>
                      <a:pt x="151562" y="239800"/>
                      <a:pt x="151562" y="239800"/>
                      <a:pt x="167377" y="213293"/>
                    </a:cubicBezTo>
                    <a:cubicBezTo>
                      <a:pt x="167377" y="211967"/>
                      <a:pt x="167377" y="210642"/>
                      <a:pt x="167377" y="209317"/>
                    </a:cubicBezTo>
                    <a:cubicBezTo>
                      <a:pt x="166059" y="207991"/>
                      <a:pt x="164741" y="207991"/>
                      <a:pt x="163423" y="207991"/>
                    </a:cubicBezTo>
                    <a:cubicBezTo>
                      <a:pt x="163423" y="207991"/>
                      <a:pt x="163423" y="207991"/>
                      <a:pt x="121249" y="207991"/>
                    </a:cubicBezTo>
                    <a:cubicBezTo>
                      <a:pt x="119931" y="207991"/>
                      <a:pt x="118613" y="207991"/>
                      <a:pt x="118613" y="209317"/>
                    </a:cubicBezTo>
                    <a:cubicBezTo>
                      <a:pt x="117296" y="210642"/>
                      <a:pt x="117296" y="211967"/>
                      <a:pt x="118613" y="213293"/>
                    </a:cubicBezTo>
                    <a:cubicBezTo>
                      <a:pt x="118613" y="213293"/>
                      <a:pt x="118613" y="213293"/>
                      <a:pt x="134429" y="239800"/>
                    </a:cubicBezTo>
                    <a:cubicBezTo>
                      <a:pt x="130475" y="239800"/>
                      <a:pt x="127839" y="242450"/>
                      <a:pt x="126521" y="245101"/>
                    </a:cubicBezTo>
                    <a:cubicBezTo>
                      <a:pt x="126521" y="245101"/>
                      <a:pt x="126521" y="245101"/>
                      <a:pt x="110706" y="336550"/>
                    </a:cubicBezTo>
                    <a:cubicBezTo>
                      <a:pt x="110706" y="336550"/>
                      <a:pt x="110706" y="336550"/>
                      <a:pt x="0" y="336550"/>
                    </a:cubicBezTo>
                    <a:cubicBezTo>
                      <a:pt x="0" y="336550"/>
                      <a:pt x="0" y="336550"/>
                      <a:pt x="0" y="247752"/>
                    </a:cubicBezTo>
                    <a:cubicBezTo>
                      <a:pt x="0" y="217269"/>
                      <a:pt x="25040" y="192087"/>
                      <a:pt x="56671" y="192087"/>
                    </a:cubicBezTo>
                    <a:close/>
                    <a:moveTo>
                      <a:pt x="138907" y="0"/>
                    </a:moveTo>
                    <a:cubicBezTo>
                      <a:pt x="183183" y="0"/>
                      <a:pt x="219076" y="35893"/>
                      <a:pt x="219076" y="80169"/>
                    </a:cubicBezTo>
                    <a:cubicBezTo>
                      <a:pt x="219076" y="124445"/>
                      <a:pt x="183183" y="160338"/>
                      <a:pt x="138907" y="160338"/>
                    </a:cubicBezTo>
                    <a:cubicBezTo>
                      <a:pt x="94631" y="160338"/>
                      <a:pt x="58738" y="124445"/>
                      <a:pt x="58738" y="80169"/>
                    </a:cubicBezTo>
                    <a:cubicBezTo>
                      <a:pt x="58738" y="35893"/>
                      <a:pt x="94631" y="0"/>
                      <a:pt x="138907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5640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" name="文本框 22"/>
            <p:cNvSpPr txBox="1"/>
            <p:nvPr/>
          </p:nvSpPr>
          <p:spPr>
            <a:xfrm>
              <a:off x="4925563" y="4806871"/>
              <a:ext cx="1392673" cy="229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5640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汇报人：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5640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626369" y="4193668"/>
            <a:ext cx="2699384" cy="388620"/>
            <a:chOff x="6395842" y="4718860"/>
            <a:chExt cx="2016134" cy="290158"/>
          </a:xfrm>
        </p:grpSpPr>
        <p:grpSp>
          <p:nvGrpSpPr>
            <p:cNvPr id="17" name="组合 16"/>
            <p:cNvGrpSpPr/>
            <p:nvPr/>
          </p:nvGrpSpPr>
          <p:grpSpPr>
            <a:xfrm>
              <a:off x="6395842" y="4718860"/>
              <a:ext cx="276971" cy="276971"/>
              <a:chOff x="6392770" y="4930504"/>
              <a:chExt cx="531780" cy="531780"/>
            </a:xfrm>
          </p:grpSpPr>
          <p:sp>
            <p:nvSpPr>
              <p:cNvPr id="19" name="圆角矩形 2"/>
              <p:cNvSpPr/>
              <p:nvPr/>
            </p:nvSpPr>
            <p:spPr>
              <a:xfrm>
                <a:off x="6392770" y="4930504"/>
                <a:ext cx="531780" cy="531780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177800" dist="1016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35640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student-graduation-cap-shape_52041"/>
              <p:cNvSpPr>
                <a:spLocks noChangeAspect="1"/>
              </p:cNvSpPr>
              <p:nvPr/>
            </p:nvSpPr>
            <p:spPr bwMode="auto">
              <a:xfrm>
                <a:off x="6527005" y="5064598"/>
                <a:ext cx="256066" cy="264808"/>
              </a:xfrm>
              <a:custGeom>
                <a:avLst/>
                <a:gdLst>
                  <a:gd name="connsiteX0" fmla="*/ 233363 w 325438"/>
                  <a:gd name="connsiteY0" fmla="*/ 249238 h 336550"/>
                  <a:gd name="connsiteX1" fmla="*/ 279401 w 325438"/>
                  <a:gd name="connsiteY1" fmla="*/ 249238 h 336550"/>
                  <a:gd name="connsiteX2" fmla="*/ 279401 w 325438"/>
                  <a:gd name="connsiteY2" fmla="*/ 290513 h 336550"/>
                  <a:gd name="connsiteX3" fmla="*/ 233363 w 325438"/>
                  <a:gd name="connsiteY3" fmla="*/ 290513 h 336550"/>
                  <a:gd name="connsiteX4" fmla="*/ 171450 w 325438"/>
                  <a:gd name="connsiteY4" fmla="*/ 249238 h 336550"/>
                  <a:gd name="connsiteX5" fmla="*/ 217488 w 325438"/>
                  <a:gd name="connsiteY5" fmla="*/ 249238 h 336550"/>
                  <a:gd name="connsiteX6" fmla="*/ 217488 w 325438"/>
                  <a:gd name="connsiteY6" fmla="*/ 290513 h 336550"/>
                  <a:gd name="connsiteX7" fmla="*/ 171450 w 325438"/>
                  <a:gd name="connsiteY7" fmla="*/ 290513 h 336550"/>
                  <a:gd name="connsiteX8" fmla="*/ 107950 w 325438"/>
                  <a:gd name="connsiteY8" fmla="*/ 249238 h 336550"/>
                  <a:gd name="connsiteX9" fmla="*/ 155575 w 325438"/>
                  <a:gd name="connsiteY9" fmla="*/ 249238 h 336550"/>
                  <a:gd name="connsiteX10" fmla="*/ 155575 w 325438"/>
                  <a:gd name="connsiteY10" fmla="*/ 290513 h 336550"/>
                  <a:gd name="connsiteX11" fmla="*/ 107950 w 325438"/>
                  <a:gd name="connsiteY11" fmla="*/ 290513 h 336550"/>
                  <a:gd name="connsiteX12" fmla="*/ 46038 w 325438"/>
                  <a:gd name="connsiteY12" fmla="*/ 249238 h 336550"/>
                  <a:gd name="connsiteX13" fmla="*/ 93663 w 325438"/>
                  <a:gd name="connsiteY13" fmla="*/ 249238 h 336550"/>
                  <a:gd name="connsiteX14" fmla="*/ 93663 w 325438"/>
                  <a:gd name="connsiteY14" fmla="*/ 290513 h 336550"/>
                  <a:gd name="connsiteX15" fmla="*/ 46038 w 325438"/>
                  <a:gd name="connsiteY15" fmla="*/ 290513 h 336550"/>
                  <a:gd name="connsiteX16" fmla="*/ 233363 w 325438"/>
                  <a:gd name="connsiteY16" fmla="*/ 195263 h 336550"/>
                  <a:gd name="connsiteX17" fmla="*/ 279401 w 325438"/>
                  <a:gd name="connsiteY17" fmla="*/ 195263 h 336550"/>
                  <a:gd name="connsiteX18" fmla="*/ 279401 w 325438"/>
                  <a:gd name="connsiteY18" fmla="*/ 234951 h 336550"/>
                  <a:gd name="connsiteX19" fmla="*/ 233363 w 325438"/>
                  <a:gd name="connsiteY19" fmla="*/ 234951 h 336550"/>
                  <a:gd name="connsiteX20" fmla="*/ 171450 w 325438"/>
                  <a:gd name="connsiteY20" fmla="*/ 195263 h 336550"/>
                  <a:gd name="connsiteX21" fmla="*/ 217488 w 325438"/>
                  <a:gd name="connsiteY21" fmla="*/ 195263 h 336550"/>
                  <a:gd name="connsiteX22" fmla="*/ 217488 w 325438"/>
                  <a:gd name="connsiteY22" fmla="*/ 234951 h 336550"/>
                  <a:gd name="connsiteX23" fmla="*/ 171450 w 325438"/>
                  <a:gd name="connsiteY23" fmla="*/ 234951 h 336550"/>
                  <a:gd name="connsiteX24" fmla="*/ 107950 w 325438"/>
                  <a:gd name="connsiteY24" fmla="*/ 195263 h 336550"/>
                  <a:gd name="connsiteX25" fmla="*/ 155575 w 325438"/>
                  <a:gd name="connsiteY25" fmla="*/ 195263 h 336550"/>
                  <a:gd name="connsiteX26" fmla="*/ 155575 w 325438"/>
                  <a:gd name="connsiteY26" fmla="*/ 234951 h 336550"/>
                  <a:gd name="connsiteX27" fmla="*/ 107950 w 325438"/>
                  <a:gd name="connsiteY27" fmla="*/ 234951 h 336550"/>
                  <a:gd name="connsiteX28" fmla="*/ 46038 w 325438"/>
                  <a:gd name="connsiteY28" fmla="*/ 195263 h 336550"/>
                  <a:gd name="connsiteX29" fmla="*/ 93663 w 325438"/>
                  <a:gd name="connsiteY29" fmla="*/ 195263 h 336550"/>
                  <a:gd name="connsiteX30" fmla="*/ 93663 w 325438"/>
                  <a:gd name="connsiteY30" fmla="*/ 234951 h 336550"/>
                  <a:gd name="connsiteX31" fmla="*/ 46038 w 325438"/>
                  <a:gd name="connsiteY31" fmla="*/ 234951 h 336550"/>
                  <a:gd name="connsiteX32" fmla="*/ 233363 w 325438"/>
                  <a:gd name="connsiteY32" fmla="*/ 139700 h 336550"/>
                  <a:gd name="connsiteX33" fmla="*/ 279401 w 325438"/>
                  <a:gd name="connsiteY33" fmla="*/ 139700 h 336550"/>
                  <a:gd name="connsiteX34" fmla="*/ 279401 w 325438"/>
                  <a:gd name="connsiteY34" fmla="*/ 180975 h 336550"/>
                  <a:gd name="connsiteX35" fmla="*/ 233363 w 325438"/>
                  <a:gd name="connsiteY35" fmla="*/ 180975 h 336550"/>
                  <a:gd name="connsiteX36" fmla="*/ 171450 w 325438"/>
                  <a:gd name="connsiteY36" fmla="*/ 139700 h 336550"/>
                  <a:gd name="connsiteX37" fmla="*/ 217488 w 325438"/>
                  <a:gd name="connsiteY37" fmla="*/ 139700 h 336550"/>
                  <a:gd name="connsiteX38" fmla="*/ 217488 w 325438"/>
                  <a:gd name="connsiteY38" fmla="*/ 180975 h 336550"/>
                  <a:gd name="connsiteX39" fmla="*/ 171450 w 325438"/>
                  <a:gd name="connsiteY39" fmla="*/ 180975 h 336550"/>
                  <a:gd name="connsiteX40" fmla="*/ 107950 w 325438"/>
                  <a:gd name="connsiteY40" fmla="*/ 139700 h 336550"/>
                  <a:gd name="connsiteX41" fmla="*/ 155575 w 325438"/>
                  <a:gd name="connsiteY41" fmla="*/ 139700 h 336550"/>
                  <a:gd name="connsiteX42" fmla="*/ 155575 w 325438"/>
                  <a:gd name="connsiteY42" fmla="*/ 180975 h 336550"/>
                  <a:gd name="connsiteX43" fmla="*/ 107950 w 325438"/>
                  <a:gd name="connsiteY43" fmla="*/ 180975 h 336550"/>
                  <a:gd name="connsiteX44" fmla="*/ 49167 w 325438"/>
                  <a:gd name="connsiteY44" fmla="*/ 38100 h 336550"/>
                  <a:gd name="connsiteX45" fmla="*/ 25400 w 325438"/>
                  <a:gd name="connsiteY45" fmla="*/ 61753 h 336550"/>
                  <a:gd name="connsiteX46" fmla="*/ 25400 w 325438"/>
                  <a:gd name="connsiteY46" fmla="*/ 289085 h 336550"/>
                  <a:gd name="connsiteX47" fmla="*/ 49167 w 325438"/>
                  <a:gd name="connsiteY47" fmla="*/ 312738 h 336550"/>
                  <a:gd name="connsiteX48" fmla="*/ 276271 w 325438"/>
                  <a:gd name="connsiteY48" fmla="*/ 312738 h 336550"/>
                  <a:gd name="connsiteX49" fmla="*/ 300038 w 325438"/>
                  <a:gd name="connsiteY49" fmla="*/ 289085 h 336550"/>
                  <a:gd name="connsiteX50" fmla="*/ 300038 w 325438"/>
                  <a:gd name="connsiteY50" fmla="*/ 61753 h 336550"/>
                  <a:gd name="connsiteX51" fmla="*/ 276271 w 325438"/>
                  <a:gd name="connsiteY51" fmla="*/ 38100 h 336550"/>
                  <a:gd name="connsiteX52" fmla="*/ 269669 w 325438"/>
                  <a:gd name="connsiteY52" fmla="*/ 38100 h 336550"/>
                  <a:gd name="connsiteX53" fmla="*/ 269669 w 325438"/>
                  <a:gd name="connsiteY53" fmla="*/ 63067 h 336550"/>
                  <a:gd name="connsiteX54" fmla="*/ 276271 w 325438"/>
                  <a:gd name="connsiteY54" fmla="*/ 74894 h 336550"/>
                  <a:gd name="connsiteX55" fmla="*/ 260427 w 325438"/>
                  <a:gd name="connsiteY55" fmla="*/ 90662 h 336550"/>
                  <a:gd name="connsiteX56" fmla="*/ 244582 w 325438"/>
                  <a:gd name="connsiteY56" fmla="*/ 74894 h 336550"/>
                  <a:gd name="connsiteX57" fmla="*/ 249864 w 325438"/>
                  <a:gd name="connsiteY57" fmla="*/ 63067 h 336550"/>
                  <a:gd name="connsiteX58" fmla="*/ 249864 w 325438"/>
                  <a:gd name="connsiteY58" fmla="*/ 38100 h 336550"/>
                  <a:gd name="connsiteX59" fmla="*/ 231379 w 325438"/>
                  <a:gd name="connsiteY59" fmla="*/ 38100 h 336550"/>
                  <a:gd name="connsiteX60" fmla="*/ 231379 w 325438"/>
                  <a:gd name="connsiteY60" fmla="*/ 63067 h 336550"/>
                  <a:gd name="connsiteX61" fmla="*/ 236660 w 325438"/>
                  <a:gd name="connsiteY61" fmla="*/ 74894 h 336550"/>
                  <a:gd name="connsiteX62" fmla="*/ 220816 w 325438"/>
                  <a:gd name="connsiteY62" fmla="*/ 90662 h 336550"/>
                  <a:gd name="connsiteX63" fmla="*/ 204971 w 325438"/>
                  <a:gd name="connsiteY63" fmla="*/ 74894 h 336550"/>
                  <a:gd name="connsiteX64" fmla="*/ 210253 w 325438"/>
                  <a:gd name="connsiteY64" fmla="*/ 63067 h 336550"/>
                  <a:gd name="connsiteX65" fmla="*/ 210253 w 325438"/>
                  <a:gd name="connsiteY65" fmla="*/ 38100 h 336550"/>
                  <a:gd name="connsiteX66" fmla="*/ 191767 w 325438"/>
                  <a:gd name="connsiteY66" fmla="*/ 38100 h 336550"/>
                  <a:gd name="connsiteX67" fmla="*/ 191767 w 325438"/>
                  <a:gd name="connsiteY67" fmla="*/ 63067 h 336550"/>
                  <a:gd name="connsiteX68" fmla="*/ 198369 w 325438"/>
                  <a:gd name="connsiteY68" fmla="*/ 74894 h 336550"/>
                  <a:gd name="connsiteX69" fmla="*/ 182525 w 325438"/>
                  <a:gd name="connsiteY69" fmla="*/ 90662 h 336550"/>
                  <a:gd name="connsiteX70" fmla="*/ 166680 w 325438"/>
                  <a:gd name="connsiteY70" fmla="*/ 74894 h 336550"/>
                  <a:gd name="connsiteX71" fmla="*/ 171962 w 325438"/>
                  <a:gd name="connsiteY71" fmla="*/ 63067 h 336550"/>
                  <a:gd name="connsiteX72" fmla="*/ 171962 w 325438"/>
                  <a:gd name="connsiteY72" fmla="*/ 38100 h 336550"/>
                  <a:gd name="connsiteX73" fmla="*/ 153476 w 325438"/>
                  <a:gd name="connsiteY73" fmla="*/ 38100 h 336550"/>
                  <a:gd name="connsiteX74" fmla="*/ 153476 w 325438"/>
                  <a:gd name="connsiteY74" fmla="*/ 63067 h 336550"/>
                  <a:gd name="connsiteX75" fmla="*/ 158758 w 325438"/>
                  <a:gd name="connsiteY75" fmla="*/ 74894 h 336550"/>
                  <a:gd name="connsiteX76" fmla="*/ 142913 w 325438"/>
                  <a:gd name="connsiteY76" fmla="*/ 90662 h 336550"/>
                  <a:gd name="connsiteX77" fmla="*/ 127069 w 325438"/>
                  <a:gd name="connsiteY77" fmla="*/ 74894 h 336550"/>
                  <a:gd name="connsiteX78" fmla="*/ 133671 w 325438"/>
                  <a:gd name="connsiteY78" fmla="*/ 63067 h 336550"/>
                  <a:gd name="connsiteX79" fmla="*/ 133671 w 325438"/>
                  <a:gd name="connsiteY79" fmla="*/ 38100 h 336550"/>
                  <a:gd name="connsiteX80" fmla="*/ 115186 w 325438"/>
                  <a:gd name="connsiteY80" fmla="*/ 38100 h 336550"/>
                  <a:gd name="connsiteX81" fmla="*/ 115186 w 325438"/>
                  <a:gd name="connsiteY81" fmla="*/ 63067 h 336550"/>
                  <a:gd name="connsiteX82" fmla="*/ 120467 w 325438"/>
                  <a:gd name="connsiteY82" fmla="*/ 74894 h 336550"/>
                  <a:gd name="connsiteX83" fmla="*/ 104623 w 325438"/>
                  <a:gd name="connsiteY83" fmla="*/ 90662 h 336550"/>
                  <a:gd name="connsiteX84" fmla="*/ 88778 w 325438"/>
                  <a:gd name="connsiteY84" fmla="*/ 74894 h 336550"/>
                  <a:gd name="connsiteX85" fmla="*/ 94060 w 325438"/>
                  <a:gd name="connsiteY85" fmla="*/ 63067 h 336550"/>
                  <a:gd name="connsiteX86" fmla="*/ 94060 w 325438"/>
                  <a:gd name="connsiteY86" fmla="*/ 38100 h 336550"/>
                  <a:gd name="connsiteX87" fmla="*/ 75574 w 325438"/>
                  <a:gd name="connsiteY87" fmla="*/ 38100 h 336550"/>
                  <a:gd name="connsiteX88" fmla="*/ 75574 w 325438"/>
                  <a:gd name="connsiteY88" fmla="*/ 63067 h 336550"/>
                  <a:gd name="connsiteX89" fmla="*/ 80856 w 325438"/>
                  <a:gd name="connsiteY89" fmla="*/ 74894 h 336550"/>
                  <a:gd name="connsiteX90" fmla="*/ 65011 w 325438"/>
                  <a:gd name="connsiteY90" fmla="*/ 90662 h 336550"/>
                  <a:gd name="connsiteX91" fmla="*/ 49167 w 325438"/>
                  <a:gd name="connsiteY91" fmla="*/ 74894 h 336550"/>
                  <a:gd name="connsiteX92" fmla="*/ 55769 w 325438"/>
                  <a:gd name="connsiteY92" fmla="*/ 63067 h 336550"/>
                  <a:gd name="connsiteX93" fmla="*/ 55769 w 325438"/>
                  <a:gd name="connsiteY93" fmla="*/ 38100 h 336550"/>
                  <a:gd name="connsiteX94" fmla="*/ 49167 w 325438"/>
                  <a:gd name="connsiteY94" fmla="*/ 38100 h 336550"/>
                  <a:gd name="connsiteX95" fmla="*/ 65315 w 325438"/>
                  <a:gd name="connsiteY95" fmla="*/ 4763 h 336550"/>
                  <a:gd name="connsiteX96" fmla="*/ 61913 w 325438"/>
                  <a:gd name="connsiteY96" fmla="*/ 10110 h 336550"/>
                  <a:gd name="connsiteX97" fmla="*/ 61913 w 325438"/>
                  <a:gd name="connsiteY97" fmla="*/ 75616 h 336550"/>
                  <a:gd name="connsiteX98" fmla="*/ 65315 w 325438"/>
                  <a:gd name="connsiteY98" fmla="*/ 80963 h 336550"/>
                  <a:gd name="connsiteX99" fmla="*/ 69851 w 325438"/>
                  <a:gd name="connsiteY99" fmla="*/ 75616 h 336550"/>
                  <a:gd name="connsiteX100" fmla="*/ 69851 w 325438"/>
                  <a:gd name="connsiteY100" fmla="*/ 10110 h 336550"/>
                  <a:gd name="connsiteX101" fmla="*/ 65315 w 325438"/>
                  <a:gd name="connsiteY101" fmla="*/ 4763 h 336550"/>
                  <a:gd name="connsiteX102" fmla="*/ 104776 w 325438"/>
                  <a:gd name="connsiteY102" fmla="*/ 4763 h 336550"/>
                  <a:gd name="connsiteX103" fmla="*/ 100013 w 325438"/>
                  <a:gd name="connsiteY103" fmla="*/ 10110 h 336550"/>
                  <a:gd name="connsiteX104" fmla="*/ 100013 w 325438"/>
                  <a:gd name="connsiteY104" fmla="*/ 75616 h 336550"/>
                  <a:gd name="connsiteX105" fmla="*/ 104776 w 325438"/>
                  <a:gd name="connsiteY105" fmla="*/ 80963 h 336550"/>
                  <a:gd name="connsiteX106" fmla="*/ 109538 w 325438"/>
                  <a:gd name="connsiteY106" fmla="*/ 75616 h 336550"/>
                  <a:gd name="connsiteX107" fmla="*/ 109538 w 325438"/>
                  <a:gd name="connsiteY107" fmla="*/ 10110 h 336550"/>
                  <a:gd name="connsiteX108" fmla="*/ 104776 w 325438"/>
                  <a:gd name="connsiteY108" fmla="*/ 4763 h 336550"/>
                  <a:gd name="connsiteX109" fmla="*/ 142876 w 325438"/>
                  <a:gd name="connsiteY109" fmla="*/ 4763 h 336550"/>
                  <a:gd name="connsiteX110" fmla="*/ 138113 w 325438"/>
                  <a:gd name="connsiteY110" fmla="*/ 10110 h 336550"/>
                  <a:gd name="connsiteX111" fmla="*/ 138113 w 325438"/>
                  <a:gd name="connsiteY111" fmla="*/ 75616 h 336550"/>
                  <a:gd name="connsiteX112" fmla="*/ 142876 w 325438"/>
                  <a:gd name="connsiteY112" fmla="*/ 80963 h 336550"/>
                  <a:gd name="connsiteX113" fmla="*/ 147638 w 325438"/>
                  <a:gd name="connsiteY113" fmla="*/ 75616 h 336550"/>
                  <a:gd name="connsiteX114" fmla="*/ 147638 w 325438"/>
                  <a:gd name="connsiteY114" fmla="*/ 10110 h 336550"/>
                  <a:gd name="connsiteX115" fmla="*/ 142876 w 325438"/>
                  <a:gd name="connsiteY115" fmla="*/ 4763 h 336550"/>
                  <a:gd name="connsiteX116" fmla="*/ 182563 w 325438"/>
                  <a:gd name="connsiteY116" fmla="*/ 4763 h 336550"/>
                  <a:gd name="connsiteX117" fmla="*/ 177800 w 325438"/>
                  <a:gd name="connsiteY117" fmla="*/ 10110 h 336550"/>
                  <a:gd name="connsiteX118" fmla="*/ 177800 w 325438"/>
                  <a:gd name="connsiteY118" fmla="*/ 75616 h 336550"/>
                  <a:gd name="connsiteX119" fmla="*/ 182563 w 325438"/>
                  <a:gd name="connsiteY119" fmla="*/ 80963 h 336550"/>
                  <a:gd name="connsiteX120" fmla="*/ 187325 w 325438"/>
                  <a:gd name="connsiteY120" fmla="*/ 75616 h 336550"/>
                  <a:gd name="connsiteX121" fmla="*/ 187325 w 325438"/>
                  <a:gd name="connsiteY121" fmla="*/ 10110 h 336550"/>
                  <a:gd name="connsiteX122" fmla="*/ 182563 w 325438"/>
                  <a:gd name="connsiteY122" fmla="*/ 4763 h 336550"/>
                  <a:gd name="connsiteX123" fmla="*/ 220663 w 325438"/>
                  <a:gd name="connsiteY123" fmla="*/ 4763 h 336550"/>
                  <a:gd name="connsiteX124" fmla="*/ 215900 w 325438"/>
                  <a:gd name="connsiteY124" fmla="*/ 10110 h 336550"/>
                  <a:gd name="connsiteX125" fmla="*/ 215900 w 325438"/>
                  <a:gd name="connsiteY125" fmla="*/ 75616 h 336550"/>
                  <a:gd name="connsiteX126" fmla="*/ 220663 w 325438"/>
                  <a:gd name="connsiteY126" fmla="*/ 80963 h 336550"/>
                  <a:gd name="connsiteX127" fmla="*/ 225425 w 325438"/>
                  <a:gd name="connsiteY127" fmla="*/ 75616 h 336550"/>
                  <a:gd name="connsiteX128" fmla="*/ 225425 w 325438"/>
                  <a:gd name="connsiteY128" fmla="*/ 10110 h 336550"/>
                  <a:gd name="connsiteX129" fmla="*/ 220663 w 325438"/>
                  <a:gd name="connsiteY129" fmla="*/ 4763 h 336550"/>
                  <a:gd name="connsiteX130" fmla="*/ 260124 w 325438"/>
                  <a:gd name="connsiteY130" fmla="*/ 4763 h 336550"/>
                  <a:gd name="connsiteX131" fmla="*/ 255588 w 325438"/>
                  <a:gd name="connsiteY131" fmla="*/ 10110 h 336550"/>
                  <a:gd name="connsiteX132" fmla="*/ 255588 w 325438"/>
                  <a:gd name="connsiteY132" fmla="*/ 75616 h 336550"/>
                  <a:gd name="connsiteX133" fmla="*/ 260124 w 325438"/>
                  <a:gd name="connsiteY133" fmla="*/ 80963 h 336550"/>
                  <a:gd name="connsiteX134" fmla="*/ 263526 w 325438"/>
                  <a:gd name="connsiteY134" fmla="*/ 75616 h 336550"/>
                  <a:gd name="connsiteX135" fmla="*/ 263526 w 325438"/>
                  <a:gd name="connsiteY135" fmla="*/ 10110 h 336550"/>
                  <a:gd name="connsiteX136" fmla="*/ 260124 w 325438"/>
                  <a:gd name="connsiteY136" fmla="*/ 4763 h 336550"/>
                  <a:gd name="connsiteX137" fmla="*/ 64823 w 325438"/>
                  <a:gd name="connsiteY137" fmla="*/ 0 h 336550"/>
                  <a:gd name="connsiteX138" fmla="*/ 75406 w 325438"/>
                  <a:gd name="connsiteY138" fmla="*/ 10517 h 336550"/>
                  <a:gd name="connsiteX139" fmla="*/ 75406 w 325438"/>
                  <a:gd name="connsiteY139" fmla="*/ 14461 h 336550"/>
                  <a:gd name="connsiteX140" fmla="*/ 93927 w 325438"/>
                  <a:gd name="connsiteY140" fmla="*/ 14461 h 336550"/>
                  <a:gd name="connsiteX141" fmla="*/ 93927 w 325438"/>
                  <a:gd name="connsiteY141" fmla="*/ 10517 h 336550"/>
                  <a:gd name="connsiteX142" fmla="*/ 104511 w 325438"/>
                  <a:gd name="connsiteY142" fmla="*/ 0 h 336550"/>
                  <a:gd name="connsiteX143" fmla="*/ 115094 w 325438"/>
                  <a:gd name="connsiteY143" fmla="*/ 10517 h 336550"/>
                  <a:gd name="connsiteX144" fmla="*/ 115094 w 325438"/>
                  <a:gd name="connsiteY144" fmla="*/ 14461 h 336550"/>
                  <a:gd name="connsiteX145" fmla="*/ 133615 w 325438"/>
                  <a:gd name="connsiteY145" fmla="*/ 14461 h 336550"/>
                  <a:gd name="connsiteX146" fmla="*/ 133615 w 325438"/>
                  <a:gd name="connsiteY146" fmla="*/ 10517 h 336550"/>
                  <a:gd name="connsiteX147" fmla="*/ 142875 w 325438"/>
                  <a:gd name="connsiteY147" fmla="*/ 0 h 336550"/>
                  <a:gd name="connsiteX148" fmla="*/ 153459 w 325438"/>
                  <a:gd name="connsiteY148" fmla="*/ 10517 h 336550"/>
                  <a:gd name="connsiteX149" fmla="*/ 153459 w 325438"/>
                  <a:gd name="connsiteY149" fmla="*/ 14461 h 336550"/>
                  <a:gd name="connsiteX150" fmla="*/ 171980 w 325438"/>
                  <a:gd name="connsiteY150" fmla="*/ 14461 h 336550"/>
                  <a:gd name="connsiteX151" fmla="*/ 171980 w 325438"/>
                  <a:gd name="connsiteY151" fmla="*/ 10517 h 336550"/>
                  <a:gd name="connsiteX152" fmla="*/ 182563 w 325438"/>
                  <a:gd name="connsiteY152" fmla="*/ 0 h 336550"/>
                  <a:gd name="connsiteX153" fmla="*/ 191823 w 325438"/>
                  <a:gd name="connsiteY153" fmla="*/ 10517 h 336550"/>
                  <a:gd name="connsiteX154" fmla="*/ 191823 w 325438"/>
                  <a:gd name="connsiteY154" fmla="*/ 14461 h 336550"/>
                  <a:gd name="connsiteX155" fmla="*/ 210344 w 325438"/>
                  <a:gd name="connsiteY155" fmla="*/ 14461 h 336550"/>
                  <a:gd name="connsiteX156" fmla="*/ 210344 w 325438"/>
                  <a:gd name="connsiteY156" fmla="*/ 10517 h 336550"/>
                  <a:gd name="connsiteX157" fmla="*/ 220927 w 325438"/>
                  <a:gd name="connsiteY157" fmla="*/ 0 h 336550"/>
                  <a:gd name="connsiteX158" fmla="*/ 231511 w 325438"/>
                  <a:gd name="connsiteY158" fmla="*/ 10517 h 336550"/>
                  <a:gd name="connsiteX159" fmla="*/ 231511 w 325438"/>
                  <a:gd name="connsiteY159" fmla="*/ 14461 h 336550"/>
                  <a:gd name="connsiteX160" fmla="*/ 250032 w 325438"/>
                  <a:gd name="connsiteY160" fmla="*/ 14461 h 336550"/>
                  <a:gd name="connsiteX161" fmla="*/ 250032 w 325438"/>
                  <a:gd name="connsiteY161" fmla="*/ 10517 h 336550"/>
                  <a:gd name="connsiteX162" fmla="*/ 260615 w 325438"/>
                  <a:gd name="connsiteY162" fmla="*/ 0 h 336550"/>
                  <a:gd name="connsiteX163" fmla="*/ 269875 w 325438"/>
                  <a:gd name="connsiteY163" fmla="*/ 10517 h 336550"/>
                  <a:gd name="connsiteX164" fmla="*/ 269875 w 325438"/>
                  <a:gd name="connsiteY164" fmla="*/ 14461 h 336550"/>
                  <a:gd name="connsiteX165" fmla="*/ 276490 w 325438"/>
                  <a:gd name="connsiteY165" fmla="*/ 14461 h 336550"/>
                  <a:gd name="connsiteX166" fmla="*/ 325438 w 325438"/>
                  <a:gd name="connsiteY166" fmla="*/ 61789 h 336550"/>
                  <a:gd name="connsiteX167" fmla="*/ 325438 w 325438"/>
                  <a:gd name="connsiteY167" fmla="*/ 289223 h 336550"/>
                  <a:gd name="connsiteX168" fmla="*/ 276490 w 325438"/>
                  <a:gd name="connsiteY168" fmla="*/ 336550 h 336550"/>
                  <a:gd name="connsiteX169" fmla="*/ 48948 w 325438"/>
                  <a:gd name="connsiteY169" fmla="*/ 336550 h 336550"/>
                  <a:gd name="connsiteX170" fmla="*/ 0 w 325438"/>
                  <a:gd name="connsiteY170" fmla="*/ 289223 h 336550"/>
                  <a:gd name="connsiteX171" fmla="*/ 0 w 325438"/>
                  <a:gd name="connsiteY171" fmla="*/ 61789 h 336550"/>
                  <a:gd name="connsiteX172" fmla="*/ 48948 w 325438"/>
                  <a:gd name="connsiteY172" fmla="*/ 14461 h 336550"/>
                  <a:gd name="connsiteX173" fmla="*/ 55563 w 325438"/>
                  <a:gd name="connsiteY173" fmla="*/ 14461 h 336550"/>
                  <a:gd name="connsiteX174" fmla="*/ 55563 w 325438"/>
                  <a:gd name="connsiteY174" fmla="*/ 10517 h 336550"/>
                  <a:gd name="connsiteX175" fmla="*/ 64823 w 325438"/>
                  <a:gd name="connsiteY175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</a:cxnLst>
                <a:rect l="l" t="t" r="r" b="b"/>
                <a:pathLst>
                  <a:path w="325438" h="336550">
                    <a:moveTo>
                      <a:pt x="233363" y="249238"/>
                    </a:moveTo>
                    <a:lnTo>
                      <a:pt x="279401" y="249238"/>
                    </a:lnTo>
                    <a:lnTo>
                      <a:pt x="279401" y="290513"/>
                    </a:lnTo>
                    <a:lnTo>
                      <a:pt x="233363" y="290513"/>
                    </a:lnTo>
                    <a:close/>
                    <a:moveTo>
                      <a:pt x="171450" y="249238"/>
                    </a:moveTo>
                    <a:lnTo>
                      <a:pt x="217488" y="249238"/>
                    </a:lnTo>
                    <a:lnTo>
                      <a:pt x="217488" y="290513"/>
                    </a:lnTo>
                    <a:lnTo>
                      <a:pt x="171450" y="290513"/>
                    </a:lnTo>
                    <a:close/>
                    <a:moveTo>
                      <a:pt x="107950" y="249238"/>
                    </a:moveTo>
                    <a:lnTo>
                      <a:pt x="155575" y="249238"/>
                    </a:lnTo>
                    <a:lnTo>
                      <a:pt x="155575" y="290513"/>
                    </a:lnTo>
                    <a:lnTo>
                      <a:pt x="107950" y="290513"/>
                    </a:lnTo>
                    <a:close/>
                    <a:moveTo>
                      <a:pt x="46038" y="249238"/>
                    </a:moveTo>
                    <a:lnTo>
                      <a:pt x="93663" y="249238"/>
                    </a:lnTo>
                    <a:lnTo>
                      <a:pt x="93663" y="290513"/>
                    </a:lnTo>
                    <a:lnTo>
                      <a:pt x="46038" y="290513"/>
                    </a:lnTo>
                    <a:close/>
                    <a:moveTo>
                      <a:pt x="233363" y="195263"/>
                    </a:moveTo>
                    <a:lnTo>
                      <a:pt x="279401" y="195263"/>
                    </a:lnTo>
                    <a:lnTo>
                      <a:pt x="279401" y="234951"/>
                    </a:lnTo>
                    <a:lnTo>
                      <a:pt x="233363" y="234951"/>
                    </a:lnTo>
                    <a:close/>
                    <a:moveTo>
                      <a:pt x="171450" y="195263"/>
                    </a:moveTo>
                    <a:lnTo>
                      <a:pt x="217488" y="195263"/>
                    </a:lnTo>
                    <a:lnTo>
                      <a:pt x="217488" y="234951"/>
                    </a:lnTo>
                    <a:lnTo>
                      <a:pt x="171450" y="234951"/>
                    </a:lnTo>
                    <a:close/>
                    <a:moveTo>
                      <a:pt x="107950" y="195263"/>
                    </a:moveTo>
                    <a:lnTo>
                      <a:pt x="155575" y="195263"/>
                    </a:lnTo>
                    <a:lnTo>
                      <a:pt x="155575" y="234951"/>
                    </a:lnTo>
                    <a:lnTo>
                      <a:pt x="107950" y="234951"/>
                    </a:lnTo>
                    <a:close/>
                    <a:moveTo>
                      <a:pt x="46038" y="195263"/>
                    </a:moveTo>
                    <a:lnTo>
                      <a:pt x="93663" y="195263"/>
                    </a:lnTo>
                    <a:lnTo>
                      <a:pt x="93663" y="234951"/>
                    </a:lnTo>
                    <a:lnTo>
                      <a:pt x="46038" y="234951"/>
                    </a:lnTo>
                    <a:close/>
                    <a:moveTo>
                      <a:pt x="233363" y="139700"/>
                    </a:moveTo>
                    <a:lnTo>
                      <a:pt x="279401" y="139700"/>
                    </a:lnTo>
                    <a:lnTo>
                      <a:pt x="279401" y="180975"/>
                    </a:lnTo>
                    <a:lnTo>
                      <a:pt x="233363" y="180975"/>
                    </a:lnTo>
                    <a:close/>
                    <a:moveTo>
                      <a:pt x="171450" y="139700"/>
                    </a:moveTo>
                    <a:lnTo>
                      <a:pt x="217488" y="139700"/>
                    </a:lnTo>
                    <a:lnTo>
                      <a:pt x="217488" y="180975"/>
                    </a:lnTo>
                    <a:lnTo>
                      <a:pt x="171450" y="180975"/>
                    </a:lnTo>
                    <a:close/>
                    <a:moveTo>
                      <a:pt x="107950" y="139700"/>
                    </a:moveTo>
                    <a:lnTo>
                      <a:pt x="155575" y="139700"/>
                    </a:lnTo>
                    <a:lnTo>
                      <a:pt x="155575" y="180975"/>
                    </a:lnTo>
                    <a:lnTo>
                      <a:pt x="107950" y="180975"/>
                    </a:lnTo>
                    <a:close/>
                    <a:moveTo>
                      <a:pt x="49167" y="38100"/>
                    </a:moveTo>
                    <a:cubicBezTo>
                      <a:pt x="35963" y="38100"/>
                      <a:pt x="25400" y="48613"/>
                      <a:pt x="25400" y="61753"/>
                    </a:cubicBezTo>
                    <a:cubicBezTo>
                      <a:pt x="25400" y="61753"/>
                      <a:pt x="25400" y="61753"/>
                      <a:pt x="25400" y="289085"/>
                    </a:cubicBezTo>
                    <a:cubicBezTo>
                      <a:pt x="25400" y="302226"/>
                      <a:pt x="35963" y="312738"/>
                      <a:pt x="49167" y="312738"/>
                    </a:cubicBezTo>
                    <a:cubicBezTo>
                      <a:pt x="49167" y="312738"/>
                      <a:pt x="49167" y="312738"/>
                      <a:pt x="276271" y="312738"/>
                    </a:cubicBezTo>
                    <a:cubicBezTo>
                      <a:pt x="289475" y="312738"/>
                      <a:pt x="300038" y="302226"/>
                      <a:pt x="300038" y="289085"/>
                    </a:cubicBezTo>
                    <a:cubicBezTo>
                      <a:pt x="300038" y="289085"/>
                      <a:pt x="300038" y="289085"/>
                      <a:pt x="300038" y="61753"/>
                    </a:cubicBezTo>
                    <a:cubicBezTo>
                      <a:pt x="300038" y="48613"/>
                      <a:pt x="289475" y="38100"/>
                      <a:pt x="276271" y="38100"/>
                    </a:cubicBezTo>
                    <a:cubicBezTo>
                      <a:pt x="276271" y="38100"/>
                      <a:pt x="276271" y="38100"/>
                      <a:pt x="269669" y="38100"/>
                    </a:cubicBezTo>
                    <a:cubicBezTo>
                      <a:pt x="269669" y="38100"/>
                      <a:pt x="269669" y="38100"/>
                      <a:pt x="269669" y="63067"/>
                    </a:cubicBezTo>
                    <a:cubicBezTo>
                      <a:pt x="273631" y="65695"/>
                      <a:pt x="276271" y="70951"/>
                      <a:pt x="276271" y="74894"/>
                    </a:cubicBezTo>
                    <a:cubicBezTo>
                      <a:pt x="276271" y="84092"/>
                      <a:pt x="268349" y="90662"/>
                      <a:pt x="260427" y="90662"/>
                    </a:cubicBezTo>
                    <a:cubicBezTo>
                      <a:pt x="251184" y="90662"/>
                      <a:pt x="244582" y="84092"/>
                      <a:pt x="244582" y="74894"/>
                    </a:cubicBezTo>
                    <a:cubicBezTo>
                      <a:pt x="244582" y="70951"/>
                      <a:pt x="245903" y="65695"/>
                      <a:pt x="249864" y="63067"/>
                    </a:cubicBezTo>
                    <a:cubicBezTo>
                      <a:pt x="249864" y="63067"/>
                      <a:pt x="249864" y="63067"/>
                      <a:pt x="249864" y="38100"/>
                    </a:cubicBezTo>
                    <a:cubicBezTo>
                      <a:pt x="249864" y="38100"/>
                      <a:pt x="249864" y="38100"/>
                      <a:pt x="231379" y="38100"/>
                    </a:cubicBezTo>
                    <a:cubicBezTo>
                      <a:pt x="231379" y="38100"/>
                      <a:pt x="231379" y="38100"/>
                      <a:pt x="231379" y="63067"/>
                    </a:cubicBezTo>
                    <a:cubicBezTo>
                      <a:pt x="234019" y="65695"/>
                      <a:pt x="236660" y="70951"/>
                      <a:pt x="236660" y="74894"/>
                    </a:cubicBezTo>
                    <a:cubicBezTo>
                      <a:pt x="236660" y="84092"/>
                      <a:pt x="230058" y="90662"/>
                      <a:pt x="220816" y="90662"/>
                    </a:cubicBezTo>
                    <a:cubicBezTo>
                      <a:pt x="212893" y="90662"/>
                      <a:pt x="204971" y="84092"/>
                      <a:pt x="204971" y="74894"/>
                    </a:cubicBezTo>
                    <a:cubicBezTo>
                      <a:pt x="204971" y="70951"/>
                      <a:pt x="207612" y="65695"/>
                      <a:pt x="210253" y="63067"/>
                    </a:cubicBezTo>
                    <a:cubicBezTo>
                      <a:pt x="210253" y="63067"/>
                      <a:pt x="210253" y="63067"/>
                      <a:pt x="210253" y="38100"/>
                    </a:cubicBezTo>
                    <a:cubicBezTo>
                      <a:pt x="210253" y="38100"/>
                      <a:pt x="210253" y="38100"/>
                      <a:pt x="191767" y="38100"/>
                    </a:cubicBezTo>
                    <a:cubicBezTo>
                      <a:pt x="191767" y="38100"/>
                      <a:pt x="191767" y="38100"/>
                      <a:pt x="191767" y="63067"/>
                    </a:cubicBezTo>
                    <a:cubicBezTo>
                      <a:pt x="195728" y="65695"/>
                      <a:pt x="198369" y="70951"/>
                      <a:pt x="198369" y="74894"/>
                    </a:cubicBezTo>
                    <a:cubicBezTo>
                      <a:pt x="198369" y="84092"/>
                      <a:pt x="190447" y="90662"/>
                      <a:pt x="182525" y="90662"/>
                    </a:cubicBezTo>
                    <a:cubicBezTo>
                      <a:pt x="173282" y="90662"/>
                      <a:pt x="166680" y="84092"/>
                      <a:pt x="166680" y="74894"/>
                    </a:cubicBezTo>
                    <a:cubicBezTo>
                      <a:pt x="166680" y="70951"/>
                      <a:pt x="168001" y="65695"/>
                      <a:pt x="171962" y="63067"/>
                    </a:cubicBezTo>
                    <a:cubicBezTo>
                      <a:pt x="171962" y="63067"/>
                      <a:pt x="171962" y="63067"/>
                      <a:pt x="171962" y="38100"/>
                    </a:cubicBezTo>
                    <a:cubicBezTo>
                      <a:pt x="171962" y="38100"/>
                      <a:pt x="171962" y="38100"/>
                      <a:pt x="153476" y="38100"/>
                    </a:cubicBezTo>
                    <a:cubicBezTo>
                      <a:pt x="153476" y="38100"/>
                      <a:pt x="153476" y="38100"/>
                      <a:pt x="153476" y="63067"/>
                    </a:cubicBezTo>
                    <a:cubicBezTo>
                      <a:pt x="157438" y="65695"/>
                      <a:pt x="158758" y="70951"/>
                      <a:pt x="158758" y="74894"/>
                    </a:cubicBezTo>
                    <a:cubicBezTo>
                      <a:pt x="158758" y="84092"/>
                      <a:pt x="152156" y="90662"/>
                      <a:pt x="142913" y="90662"/>
                    </a:cubicBezTo>
                    <a:cubicBezTo>
                      <a:pt x="134991" y="90662"/>
                      <a:pt x="127069" y="84092"/>
                      <a:pt x="127069" y="74894"/>
                    </a:cubicBezTo>
                    <a:cubicBezTo>
                      <a:pt x="127069" y="70951"/>
                      <a:pt x="129710" y="65695"/>
                      <a:pt x="133671" y="63067"/>
                    </a:cubicBezTo>
                    <a:cubicBezTo>
                      <a:pt x="133671" y="63067"/>
                      <a:pt x="133671" y="63067"/>
                      <a:pt x="133671" y="38100"/>
                    </a:cubicBezTo>
                    <a:cubicBezTo>
                      <a:pt x="133671" y="38100"/>
                      <a:pt x="133671" y="38100"/>
                      <a:pt x="115186" y="38100"/>
                    </a:cubicBezTo>
                    <a:cubicBezTo>
                      <a:pt x="115186" y="38100"/>
                      <a:pt x="115186" y="38100"/>
                      <a:pt x="115186" y="63067"/>
                    </a:cubicBezTo>
                    <a:cubicBezTo>
                      <a:pt x="117826" y="65695"/>
                      <a:pt x="120467" y="70951"/>
                      <a:pt x="120467" y="74894"/>
                    </a:cubicBezTo>
                    <a:cubicBezTo>
                      <a:pt x="120467" y="84092"/>
                      <a:pt x="112545" y="90662"/>
                      <a:pt x="104623" y="90662"/>
                    </a:cubicBezTo>
                    <a:cubicBezTo>
                      <a:pt x="95380" y="90662"/>
                      <a:pt x="88778" y="84092"/>
                      <a:pt x="88778" y="74894"/>
                    </a:cubicBezTo>
                    <a:cubicBezTo>
                      <a:pt x="88778" y="70951"/>
                      <a:pt x="91419" y="65695"/>
                      <a:pt x="94060" y="63067"/>
                    </a:cubicBezTo>
                    <a:cubicBezTo>
                      <a:pt x="94060" y="63067"/>
                      <a:pt x="94060" y="63067"/>
                      <a:pt x="94060" y="38100"/>
                    </a:cubicBezTo>
                    <a:cubicBezTo>
                      <a:pt x="94060" y="38100"/>
                      <a:pt x="94060" y="38100"/>
                      <a:pt x="75574" y="38100"/>
                    </a:cubicBezTo>
                    <a:cubicBezTo>
                      <a:pt x="75574" y="38100"/>
                      <a:pt x="75574" y="38100"/>
                      <a:pt x="75574" y="63067"/>
                    </a:cubicBezTo>
                    <a:cubicBezTo>
                      <a:pt x="79535" y="65695"/>
                      <a:pt x="80856" y="70951"/>
                      <a:pt x="80856" y="74894"/>
                    </a:cubicBezTo>
                    <a:cubicBezTo>
                      <a:pt x="80856" y="84092"/>
                      <a:pt x="74254" y="90662"/>
                      <a:pt x="65011" y="90662"/>
                    </a:cubicBezTo>
                    <a:cubicBezTo>
                      <a:pt x="57089" y="90662"/>
                      <a:pt x="49167" y="84092"/>
                      <a:pt x="49167" y="74894"/>
                    </a:cubicBezTo>
                    <a:cubicBezTo>
                      <a:pt x="49167" y="70951"/>
                      <a:pt x="51808" y="65695"/>
                      <a:pt x="55769" y="63067"/>
                    </a:cubicBezTo>
                    <a:cubicBezTo>
                      <a:pt x="55769" y="63067"/>
                      <a:pt x="55769" y="63067"/>
                      <a:pt x="55769" y="38100"/>
                    </a:cubicBezTo>
                    <a:cubicBezTo>
                      <a:pt x="55769" y="38100"/>
                      <a:pt x="55769" y="38100"/>
                      <a:pt x="49167" y="38100"/>
                    </a:cubicBezTo>
                    <a:close/>
                    <a:moveTo>
                      <a:pt x="65315" y="4763"/>
                    </a:moveTo>
                    <a:cubicBezTo>
                      <a:pt x="63047" y="4763"/>
                      <a:pt x="61913" y="7437"/>
                      <a:pt x="61913" y="10110"/>
                    </a:cubicBezTo>
                    <a:lnTo>
                      <a:pt x="61913" y="75616"/>
                    </a:lnTo>
                    <a:cubicBezTo>
                      <a:pt x="61913" y="79626"/>
                      <a:pt x="63047" y="80963"/>
                      <a:pt x="65315" y="80963"/>
                    </a:cubicBezTo>
                    <a:cubicBezTo>
                      <a:pt x="68717" y="80963"/>
                      <a:pt x="69851" y="79626"/>
                      <a:pt x="69851" y="75616"/>
                    </a:cubicBezTo>
                    <a:cubicBezTo>
                      <a:pt x="69851" y="75616"/>
                      <a:pt x="69851" y="75616"/>
                      <a:pt x="69851" y="10110"/>
                    </a:cubicBezTo>
                    <a:cubicBezTo>
                      <a:pt x="69851" y="7437"/>
                      <a:pt x="68717" y="4763"/>
                      <a:pt x="65315" y="4763"/>
                    </a:cubicBezTo>
                    <a:close/>
                    <a:moveTo>
                      <a:pt x="104776" y="4763"/>
                    </a:moveTo>
                    <a:cubicBezTo>
                      <a:pt x="102394" y="4763"/>
                      <a:pt x="100013" y="7437"/>
                      <a:pt x="100013" y="10110"/>
                    </a:cubicBezTo>
                    <a:lnTo>
                      <a:pt x="100013" y="75616"/>
                    </a:lnTo>
                    <a:cubicBezTo>
                      <a:pt x="100013" y="79626"/>
                      <a:pt x="102394" y="80963"/>
                      <a:pt x="104776" y="80963"/>
                    </a:cubicBezTo>
                    <a:cubicBezTo>
                      <a:pt x="107157" y="80963"/>
                      <a:pt x="109538" y="79626"/>
                      <a:pt x="109538" y="75616"/>
                    </a:cubicBezTo>
                    <a:cubicBezTo>
                      <a:pt x="109538" y="75616"/>
                      <a:pt x="109538" y="75616"/>
                      <a:pt x="109538" y="10110"/>
                    </a:cubicBezTo>
                    <a:cubicBezTo>
                      <a:pt x="109538" y="7437"/>
                      <a:pt x="107157" y="4763"/>
                      <a:pt x="104776" y="4763"/>
                    </a:cubicBezTo>
                    <a:close/>
                    <a:moveTo>
                      <a:pt x="142876" y="4763"/>
                    </a:moveTo>
                    <a:cubicBezTo>
                      <a:pt x="140494" y="4763"/>
                      <a:pt x="138113" y="7437"/>
                      <a:pt x="138113" y="10110"/>
                    </a:cubicBezTo>
                    <a:lnTo>
                      <a:pt x="138113" y="75616"/>
                    </a:lnTo>
                    <a:cubicBezTo>
                      <a:pt x="138113" y="79626"/>
                      <a:pt x="140494" y="80963"/>
                      <a:pt x="142876" y="80963"/>
                    </a:cubicBezTo>
                    <a:cubicBezTo>
                      <a:pt x="145257" y="80963"/>
                      <a:pt x="147638" y="79626"/>
                      <a:pt x="147638" y="75616"/>
                    </a:cubicBezTo>
                    <a:cubicBezTo>
                      <a:pt x="147638" y="75616"/>
                      <a:pt x="147638" y="75616"/>
                      <a:pt x="147638" y="10110"/>
                    </a:cubicBezTo>
                    <a:cubicBezTo>
                      <a:pt x="147638" y="7437"/>
                      <a:pt x="145257" y="4763"/>
                      <a:pt x="142876" y="4763"/>
                    </a:cubicBezTo>
                    <a:close/>
                    <a:moveTo>
                      <a:pt x="182563" y="4763"/>
                    </a:moveTo>
                    <a:cubicBezTo>
                      <a:pt x="180181" y="4763"/>
                      <a:pt x="177800" y="7437"/>
                      <a:pt x="177800" y="10110"/>
                    </a:cubicBezTo>
                    <a:lnTo>
                      <a:pt x="177800" y="75616"/>
                    </a:lnTo>
                    <a:cubicBezTo>
                      <a:pt x="177800" y="79626"/>
                      <a:pt x="180181" y="80963"/>
                      <a:pt x="182563" y="80963"/>
                    </a:cubicBezTo>
                    <a:cubicBezTo>
                      <a:pt x="184944" y="80963"/>
                      <a:pt x="187325" y="79626"/>
                      <a:pt x="187325" y="75616"/>
                    </a:cubicBezTo>
                    <a:cubicBezTo>
                      <a:pt x="187325" y="75616"/>
                      <a:pt x="187325" y="75616"/>
                      <a:pt x="187325" y="10110"/>
                    </a:cubicBezTo>
                    <a:cubicBezTo>
                      <a:pt x="187325" y="7437"/>
                      <a:pt x="184944" y="4763"/>
                      <a:pt x="182563" y="4763"/>
                    </a:cubicBezTo>
                    <a:close/>
                    <a:moveTo>
                      <a:pt x="220663" y="4763"/>
                    </a:moveTo>
                    <a:cubicBezTo>
                      <a:pt x="218281" y="4763"/>
                      <a:pt x="215900" y="7437"/>
                      <a:pt x="215900" y="10110"/>
                    </a:cubicBezTo>
                    <a:lnTo>
                      <a:pt x="215900" y="75616"/>
                    </a:lnTo>
                    <a:cubicBezTo>
                      <a:pt x="215900" y="79626"/>
                      <a:pt x="218281" y="80963"/>
                      <a:pt x="220663" y="80963"/>
                    </a:cubicBezTo>
                    <a:cubicBezTo>
                      <a:pt x="223044" y="80963"/>
                      <a:pt x="225425" y="79626"/>
                      <a:pt x="225425" y="75616"/>
                    </a:cubicBezTo>
                    <a:cubicBezTo>
                      <a:pt x="225425" y="75616"/>
                      <a:pt x="225425" y="75616"/>
                      <a:pt x="225425" y="10110"/>
                    </a:cubicBezTo>
                    <a:cubicBezTo>
                      <a:pt x="225425" y="7437"/>
                      <a:pt x="223044" y="4763"/>
                      <a:pt x="220663" y="4763"/>
                    </a:cubicBezTo>
                    <a:close/>
                    <a:moveTo>
                      <a:pt x="260124" y="4763"/>
                    </a:moveTo>
                    <a:cubicBezTo>
                      <a:pt x="256722" y="4763"/>
                      <a:pt x="255588" y="7437"/>
                      <a:pt x="255588" y="10110"/>
                    </a:cubicBezTo>
                    <a:lnTo>
                      <a:pt x="255588" y="75616"/>
                    </a:lnTo>
                    <a:cubicBezTo>
                      <a:pt x="255588" y="79626"/>
                      <a:pt x="256722" y="80963"/>
                      <a:pt x="260124" y="80963"/>
                    </a:cubicBezTo>
                    <a:cubicBezTo>
                      <a:pt x="262392" y="80963"/>
                      <a:pt x="263526" y="79626"/>
                      <a:pt x="263526" y="75616"/>
                    </a:cubicBezTo>
                    <a:cubicBezTo>
                      <a:pt x="263526" y="75616"/>
                      <a:pt x="263526" y="75616"/>
                      <a:pt x="263526" y="10110"/>
                    </a:cubicBezTo>
                    <a:cubicBezTo>
                      <a:pt x="263526" y="7437"/>
                      <a:pt x="262392" y="4763"/>
                      <a:pt x="260124" y="4763"/>
                    </a:cubicBezTo>
                    <a:close/>
                    <a:moveTo>
                      <a:pt x="64823" y="0"/>
                    </a:moveTo>
                    <a:cubicBezTo>
                      <a:pt x="71438" y="0"/>
                      <a:pt x="75406" y="3944"/>
                      <a:pt x="75406" y="10517"/>
                    </a:cubicBezTo>
                    <a:cubicBezTo>
                      <a:pt x="75406" y="10517"/>
                      <a:pt x="75406" y="10517"/>
                      <a:pt x="75406" y="14461"/>
                    </a:cubicBezTo>
                    <a:cubicBezTo>
                      <a:pt x="75406" y="14461"/>
                      <a:pt x="75406" y="14461"/>
                      <a:pt x="93927" y="14461"/>
                    </a:cubicBezTo>
                    <a:cubicBezTo>
                      <a:pt x="93927" y="14461"/>
                      <a:pt x="93927" y="14461"/>
                      <a:pt x="93927" y="10517"/>
                    </a:cubicBezTo>
                    <a:cubicBezTo>
                      <a:pt x="93927" y="3944"/>
                      <a:pt x="99219" y="0"/>
                      <a:pt x="104511" y="0"/>
                    </a:cubicBezTo>
                    <a:cubicBezTo>
                      <a:pt x="109802" y="0"/>
                      <a:pt x="115094" y="3944"/>
                      <a:pt x="115094" y="10517"/>
                    </a:cubicBezTo>
                    <a:cubicBezTo>
                      <a:pt x="115094" y="10517"/>
                      <a:pt x="115094" y="10517"/>
                      <a:pt x="115094" y="14461"/>
                    </a:cubicBezTo>
                    <a:cubicBezTo>
                      <a:pt x="115094" y="14461"/>
                      <a:pt x="115094" y="14461"/>
                      <a:pt x="133615" y="14461"/>
                    </a:cubicBezTo>
                    <a:cubicBezTo>
                      <a:pt x="133615" y="14461"/>
                      <a:pt x="133615" y="14461"/>
                      <a:pt x="133615" y="10517"/>
                    </a:cubicBezTo>
                    <a:cubicBezTo>
                      <a:pt x="133615" y="3944"/>
                      <a:pt x="137584" y="0"/>
                      <a:pt x="142875" y="0"/>
                    </a:cubicBezTo>
                    <a:cubicBezTo>
                      <a:pt x="149490" y="0"/>
                      <a:pt x="153459" y="3944"/>
                      <a:pt x="153459" y="10517"/>
                    </a:cubicBezTo>
                    <a:cubicBezTo>
                      <a:pt x="153459" y="10517"/>
                      <a:pt x="153459" y="10517"/>
                      <a:pt x="153459" y="14461"/>
                    </a:cubicBezTo>
                    <a:cubicBezTo>
                      <a:pt x="153459" y="14461"/>
                      <a:pt x="153459" y="14461"/>
                      <a:pt x="171980" y="14461"/>
                    </a:cubicBezTo>
                    <a:cubicBezTo>
                      <a:pt x="171980" y="14461"/>
                      <a:pt x="171980" y="14461"/>
                      <a:pt x="171980" y="10517"/>
                    </a:cubicBezTo>
                    <a:cubicBezTo>
                      <a:pt x="171980" y="3944"/>
                      <a:pt x="175948" y="0"/>
                      <a:pt x="182563" y="0"/>
                    </a:cubicBezTo>
                    <a:cubicBezTo>
                      <a:pt x="187855" y="0"/>
                      <a:pt x="191823" y="3944"/>
                      <a:pt x="191823" y="10517"/>
                    </a:cubicBezTo>
                    <a:cubicBezTo>
                      <a:pt x="191823" y="10517"/>
                      <a:pt x="191823" y="10517"/>
                      <a:pt x="191823" y="14461"/>
                    </a:cubicBezTo>
                    <a:cubicBezTo>
                      <a:pt x="191823" y="14461"/>
                      <a:pt x="191823" y="14461"/>
                      <a:pt x="210344" y="14461"/>
                    </a:cubicBezTo>
                    <a:cubicBezTo>
                      <a:pt x="210344" y="14461"/>
                      <a:pt x="210344" y="14461"/>
                      <a:pt x="210344" y="10517"/>
                    </a:cubicBezTo>
                    <a:cubicBezTo>
                      <a:pt x="210344" y="3944"/>
                      <a:pt x="215636" y="0"/>
                      <a:pt x="220927" y="0"/>
                    </a:cubicBezTo>
                    <a:cubicBezTo>
                      <a:pt x="226219" y="0"/>
                      <a:pt x="231511" y="3944"/>
                      <a:pt x="231511" y="10517"/>
                    </a:cubicBezTo>
                    <a:cubicBezTo>
                      <a:pt x="231511" y="10517"/>
                      <a:pt x="231511" y="10517"/>
                      <a:pt x="231511" y="14461"/>
                    </a:cubicBezTo>
                    <a:cubicBezTo>
                      <a:pt x="231511" y="14461"/>
                      <a:pt x="231511" y="14461"/>
                      <a:pt x="250032" y="14461"/>
                    </a:cubicBezTo>
                    <a:cubicBezTo>
                      <a:pt x="250032" y="14461"/>
                      <a:pt x="250032" y="14461"/>
                      <a:pt x="250032" y="10517"/>
                    </a:cubicBezTo>
                    <a:cubicBezTo>
                      <a:pt x="250032" y="3944"/>
                      <a:pt x="254000" y="0"/>
                      <a:pt x="260615" y="0"/>
                    </a:cubicBezTo>
                    <a:cubicBezTo>
                      <a:pt x="265907" y="0"/>
                      <a:pt x="269875" y="3944"/>
                      <a:pt x="269875" y="10517"/>
                    </a:cubicBezTo>
                    <a:cubicBezTo>
                      <a:pt x="269875" y="10517"/>
                      <a:pt x="269875" y="10517"/>
                      <a:pt x="269875" y="14461"/>
                    </a:cubicBezTo>
                    <a:cubicBezTo>
                      <a:pt x="269875" y="14461"/>
                      <a:pt x="269875" y="14461"/>
                      <a:pt x="276490" y="14461"/>
                    </a:cubicBezTo>
                    <a:cubicBezTo>
                      <a:pt x="302948" y="14461"/>
                      <a:pt x="325438" y="35496"/>
                      <a:pt x="325438" y="61789"/>
                    </a:cubicBezTo>
                    <a:cubicBezTo>
                      <a:pt x="325438" y="61789"/>
                      <a:pt x="325438" y="61789"/>
                      <a:pt x="325438" y="289223"/>
                    </a:cubicBezTo>
                    <a:cubicBezTo>
                      <a:pt x="325438" y="315516"/>
                      <a:pt x="302948" y="336550"/>
                      <a:pt x="276490" y="336550"/>
                    </a:cubicBezTo>
                    <a:cubicBezTo>
                      <a:pt x="276490" y="336550"/>
                      <a:pt x="276490" y="336550"/>
                      <a:pt x="48948" y="336550"/>
                    </a:cubicBezTo>
                    <a:cubicBezTo>
                      <a:pt x="22490" y="336550"/>
                      <a:pt x="0" y="315516"/>
                      <a:pt x="0" y="289223"/>
                    </a:cubicBezTo>
                    <a:cubicBezTo>
                      <a:pt x="0" y="289223"/>
                      <a:pt x="0" y="289223"/>
                      <a:pt x="0" y="61789"/>
                    </a:cubicBezTo>
                    <a:cubicBezTo>
                      <a:pt x="0" y="35496"/>
                      <a:pt x="22490" y="14461"/>
                      <a:pt x="48948" y="14461"/>
                    </a:cubicBezTo>
                    <a:cubicBezTo>
                      <a:pt x="48948" y="14461"/>
                      <a:pt x="48948" y="14461"/>
                      <a:pt x="55563" y="14461"/>
                    </a:cubicBezTo>
                    <a:cubicBezTo>
                      <a:pt x="55563" y="14461"/>
                      <a:pt x="55563" y="14461"/>
                      <a:pt x="55563" y="10517"/>
                    </a:cubicBezTo>
                    <a:cubicBezTo>
                      <a:pt x="55563" y="3944"/>
                      <a:pt x="59531" y="0"/>
                      <a:pt x="64823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5640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8" name="文本框 27"/>
            <p:cNvSpPr txBox="1"/>
            <p:nvPr/>
          </p:nvSpPr>
          <p:spPr>
            <a:xfrm>
              <a:off x="6669040" y="4779208"/>
              <a:ext cx="1742936" cy="229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5640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时间：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5640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"/>
          <p:cNvSpPr txBox="1"/>
          <p:nvPr/>
        </p:nvSpPr>
        <p:spPr>
          <a:xfrm>
            <a:off x="1290831" y="2856898"/>
            <a:ext cx="9321322" cy="1015634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000" b="1" dirty="0">
                <a:solidFill>
                  <a:srgbClr val="35640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小清</a:t>
            </a:r>
            <a:r>
              <a:rPr lang="zh-CN" altLang="en-US" sz="6000" b="1" dirty="0" smtClean="0">
                <a:solidFill>
                  <a:srgbClr val="35640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新经典通用</a:t>
            </a:r>
            <a:r>
              <a:rPr lang="en-US" altLang="zh-CN" sz="6000" b="1" dirty="0" smtClean="0">
                <a:solidFill>
                  <a:srgbClr val="35640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b="1" dirty="0" smtClean="0">
                <a:solidFill>
                  <a:srgbClr val="35640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6000" b="1" dirty="0">
              <a:solidFill>
                <a:srgbClr val="35640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896641" y="3705376"/>
            <a:ext cx="8957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35640F"/>
                </a:solidFill>
              </a:rPr>
              <a:t>LOREM IPSUM DOLOR SIT AMET, CONSECTETUR ADIPISICING ELIT, SED DO EIUSMOD</a:t>
            </a:r>
            <a:endParaRPr lang="zh-CN" altLang="en-US" dirty="0">
              <a:solidFill>
                <a:srgbClr val="3564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061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37" t="71515" r="19659" b="1905"/>
          <a:stretch/>
        </p:blipFill>
        <p:spPr>
          <a:xfrm>
            <a:off x="4542585" y="5156200"/>
            <a:ext cx="7649415" cy="1701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3421" y="457201"/>
            <a:ext cx="1862580" cy="18625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9129" b="16970"/>
          <a:stretch/>
        </p:blipFill>
        <p:spPr>
          <a:xfrm>
            <a:off x="0" y="8358"/>
            <a:ext cx="1935804" cy="244053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41" b="5771"/>
          <a:stretch/>
        </p:blipFill>
        <p:spPr>
          <a:xfrm rot="10800000">
            <a:off x="8501835" y="8358"/>
            <a:ext cx="3626795" cy="381162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258" t="9335" r="28046" b="56210"/>
          <a:stretch/>
        </p:blipFill>
        <p:spPr>
          <a:xfrm>
            <a:off x="9066178" y="720431"/>
            <a:ext cx="3218677" cy="2511773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134656" y="3174099"/>
            <a:ext cx="1602296" cy="1850212"/>
            <a:chOff x="789153" y="2729597"/>
            <a:chExt cx="1202093" cy="1388087"/>
          </a:xfrm>
        </p:grpSpPr>
        <p:grpSp>
          <p:nvGrpSpPr>
            <p:cNvPr id="8" name="组合 7"/>
            <p:cNvGrpSpPr/>
            <p:nvPr/>
          </p:nvGrpSpPr>
          <p:grpSpPr>
            <a:xfrm>
              <a:off x="789153" y="2729597"/>
              <a:ext cx="1202093" cy="1388087"/>
              <a:chOff x="3273692" y="1099961"/>
              <a:chExt cx="1202093" cy="1388087"/>
            </a:xfrm>
          </p:grpSpPr>
          <p:sp>
            <p:nvSpPr>
              <p:cNvPr id="10" name="Freeform 14"/>
              <p:cNvSpPr/>
              <p:nvPr/>
            </p:nvSpPr>
            <p:spPr bwMode="auto">
              <a:xfrm>
                <a:off x="3345550" y="1141029"/>
                <a:ext cx="529701" cy="237166"/>
              </a:xfrm>
              <a:custGeom>
                <a:avLst/>
                <a:gdLst>
                  <a:gd name="T0" fmla="*/ 0 w 516"/>
                  <a:gd name="T1" fmla="*/ 231 h 231"/>
                  <a:gd name="T2" fmla="*/ 398 w 516"/>
                  <a:gd name="T3" fmla="*/ 0 h 231"/>
                  <a:gd name="T4" fmla="*/ 516 w 516"/>
                  <a:gd name="T5" fmla="*/ 0 h 231"/>
                  <a:gd name="T6" fmla="*/ 516 w 516"/>
                  <a:gd name="T7" fmla="*/ 231 h 231"/>
                  <a:gd name="T8" fmla="*/ 0 w 516"/>
                  <a:gd name="T9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6" h="231">
                    <a:moveTo>
                      <a:pt x="0" y="231"/>
                    </a:moveTo>
                    <a:lnTo>
                      <a:pt x="398" y="0"/>
                    </a:lnTo>
                    <a:lnTo>
                      <a:pt x="516" y="0"/>
                    </a:lnTo>
                    <a:lnTo>
                      <a:pt x="516" y="231"/>
                    </a:lnTo>
                    <a:lnTo>
                      <a:pt x="0" y="231"/>
                    </a:lnTo>
                    <a:close/>
                  </a:path>
                </a:pathLst>
              </a:custGeom>
              <a:solidFill>
                <a:srgbClr val="5F65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" name="Freeform 15"/>
              <p:cNvSpPr/>
              <p:nvPr/>
            </p:nvSpPr>
            <p:spPr bwMode="auto">
              <a:xfrm>
                <a:off x="3273692" y="1099961"/>
                <a:ext cx="1202093" cy="1388087"/>
              </a:xfrm>
              <a:custGeom>
                <a:avLst/>
                <a:gdLst>
                  <a:gd name="T0" fmla="*/ 0 w 1171"/>
                  <a:gd name="T1" fmla="*/ 1014 h 1352"/>
                  <a:gd name="T2" fmla="*/ 0 w 1171"/>
                  <a:gd name="T3" fmla="*/ 338 h 1352"/>
                  <a:gd name="T4" fmla="*/ 586 w 1171"/>
                  <a:gd name="T5" fmla="*/ 0 h 1352"/>
                  <a:gd name="T6" fmla="*/ 1171 w 1171"/>
                  <a:gd name="T7" fmla="*/ 338 h 1352"/>
                  <a:gd name="T8" fmla="*/ 1171 w 1171"/>
                  <a:gd name="T9" fmla="*/ 1014 h 1352"/>
                  <a:gd name="T10" fmla="*/ 586 w 1171"/>
                  <a:gd name="T11" fmla="*/ 1352 h 1352"/>
                  <a:gd name="T12" fmla="*/ 0 w 1171"/>
                  <a:gd name="T13" fmla="*/ 1014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1" h="1352">
                    <a:moveTo>
                      <a:pt x="0" y="1014"/>
                    </a:moveTo>
                    <a:lnTo>
                      <a:pt x="0" y="338"/>
                    </a:lnTo>
                    <a:lnTo>
                      <a:pt x="586" y="0"/>
                    </a:lnTo>
                    <a:lnTo>
                      <a:pt x="1171" y="338"/>
                    </a:lnTo>
                    <a:lnTo>
                      <a:pt x="1171" y="1014"/>
                    </a:lnTo>
                    <a:lnTo>
                      <a:pt x="586" y="1352"/>
                    </a:lnTo>
                    <a:lnTo>
                      <a:pt x="0" y="101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228600" sx="102000" sy="102000" algn="ctr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2" name="Freeform 16"/>
              <p:cNvSpPr/>
              <p:nvPr/>
            </p:nvSpPr>
            <p:spPr bwMode="auto">
              <a:xfrm>
                <a:off x="3345551" y="1141029"/>
                <a:ext cx="408568" cy="441478"/>
              </a:xfrm>
              <a:custGeom>
                <a:avLst/>
                <a:gdLst>
                  <a:gd name="T0" fmla="*/ 0 w 398"/>
                  <a:gd name="T1" fmla="*/ 430 h 430"/>
                  <a:gd name="T2" fmla="*/ 398 w 398"/>
                  <a:gd name="T3" fmla="*/ 430 h 430"/>
                  <a:gd name="T4" fmla="*/ 398 w 398"/>
                  <a:gd name="T5" fmla="*/ 0 h 430"/>
                  <a:gd name="T6" fmla="*/ 0 w 398"/>
                  <a:gd name="T7" fmla="*/ 231 h 430"/>
                  <a:gd name="T8" fmla="*/ 0 w 398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430">
                    <a:moveTo>
                      <a:pt x="0" y="430"/>
                    </a:moveTo>
                    <a:lnTo>
                      <a:pt x="398" y="430"/>
                    </a:lnTo>
                    <a:lnTo>
                      <a:pt x="398" y="0"/>
                    </a:lnTo>
                    <a:lnTo>
                      <a:pt x="0" y="231"/>
                    </a:lnTo>
                    <a:lnTo>
                      <a:pt x="0" y="430"/>
                    </a:lnTo>
                    <a:close/>
                  </a:path>
                </a:pathLst>
              </a:custGeom>
              <a:solidFill>
                <a:srgbClr val="35640F"/>
              </a:solidFill>
              <a:ln w="28575">
                <a:noFill/>
              </a:ln>
              <a:effectLst>
                <a:outerShdw blurRad="279400" dist="76200" dir="2700000" sx="101000" sy="101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4" tIns="45712" rIns="91424" bIns="45712" rtlCol="0" anchor="ctr"/>
              <a:lstStyle/>
              <a:p>
                <a:pPr algn="ctr"/>
                <a:endParaRPr lang="zh-CN" altLang="en-US" sz="2400" dirty="0"/>
              </a:p>
            </p:txBody>
          </p:sp>
        </p:grpSp>
        <p:sp>
          <p:nvSpPr>
            <p:cNvPr id="9" name="TextBox 174"/>
            <p:cNvSpPr txBox="1"/>
            <p:nvPr/>
          </p:nvSpPr>
          <p:spPr>
            <a:xfrm>
              <a:off x="939986" y="2889012"/>
              <a:ext cx="948647" cy="346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24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267600" y="3174099"/>
            <a:ext cx="1602296" cy="1850212"/>
            <a:chOff x="789153" y="2729597"/>
            <a:chExt cx="1202093" cy="1388087"/>
          </a:xfrm>
        </p:grpSpPr>
        <p:grpSp>
          <p:nvGrpSpPr>
            <p:cNvPr id="14" name="组合 13"/>
            <p:cNvGrpSpPr/>
            <p:nvPr/>
          </p:nvGrpSpPr>
          <p:grpSpPr>
            <a:xfrm>
              <a:off x="789153" y="2729597"/>
              <a:ext cx="1202093" cy="1388087"/>
              <a:chOff x="3273692" y="1099961"/>
              <a:chExt cx="1202093" cy="1388087"/>
            </a:xfrm>
          </p:grpSpPr>
          <p:sp>
            <p:nvSpPr>
              <p:cNvPr id="16" name="Freeform 14"/>
              <p:cNvSpPr/>
              <p:nvPr/>
            </p:nvSpPr>
            <p:spPr bwMode="auto">
              <a:xfrm>
                <a:off x="3345550" y="1141029"/>
                <a:ext cx="529701" cy="237166"/>
              </a:xfrm>
              <a:custGeom>
                <a:avLst/>
                <a:gdLst>
                  <a:gd name="T0" fmla="*/ 0 w 516"/>
                  <a:gd name="T1" fmla="*/ 231 h 231"/>
                  <a:gd name="T2" fmla="*/ 398 w 516"/>
                  <a:gd name="T3" fmla="*/ 0 h 231"/>
                  <a:gd name="T4" fmla="*/ 516 w 516"/>
                  <a:gd name="T5" fmla="*/ 0 h 231"/>
                  <a:gd name="T6" fmla="*/ 516 w 516"/>
                  <a:gd name="T7" fmla="*/ 231 h 231"/>
                  <a:gd name="T8" fmla="*/ 0 w 516"/>
                  <a:gd name="T9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6" h="231">
                    <a:moveTo>
                      <a:pt x="0" y="231"/>
                    </a:moveTo>
                    <a:lnTo>
                      <a:pt x="398" y="0"/>
                    </a:lnTo>
                    <a:lnTo>
                      <a:pt x="516" y="0"/>
                    </a:lnTo>
                    <a:lnTo>
                      <a:pt x="516" y="231"/>
                    </a:lnTo>
                    <a:lnTo>
                      <a:pt x="0" y="231"/>
                    </a:lnTo>
                    <a:close/>
                  </a:path>
                </a:pathLst>
              </a:custGeom>
              <a:solidFill>
                <a:srgbClr val="5F65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7" name="Freeform 15"/>
              <p:cNvSpPr/>
              <p:nvPr/>
            </p:nvSpPr>
            <p:spPr bwMode="auto">
              <a:xfrm>
                <a:off x="3273692" y="1099961"/>
                <a:ext cx="1202093" cy="1388087"/>
              </a:xfrm>
              <a:custGeom>
                <a:avLst/>
                <a:gdLst>
                  <a:gd name="T0" fmla="*/ 0 w 1171"/>
                  <a:gd name="T1" fmla="*/ 1014 h 1352"/>
                  <a:gd name="T2" fmla="*/ 0 w 1171"/>
                  <a:gd name="T3" fmla="*/ 338 h 1352"/>
                  <a:gd name="T4" fmla="*/ 586 w 1171"/>
                  <a:gd name="T5" fmla="*/ 0 h 1352"/>
                  <a:gd name="T6" fmla="*/ 1171 w 1171"/>
                  <a:gd name="T7" fmla="*/ 338 h 1352"/>
                  <a:gd name="T8" fmla="*/ 1171 w 1171"/>
                  <a:gd name="T9" fmla="*/ 1014 h 1352"/>
                  <a:gd name="T10" fmla="*/ 586 w 1171"/>
                  <a:gd name="T11" fmla="*/ 1352 h 1352"/>
                  <a:gd name="T12" fmla="*/ 0 w 1171"/>
                  <a:gd name="T13" fmla="*/ 1014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1" h="1352">
                    <a:moveTo>
                      <a:pt x="0" y="1014"/>
                    </a:moveTo>
                    <a:lnTo>
                      <a:pt x="0" y="338"/>
                    </a:lnTo>
                    <a:lnTo>
                      <a:pt x="586" y="0"/>
                    </a:lnTo>
                    <a:lnTo>
                      <a:pt x="1171" y="338"/>
                    </a:lnTo>
                    <a:lnTo>
                      <a:pt x="1171" y="1014"/>
                    </a:lnTo>
                    <a:lnTo>
                      <a:pt x="586" y="1352"/>
                    </a:lnTo>
                    <a:lnTo>
                      <a:pt x="0" y="101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228600" sx="102000" sy="102000" algn="ctr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8" name="Freeform 16"/>
              <p:cNvSpPr/>
              <p:nvPr/>
            </p:nvSpPr>
            <p:spPr bwMode="auto">
              <a:xfrm>
                <a:off x="3345551" y="1141029"/>
                <a:ext cx="408568" cy="441478"/>
              </a:xfrm>
              <a:custGeom>
                <a:avLst/>
                <a:gdLst>
                  <a:gd name="T0" fmla="*/ 0 w 398"/>
                  <a:gd name="T1" fmla="*/ 430 h 430"/>
                  <a:gd name="T2" fmla="*/ 398 w 398"/>
                  <a:gd name="T3" fmla="*/ 430 h 430"/>
                  <a:gd name="T4" fmla="*/ 398 w 398"/>
                  <a:gd name="T5" fmla="*/ 0 h 430"/>
                  <a:gd name="T6" fmla="*/ 0 w 398"/>
                  <a:gd name="T7" fmla="*/ 231 h 430"/>
                  <a:gd name="T8" fmla="*/ 0 w 398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430">
                    <a:moveTo>
                      <a:pt x="0" y="430"/>
                    </a:moveTo>
                    <a:lnTo>
                      <a:pt x="398" y="430"/>
                    </a:lnTo>
                    <a:lnTo>
                      <a:pt x="398" y="0"/>
                    </a:lnTo>
                    <a:lnTo>
                      <a:pt x="0" y="231"/>
                    </a:lnTo>
                    <a:lnTo>
                      <a:pt x="0" y="430"/>
                    </a:lnTo>
                    <a:close/>
                  </a:path>
                </a:pathLst>
              </a:custGeom>
              <a:solidFill>
                <a:srgbClr val="35640F"/>
              </a:solidFill>
              <a:ln w="28575">
                <a:noFill/>
              </a:ln>
              <a:effectLst>
                <a:outerShdw blurRad="279400" dist="76200" dir="2700000" sx="101000" sy="101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4" tIns="45712" rIns="91424" bIns="45712" rtlCol="0" anchor="ctr"/>
              <a:lstStyle/>
              <a:p>
                <a:pPr algn="ctr"/>
                <a:endParaRPr lang="zh-CN" altLang="en-US" sz="2400" dirty="0"/>
              </a:p>
            </p:txBody>
          </p:sp>
        </p:grpSp>
        <p:sp>
          <p:nvSpPr>
            <p:cNvPr id="15" name="TextBox 178"/>
            <p:cNvSpPr txBox="1"/>
            <p:nvPr/>
          </p:nvSpPr>
          <p:spPr>
            <a:xfrm>
              <a:off x="921462" y="2901723"/>
              <a:ext cx="948647" cy="346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24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400542" y="3174099"/>
            <a:ext cx="1602296" cy="1850212"/>
            <a:chOff x="789153" y="2729597"/>
            <a:chExt cx="1202093" cy="1388087"/>
          </a:xfrm>
        </p:grpSpPr>
        <p:grpSp>
          <p:nvGrpSpPr>
            <p:cNvPr id="20" name="组合 19"/>
            <p:cNvGrpSpPr/>
            <p:nvPr/>
          </p:nvGrpSpPr>
          <p:grpSpPr>
            <a:xfrm>
              <a:off x="789153" y="2729597"/>
              <a:ext cx="1202093" cy="1388087"/>
              <a:chOff x="3273692" y="1099961"/>
              <a:chExt cx="1202093" cy="1388087"/>
            </a:xfrm>
          </p:grpSpPr>
          <p:sp>
            <p:nvSpPr>
              <p:cNvPr id="22" name="Freeform 14"/>
              <p:cNvSpPr/>
              <p:nvPr/>
            </p:nvSpPr>
            <p:spPr bwMode="auto">
              <a:xfrm>
                <a:off x="3345550" y="1141029"/>
                <a:ext cx="529701" cy="237166"/>
              </a:xfrm>
              <a:custGeom>
                <a:avLst/>
                <a:gdLst>
                  <a:gd name="T0" fmla="*/ 0 w 516"/>
                  <a:gd name="T1" fmla="*/ 231 h 231"/>
                  <a:gd name="T2" fmla="*/ 398 w 516"/>
                  <a:gd name="T3" fmla="*/ 0 h 231"/>
                  <a:gd name="T4" fmla="*/ 516 w 516"/>
                  <a:gd name="T5" fmla="*/ 0 h 231"/>
                  <a:gd name="T6" fmla="*/ 516 w 516"/>
                  <a:gd name="T7" fmla="*/ 231 h 231"/>
                  <a:gd name="T8" fmla="*/ 0 w 516"/>
                  <a:gd name="T9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6" h="231">
                    <a:moveTo>
                      <a:pt x="0" y="231"/>
                    </a:moveTo>
                    <a:lnTo>
                      <a:pt x="398" y="0"/>
                    </a:lnTo>
                    <a:lnTo>
                      <a:pt x="516" y="0"/>
                    </a:lnTo>
                    <a:lnTo>
                      <a:pt x="516" y="231"/>
                    </a:lnTo>
                    <a:lnTo>
                      <a:pt x="0" y="231"/>
                    </a:lnTo>
                    <a:close/>
                  </a:path>
                </a:pathLst>
              </a:custGeom>
              <a:solidFill>
                <a:srgbClr val="5F65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3" name="Freeform 15"/>
              <p:cNvSpPr/>
              <p:nvPr/>
            </p:nvSpPr>
            <p:spPr bwMode="auto">
              <a:xfrm>
                <a:off x="3273692" y="1099961"/>
                <a:ext cx="1202093" cy="1388087"/>
              </a:xfrm>
              <a:custGeom>
                <a:avLst/>
                <a:gdLst>
                  <a:gd name="T0" fmla="*/ 0 w 1171"/>
                  <a:gd name="T1" fmla="*/ 1014 h 1352"/>
                  <a:gd name="T2" fmla="*/ 0 w 1171"/>
                  <a:gd name="T3" fmla="*/ 338 h 1352"/>
                  <a:gd name="T4" fmla="*/ 586 w 1171"/>
                  <a:gd name="T5" fmla="*/ 0 h 1352"/>
                  <a:gd name="T6" fmla="*/ 1171 w 1171"/>
                  <a:gd name="T7" fmla="*/ 338 h 1352"/>
                  <a:gd name="T8" fmla="*/ 1171 w 1171"/>
                  <a:gd name="T9" fmla="*/ 1014 h 1352"/>
                  <a:gd name="T10" fmla="*/ 586 w 1171"/>
                  <a:gd name="T11" fmla="*/ 1352 h 1352"/>
                  <a:gd name="T12" fmla="*/ 0 w 1171"/>
                  <a:gd name="T13" fmla="*/ 1014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1" h="1352">
                    <a:moveTo>
                      <a:pt x="0" y="1014"/>
                    </a:moveTo>
                    <a:lnTo>
                      <a:pt x="0" y="338"/>
                    </a:lnTo>
                    <a:lnTo>
                      <a:pt x="586" y="0"/>
                    </a:lnTo>
                    <a:lnTo>
                      <a:pt x="1171" y="338"/>
                    </a:lnTo>
                    <a:lnTo>
                      <a:pt x="1171" y="1014"/>
                    </a:lnTo>
                    <a:lnTo>
                      <a:pt x="586" y="1352"/>
                    </a:lnTo>
                    <a:lnTo>
                      <a:pt x="0" y="101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228600" sx="102000" sy="102000" algn="ctr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4" name="Freeform 16"/>
              <p:cNvSpPr/>
              <p:nvPr/>
            </p:nvSpPr>
            <p:spPr bwMode="auto">
              <a:xfrm>
                <a:off x="3345551" y="1141029"/>
                <a:ext cx="408568" cy="441478"/>
              </a:xfrm>
              <a:custGeom>
                <a:avLst/>
                <a:gdLst>
                  <a:gd name="T0" fmla="*/ 0 w 398"/>
                  <a:gd name="T1" fmla="*/ 430 h 430"/>
                  <a:gd name="T2" fmla="*/ 398 w 398"/>
                  <a:gd name="T3" fmla="*/ 430 h 430"/>
                  <a:gd name="T4" fmla="*/ 398 w 398"/>
                  <a:gd name="T5" fmla="*/ 0 h 430"/>
                  <a:gd name="T6" fmla="*/ 0 w 398"/>
                  <a:gd name="T7" fmla="*/ 231 h 430"/>
                  <a:gd name="T8" fmla="*/ 0 w 398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430">
                    <a:moveTo>
                      <a:pt x="0" y="430"/>
                    </a:moveTo>
                    <a:lnTo>
                      <a:pt x="398" y="430"/>
                    </a:lnTo>
                    <a:lnTo>
                      <a:pt x="398" y="0"/>
                    </a:lnTo>
                    <a:lnTo>
                      <a:pt x="0" y="231"/>
                    </a:lnTo>
                    <a:lnTo>
                      <a:pt x="0" y="430"/>
                    </a:lnTo>
                    <a:close/>
                  </a:path>
                </a:pathLst>
              </a:custGeom>
              <a:solidFill>
                <a:srgbClr val="35640F"/>
              </a:solidFill>
              <a:ln w="28575">
                <a:noFill/>
              </a:ln>
              <a:effectLst>
                <a:outerShdw blurRad="279400" dist="76200" dir="2700000" sx="101000" sy="101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4" tIns="45712" rIns="91424" bIns="45712" rtlCol="0" anchor="ctr"/>
              <a:lstStyle/>
              <a:p>
                <a:pPr algn="ctr"/>
                <a:endParaRPr lang="zh-CN" altLang="en-US" sz="2400" dirty="0"/>
              </a:p>
            </p:txBody>
          </p:sp>
        </p:grpSp>
        <p:sp>
          <p:nvSpPr>
            <p:cNvPr id="21" name="TextBox 184"/>
            <p:cNvSpPr txBox="1"/>
            <p:nvPr/>
          </p:nvSpPr>
          <p:spPr>
            <a:xfrm>
              <a:off x="891594" y="2889012"/>
              <a:ext cx="948647" cy="346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24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533484" y="3174099"/>
            <a:ext cx="1602296" cy="1850212"/>
            <a:chOff x="789153" y="2729597"/>
            <a:chExt cx="1202093" cy="1388087"/>
          </a:xfrm>
        </p:grpSpPr>
        <p:grpSp>
          <p:nvGrpSpPr>
            <p:cNvPr id="26" name="组合 25"/>
            <p:cNvGrpSpPr/>
            <p:nvPr/>
          </p:nvGrpSpPr>
          <p:grpSpPr>
            <a:xfrm>
              <a:off x="789153" y="2729597"/>
              <a:ext cx="1202093" cy="1388087"/>
              <a:chOff x="3273692" y="1099961"/>
              <a:chExt cx="1202093" cy="1388087"/>
            </a:xfrm>
          </p:grpSpPr>
          <p:sp>
            <p:nvSpPr>
              <p:cNvPr id="28" name="Freeform 14"/>
              <p:cNvSpPr/>
              <p:nvPr/>
            </p:nvSpPr>
            <p:spPr bwMode="auto">
              <a:xfrm>
                <a:off x="3345550" y="1141029"/>
                <a:ext cx="529701" cy="237166"/>
              </a:xfrm>
              <a:custGeom>
                <a:avLst/>
                <a:gdLst>
                  <a:gd name="T0" fmla="*/ 0 w 516"/>
                  <a:gd name="T1" fmla="*/ 231 h 231"/>
                  <a:gd name="T2" fmla="*/ 398 w 516"/>
                  <a:gd name="T3" fmla="*/ 0 h 231"/>
                  <a:gd name="T4" fmla="*/ 516 w 516"/>
                  <a:gd name="T5" fmla="*/ 0 h 231"/>
                  <a:gd name="T6" fmla="*/ 516 w 516"/>
                  <a:gd name="T7" fmla="*/ 231 h 231"/>
                  <a:gd name="T8" fmla="*/ 0 w 516"/>
                  <a:gd name="T9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6" h="231">
                    <a:moveTo>
                      <a:pt x="0" y="231"/>
                    </a:moveTo>
                    <a:lnTo>
                      <a:pt x="398" y="0"/>
                    </a:lnTo>
                    <a:lnTo>
                      <a:pt x="516" y="0"/>
                    </a:lnTo>
                    <a:lnTo>
                      <a:pt x="516" y="231"/>
                    </a:lnTo>
                    <a:lnTo>
                      <a:pt x="0" y="231"/>
                    </a:lnTo>
                    <a:close/>
                  </a:path>
                </a:pathLst>
              </a:custGeom>
              <a:solidFill>
                <a:srgbClr val="5F65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9" name="Freeform 15"/>
              <p:cNvSpPr/>
              <p:nvPr/>
            </p:nvSpPr>
            <p:spPr bwMode="auto">
              <a:xfrm>
                <a:off x="3273692" y="1099961"/>
                <a:ext cx="1202093" cy="1388087"/>
              </a:xfrm>
              <a:custGeom>
                <a:avLst/>
                <a:gdLst>
                  <a:gd name="T0" fmla="*/ 0 w 1171"/>
                  <a:gd name="T1" fmla="*/ 1014 h 1352"/>
                  <a:gd name="T2" fmla="*/ 0 w 1171"/>
                  <a:gd name="T3" fmla="*/ 338 h 1352"/>
                  <a:gd name="T4" fmla="*/ 586 w 1171"/>
                  <a:gd name="T5" fmla="*/ 0 h 1352"/>
                  <a:gd name="T6" fmla="*/ 1171 w 1171"/>
                  <a:gd name="T7" fmla="*/ 338 h 1352"/>
                  <a:gd name="T8" fmla="*/ 1171 w 1171"/>
                  <a:gd name="T9" fmla="*/ 1014 h 1352"/>
                  <a:gd name="T10" fmla="*/ 586 w 1171"/>
                  <a:gd name="T11" fmla="*/ 1352 h 1352"/>
                  <a:gd name="T12" fmla="*/ 0 w 1171"/>
                  <a:gd name="T13" fmla="*/ 1014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1" h="1352">
                    <a:moveTo>
                      <a:pt x="0" y="1014"/>
                    </a:moveTo>
                    <a:lnTo>
                      <a:pt x="0" y="338"/>
                    </a:lnTo>
                    <a:lnTo>
                      <a:pt x="586" y="0"/>
                    </a:lnTo>
                    <a:lnTo>
                      <a:pt x="1171" y="338"/>
                    </a:lnTo>
                    <a:lnTo>
                      <a:pt x="1171" y="1014"/>
                    </a:lnTo>
                    <a:lnTo>
                      <a:pt x="586" y="1352"/>
                    </a:lnTo>
                    <a:lnTo>
                      <a:pt x="0" y="101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228600" sx="102000" sy="102000" algn="ctr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0" name="Freeform 16"/>
              <p:cNvSpPr/>
              <p:nvPr/>
            </p:nvSpPr>
            <p:spPr bwMode="auto">
              <a:xfrm>
                <a:off x="3345551" y="1141029"/>
                <a:ext cx="408568" cy="441478"/>
              </a:xfrm>
              <a:custGeom>
                <a:avLst/>
                <a:gdLst>
                  <a:gd name="T0" fmla="*/ 0 w 398"/>
                  <a:gd name="T1" fmla="*/ 430 h 430"/>
                  <a:gd name="T2" fmla="*/ 398 w 398"/>
                  <a:gd name="T3" fmla="*/ 430 h 430"/>
                  <a:gd name="T4" fmla="*/ 398 w 398"/>
                  <a:gd name="T5" fmla="*/ 0 h 430"/>
                  <a:gd name="T6" fmla="*/ 0 w 398"/>
                  <a:gd name="T7" fmla="*/ 231 h 430"/>
                  <a:gd name="T8" fmla="*/ 0 w 398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430">
                    <a:moveTo>
                      <a:pt x="0" y="430"/>
                    </a:moveTo>
                    <a:lnTo>
                      <a:pt x="398" y="430"/>
                    </a:lnTo>
                    <a:lnTo>
                      <a:pt x="398" y="0"/>
                    </a:lnTo>
                    <a:lnTo>
                      <a:pt x="0" y="231"/>
                    </a:lnTo>
                    <a:lnTo>
                      <a:pt x="0" y="430"/>
                    </a:lnTo>
                    <a:close/>
                  </a:path>
                </a:pathLst>
              </a:custGeom>
              <a:solidFill>
                <a:srgbClr val="35640F"/>
              </a:solidFill>
              <a:ln w="28575">
                <a:noFill/>
              </a:ln>
              <a:effectLst>
                <a:outerShdw blurRad="279400" dist="76200" dir="2700000" sx="101000" sy="101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4" tIns="45712" rIns="91424" bIns="45712" rtlCol="0" anchor="ctr"/>
              <a:lstStyle/>
              <a:p>
                <a:pPr algn="ctr"/>
                <a:endParaRPr lang="zh-CN" altLang="en-US" sz="2400" dirty="0"/>
              </a:p>
            </p:txBody>
          </p:sp>
        </p:grpSp>
        <p:sp>
          <p:nvSpPr>
            <p:cNvPr id="27" name="TextBox 190"/>
            <p:cNvSpPr txBox="1"/>
            <p:nvPr/>
          </p:nvSpPr>
          <p:spPr>
            <a:xfrm>
              <a:off x="900490" y="2883858"/>
              <a:ext cx="948647" cy="346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24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666424" y="3174099"/>
            <a:ext cx="1602296" cy="1850212"/>
            <a:chOff x="789153" y="2729597"/>
            <a:chExt cx="1202093" cy="1388087"/>
          </a:xfrm>
        </p:grpSpPr>
        <p:grpSp>
          <p:nvGrpSpPr>
            <p:cNvPr id="32" name="组合 31"/>
            <p:cNvGrpSpPr/>
            <p:nvPr/>
          </p:nvGrpSpPr>
          <p:grpSpPr>
            <a:xfrm>
              <a:off x="789153" y="2729597"/>
              <a:ext cx="1202093" cy="1388087"/>
              <a:chOff x="3273692" y="1099961"/>
              <a:chExt cx="1202093" cy="1388087"/>
            </a:xfrm>
          </p:grpSpPr>
          <p:sp>
            <p:nvSpPr>
              <p:cNvPr id="34" name="Freeform 14"/>
              <p:cNvSpPr/>
              <p:nvPr/>
            </p:nvSpPr>
            <p:spPr bwMode="auto">
              <a:xfrm>
                <a:off x="3345550" y="1141029"/>
                <a:ext cx="529701" cy="237166"/>
              </a:xfrm>
              <a:custGeom>
                <a:avLst/>
                <a:gdLst>
                  <a:gd name="T0" fmla="*/ 0 w 516"/>
                  <a:gd name="T1" fmla="*/ 231 h 231"/>
                  <a:gd name="T2" fmla="*/ 398 w 516"/>
                  <a:gd name="T3" fmla="*/ 0 h 231"/>
                  <a:gd name="T4" fmla="*/ 516 w 516"/>
                  <a:gd name="T5" fmla="*/ 0 h 231"/>
                  <a:gd name="T6" fmla="*/ 516 w 516"/>
                  <a:gd name="T7" fmla="*/ 231 h 231"/>
                  <a:gd name="T8" fmla="*/ 0 w 516"/>
                  <a:gd name="T9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6" h="231">
                    <a:moveTo>
                      <a:pt x="0" y="231"/>
                    </a:moveTo>
                    <a:lnTo>
                      <a:pt x="398" y="0"/>
                    </a:lnTo>
                    <a:lnTo>
                      <a:pt x="516" y="0"/>
                    </a:lnTo>
                    <a:lnTo>
                      <a:pt x="516" y="231"/>
                    </a:lnTo>
                    <a:lnTo>
                      <a:pt x="0" y="231"/>
                    </a:lnTo>
                    <a:close/>
                  </a:path>
                </a:pathLst>
              </a:custGeom>
              <a:solidFill>
                <a:srgbClr val="5F65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5" name="Freeform 15"/>
              <p:cNvSpPr/>
              <p:nvPr/>
            </p:nvSpPr>
            <p:spPr bwMode="auto">
              <a:xfrm>
                <a:off x="3273692" y="1099961"/>
                <a:ext cx="1202093" cy="1388087"/>
              </a:xfrm>
              <a:custGeom>
                <a:avLst/>
                <a:gdLst>
                  <a:gd name="T0" fmla="*/ 0 w 1171"/>
                  <a:gd name="T1" fmla="*/ 1014 h 1352"/>
                  <a:gd name="T2" fmla="*/ 0 w 1171"/>
                  <a:gd name="T3" fmla="*/ 338 h 1352"/>
                  <a:gd name="T4" fmla="*/ 586 w 1171"/>
                  <a:gd name="T5" fmla="*/ 0 h 1352"/>
                  <a:gd name="T6" fmla="*/ 1171 w 1171"/>
                  <a:gd name="T7" fmla="*/ 338 h 1352"/>
                  <a:gd name="T8" fmla="*/ 1171 w 1171"/>
                  <a:gd name="T9" fmla="*/ 1014 h 1352"/>
                  <a:gd name="T10" fmla="*/ 586 w 1171"/>
                  <a:gd name="T11" fmla="*/ 1352 h 1352"/>
                  <a:gd name="T12" fmla="*/ 0 w 1171"/>
                  <a:gd name="T13" fmla="*/ 1014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1" h="1352">
                    <a:moveTo>
                      <a:pt x="0" y="1014"/>
                    </a:moveTo>
                    <a:lnTo>
                      <a:pt x="0" y="338"/>
                    </a:lnTo>
                    <a:lnTo>
                      <a:pt x="586" y="0"/>
                    </a:lnTo>
                    <a:lnTo>
                      <a:pt x="1171" y="338"/>
                    </a:lnTo>
                    <a:lnTo>
                      <a:pt x="1171" y="1014"/>
                    </a:lnTo>
                    <a:lnTo>
                      <a:pt x="586" y="1352"/>
                    </a:lnTo>
                    <a:lnTo>
                      <a:pt x="0" y="101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228600" sx="102000" sy="102000" algn="ctr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6" name="Freeform 16"/>
              <p:cNvSpPr/>
              <p:nvPr/>
            </p:nvSpPr>
            <p:spPr bwMode="auto">
              <a:xfrm>
                <a:off x="3345551" y="1141029"/>
                <a:ext cx="408568" cy="441478"/>
              </a:xfrm>
              <a:custGeom>
                <a:avLst/>
                <a:gdLst>
                  <a:gd name="T0" fmla="*/ 0 w 398"/>
                  <a:gd name="T1" fmla="*/ 430 h 430"/>
                  <a:gd name="T2" fmla="*/ 398 w 398"/>
                  <a:gd name="T3" fmla="*/ 430 h 430"/>
                  <a:gd name="T4" fmla="*/ 398 w 398"/>
                  <a:gd name="T5" fmla="*/ 0 h 430"/>
                  <a:gd name="T6" fmla="*/ 0 w 398"/>
                  <a:gd name="T7" fmla="*/ 231 h 430"/>
                  <a:gd name="T8" fmla="*/ 0 w 398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430">
                    <a:moveTo>
                      <a:pt x="0" y="430"/>
                    </a:moveTo>
                    <a:lnTo>
                      <a:pt x="398" y="430"/>
                    </a:lnTo>
                    <a:lnTo>
                      <a:pt x="398" y="0"/>
                    </a:lnTo>
                    <a:lnTo>
                      <a:pt x="0" y="231"/>
                    </a:lnTo>
                    <a:lnTo>
                      <a:pt x="0" y="430"/>
                    </a:lnTo>
                    <a:close/>
                  </a:path>
                </a:pathLst>
              </a:custGeom>
              <a:solidFill>
                <a:srgbClr val="35640F"/>
              </a:solidFill>
              <a:ln w="28575">
                <a:noFill/>
              </a:ln>
              <a:effectLst>
                <a:outerShdw blurRad="279400" dist="76200" dir="2700000" sx="101000" sy="101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4" tIns="45712" rIns="91424" bIns="45712" rtlCol="0" anchor="ctr"/>
              <a:lstStyle/>
              <a:p>
                <a:pPr algn="ctr"/>
                <a:endParaRPr lang="zh-CN" altLang="en-US" sz="2400" dirty="0"/>
              </a:p>
            </p:txBody>
          </p:sp>
        </p:grpSp>
        <p:sp>
          <p:nvSpPr>
            <p:cNvPr id="33" name="TextBox 196"/>
            <p:cNvSpPr txBox="1"/>
            <p:nvPr/>
          </p:nvSpPr>
          <p:spPr>
            <a:xfrm>
              <a:off x="916389" y="2889012"/>
              <a:ext cx="948647" cy="346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05</a:t>
              </a:r>
              <a:endParaRPr lang="zh-CN" altLang="en-US" sz="24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37" name="Freeform 21"/>
          <p:cNvSpPr>
            <a:spLocks noEditPoints="1"/>
          </p:cNvSpPr>
          <p:nvPr/>
        </p:nvSpPr>
        <p:spPr bwMode="auto">
          <a:xfrm>
            <a:off x="1607365" y="3834680"/>
            <a:ext cx="615864" cy="637556"/>
          </a:xfrm>
          <a:custGeom>
            <a:avLst/>
            <a:gdLst>
              <a:gd name="T0" fmla="*/ 24 w 60"/>
              <a:gd name="T1" fmla="*/ 7 h 62"/>
              <a:gd name="T2" fmla="*/ 38 w 60"/>
              <a:gd name="T3" fmla="*/ 7 h 62"/>
              <a:gd name="T4" fmla="*/ 47 w 60"/>
              <a:gd name="T5" fmla="*/ 7 h 62"/>
              <a:gd name="T6" fmla="*/ 47 w 60"/>
              <a:gd name="T7" fmla="*/ 18 h 62"/>
              <a:gd name="T8" fmla="*/ 47 w 60"/>
              <a:gd name="T9" fmla="*/ 7 h 62"/>
              <a:gd name="T10" fmla="*/ 20 w 60"/>
              <a:gd name="T11" fmla="*/ 37 h 62"/>
              <a:gd name="T12" fmla="*/ 21 w 60"/>
              <a:gd name="T13" fmla="*/ 58 h 62"/>
              <a:gd name="T14" fmla="*/ 15 w 60"/>
              <a:gd name="T15" fmla="*/ 40 h 62"/>
              <a:gd name="T16" fmla="*/ 12 w 60"/>
              <a:gd name="T17" fmla="*/ 58 h 62"/>
              <a:gd name="T18" fmla="*/ 7 w 60"/>
              <a:gd name="T19" fmla="*/ 37 h 62"/>
              <a:gd name="T20" fmla="*/ 2 w 60"/>
              <a:gd name="T21" fmla="*/ 36 h 62"/>
              <a:gd name="T22" fmla="*/ 7 w 60"/>
              <a:gd name="T23" fmla="*/ 19 h 62"/>
              <a:gd name="T24" fmla="*/ 14 w 60"/>
              <a:gd name="T25" fmla="*/ 24 h 62"/>
              <a:gd name="T26" fmla="*/ 21 w 60"/>
              <a:gd name="T27" fmla="*/ 19 h 62"/>
              <a:gd name="T28" fmla="*/ 29 w 60"/>
              <a:gd name="T29" fmla="*/ 16 h 62"/>
              <a:gd name="T30" fmla="*/ 30 w 60"/>
              <a:gd name="T31" fmla="*/ 19 h 62"/>
              <a:gd name="T32" fmla="*/ 30 w 60"/>
              <a:gd name="T33" fmla="*/ 32 h 62"/>
              <a:gd name="T34" fmla="*/ 31 w 60"/>
              <a:gd name="T35" fmla="*/ 32 h 62"/>
              <a:gd name="T36" fmla="*/ 31 w 60"/>
              <a:gd name="T37" fmla="*/ 32 h 62"/>
              <a:gd name="T38" fmla="*/ 32 w 60"/>
              <a:gd name="T39" fmla="*/ 19 h 62"/>
              <a:gd name="T40" fmla="*/ 32 w 60"/>
              <a:gd name="T41" fmla="*/ 16 h 62"/>
              <a:gd name="T42" fmla="*/ 40 w 60"/>
              <a:gd name="T43" fmla="*/ 19 h 62"/>
              <a:gd name="T44" fmla="*/ 47 w 60"/>
              <a:gd name="T45" fmla="*/ 24 h 62"/>
              <a:gd name="T46" fmla="*/ 54 w 60"/>
              <a:gd name="T47" fmla="*/ 19 h 62"/>
              <a:gd name="T48" fmla="*/ 58 w 60"/>
              <a:gd name="T49" fmla="*/ 35 h 62"/>
              <a:gd name="T50" fmla="*/ 53 w 60"/>
              <a:gd name="T51" fmla="*/ 37 h 62"/>
              <a:gd name="T52" fmla="*/ 54 w 60"/>
              <a:gd name="T53" fmla="*/ 58 h 62"/>
              <a:gd name="T54" fmla="*/ 48 w 60"/>
              <a:gd name="T55" fmla="*/ 40 h 62"/>
              <a:gd name="T56" fmla="*/ 45 w 60"/>
              <a:gd name="T57" fmla="*/ 58 h 62"/>
              <a:gd name="T58" fmla="*/ 40 w 60"/>
              <a:gd name="T59" fmla="*/ 37 h 62"/>
              <a:gd name="T60" fmla="*/ 38 w 60"/>
              <a:gd name="T61" fmla="*/ 38 h 62"/>
              <a:gd name="T62" fmla="*/ 33 w 60"/>
              <a:gd name="T63" fmla="*/ 62 h 62"/>
              <a:gd name="T64" fmla="*/ 29 w 60"/>
              <a:gd name="T65" fmla="*/ 41 h 62"/>
              <a:gd name="T66" fmla="*/ 22 w 60"/>
              <a:gd name="T67" fmla="*/ 62 h 62"/>
              <a:gd name="T68" fmla="*/ 20 w 60"/>
              <a:gd name="T69" fmla="*/ 36 h 62"/>
              <a:gd name="T70" fmla="*/ 9 w 60"/>
              <a:gd name="T71" fmla="*/ 13 h 62"/>
              <a:gd name="T72" fmla="*/ 20 w 60"/>
              <a:gd name="T73" fmla="*/ 13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0" h="62">
                <a:moveTo>
                  <a:pt x="31" y="0"/>
                </a:moveTo>
                <a:cubicBezTo>
                  <a:pt x="27" y="0"/>
                  <a:pt x="24" y="4"/>
                  <a:pt x="24" y="7"/>
                </a:cubicBezTo>
                <a:cubicBezTo>
                  <a:pt x="24" y="11"/>
                  <a:pt x="27" y="14"/>
                  <a:pt x="31" y="14"/>
                </a:cubicBezTo>
                <a:cubicBezTo>
                  <a:pt x="35" y="14"/>
                  <a:pt x="38" y="11"/>
                  <a:pt x="38" y="7"/>
                </a:cubicBezTo>
                <a:cubicBezTo>
                  <a:pt x="38" y="4"/>
                  <a:pt x="35" y="0"/>
                  <a:pt x="31" y="0"/>
                </a:cubicBezTo>
                <a:close/>
                <a:moveTo>
                  <a:pt x="47" y="7"/>
                </a:moveTo>
                <a:cubicBezTo>
                  <a:pt x="44" y="7"/>
                  <a:pt x="41" y="10"/>
                  <a:pt x="41" y="13"/>
                </a:cubicBezTo>
                <a:cubicBezTo>
                  <a:pt x="41" y="16"/>
                  <a:pt x="44" y="18"/>
                  <a:pt x="47" y="18"/>
                </a:cubicBezTo>
                <a:cubicBezTo>
                  <a:pt x="50" y="18"/>
                  <a:pt x="53" y="16"/>
                  <a:pt x="53" y="13"/>
                </a:cubicBezTo>
                <a:cubicBezTo>
                  <a:pt x="53" y="10"/>
                  <a:pt x="50" y="7"/>
                  <a:pt x="47" y="7"/>
                </a:cubicBezTo>
                <a:close/>
                <a:moveTo>
                  <a:pt x="20" y="36"/>
                </a:moveTo>
                <a:cubicBezTo>
                  <a:pt x="20" y="37"/>
                  <a:pt x="20" y="37"/>
                  <a:pt x="20" y="37"/>
                </a:cubicBezTo>
                <a:cubicBezTo>
                  <a:pt x="20" y="37"/>
                  <a:pt x="20" y="37"/>
                  <a:pt x="20" y="37"/>
                </a:cubicBezTo>
                <a:cubicBezTo>
                  <a:pt x="21" y="58"/>
                  <a:pt x="21" y="58"/>
                  <a:pt x="21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5" y="40"/>
                  <a:pt x="15" y="40"/>
                  <a:pt x="15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2" y="58"/>
                  <a:pt x="12" y="58"/>
                  <a:pt x="1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7" y="37"/>
                  <a:pt x="7" y="37"/>
                  <a:pt x="7" y="37"/>
                </a:cubicBezTo>
                <a:cubicBezTo>
                  <a:pt x="7" y="29"/>
                  <a:pt x="7" y="29"/>
                  <a:pt x="7" y="29"/>
                </a:cubicBezTo>
                <a:cubicBezTo>
                  <a:pt x="2" y="36"/>
                  <a:pt x="2" y="36"/>
                  <a:pt x="2" y="36"/>
                </a:cubicBezTo>
                <a:cubicBezTo>
                  <a:pt x="0" y="34"/>
                  <a:pt x="0" y="34"/>
                  <a:pt x="0" y="34"/>
                </a:cubicBezTo>
                <a:cubicBezTo>
                  <a:pt x="7" y="19"/>
                  <a:pt x="7" y="19"/>
                  <a:pt x="7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4" y="24"/>
                  <a:pt x="14" y="24"/>
                  <a:pt x="14" y="24"/>
                </a:cubicBezTo>
                <a:cubicBezTo>
                  <a:pt x="18" y="19"/>
                  <a:pt x="18" y="19"/>
                  <a:pt x="18" y="19"/>
                </a:cubicBezTo>
                <a:cubicBezTo>
                  <a:pt x="21" y="19"/>
                  <a:pt x="21" y="19"/>
                  <a:pt x="21" y="19"/>
                </a:cubicBezTo>
                <a:cubicBezTo>
                  <a:pt x="22" y="16"/>
                  <a:pt x="22" y="16"/>
                  <a:pt x="22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17"/>
                  <a:pt x="29" y="17"/>
                  <a:pt x="29" y="17"/>
                </a:cubicBezTo>
                <a:cubicBezTo>
                  <a:pt x="30" y="19"/>
                  <a:pt x="30" y="19"/>
                  <a:pt x="30" y="19"/>
                </a:cubicBezTo>
                <a:cubicBezTo>
                  <a:pt x="28" y="30"/>
                  <a:pt x="28" y="30"/>
                  <a:pt x="28" y="30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3"/>
                  <a:pt x="30" y="33"/>
                  <a:pt x="30" y="33"/>
                </a:cubicBezTo>
                <a:cubicBezTo>
                  <a:pt x="31" y="32"/>
                  <a:pt x="31" y="32"/>
                  <a:pt x="31" y="32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2"/>
                  <a:pt x="31" y="32"/>
                  <a:pt x="31" y="32"/>
                </a:cubicBezTo>
                <a:cubicBezTo>
                  <a:pt x="33" y="30"/>
                  <a:pt x="33" y="30"/>
                  <a:pt x="33" y="30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6"/>
                  <a:pt x="32" y="16"/>
                  <a:pt x="32" y="16"/>
                </a:cubicBezTo>
                <a:cubicBezTo>
                  <a:pt x="39" y="16"/>
                  <a:pt x="39" y="16"/>
                  <a:pt x="39" y="1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4" y="19"/>
                  <a:pt x="44" y="19"/>
                </a:cubicBezTo>
                <a:cubicBezTo>
                  <a:pt x="47" y="24"/>
                  <a:pt x="47" y="24"/>
                  <a:pt x="47" y="24"/>
                </a:cubicBezTo>
                <a:cubicBezTo>
                  <a:pt x="51" y="19"/>
                  <a:pt x="51" y="19"/>
                  <a:pt x="51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60" y="33"/>
                  <a:pt x="60" y="33"/>
                  <a:pt x="60" y="33"/>
                </a:cubicBezTo>
                <a:cubicBezTo>
                  <a:pt x="58" y="35"/>
                  <a:pt x="58" y="35"/>
                  <a:pt x="58" y="35"/>
                </a:cubicBezTo>
                <a:cubicBezTo>
                  <a:pt x="54" y="28"/>
                  <a:pt x="54" y="28"/>
                  <a:pt x="54" y="28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4" y="58"/>
                  <a:pt x="54" y="58"/>
                  <a:pt x="54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8" y="40"/>
                  <a:pt x="48" y="40"/>
                  <a:pt x="48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5" y="58"/>
                  <a:pt x="45" y="58"/>
                  <a:pt x="45" y="58"/>
                </a:cubicBezTo>
                <a:cubicBezTo>
                  <a:pt x="40" y="58"/>
                  <a:pt x="40" y="58"/>
                  <a:pt x="40" y="58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6"/>
                  <a:pt x="40" y="36"/>
                  <a:pt x="40" y="36"/>
                </a:cubicBezTo>
                <a:cubicBezTo>
                  <a:pt x="38" y="38"/>
                  <a:pt x="38" y="38"/>
                  <a:pt x="38" y="38"/>
                </a:cubicBezTo>
                <a:cubicBezTo>
                  <a:pt x="39" y="62"/>
                  <a:pt x="39" y="62"/>
                  <a:pt x="39" y="62"/>
                </a:cubicBezTo>
                <a:cubicBezTo>
                  <a:pt x="33" y="62"/>
                  <a:pt x="33" y="62"/>
                  <a:pt x="33" y="62"/>
                </a:cubicBezTo>
                <a:cubicBezTo>
                  <a:pt x="32" y="41"/>
                  <a:pt x="32" y="41"/>
                  <a:pt x="32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8" y="62"/>
                  <a:pt x="28" y="62"/>
                  <a:pt x="28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3" y="38"/>
                  <a:pt x="23" y="38"/>
                  <a:pt x="23" y="38"/>
                </a:cubicBezTo>
                <a:cubicBezTo>
                  <a:pt x="20" y="36"/>
                  <a:pt x="20" y="36"/>
                  <a:pt x="20" y="36"/>
                </a:cubicBezTo>
                <a:close/>
                <a:moveTo>
                  <a:pt x="14" y="7"/>
                </a:moveTo>
                <a:cubicBezTo>
                  <a:pt x="11" y="7"/>
                  <a:pt x="9" y="10"/>
                  <a:pt x="9" y="13"/>
                </a:cubicBezTo>
                <a:cubicBezTo>
                  <a:pt x="9" y="16"/>
                  <a:pt x="11" y="18"/>
                  <a:pt x="14" y="18"/>
                </a:cubicBezTo>
                <a:cubicBezTo>
                  <a:pt x="17" y="18"/>
                  <a:pt x="20" y="16"/>
                  <a:pt x="20" y="13"/>
                </a:cubicBezTo>
                <a:cubicBezTo>
                  <a:pt x="20" y="10"/>
                  <a:pt x="17" y="7"/>
                  <a:pt x="14" y="7"/>
                </a:cubicBezTo>
                <a:close/>
              </a:path>
            </a:pathLst>
          </a:custGeom>
          <a:solidFill>
            <a:srgbClr val="35640F"/>
          </a:solidFill>
          <a:ln>
            <a:noFill/>
          </a:ln>
        </p:spPr>
        <p:txBody>
          <a:bodyPr vert="horz" wrap="square" lIns="121883" tIns="60940" rIns="121883" bIns="60940" numCol="1" anchor="t" anchorCtr="0" compatLnSpc="1"/>
          <a:lstStyle/>
          <a:p>
            <a:endParaRPr lang="zh-CN" altLang="en-US" sz="2400"/>
          </a:p>
        </p:txBody>
      </p:sp>
      <p:grpSp>
        <p:nvGrpSpPr>
          <p:cNvPr id="38" name="组合 37"/>
          <p:cNvGrpSpPr/>
          <p:nvPr/>
        </p:nvGrpSpPr>
        <p:grpSpPr>
          <a:xfrm>
            <a:off x="3740306" y="3806496"/>
            <a:ext cx="600976" cy="649227"/>
            <a:chOff x="2782033" y="2877344"/>
            <a:chExt cx="571561" cy="617451"/>
          </a:xfrm>
          <a:solidFill>
            <a:srgbClr val="35640F"/>
          </a:solidFill>
        </p:grpSpPr>
        <p:sp>
          <p:nvSpPr>
            <p:cNvPr id="39" name="Freeform 884"/>
            <p:cNvSpPr>
              <a:spLocks noEditPoints="1"/>
            </p:cNvSpPr>
            <p:nvPr/>
          </p:nvSpPr>
          <p:spPr bwMode="auto">
            <a:xfrm>
              <a:off x="2946844" y="2877344"/>
              <a:ext cx="406750" cy="411147"/>
            </a:xfrm>
            <a:custGeom>
              <a:avLst/>
              <a:gdLst>
                <a:gd name="T0" fmla="*/ 90 w 174"/>
                <a:gd name="T1" fmla="*/ 14 h 176"/>
                <a:gd name="T2" fmla="*/ 90 w 174"/>
                <a:gd name="T3" fmla="*/ 0 h 176"/>
                <a:gd name="T4" fmla="*/ 80 w 174"/>
                <a:gd name="T5" fmla="*/ 0 h 176"/>
                <a:gd name="T6" fmla="*/ 80 w 174"/>
                <a:gd name="T7" fmla="*/ 14 h 176"/>
                <a:gd name="T8" fmla="*/ 0 w 174"/>
                <a:gd name="T9" fmla="*/ 14 h 176"/>
                <a:gd name="T10" fmla="*/ 0 w 174"/>
                <a:gd name="T11" fmla="*/ 40 h 176"/>
                <a:gd name="T12" fmla="*/ 9 w 174"/>
                <a:gd name="T13" fmla="*/ 40 h 176"/>
                <a:gd name="T14" fmla="*/ 9 w 174"/>
                <a:gd name="T15" fmla="*/ 138 h 176"/>
                <a:gd name="T16" fmla="*/ 70 w 174"/>
                <a:gd name="T17" fmla="*/ 138 h 176"/>
                <a:gd name="T18" fmla="*/ 33 w 174"/>
                <a:gd name="T19" fmla="*/ 168 h 176"/>
                <a:gd name="T20" fmla="*/ 39 w 174"/>
                <a:gd name="T21" fmla="*/ 176 h 176"/>
                <a:gd name="T22" fmla="*/ 86 w 174"/>
                <a:gd name="T23" fmla="*/ 138 h 176"/>
                <a:gd name="T24" fmla="*/ 86 w 174"/>
                <a:gd name="T25" fmla="*/ 138 h 176"/>
                <a:gd name="T26" fmla="*/ 133 w 174"/>
                <a:gd name="T27" fmla="*/ 176 h 176"/>
                <a:gd name="T28" fmla="*/ 140 w 174"/>
                <a:gd name="T29" fmla="*/ 168 h 176"/>
                <a:gd name="T30" fmla="*/ 102 w 174"/>
                <a:gd name="T31" fmla="*/ 138 h 176"/>
                <a:gd name="T32" fmla="*/ 164 w 174"/>
                <a:gd name="T33" fmla="*/ 138 h 176"/>
                <a:gd name="T34" fmla="*/ 164 w 174"/>
                <a:gd name="T35" fmla="*/ 40 h 176"/>
                <a:gd name="T36" fmla="*/ 174 w 174"/>
                <a:gd name="T37" fmla="*/ 40 h 176"/>
                <a:gd name="T38" fmla="*/ 174 w 174"/>
                <a:gd name="T39" fmla="*/ 14 h 176"/>
                <a:gd name="T40" fmla="*/ 90 w 174"/>
                <a:gd name="T41" fmla="*/ 14 h 176"/>
                <a:gd name="T42" fmla="*/ 154 w 174"/>
                <a:gd name="T43" fmla="*/ 128 h 176"/>
                <a:gd name="T44" fmla="*/ 19 w 174"/>
                <a:gd name="T45" fmla="*/ 128 h 176"/>
                <a:gd name="T46" fmla="*/ 19 w 174"/>
                <a:gd name="T47" fmla="*/ 40 h 176"/>
                <a:gd name="T48" fmla="*/ 154 w 174"/>
                <a:gd name="T49" fmla="*/ 40 h 176"/>
                <a:gd name="T50" fmla="*/ 154 w 174"/>
                <a:gd name="T51" fmla="*/ 128 h 176"/>
                <a:gd name="T52" fmla="*/ 51 w 174"/>
                <a:gd name="T53" fmla="*/ 105 h 176"/>
                <a:gd name="T54" fmla="*/ 51 w 174"/>
                <a:gd name="T55" fmla="*/ 79 h 176"/>
                <a:gd name="T56" fmla="*/ 77 w 174"/>
                <a:gd name="T57" fmla="*/ 79 h 176"/>
                <a:gd name="T58" fmla="*/ 51 w 174"/>
                <a:gd name="T59" fmla="*/ 53 h 176"/>
                <a:gd name="T60" fmla="*/ 25 w 174"/>
                <a:gd name="T61" fmla="*/ 79 h 176"/>
                <a:gd name="T62" fmla="*/ 51 w 174"/>
                <a:gd name="T63" fmla="*/ 105 h 176"/>
                <a:gd name="T64" fmla="*/ 59 w 174"/>
                <a:gd name="T65" fmla="*/ 112 h 176"/>
                <a:gd name="T66" fmla="*/ 85 w 174"/>
                <a:gd name="T67" fmla="*/ 86 h 176"/>
                <a:gd name="T68" fmla="*/ 59 w 174"/>
                <a:gd name="T69" fmla="*/ 86 h 176"/>
                <a:gd name="T70" fmla="*/ 59 w 174"/>
                <a:gd name="T71" fmla="*/ 112 h 176"/>
                <a:gd name="T72" fmla="*/ 138 w 174"/>
                <a:gd name="T73" fmla="*/ 59 h 176"/>
                <a:gd name="T74" fmla="*/ 105 w 174"/>
                <a:gd name="T75" fmla="*/ 59 h 176"/>
                <a:gd name="T76" fmla="*/ 105 w 174"/>
                <a:gd name="T77" fmla="*/ 69 h 176"/>
                <a:gd name="T78" fmla="*/ 138 w 174"/>
                <a:gd name="T79" fmla="*/ 69 h 176"/>
                <a:gd name="T80" fmla="*/ 138 w 174"/>
                <a:gd name="T81" fmla="*/ 59 h 176"/>
                <a:gd name="T82" fmla="*/ 138 w 174"/>
                <a:gd name="T83" fmla="*/ 77 h 176"/>
                <a:gd name="T84" fmla="*/ 105 w 174"/>
                <a:gd name="T85" fmla="*/ 77 h 176"/>
                <a:gd name="T86" fmla="*/ 105 w 174"/>
                <a:gd name="T87" fmla="*/ 87 h 176"/>
                <a:gd name="T88" fmla="*/ 138 w 174"/>
                <a:gd name="T89" fmla="*/ 87 h 176"/>
                <a:gd name="T90" fmla="*/ 138 w 174"/>
                <a:gd name="T91" fmla="*/ 77 h 176"/>
                <a:gd name="T92" fmla="*/ 138 w 174"/>
                <a:gd name="T93" fmla="*/ 96 h 176"/>
                <a:gd name="T94" fmla="*/ 105 w 174"/>
                <a:gd name="T95" fmla="*/ 96 h 176"/>
                <a:gd name="T96" fmla="*/ 105 w 174"/>
                <a:gd name="T97" fmla="*/ 106 h 176"/>
                <a:gd name="T98" fmla="*/ 138 w 174"/>
                <a:gd name="T99" fmla="*/ 106 h 176"/>
                <a:gd name="T100" fmla="*/ 138 w 174"/>
                <a:gd name="T101" fmla="*/ 9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4" h="176">
                  <a:moveTo>
                    <a:pt x="90" y="14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70" y="138"/>
                    <a:pt x="70" y="138"/>
                    <a:pt x="70" y="138"/>
                  </a:cubicBezTo>
                  <a:cubicBezTo>
                    <a:pt x="33" y="168"/>
                    <a:pt x="33" y="168"/>
                    <a:pt x="33" y="168"/>
                  </a:cubicBezTo>
                  <a:cubicBezTo>
                    <a:pt x="39" y="176"/>
                    <a:pt x="39" y="176"/>
                    <a:pt x="39" y="176"/>
                  </a:cubicBezTo>
                  <a:cubicBezTo>
                    <a:pt x="86" y="138"/>
                    <a:pt x="86" y="138"/>
                    <a:pt x="86" y="138"/>
                  </a:cubicBezTo>
                  <a:cubicBezTo>
                    <a:pt x="86" y="138"/>
                    <a:pt x="86" y="138"/>
                    <a:pt x="86" y="138"/>
                  </a:cubicBezTo>
                  <a:cubicBezTo>
                    <a:pt x="133" y="176"/>
                    <a:pt x="133" y="176"/>
                    <a:pt x="133" y="176"/>
                  </a:cubicBezTo>
                  <a:cubicBezTo>
                    <a:pt x="140" y="168"/>
                    <a:pt x="140" y="168"/>
                    <a:pt x="140" y="168"/>
                  </a:cubicBezTo>
                  <a:cubicBezTo>
                    <a:pt x="102" y="138"/>
                    <a:pt x="102" y="138"/>
                    <a:pt x="102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4" y="40"/>
                    <a:pt x="164" y="40"/>
                    <a:pt x="164" y="40"/>
                  </a:cubicBezTo>
                  <a:cubicBezTo>
                    <a:pt x="174" y="40"/>
                    <a:pt x="174" y="40"/>
                    <a:pt x="174" y="40"/>
                  </a:cubicBezTo>
                  <a:cubicBezTo>
                    <a:pt x="174" y="14"/>
                    <a:pt x="174" y="14"/>
                    <a:pt x="174" y="14"/>
                  </a:cubicBezTo>
                  <a:lnTo>
                    <a:pt x="90" y="14"/>
                  </a:lnTo>
                  <a:close/>
                  <a:moveTo>
                    <a:pt x="154" y="128"/>
                  </a:moveTo>
                  <a:cubicBezTo>
                    <a:pt x="19" y="128"/>
                    <a:pt x="19" y="128"/>
                    <a:pt x="19" y="128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54" y="40"/>
                    <a:pt x="154" y="40"/>
                    <a:pt x="154" y="40"/>
                  </a:cubicBezTo>
                  <a:lnTo>
                    <a:pt x="154" y="128"/>
                  </a:lnTo>
                  <a:close/>
                  <a:moveTo>
                    <a:pt x="51" y="105"/>
                  </a:moveTo>
                  <a:cubicBezTo>
                    <a:pt x="51" y="79"/>
                    <a:pt x="51" y="79"/>
                    <a:pt x="51" y="79"/>
                  </a:cubicBezTo>
                  <a:cubicBezTo>
                    <a:pt x="77" y="79"/>
                    <a:pt x="77" y="79"/>
                    <a:pt x="77" y="79"/>
                  </a:cubicBezTo>
                  <a:cubicBezTo>
                    <a:pt x="77" y="65"/>
                    <a:pt x="66" y="53"/>
                    <a:pt x="51" y="53"/>
                  </a:cubicBezTo>
                  <a:cubicBezTo>
                    <a:pt x="37" y="53"/>
                    <a:pt x="25" y="65"/>
                    <a:pt x="25" y="79"/>
                  </a:cubicBezTo>
                  <a:cubicBezTo>
                    <a:pt x="25" y="94"/>
                    <a:pt x="37" y="105"/>
                    <a:pt x="51" y="105"/>
                  </a:cubicBezTo>
                  <a:close/>
                  <a:moveTo>
                    <a:pt x="59" y="112"/>
                  </a:moveTo>
                  <a:cubicBezTo>
                    <a:pt x="73" y="112"/>
                    <a:pt x="85" y="101"/>
                    <a:pt x="85" y="86"/>
                  </a:cubicBezTo>
                  <a:cubicBezTo>
                    <a:pt x="59" y="86"/>
                    <a:pt x="59" y="86"/>
                    <a:pt x="59" y="86"/>
                  </a:cubicBezTo>
                  <a:lnTo>
                    <a:pt x="59" y="112"/>
                  </a:lnTo>
                  <a:close/>
                  <a:moveTo>
                    <a:pt x="138" y="59"/>
                  </a:moveTo>
                  <a:cubicBezTo>
                    <a:pt x="105" y="59"/>
                    <a:pt x="105" y="59"/>
                    <a:pt x="105" y="59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138" y="69"/>
                    <a:pt x="138" y="69"/>
                    <a:pt x="138" y="69"/>
                  </a:cubicBezTo>
                  <a:lnTo>
                    <a:pt x="138" y="59"/>
                  </a:lnTo>
                  <a:close/>
                  <a:moveTo>
                    <a:pt x="138" y="77"/>
                  </a:moveTo>
                  <a:cubicBezTo>
                    <a:pt x="105" y="77"/>
                    <a:pt x="105" y="77"/>
                    <a:pt x="105" y="77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38" y="87"/>
                    <a:pt x="138" y="87"/>
                    <a:pt x="138" y="87"/>
                  </a:cubicBezTo>
                  <a:lnTo>
                    <a:pt x="138" y="77"/>
                  </a:lnTo>
                  <a:close/>
                  <a:moveTo>
                    <a:pt x="138" y="96"/>
                  </a:moveTo>
                  <a:cubicBezTo>
                    <a:pt x="105" y="96"/>
                    <a:pt x="105" y="96"/>
                    <a:pt x="105" y="96"/>
                  </a:cubicBezTo>
                  <a:cubicBezTo>
                    <a:pt x="105" y="106"/>
                    <a:pt x="105" y="106"/>
                    <a:pt x="105" y="106"/>
                  </a:cubicBezTo>
                  <a:cubicBezTo>
                    <a:pt x="138" y="106"/>
                    <a:pt x="138" y="106"/>
                    <a:pt x="138" y="106"/>
                  </a:cubicBezTo>
                  <a:lnTo>
                    <a:pt x="138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" name="Freeform 40"/>
            <p:cNvSpPr>
              <a:spLocks noEditPoints="1"/>
            </p:cNvSpPr>
            <p:nvPr/>
          </p:nvSpPr>
          <p:spPr bwMode="auto">
            <a:xfrm>
              <a:off x="2782033" y="2992399"/>
              <a:ext cx="317694" cy="502396"/>
            </a:xfrm>
            <a:custGeom>
              <a:avLst/>
              <a:gdLst>
                <a:gd name="T0" fmla="*/ 253 w 490"/>
                <a:gd name="T1" fmla="*/ 737 h 775"/>
                <a:gd name="T2" fmla="*/ 211 w 490"/>
                <a:gd name="T3" fmla="*/ 775 h 775"/>
                <a:gd name="T4" fmla="*/ 175 w 490"/>
                <a:gd name="T5" fmla="*/ 762 h 775"/>
                <a:gd name="T6" fmla="*/ 161 w 490"/>
                <a:gd name="T7" fmla="*/ 762 h 775"/>
                <a:gd name="T8" fmla="*/ 125 w 490"/>
                <a:gd name="T9" fmla="*/ 775 h 775"/>
                <a:gd name="T10" fmla="*/ 84 w 490"/>
                <a:gd name="T11" fmla="*/ 737 h 775"/>
                <a:gd name="T12" fmla="*/ 76 w 490"/>
                <a:gd name="T13" fmla="*/ 475 h 775"/>
                <a:gd name="T14" fmla="*/ 65 w 490"/>
                <a:gd name="T15" fmla="*/ 474 h 775"/>
                <a:gd name="T16" fmla="*/ 21 w 490"/>
                <a:gd name="T17" fmla="*/ 441 h 775"/>
                <a:gd name="T18" fmla="*/ 19 w 490"/>
                <a:gd name="T19" fmla="*/ 217 h 775"/>
                <a:gd name="T20" fmla="*/ 48 w 490"/>
                <a:gd name="T21" fmla="*/ 192 h 775"/>
                <a:gd name="T22" fmla="*/ 121 w 490"/>
                <a:gd name="T23" fmla="*/ 183 h 775"/>
                <a:gd name="T24" fmla="*/ 132 w 490"/>
                <a:gd name="T25" fmla="*/ 189 h 775"/>
                <a:gd name="T26" fmla="*/ 168 w 490"/>
                <a:gd name="T27" fmla="*/ 243 h 775"/>
                <a:gd name="T28" fmla="*/ 204 w 490"/>
                <a:gd name="T29" fmla="*/ 189 h 775"/>
                <a:gd name="T30" fmla="*/ 216 w 490"/>
                <a:gd name="T31" fmla="*/ 183 h 775"/>
                <a:gd name="T32" fmla="*/ 257 w 490"/>
                <a:gd name="T33" fmla="*/ 188 h 775"/>
                <a:gd name="T34" fmla="*/ 293 w 490"/>
                <a:gd name="T35" fmla="*/ 205 h 775"/>
                <a:gd name="T36" fmla="*/ 331 w 490"/>
                <a:gd name="T37" fmla="*/ 251 h 775"/>
                <a:gd name="T38" fmla="*/ 339 w 490"/>
                <a:gd name="T39" fmla="*/ 259 h 775"/>
                <a:gd name="T40" fmla="*/ 355 w 490"/>
                <a:gd name="T41" fmla="*/ 261 h 775"/>
                <a:gd name="T42" fmla="*/ 362 w 490"/>
                <a:gd name="T43" fmla="*/ 256 h 775"/>
                <a:gd name="T44" fmla="*/ 406 w 490"/>
                <a:gd name="T45" fmla="*/ 223 h 775"/>
                <a:gd name="T46" fmla="*/ 452 w 490"/>
                <a:gd name="T47" fmla="*/ 284 h 775"/>
                <a:gd name="T48" fmla="*/ 405 w 490"/>
                <a:gd name="T49" fmla="*/ 318 h 775"/>
                <a:gd name="T50" fmla="*/ 357 w 490"/>
                <a:gd name="T51" fmla="*/ 346 h 775"/>
                <a:gd name="T52" fmla="*/ 321 w 490"/>
                <a:gd name="T53" fmla="*/ 343 h 775"/>
                <a:gd name="T54" fmla="*/ 275 w 490"/>
                <a:gd name="T55" fmla="*/ 302 h 775"/>
                <a:gd name="T56" fmla="*/ 265 w 490"/>
                <a:gd name="T57" fmla="*/ 291 h 775"/>
                <a:gd name="T58" fmla="*/ 253 w 490"/>
                <a:gd name="T59" fmla="*/ 737 h 775"/>
                <a:gd name="T60" fmla="*/ 170 w 490"/>
                <a:gd name="T61" fmla="*/ 1 h 775"/>
                <a:gd name="T62" fmla="*/ 236 w 490"/>
                <a:gd name="T63" fmla="*/ 74 h 775"/>
                <a:gd name="T64" fmla="*/ 167 w 490"/>
                <a:gd name="T65" fmla="*/ 159 h 775"/>
                <a:gd name="T66" fmla="*/ 100 w 490"/>
                <a:gd name="T67" fmla="*/ 71 h 775"/>
                <a:gd name="T68" fmla="*/ 170 w 490"/>
                <a:gd name="T69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0" h="775">
                  <a:moveTo>
                    <a:pt x="253" y="737"/>
                  </a:moveTo>
                  <a:cubicBezTo>
                    <a:pt x="252" y="758"/>
                    <a:pt x="230" y="775"/>
                    <a:pt x="211" y="775"/>
                  </a:cubicBezTo>
                  <a:cubicBezTo>
                    <a:pt x="198" y="775"/>
                    <a:pt x="182" y="770"/>
                    <a:pt x="175" y="762"/>
                  </a:cubicBezTo>
                  <a:cubicBezTo>
                    <a:pt x="172" y="757"/>
                    <a:pt x="165" y="757"/>
                    <a:pt x="161" y="762"/>
                  </a:cubicBezTo>
                  <a:cubicBezTo>
                    <a:pt x="155" y="770"/>
                    <a:pt x="138" y="775"/>
                    <a:pt x="125" y="775"/>
                  </a:cubicBezTo>
                  <a:cubicBezTo>
                    <a:pt x="106" y="775"/>
                    <a:pt x="85" y="758"/>
                    <a:pt x="84" y="737"/>
                  </a:cubicBezTo>
                  <a:cubicBezTo>
                    <a:pt x="76" y="475"/>
                    <a:pt x="76" y="475"/>
                    <a:pt x="76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7" y="472"/>
                    <a:pt x="24" y="459"/>
                    <a:pt x="21" y="441"/>
                  </a:cubicBezTo>
                  <a:cubicBezTo>
                    <a:pt x="0" y="331"/>
                    <a:pt x="4" y="332"/>
                    <a:pt x="19" y="217"/>
                  </a:cubicBezTo>
                  <a:cubicBezTo>
                    <a:pt x="21" y="209"/>
                    <a:pt x="31" y="194"/>
                    <a:pt x="48" y="192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5" y="183"/>
                    <a:pt x="130" y="185"/>
                    <a:pt x="132" y="189"/>
                  </a:cubicBezTo>
                  <a:cubicBezTo>
                    <a:pt x="168" y="243"/>
                    <a:pt x="168" y="243"/>
                    <a:pt x="168" y="243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207" y="185"/>
                    <a:pt x="211" y="183"/>
                    <a:pt x="216" y="183"/>
                  </a:cubicBezTo>
                  <a:cubicBezTo>
                    <a:pt x="257" y="188"/>
                    <a:pt x="257" y="188"/>
                    <a:pt x="257" y="188"/>
                  </a:cubicBezTo>
                  <a:cubicBezTo>
                    <a:pt x="278" y="191"/>
                    <a:pt x="285" y="196"/>
                    <a:pt x="293" y="205"/>
                  </a:cubicBezTo>
                  <a:cubicBezTo>
                    <a:pt x="307" y="223"/>
                    <a:pt x="320" y="239"/>
                    <a:pt x="331" y="251"/>
                  </a:cubicBezTo>
                  <a:cubicBezTo>
                    <a:pt x="334" y="254"/>
                    <a:pt x="336" y="257"/>
                    <a:pt x="339" y="259"/>
                  </a:cubicBezTo>
                  <a:cubicBezTo>
                    <a:pt x="343" y="264"/>
                    <a:pt x="350" y="264"/>
                    <a:pt x="355" y="261"/>
                  </a:cubicBezTo>
                  <a:cubicBezTo>
                    <a:pt x="357" y="259"/>
                    <a:pt x="360" y="258"/>
                    <a:pt x="362" y="256"/>
                  </a:cubicBezTo>
                  <a:cubicBezTo>
                    <a:pt x="373" y="248"/>
                    <a:pt x="393" y="233"/>
                    <a:pt x="406" y="223"/>
                  </a:cubicBezTo>
                  <a:cubicBezTo>
                    <a:pt x="442" y="195"/>
                    <a:pt x="490" y="255"/>
                    <a:pt x="452" y="284"/>
                  </a:cubicBezTo>
                  <a:cubicBezTo>
                    <a:pt x="438" y="294"/>
                    <a:pt x="418" y="310"/>
                    <a:pt x="405" y="318"/>
                  </a:cubicBezTo>
                  <a:cubicBezTo>
                    <a:pt x="386" y="332"/>
                    <a:pt x="369" y="342"/>
                    <a:pt x="357" y="346"/>
                  </a:cubicBezTo>
                  <a:cubicBezTo>
                    <a:pt x="346" y="351"/>
                    <a:pt x="332" y="351"/>
                    <a:pt x="321" y="343"/>
                  </a:cubicBezTo>
                  <a:cubicBezTo>
                    <a:pt x="305" y="333"/>
                    <a:pt x="291" y="320"/>
                    <a:pt x="275" y="302"/>
                  </a:cubicBezTo>
                  <a:cubicBezTo>
                    <a:pt x="272" y="299"/>
                    <a:pt x="269" y="295"/>
                    <a:pt x="265" y="291"/>
                  </a:cubicBezTo>
                  <a:cubicBezTo>
                    <a:pt x="253" y="737"/>
                    <a:pt x="253" y="737"/>
                    <a:pt x="253" y="737"/>
                  </a:cubicBezTo>
                  <a:close/>
                  <a:moveTo>
                    <a:pt x="170" y="1"/>
                  </a:moveTo>
                  <a:cubicBezTo>
                    <a:pt x="207" y="2"/>
                    <a:pt x="237" y="34"/>
                    <a:pt x="236" y="74"/>
                  </a:cubicBezTo>
                  <a:cubicBezTo>
                    <a:pt x="235" y="113"/>
                    <a:pt x="204" y="160"/>
                    <a:pt x="167" y="159"/>
                  </a:cubicBezTo>
                  <a:cubicBezTo>
                    <a:pt x="129" y="159"/>
                    <a:pt x="100" y="110"/>
                    <a:pt x="100" y="71"/>
                  </a:cubicBezTo>
                  <a:cubicBezTo>
                    <a:pt x="101" y="32"/>
                    <a:pt x="132" y="0"/>
                    <a:pt x="1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883" tIns="60940" rIns="121883" bIns="6094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873248" y="3862824"/>
            <a:ext cx="625373" cy="625464"/>
            <a:chOff x="5699322" y="3963624"/>
            <a:chExt cx="132182" cy="132201"/>
          </a:xfrm>
          <a:solidFill>
            <a:srgbClr val="35640F"/>
          </a:solidFill>
        </p:grpSpPr>
        <p:sp>
          <p:nvSpPr>
            <p:cNvPr id="42" name="Freeform 412"/>
            <p:cNvSpPr>
              <a:spLocks noEditPoints="1"/>
            </p:cNvSpPr>
            <p:nvPr/>
          </p:nvSpPr>
          <p:spPr bwMode="auto">
            <a:xfrm>
              <a:off x="5781489" y="3963624"/>
              <a:ext cx="50015" cy="50022"/>
            </a:xfrm>
            <a:custGeom>
              <a:avLst/>
              <a:gdLst>
                <a:gd name="T0" fmla="*/ 105 w 108"/>
                <a:gd name="T1" fmla="*/ 44 h 108"/>
                <a:gd name="T2" fmla="*/ 89 w 108"/>
                <a:gd name="T3" fmla="*/ 41 h 108"/>
                <a:gd name="T4" fmla="*/ 88 w 108"/>
                <a:gd name="T5" fmla="*/ 38 h 108"/>
                <a:gd name="T6" fmla="*/ 97 w 108"/>
                <a:gd name="T7" fmla="*/ 25 h 108"/>
                <a:gd name="T8" fmla="*/ 96 w 108"/>
                <a:gd name="T9" fmla="*/ 20 h 108"/>
                <a:gd name="T10" fmla="*/ 87 w 108"/>
                <a:gd name="T11" fmla="*/ 11 h 108"/>
                <a:gd name="T12" fmla="*/ 83 w 108"/>
                <a:gd name="T13" fmla="*/ 11 h 108"/>
                <a:gd name="T14" fmla="*/ 69 w 108"/>
                <a:gd name="T15" fmla="*/ 20 h 108"/>
                <a:gd name="T16" fmla="*/ 66 w 108"/>
                <a:gd name="T17" fmla="*/ 19 h 108"/>
                <a:gd name="T18" fmla="*/ 64 w 108"/>
                <a:gd name="T19" fmla="*/ 3 h 108"/>
                <a:gd name="T20" fmla="*/ 60 w 108"/>
                <a:gd name="T21" fmla="*/ 0 h 108"/>
                <a:gd name="T22" fmla="*/ 48 w 108"/>
                <a:gd name="T23" fmla="*/ 0 h 108"/>
                <a:gd name="T24" fmla="*/ 44 w 108"/>
                <a:gd name="T25" fmla="*/ 3 h 108"/>
                <a:gd name="T26" fmla="*/ 41 w 108"/>
                <a:gd name="T27" fmla="*/ 19 h 108"/>
                <a:gd name="T28" fmla="*/ 38 w 108"/>
                <a:gd name="T29" fmla="*/ 20 h 108"/>
                <a:gd name="T30" fmla="*/ 25 w 108"/>
                <a:gd name="T31" fmla="*/ 11 h 108"/>
                <a:gd name="T32" fmla="*/ 20 w 108"/>
                <a:gd name="T33" fmla="*/ 11 h 108"/>
                <a:gd name="T34" fmla="*/ 11 w 108"/>
                <a:gd name="T35" fmla="*/ 20 h 108"/>
                <a:gd name="T36" fmla="*/ 11 w 108"/>
                <a:gd name="T37" fmla="*/ 25 h 108"/>
                <a:gd name="T38" fmla="*/ 20 w 108"/>
                <a:gd name="T39" fmla="*/ 38 h 108"/>
                <a:gd name="T40" fmla="*/ 19 w 108"/>
                <a:gd name="T41" fmla="*/ 41 h 108"/>
                <a:gd name="T42" fmla="*/ 3 w 108"/>
                <a:gd name="T43" fmla="*/ 44 h 108"/>
                <a:gd name="T44" fmla="*/ 0 w 108"/>
                <a:gd name="T45" fmla="*/ 48 h 108"/>
                <a:gd name="T46" fmla="*/ 0 w 108"/>
                <a:gd name="T47" fmla="*/ 60 h 108"/>
                <a:gd name="T48" fmla="*/ 3 w 108"/>
                <a:gd name="T49" fmla="*/ 64 h 108"/>
                <a:gd name="T50" fmla="*/ 19 w 108"/>
                <a:gd name="T51" fmla="*/ 67 h 108"/>
                <a:gd name="T52" fmla="*/ 20 w 108"/>
                <a:gd name="T53" fmla="*/ 69 h 108"/>
                <a:gd name="T54" fmla="*/ 11 w 108"/>
                <a:gd name="T55" fmla="*/ 83 h 108"/>
                <a:gd name="T56" fmla="*/ 11 w 108"/>
                <a:gd name="T57" fmla="*/ 88 h 108"/>
                <a:gd name="T58" fmla="*/ 20 w 108"/>
                <a:gd name="T59" fmla="*/ 96 h 108"/>
                <a:gd name="T60" fmla="*/ 25 w 108"/>
                <a:gd name="T61" fmla="*/ 97 h 108"/>
                <a:gd name="T62" fmla="*/ 38 w 108"/>
                <a:gd name="T63" fmla="*/ 88 h 108"/>
                <a:gd name="T64" fmla="*/ 41 w 108"/>
                <a:gd name="T65" fmla="*/ 89 h 108"/>
                <a:gd name="T66" fmla="*/ 44 w 108"/>
                <a:gd name="T67" fmla="*/ 105 h 108"/>
                <a:gd name="T68" fmla="*/ 48 w 108"/>
                <a:gd name="T69" fmla="*/ 108 h 108"/>
                <a:gd name="T70" fmla="*/ 60 w 108"/>
                <a:gd name="T71" fmla="*/ 108 h 108"/>
                <a:gd name="T72" fmla="*/ 64 w 108"/>
                <a:gd name="T73" fmla="*/ 105 h 108"/>
                <a:gd name="T74" fmla="*/ 66 w 108"/>
                <a:gd name="T75" fmla="*/ 89 h 108"/>
                <a:gd name="T76" fmla="*/ 69 w 108"/>
                <a:gd name="T77" fmla="*/ 88 h 108"/>
                <a:gd name="T78" fmla="*/ 83 w 108"/>
                <a:gd name="T79" fmla="*/ 97 h 108"/>
                <a:gd name="T80" fmla="*/ 87 w 108"/>
                <a:gd name="T81" fmla="*/ 96 h 108"/>
                <a:gd name="T82" fmla="*/ 96 w 108"/>
                <a:gd name="T83" fmla="*/ 88 h 108"/>
                <a:gd name="T84" fmla="*/ 97 w 108"/>
                <a:gd name="T85" fmla="*/ 83 h 108"/>
                <a:gd name="T86" fmla="*/ 88 w 108"/>
                <a:gd name="T87" fmla="*/ 69 h 108"/>
                <a:gd name="T88" fmla="*/ 89 w 108"/>
                <a:gd name="T89" fmla="*/ 67 h 108"/>
                <a:gd name="T90" fmla="*/ 105 w 108"/>
                <a:gd name="T91" fmla="*/ 64 h 108"/>
                <a:gd name="T92" fmla="*/ 108 w 108"/>
                <a:gd name="T93" fmla="*/ 60 h 108"/>
                <a:gd name="T94" fmla="*/ 108 w 108"/>
                <a:gd name="T95" fmla="*/ 48 h 108"/>
                <a:gd name="T96" fmla="*/ 105 w 108"/>
                <a:gd name="T97" fmla="*/ 44 h 108"/>
                <a:gd name="T98" fmla="*/ 54 w 108"/>
                <a:gd name="T99" fmla="*/ 71 h 108"/>
                <a:gd name="T100" fmla="*/ 37 w 108"/>
                <a:gd name="T101" fmla="*/ 54 h 108"/>
                <a:gd name="T102" fmla="*/ 54 w 108"/>
                <a:gd name="T103" fmla="*/ 37 h 108"/>
                <a:gd name="T104" fmla="*/ 71 w 108"/>
                <a:gd name="T105" fmla="*/ 54 h 108"/>
                <a:gd name="T106" fmla="*/ 54 w 108"/>
                <a:gd name="T107" fmla="*/ 7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" h="108">
                  <a:moveTo>
                    <a:pt x="105" y="44"/>
                  </a:moveTo>
                  <a:cubicBezTo>
                    <a:pt x="89" y="41"/>
                    <a:pt x="89" y="41"/>
                    <a:pt x="89" y="41"/>
                  </a:cubicBezTo>
                  <a:cubicBezTo>
                    <a:pt x="87" y="41"/>
                    <a:pt x="87" y="40"/>
                    <a:pt x="88" y="38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8" y="23"/>
                    <a:pt x="97" y="21"/>
                    <a:pt x="96" y="20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4" y="10"/>
                    <a:pt x="83" y="11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8" y="21"/>
                    <a:pt x="67" y="21"/>
                    <a:pt x="66" y="1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3" y="1"/>
                    <a:pt x="62" y="0"/>
                    <a:pt x="6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4" y="1"/>
                    <a:pt x="44" y="3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21"/>
                    <a:pt x="40" y="21"/>
                    <a:pt x="38" y="2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3" y="10"/>
                    <a:pt x="21" y="10"/>
                    <a:pt x="20" y="1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1"/>
                    <a:pt x="10" y="23"/>
                    <a:pt x="11" y="25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40"/>
                    <a:pt x="21" y="41"/>
                    <a:pt x="19" y="41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5"/>
                    <a:pt x="0" y="46"/>
                    <a:pt x="0" y="4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1" y="63"/>
                    <a:pt x="3" y="64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1" y="67"/>
                    <a:pt x="21" y="68"/>
                    <a:pt x="20" y="69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0" y="84"/>
                    <a:pt x="10" y="86"/>
                    <a:pt x="11" y="88"/>
                  </a:cubicBezTo>
                  <a:cubicBezTo>
                    <a:pt x="20" y="96"/>
                    <a:pt x="20" y="96"/>
                    <a:pt x="20" y="96"/>
                  </a:cubicBezTo>
                  <a:cubicBezTo>
                    <a:pt x="21" y="97"/>
                    <a:pt x="23" y="98"/>
                    <a:pt x="25" y="97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40" y="87"/>
                    <a:pt x="41" y="87"/>
                    <a:pt x="41" y="89"/>
                  </a:cubicBezTo>
                  <a:cubicBezTo>
                    <a:pt x="44" y="105"/>
                    <a:pt x="44" y="105"/>
                    <a:pt x="44" y="105"/>
                  </a:cubicBezTo>
                  <a:cubicBezTo>
                    <a:pt x="44" y="106"/>
                    <a:pt x="46" y="108"/>
                    <a:pt x="48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2" y="108"/>
                    <a:pt x="63" y="106"/>
                    <a:pt x="64" y="10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7" y="87"/>
                    <a:pt x="68" y="87"/>
                    <a:pt x="69" y="88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4" y="98"/>
                    <a:pt x="86" y="97"/>
                    <a:pt x="87" y="96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7" y="86"/>
                    <a:pt x="98" y="84"/>
                    <a:pt x="97" y="83"/>
                  </a:cubicBezTo>
                  <a:cubicBezTo>
                    <a:pt x="88" y="69"/>
                    <a:pt x="88" y="69"/>
                    <a:pt x="88" y="69"/>
                  </a:cubicBezTo>
                  <a:cubicBezTo>
                    <a:pt x="87" y="68"/>
                    <a:pt x="87" y="67"/>
                    <a:pt x="89" y="67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6" y="63"/>
                    <a:pt x="108" y="62"/>
                    <a:pt x="108" y="60"/>
                  </a:cubicBezTo>
                  <a:cubicBezTo>
                    <a:pt x="108" y="48"/>
                    <a:pt x="108" y="48"/>
                    <a:pt x="108" y="48"/>
                  </a:cubicBezTo>
                  <a:cubicBezTo>
                    <a:pt x="108" y="46"/>
                    <a:pt x="106" y="45"/>
                    <a:pt x="105" y="44"/>
                  </a:cubicBezTo>
                  <a:close/>
                  <a:moveTo>
                    <a:pt x="54" y="71"/>
                  </a:moveTo>
                  <a:cubicBezTo>
                    <a:pt x="45" y="71"/>
                    <a:pt x="37" y="63"/>
                    <a:pt x="37" y="54"/>
                  </a:cubicBezTo>
                  <a:cubicBezTo>
                    <a:pt x="37" y="45"/>
                    <a:pt x="45" y="37"/>
                    <a:pt x="54" y="37"/>
                  </a:cubicBezTo>
                  <a:cubicBezTo>
                    <a:pt x="63" y="37"/>
                    <a:pt x="71" y="45"/>
                    <a:pt x="71" y="54"/>
                  </a:cubicBezTo>
                  <a:cubicBezTo>
                    <a:pt x="71" y="63"/>
                    <a:pt x="63" y="71"/>
                    <a:pt x="54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3" name="Freeform 413"/>
            <p:cNvSpPr>
              <a:spLocks noEditPoints="1"/>
            </p:cNvSpPr>
            <p:nvPr/>
          </p:nvSpPr>
          <p:spPr bwMode="auto">
            <a:xfrm>
              <a:off x="5699322" y="3996972"/>
              <a:ext cx="98839" cy="98853"/>
            </a:xfrm>
            <a:custGeom>
              <a:avLst/>
              <a:gdLst>
                <a:gd name="T0" fmla="*/ 210 w 216"/>
                <a:gd name="T1" fmla="*/ 89 h 216"/>
                <a:gd name="T2" fmla="*/ 178 w 216"/>
                <a:gd name="T3" fmla="*/ 83 h 216"/>
                <a:gd name="T4" fmla="*/ 176 w 216"/>
                <a:gd name="T5" fmla="*/ 77 h 216"/>
                <a:gd name="T6" fmla="*/ 194 w 216"/>
                <a:gd name="T7" fmla="*/ 49 h 216"/>
                <a:gd name="T8" fmla="*/ 193 w 216"/>
                <a:gd name="T9" fmla="*/ 41 h 216"/>
                <a:gd name="T10" fmla="*/ 175 w 216"/>
                <a:gd name="T11" fmla="*/ 23 h 216"/>
                <a:gd name="T12" fmla="*/ 167 w 216"/>
                <a:gd name="T13" fmla="*/ 22 h 216"/>
                <a:gd name="T14" fmla="*/ 139 w 216"/>
                <a:gd name="T15" fmla="*/ 40 h 216"/>
                <a:gd name="T16" fmla="*/ 133 w 216"/>
                <a:gd name="T17" fmla="*/ 38 h 216"/>
                <a:gd name="T18" fmla="*/ 127 w 216"/>
                <a:gd name="T19" fmla="*/ 6 h 216"/>
                <a:gd name="T20" fmla="*/ 121 w 216"/>
                <a:gd name="T21" fmla="*/ 0 h 216"/>
                <a:gd name="T22" fmla="*/ 95 w 216"/>
                <a:gd name="T23" fmla="*/ 0 h 216"/>
                <a:gd name="T24" fmla="*/ 89 w 216"/>
                <a:gd name="T25" fmla="*/ 6 h 216"/>
                <a:gd name="T26" fmla="*/ 83 w 216"/>
                <a:gd name="T27" fmla="*/ 38 h 216"/>
                <a:gd name="T28" fmla="*/ 77 w 216"/>
                <a:gd name="T29" fmla="*/ 40 h 216"/>
                <a:gd name="T30" fmla="*/ 49 w 216"/>
                <a:gd name="T31" fmla="*/ 22 h 216"/>
                <a:gd name="T32" fmla="*/ 41 w 216"/>
                <a:gd name="T33" fmla="*/ 23 h 216"/>
                <a:gd name="T34" fmla="*/ 23 w 216"/>
                <a:gd name="T35" fmla="*/ 41 h 216"/>
                <a:gd name="T36" fmla="*/ 22 w 216"/>
                <a:gd name="T37" fmla="*/ 49 h 216"/>
                <a:gd name="T38" fmla="*/ 40 w 216"/>
                <a:gd name="T39" fmla="*/ 77 h 216"/>
                <a:gd name="T40" fmla="*/ 38 w 216"/>
                <a:gd name="T41" fmla="*/ 83 h 216"/>
                <a:gd name="T42" fmla="*/ 6 w 216"/>
                <a:gd name="T43" fmla="*/ 89 h 216"/>
                <a:gd name="T44" fmla="*/ 0 w 216"/>
                <a:gd name="T45" fmla="*/ 95 h 216"/>
                <a:gd name="T46" fmla="*/ 0 w 216"/>
                <a:gd name="T47" fmla="*/ 121 h 216"/>
                <a:gd name="T48" fmla="*/ 6 w 216"/>
                <a:gd name="T49" fmla="*/ 127 h 216"/>
                <a:gd name="T50" fmla="*/ 38 w 216"/>
                <a:gd name="T51" fmla="*/ 133 h 216"/>
                <a:gd name="T52" fmla="*/ 40 w 216"/>
                <a:gd name="T53" fmla="*/ 139 h 216"/>
                <a:gd name="T54" fmla="*/ 22 w 216"/>
                <a:gd name="T55" fmla="*/ 167 h 216"/>
                <a:gd name="T56" fmla="*/ 23 w 216"/>
                <a:gd name="T57" fmla="*/ 175 h 216"/>
                <a:gd name="T58" fmla="*/ 41 w 216"/>
                <a:gd name="T59" fmla="*/ 193 h 216"/>
                <a:gd name="T60" fmla="*/ 49 w 216"/>
                <a:gd name="T61" fmla="*/ 194 h 216"/>
                <a:gd name="T62" fmla="*/ 77 w 216"/>
                <a:gd name="T63" fmla="*/ 176 h 216"/>
                <a:gd name="T64" fmla="*/ 83 w 216"/>
                <a:gd name="T65" fmla="*/ 178 h 216"/>
                <a:gd name="T66" fmla="*/ 89 w 216"/>
                <a:gd name="T67" fmla="*/ 210 h 216"/>
                <a:gd name="T68" fmla="*/ 95 w 216"/>
                <a:gd name="T69" fmla="*/ 216 h 216"/>
                <a:gd name="T70" fmla="*/ 121 w 216"/>
                <a:gd name="T71" fmla="*/ 216 h 216"/>
                <a:gd name="T72" fmla="*/ 127 w 216"/>
                <a:gd name="T73" fmla="*/ 210 h 216"/>
                <a:gd name="T74" fmla="*/ 133 w 216"/>
                <a:gd name="T75" fmla="*/ 178 h 216"/>
                <a:gd name="T76" fmla="*/ 139 w 216"/>
                <a:gd name="T77" fmla="*/ 176 h 216"/>
                <a:gd name="T78" fmla="*/ 167 w 216"/>
                <a:gd name="T79" fmla="*/ 194 h 216"/>
                <a:gd name="T80" fmla="*/ 175 w 216"/>
                <a:gd name="T81" fmla="*/ 193 h 216"/>
                <a:gd name="T82" fmla="*/ 193 w 216"/>
                <a:gd name="T83" fmla="*/ 175 h 216"/>
                <a:gd name="T84" fmla="*/ 194 w 216"/>
                <a:gd name="T85" fmla="*/ 167 h 216"/>
                <a:gd name="T86" fmla="*/ 176 w 216"/>
                <a:gd name="T87" fmla="*/ 139 h 216"/>
                <a:gd name="T88" fmla="*/ 178 w 216"/>
                <a:gd name="T89" fmla="*/ 133 h 216"/>
                <a:gd name="T90" fmla="*/ 210 w 216"/>
                <a:gd name="T91" fmla="*/ 127 h 216"/>
                <a:gd name="T92" fmla="*/ 216 w 216"/>
                <a:gd name="T93" fmla="*/ 121 h 216"/>
                <a:gd name="T94" fmla="*/ 216 w 216"/>
                <a:gd name="T95" fmla="*/ 95 h 216"/>
                <a:gd name="T96" fmla="*/ 210 w 216"/>
                <a:gd name="T97" fmla="*/ 89 h 216"/>
                <a:gd name="T98" fmla="*/ 108 w 216"/>
                <a:gd name="T99" fmla="*/ 147 h 216"/>
                <a:gd name="T100" fmla="*/ 69 w 216"/>
                <a:gd name="T101" fmla="*/ 108 h 216"/>
                <a:gd name="T102" fmla="*/ 108 w 216"/>
                <a:gd name="T103" fmla="*/ 69 h 216"/>
                <a:gd name="T104" fmla="*/ 147 w 216"/>
                <a:gd name="T105" fmla="*/ 108 h 216"/>
                <a:gd name="T106" fmla="*/ 108 w 216"/>
                <a:gd name="T107" fmla="*/ 147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6" h="216">
                  <a:moveTo>
                    <a:pt x="210" y="89"/>
                  </a:moveTo>
                  <a:cubicBezTo>
                    <a:pt x="178" y="83"/>
                    <a:pt x="178" y="83"/>
                    <a:pt x="178" y="83"/>
                  </a:cubicBezTo>
                  <a:cubicBezTo>
                    <a:pt x="175" y="82"/>
                    <a:pt x="174" y="80"/>
                    <a:pt x="176" y="77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6" y="47"/>
                    <a:pt x="195" y="43"/>
                    <a:pt x="193" y="41"/>
                  </a:cubicBezTo>
                  <a:cubicBezTo>
                    <a:pt x="175" y="23"/>
                    <a:pt x="175" y="23"/>
                    <a:pt x="175" y="23"/>
                  </a:cubicBezTo>
                  <a:cubicBezTo>
                    <a:pt x="173" y="21"/>
                    <a:pt x="169" y="20"/>
                    <a:pt x="167" y="22"/>
                  </a:cubicBezTo>
                  <a:cubicBezTo>
                    <a:pt x="139" y="40"/>
                    <a:pt x="139" y="40"/>
                    <a:pt x="139" y="40"/>
                  </a:cubicBezTo>
                  <a:cubicBezTo>
                    <a:pt x="137" y="42"/>
                    <a:pt x="134" y="41"/>
                    <a:pt x="133" y="38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127" y="3"/>
                    <a:pt x="124" y="0"/>
                    <a:pt x="121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2" y="0"/>
                    <a:pt x="89" y="3"/>
                    <a:pt x="89" y="6"/>
                  </a:cubicBezTo>
                  <a:cubicBezTo>
                    <a:pt x="83" y="38"/>
                    <a:pt x="83" y="38"/>
                    <a:pt x="83" y="38"/>
                  </a:cubicBezTo>
                  <a:cubicBezTo>
                    <a:pt x="82" y="41"/>
                    <a:pt x="80" y="42"/>
                    <a:pt x="77" y="40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7" y="20"/>
                    <a:pt x="43" y="21"/>
                    <a:pt x="41" y="23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1" y="43"/>
                    <a:pt x="20" y="47"/>
                    <a:pt x="22" y="49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2" y="80"/>
                    <a:pt x="41" y="82"/>
                    <a:pt x="38" y="83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3" y="89"/>
                    <a:pt x="0" y="92"/>
                    <a:pt x="0" y="95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4"/>
                    <a:pt x="3" y="127"/>
                    <a:pt x="6" y="127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41" y="134"/>
                    <a:pt x="42" y="137"/>
                    <a:pt x="40" y="139"/>
                  </a:cubicBezTo>
                  <a:cubicBezTo>
                    <a:pt x="22" y="167"/>
                    <a:pt x="22" y="167"/>
                    <a:pt x="22" y="167"/>
                  </a:cubicBezTo>
                  <a:cubicBezTo>
                    <a:pt x="20" y="169"/>
                    <a:pt x="21" y="173"/>
                    <a:pt x="23" y="175"/>
                  </a:cubicBezTo>
                  <a:cubicBezTo>
                    <a:pt x="41" y="193"/>
                    <a:pt x="41" y="193"/>
                    <a:pt x="41" y="193"/>
                  </a:cubicBezTo>
                  <a:cubicBezTo>
                    <a:pt x="43" y="195"/>
                    <a:pt x="47" y="196"/>
                    <a:pt x="49" y="194"/>
                  </a:cubicBezTo>
                  <a:cubicBezTo>
                    <a:pt x="77" y="176"/>
                    <a:pt x="77" y="176"/>
                    <a:pt x="77" y="176"/>
                  </a:cubicBezTo>
                  <a:cubicBezTo>
                    <a:pt x="80" y="174"/>
                    <a:pt x="82" y="175"/>
                    <a:pt x="83" y="178"/>
                  </a:cubicBezTo>
                  <a:cubicBezTo>
                    <a:pt x="89" y="210"/>
                    <a:pt x="89" y="210"/>
                    <a:pt x="89" y="210"/>
                  </a:cubicBezTo>
                  <a:cubicBezTo>
                    <a:pt x="89" y="213"/>
                    <a:pt x="92" y="216"/>
                    <a:pt x="95" y="216"/>
                  </a:cubicBezTo>
                  <a:cubicBezTo>
                    <a:pt x="121" y="216"/>
                    <a:pt x="121" y="216"/>
                    <a:pt x="121" y="216"/>
                  </a:cubicBezTo>
                  <a:cubicBezTo>
                    <a:pt x="124" y="216"/>
                    <a:pt x="127" y="213"/>
                    <a:pt x="127" y="210"/>
                  </a:cubicBezTo>
                  <a:cubicBezTo>
                    <a:pt x="133" y="178"/>
                    <a:pt x="133" y="178"/>
                    <a:pt x="133" y="178"/>
                  </a:cubicBezTo>
                  <a:cubicBezTo>
                    <a:pt x="134" y="175"/>
                    <a:pt x="137" y="174"/>
                    <a:pt x="139" y="176"/>
                  </a:cubicBezTo>
                  <a:cubicBezTo>
                    <a:pt x="167" y="194"/>
                    <a:pt x="167" y="194"/>
                    <a:pt x="167" y="194"/>
                  </a:cubicBezTo>
                  <a:cubicBezTo>
                    <a:pt x="169" y="196"/>
                    <a:pt x="173" y="195"/>
                    <a:pt x="175" y="193"/>
                  </a:cubicBezTo>
                  <a:cubicBezTo>
                    <a:pt x="193" y="175"/>
                    <a:pt x="193" y="175"/>
                    <a:pt x="193" y="175"/>
                  </a:cubicBezTo>
                  <a:cubicBezTo>
                    <a:pt x="195" y="173"/>
                    <a:pt x="196" y="169"/>
                    <a:pt x="194" y="167"/>
                  </a:cubicBezTo>
                  <a:cubicBezTo>
                    <a:pt x="176" y="139"/>
                    <a:pt x="176" y="139"/>
                    <a:pt x="176" y="139"/>
                  </a:cubicBezTo>
                  <a:cubicBezTo>
                    <a:pt x="174" y="137"/>
                    <a:pt x="175" y="134"/>
                    <a:pt x="178" y="133"/>
                  </a:cubicBezTo>
                  <a:cubicBezTo>
                    <a:pt x="210" y="127"/>
                    <a:pt x="210" y="127"/>
                    <a:pt x="210" y="127"/>
                  </a:cubicBezTo>
                  <a:cubicBezTo>
                    <a:pt x="213" y="127"/>
                    <a:pt x="216" y="124"/>
                    <a:pt x="216" y="121"/>
                  </a:cubicBezTo>
                  <a:cubicBezTo>
                    <a:pt x="216" y="95"/>
                    <a:pt x="216" y="95"/>
                    <a:pt x="216" y="95"/>
                  </a:cubicBezTo>
                  <a:cubicBezTo>
                    <a:pt x="216" y="92"/>
                    <a:pt x="213" y="89"/>
                    <a:pt x="210" y="89"/>
                  </a:cubicBezTo>
                  <a:close/>
                  <a:moveTo>
                    <a:pt x="108" y="147"/>
                  </a:moveTo>
                  <a:cubicBezTo>
                    <a:pt x="86" y="147"/>
                    <a:pt x="69" y="130"/>
                    <a:pt x="69" y="108"/>
                  </a:cubicBezTo>
                  <a:cubicBezTo>
                    <a:pt x="69" y="87"/>
                    <a:pt x="86" y="69"/>
                    <a:pt x="108" y="69"/>
                  </a:cubicBezTo>
                  <a:cubicBezTo>
                    <a:pt x="130" y="69"/>
                    <a:pt x="147" y="87"/>
                    <a:pt x="147" y="108"/>
                  </a:cubicBezTo>
                  <a:cubicBezTo>
                    <a:pt x="147" y="130"/>
                    <a:pt x="130" y="147"/>
                    <a:pt x="108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069915" y="3839541"/>
            <a:ext cx="647257" cy="632693"/>
            <a:chOff x="5710238" y="3049588"/>
            <a:chExt cx="771526" cy="754062"/>
          </a:xfrm>
          <a:solidFill>
            <a:srgbClr val="35640F"/>
          </a:solidFill>
        </p:grpSpPr>
        <p:sp>
          <p:nvSpPr>
            <p:cNvPr id="45" name="Freeform 355"/>
            <p:cNvSpPr/>
            <p:nvPr/>
          </p:nvSpPr>
          <p:spPr bwMode="auto">
            <a:xfrm>
              <a:off x="6026151" y="3049588"/>
              <a:ext cx="106363" cy="125413"/>
            </a:xfrm>
            <a:custGeom>
              <a:avLst/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3" tIns="60940" rIns="121883" bIns="60940" numCol="1" anchor="t" anchorCtr="0" compatLnSpc="1"/>
            <a:lstStyle/>
            <a:p>
              <a:pPr defTabSz="1216630"/>
              <a:endParaRPr lang="zh-CN" altLang="en-US" sz="1867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6" name="Freeform 356"/>
            <p:cNvSpPr/>
            <p:nvPr/>
          </p:nvSpPr>
          <p:spPr bwMode="auto">
            <a:xfrm>
              <a:off x="5797551" y="3160713"/>
              <a:ext cx="479425" cy="498475"/>
            </a:xfrm>
            <a:custGeom>
              <a:avLst/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3" tIns="60940" rIns="121883" bIns="60940" numCol="1" anchor="t" anchorCtr="0" compatLnSpc="1"/>
            <a:lstStyle/>
            <a:p>
              <a:pPr defTabSz="1216630"/>
              <a:endParaRPr lang="zh-CN" altLang="en-US" sz="1867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7" name="Freeform 357"/>
            <p:cNvSpPr>
              <a:spLocks noEditPoints="1"/>
            </p:cNvSpPr>
            <p:nvPr/>
          </p:nvSpPr>
          <p:spPr bwMode="auto">
            <a:xfrm>
              <a:off x="5710238" y="3370263"/>
              <a:ext cx="169863" cy="155575"/>
            </a:xfrm>
            <a:custGeom>
              <a:avLst/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3" tIns="60940" rIns="121883" bIns="60940" numCol="1" anchor="t" anchorCtr="0" compatLnSpc="1"/>
            <a:lstStyle/>
            <a:p>
              <a:pPr defTabSz="1216630"/>
              <a:endParaRPr lang="zh-CN" altLang="en-US" sz="1867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8" name="Freeform 358"/>
            <p:cNvSpPr/>
            <p:nvPr/>
          </p:nvSpPr>
          <p:spPr bwMode="auto">
            <a:xfrm>
              <a:off x="5721351" y="3340100"/>
              <a:ext cx="760413" cy="463550"/>
            </a:xfrm>
            <a:custGeom>
              <a:avLst/>
              <a:gdLst>
                <a:gd name="T0" fmla="*/ 479 w 479"/>
                <a:gd name="T1" fmla="*/ 0 h 292"/>
                <a:gd name="T2" fmla="*/ 395 w 479"/>
                <a:gd name="T3" fmla="*/ 33 h 292"/>
                <a:gd name="T4" fmla="*/ 412 w 479"/>
                <a:gd name="T5" fmla="*/ 45 h 292"/>
                <a:gd name="T6" fmla="*/ 307 w 479"/>
                <a:gd name="T7" fmla="*/ 158 h 292"/>
                <a:gd name="T8" fmla="*/ 213 w 479"/>
                <a:gd name="T9" fmla="*/ 148 h 292"/>
                <a:gd name="T10" fmla="*/ 139 w 479"/>
                <a:gd name="T11" fmla="*/ 225 h 292"/>
                <a:gd name="T12" fmla="*/ 62 w 479"/>
                <a:gd name="T13" fmla="*/ 187 h 292"/>
                <a:gd name="T14" fmla="*/ 0 w 479"/>
                <a:gd name="T15" fmla="*/ 266 h 292"/>
                <a:gd name="T16" fmla="*/ 33 w 479"/>
                <a:gd name="T17" fmla="*/ 292 h 292"/>
                <a:gd name="T18" fmla="*/ 74 w 479"/>
                <a:gd name="T19" fmla="*/ 242 h 292"/>
                <a:gd name="T20" fmla="*/ 148 w 479"/>
                <a:gd name="T21" fmla="*/ 278 h 292"/>
                <a:gd name="T22" fmla="*/ 230 w 479"/>
                <a:gd name="T23" fmla="*/ 194 h 292"/>
                <a:gd name="T24" fmla="*/ 323 w 479"/>
                <a:gd name="T25" fmla="*/ 204 h 292"/>
                <a:gd name="T26" fmla="*/ 448 w 479"/>
                <a:gd name="T27" fmla="*/ 72 h 292"/>
                <a:gd name="T28" fmla="*/ 472 w 479"/>
                <a:gd name="T29" fmla="*/ 88 h 292"/>
                <a:gd name="T30" fmla="*/ 479 w 479"/>
                <a:gd name="T31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9" h="292">
                  <a:moveTo>
                    <a:pt x="479" y="0"/>
                  </a:moveTo>
                  <a:lnTo>
                    <a:pt x="395" y="33"/>
                  </a:lnTo>
                  <a:lnTo>
                    <a:pt x="412" y="45"/>
                  </a:lnTo>
                  <a:lnTo>
                    <a:pt x="307" y="158"/>
                  </a:lnTo>
                  <a:lnTo>
                    <a:pt x="213" y="148"/>
                  </a:lnTo>
                  <a:lnTo>
                    <a:pt x="139" y="225"/>
                  </a:lnTo>
                  <a:lnTo>
                    <a:pt x="62" y="187"/>
                  </a:lnTo>
                  <a:lnTo>
                    <a:pt x="0" y="266"/>
                  </a:lnTo>
                  <a:lnTo>
                    <a:pt x="33" y="292"/>
                  </a:lnTo>
                  <a:lnTo>
                    <a:pt x="74" y="242"/>
                  </a:lnTo>
                  <a:lnTo>
                    <a:pt x="148" y="278"/>
                  </a:lnTo>
                  <a:lnTo>
                    <a:pt x="230" y="194"/>
                  </a:lnTo>
                  <a:lnTo>
                    <a:pt x="323" y="204"/>
                  </a:lnTo>
                  <a:lnTo>
                    <a:pt x="448" y="72"/>
                  </a:lnTo>
                  <a:lnTo>
                    <a:pt x="472" y="88"/>
                  </a:lnTo>
                  <a:lnTo>
                    <a:pt x="4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3" tIns="60940" rIns="121883" bIns="60940" numCol="1" anchor="t" anchorCtr="0" compatLnSpc="1"/>
            <a:lstStyle/>
            <a:p>
              <a:pPr defTabSz="1216630"/>
              <a:endParaRPr lang="zh-CN" altLang="en-US" sz="1867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0202700" y="3824684"/>
            <a:ext cx="647412" cy="618869"/>
            <a:chOff x="3294063" y="754063"/>
            <a:chExt cx="5600701" cy="5353051"/>
          </a:xfrm>
          <a:solidFill>
            <a:srgbClr val="35640F"/>
          </a:solidFill>
        </p:grpSpPr>
        <p:sp>
          <p:nvSpPr>
            <p:cNvPr id="50" name="Freeform 458"/>
            <p:cNvSpPr/>
            <p:nvPr/>
          </p:nvSpPr>
          <p:spPr bwMode="auto">
            <a:xfrm>
              <a:off x="8235951" y="3122613"/>
              <a:ext cx="658813" cy="307975"/>
            </a:xfrm>
            <a:custGeom>
              <a:avLst/>
              <a:gdLst>
                <a:gd name="T0" fmla="*/ 135 w 175"/>
                <a:gd name="T1" fmla="*/ 0 h 82"/>
                <a:gd name="T2" fmla="*/ 175 w 175"/>
                <a:gd name="T3" fmla="*/ 41 h 82"/>
                <a:gd name="T4" fmla="*/ 135 w 175"/>
                <a:gd name="T5" fmla="*/ 82 h 82"/>
                <a:gd name="T6" fmla="*/ 41 w 175"/>
                <a:gd name="T7" fmla="*/ 82 h 82"/>
                <a:gd name="T8" fmla="*/ 0 w 175"/>
                <a:gd name="T9" fmla="*/ 41 h 82"/>
                <a:gd name="T10" fmla="*/ 12 w 175"/>
                <a:gd name="T11" fmla="*/ 12 h 82"/>
                <a:gd name="T12" fmla="*/ 41 w 175"/>
                <a:gd name="T13" fmla="*/ 0 h 82"/>
                <a:gd name="T14" fmla="*/ 135 w 175"/>
                <a:gd name="T1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5" h="82">
                  <a:moveTo>
                    <a:pt x="135" y="0"/>
                  </a:moveTo>
                  <a:cubicBezTo>
                    <a:pt x="157" y="0"/>
                    <a:pt x="175" y="19"/>
                    <a:pt x="175" y="41"/>
                  </a:cubicBezTo>
                  <a:cubicBezTo>
                    <a:pt x="175" y="64"/>
                    <a:pt x="157" y="82"/>
                    <a:pt x="135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19" y="82"/>
                    <a:pt x="0" y="64"/>
                    <a:pt x="0" y="41"/>
                  </a:cubicBezTo>
                  <a:cubicBezTo>
                    <a:pt x="0" y="30"/>
                    <a:pt x="5" y="20"/>
                    <a:pt x="12" y="12"/>
                  </a:cubicBezTo>
                  <a:cubicBezTo>
                    <a:pt x="20" y="5"/>
                    <a:pt x="30" y="0"/>
                    <a:pt x="41" y="0"/>
                  </a:cubicBez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3" tIns="60940" rIns="121883" bIns="60940" numCol="1" anchor="t" anchorCtr="0" compatLnSpc="1"/>
            <a:lstStyle/>
            <a:p>
              <a:pPr defTabSz="1216630"/>
              <a:endParaRPr lang="zh-CN" altLang="en-US" sz="1867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1" name="Freeform 459"/>
            <p:cNvSpPr/>
            <p:nvPr/>
          </p:nvSpPr>
          <p:spPr bwMode="auto">
            <a:xfrm>
              <a:off x="7646988" y="1539876"/>
              <a:ext cx="571500" cy="587375"/>
            </a:xfrm>
            <a:custGeom>
              <a:avLst/>
              <a:gdLst>
                <a:gd name="T0" fmla="*/ 136 w 152"/>
                <a:gd name="T1" fmla="*/ 16 h 156"/>
                <a:gd name="T2" fmla="*/ 136 w 152"/>
                <a:gd name="T3" fmla="*/ 74 h 156"/>
                <a:gd name="T4" fmla="*/ 70 w 152"/>
                <a:gd name="T5" fmla="*/ 140 h 156"/>
                <a:gd name="T6" fmla="*/ 12 w 152"/>
                <a:gd name="T7" fmla="*/ 140 h 156"/>
                <a:gd name="T8" fmla="*/ 0 w 152"/>
                <a:gd name="T9" fmla="*/ 111 h 156"/>
                <a:gd name="T10" fmla="*/ 12 w 152"/>
                <a:gd name="T11" fmla="*/ 82 h 156"/>
                <a:gd name="T12" fmla="*/ 78 w 152"/>
                <a:gd name="T13" fmla="*/ 16 h 156"/>
                <a:gd name="T14" fmla="*/ 136 w 152"/>
                <a:gd name="T15" fmla="*/ 1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56">
                  <a:moveTo>
                    <a:pt x="136" y="16"/>
                  </a:moveTo>
                  <a:cubicBezTo>
                    <a:pt x="152" y="32"/>
                    <a:pt x="152" y="58"/>
                    <a:pt x="136" y="74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54" y="156"/>
                    <a:pt x="28" y="156"/>
                    <a:pt x="12" y="140"/>
                  </a:cubicBezTo>
                  <a:cubicBezTo>
                    <a:pt x="4" y="132"/>
                    <a:pt x="0" y="121"/>
                    <a:pt x="0" y="111"/>
                  </a:cubicBezTo>
                  <a:cubicBezTo>
                    <a:pt x="0" y="100"/>
                    <a:pt x="4" y="90"/>
                    <a:pt x="12" y="82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94" y="0"/>
                    <a:pt x="120" y="0"/>
                    <a:pt x="13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3" tIns="60940" rIns="121883" bIns="60940" numCol="1" anchor="t" anchorCtr="0" compatLnSpc="1"/>
            <a:lstStyle/>
            <a:p>
              <a:pPr defTabSz="1216630"/>
              <a:endParaRPr lang="zh-CN" altLang="en-US" sz="1867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2" name="Freeform 460"/>
            <p:cNvSpPr>
              <a:spLocks noEditPoints="1"/>
            </p:cNvSpPr>
            <p:nvPr/>
          </p:nvSpPr>
          <p:spPr bwMode="auto">
            <a:xfrm>
              <a:off x="4170363" y="1525588"/>
              <a:ext cx="3863975" cy="3567113"/>
            </a:xfrm>
            <a:custGeom>
              <a:avLst/>
              <a:gdLst>
                <a:gd name="T0" fmla="*/ 1028 w 1028"/>
                <a:gd name="T1" fmla="*/ 514 h 949"/>
                <a:gd name="T2" fmla="*/ 787 w 1028"/>
                <a:gd name="T3" fmla="*/ 949 h 949"/>
                <a:gd name="T4" fmla="*/ 241 w 1028"/>
                <a:gd name="T5" fmla="*/ 949 h 949"/>
                <a:gd name="T6" fmla="*/ 0 w 1028"/>
                <a:gd name="T7" fmla="*/ 514 h 949"/>
                <a:gd name="T8" fmla="*/ 514 w 1028"/>
                <a:gd name="T9" fmla="*/ 0 h 949"/>
                <a:gd name="T10" fmla="*/ 1028 w 1028"/>
                <a:gd name="T11" fmla="*/ 514 h 949"/>
                <a:gd name="T12" fmla="*/ 714 w 1028"/>
                <a:gd name="T13" fmla="*/ 345 h 949"/>
                <a:gd name="T14" fmla="*/ 714 w 1028"/>
                <a:gd name="T15" fmla="*/ 251 h 949"/>
                <a:gd name="T16" fmla="*/ 632 w 1028"/>
                <a:gd name="T17" fmla="*/ 187 h 949"/>
                <a:gd name="T18" fmla="*/ 563 w 1028"/>
                <a:gd name="T19" fmla="*/ 187 h 949"/>
                <a:gd name="T20" fmla="*/ 563 w 1028"/>
                <a:gd name="T21" fmla="*/ 153 h 949"/>
                <a:gd name="T22" fmla="*/ 466 w 1028"/>
                <a:gd name="T23" fmla="*/ 153 h 949"/>
                <a:gd name="T24" fmla="*/ 466 w 1028"/>
                <a:gd name="T25" fmla="*/ 187 h 949"/>
                <a:gd name="T26" fmla="*/ 397 w 1028"/>
                <a:gd name="T27" fmla="*/ 187 h 949"/>
                <a:gd name="T28" fmla="*/ 316 w 1028"/>
                <a:gd name="T29" fmla="*/ 251 h 949"/>
                <a:gd name="T30" fmla="*/ 316 w 1028"/>
                <a:gd name="T31" fmla="*/ 438 h 949"/>
                <a:gd name="T32" fmla="*/ 397 w 1028"/>
                <a:gd name="T33" fmla="*/ 503 h 949"/>
                <a:gd name="T34" fmla="*/ 466 w 1028"/>
                <a:gd name="T35" fmla="*/ 503 h 949"/>
                <a:gd name="T36" fmla="*/ 466 w 1028"/>
                <a:gd name="T37" fmla="*/ 701 h 949"/>
                <a:gd name="T38" fmla="*/ 440 w 1028"/>
                <a:gd name="T39" fmla="*/ 701 h 949"/>
                <a:gd name="T40" fmla="*/ 389 w 1028"/>
                <a:gd name="T41" fmla="*/ 661 h 949"/>
                <a:gd name="T42" fmla="*/ 389 w 1028"/>
                <a:gd name="T43" fmla="*/ 602 h 949"/>
                <a:gd name="T44" fmla="*/ 315 w 1028"/>
                <a:gd name="T45" fmla="*/ 602 h 949"/>
                <a:gd name="T46" fmla="*/ 315 w 1028"/>
                <a:gd name="T47" fmla="*/ 696 h 949"/>
                <a:gd name="T48" fmla="*/ 396 w 1028"/>
                <a:gd name="T49" fmla="*/ 760 h 949"/>
                <a:gd name="T50" fmla="*/ 466 w 1028"/>
                <a:gd name="T51" fmla="*/ 760 h 949"/>
                <a:gd name="T52" fmla="*/ 466 w 1028"/>
                <a:gd name="T53" fmla="*/ 796 h 949"/>
                <a:gd name="T54" fmla="*/ 563 w 1028"/>
                <a:gd name="T55" fmla="*/ 796 h 949"/>
                <a:gd name="T56" fmla="*/ 563 w 1028"/>
                <a:gd name="T57" fmla="*/ 760 h 949"/>
                <a:gd name="T58" fmla="*/ 632 w 1028"/>
                <a:gd name="T59" fmla="*/ 760 h 949"/>
                <a:gd name="T60" fmla="*/ 713 w 1028"/>
                <a:gd name="T61" fmla="*/ 696 h 949"/>
                <a:gd name="T62" fmla="*/ 713 w 1028"/>
                <a:gd name="T63" fmla="*/ 509 h 949"/>
                <a:gd name="T64" fmla="*/ 632 w 1028"/>
                <a:gd name="T65" fmla="*/ 444 h 949"/>
                <a:gd name="T66" fmla="*/ 563 w 1028"/>
                <a:gd name="T67" fmla="*/ 444 h 949"/>
                <a:gd name="T68" fmla="*/ 563 w 1028"/>
                <a:gd name="T69" fmla="*/ 246 h 949"/>
                <a:gd name="T70" fmla="*/ 588 w 1028"/>
                <a:gd name="T71" fmla="*/ 246 h 949"/>
                <a:gd name="T72" fmla="*/ 639 w 1028"/>
                <a:gd name="T73" fmla="*/ 286 h 949"/>
                <a:gd name="T74" fmla="*/ 639 w 1028"/>
                <a:gd name="T75" fmla="*/ 345 h 949"/>
                <a:gd name="T76" fmla="*/ 714 w 1028"/>
                <a:gd name="T77" fmla="*/ 345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28" h="949">
                  <a:moveTo>
                    <a:pt x="1028" y="514"/>
                  </a:moveTo>
                  <a:cubicBezTo>
                    <a:pt x="1028" y="697"/>
                    <a:pt x="932" y="858"/>
                    <a:pt x="787" y="949"/>
                  </a:cubicBezTo>
                  <a:cubicBezTo>
                    <a:pt x="241" y="949"/>
                    <a:pt x="241" y="949"/>
                    <a:pt x="241" y="949"/>
                  </a:cubicBezTo>
                  <a:cubicBezTo>
                    <a:pt x="97" y="858"/>
                    <a:pt x="0" y="697"/>
                    <a:pt x="0" y="514"/>
                  </a:cubicBezTo>
                  <a:cubicBezTo>
                    <a:pt x="0" y="230"/>
                    <a:pt x="231" y="0"/>
                    <a:pt x="514" y="0"/>
                  </a:cubicBezTo>
                  <a:cubicBezTo>
                    <a:pt x="798" y="0"/>
                    <a:pt x="1028" y="230"/>
                    <a:pt x="1028" y="514"/>
                  </a:cubicBezTo>
                  <a:close/>
                  <a:moveTo>
                    <a:pt x="714" y="345"/>
                  </a:moveTo>
                  <a:cubicBezTo>
                    <a:pt x="714" y="251"/>
                    <a:pt x="714" y="251"/>
                    <a:pt x="714" y="251"/>
                  </a:cubicBezTo>
                  <a:cubicBezTo>
                    <a:pt x="714" y="216"/>
                    <a:pt x="677" y="187"/>
                    <a:pt x="632" y="187"/>
                  </a:cubicBezTo>
                  <a:cubicBezTo>
                    <a:pt x="563" y="187"/>
                    <a:pt x="563" y="187"/>
                    <a:pt x="563" y="187"/>
                  </a:cubicBezTo>
                  <a:cubicBezTo>
                    <a:pt x="563" y="153"/>
                    <a:pt x="563" y="153"/>
                    <a:pt x="563" y="153"/>
                  </a:cubicBezTo>
                  <a:cubicBezTo>
                    <a:pt x="466" y="153"/>
                    <a:pt x="466" y="153"/>
                    <a:pt x="466" y="153"/>
                  </a:cubicBezTo>
                  <a:cubicBezTo>
                    <a:pt x="466" y="187"/>
                    <a:pt x="466" y="187"/>
                    <a:pt x="466" y="187"/>
                  </a:cubicBezTo>
                  <a:cubicBezTo>
                    <a:pt x="397" y="187"/>
                    <a:pt x="397" y="187"/>
                    <a:pt x="397" y="187"/>
                  </a:cubicBezTo>
                  <a:cubicBezTo>
                    <a:pt x="352" y="187"/>
                    <a:pt x="316" y="216"/>
                    <a:pt x="316" y="251"/>
                  </a:cubicBezTo>
                  <a:cubicBezTo>
                    <a:pt x="316" y="438"/>
                    <a:pt x="316" y="438"/>
                    <a:pt x="316" y="438"/>
                  </a:cubicBezTo>
                  <a:cubicBezTo>
                    <a:pt x="316" y="474"/>
                    <a:pt x="352" y="503"/>
                    <a:pt x="397" y="503"/>
                  </a:cubicBezTo>
                  <a:cubicBezTo>
                    <a:pt x="466" y="503"/>
                    <a:pt x="466" y="503"/>
                    <a:pt x="466" y="503"/>
                  </a:cubicBezTo>
                  <a:cubicBezTo>
                    <a:pt x="466" y="701"/>
                    <a:pt x="466" y="701"/>
                    <a:pt x="466" y="701"/>
                  </a:cubicBezTo>
                  <a:cubicBezTo>
                    <a:pt x="440" y="701"/>
                    <a:pt x="440" y="701"/>
                    <a:pt x="440" y="701"/>
                  </a:cubicBezTo>
                  <a:cubicBezTo>
                    <a:pt x="412" y="701"/>
                    <a:pt x="389" y="683"/>
                    <a:pt x="389" y="661"/>
                  </a:cubicBezTo>
                  <a:cubicBezTo>
                    <a:pt x="389" y="602"/>
                    <a:pt x="389" y="602"/>
                    <a:pt x="389" y="602"/>
                  </a:cubicBezTo>
                  <a:cubicBezTo>
                    <a:pt x="315" y="602"/>
                    <a:pt x="315" y="602"/>
                    <a:pt x="315" y="602"/>
                  </a:cubicBezTo>
                  <a:cubicBezTo>
                    <a:pt x="315" y="696"/>
                    <a:pt x="315" y="696"/>
                    <a:pt x="315" y="696"/>
                  </a:cubicBezTo>
                  <a:cubicBezTo>
                    <a:pt x="315" y="731"/>
                    <a:pt x="351" y="760"/>
                    <a:pt x="396" y="760"/>
                  </a:cubicBezTo>
                  <a:cubicBezTo>
                    <a:pt x="466" y="760"/>
                    <a:pt x="466" y="760"/>
                    <a:pt x="466" y="760"/>
                  </a:cubicBezTo>
                  <a:cubicBezTo>
                    <a:pt x="466" y="796"/>
                    <a:pt x="466" y="796"/>
                    <a:pt x="466" y="796"/>
                  </a:cubicBezTo>
                  <a:cubicBezTo>
                    <a:pt x="563" y="796"/>
                    <a:pt x="563" y="796"/>
                    <a:pt x="563" y="796"/>
                  </a:cubicBezTo>
                  <a:cubicBezTo>
                    <a:pt x="563" y="760"/>
                    <a:pt x="563" y="760"/>
                    <a:pt x="563" y="760"/>
                  </a:cubicBezTo>
                  <a:cubicBezTo>
                    <a:pt x="632" y="760"/>
                    <a:pt x="632" y="760"/>
                    <a:pt x="632" y="760"/>
                  </a:cubicBezTo>
                  <a:cubicBezTo>
                    <a:pt x="677" y="760"/>
                    <a:pt x="713" y="731"/>
                    <a:pt x="713" y="696"/>
                  </a:cubicBezTo>
                  <a:cubicBezTo>
                    <a:pt x="713" y="509"/>
                    <a:pt x="713" y="509"/>
                    <a:pt x="713" y="509"/>
                  </a:cubicBezTo>
                  <a:cubicBezTo>
                    <a:pt x="713" y="473"/>
                    <a:pt x="677" y="444"/>
                    <a:pt x="632" y="444"/>
                  </a:cubicBezTo>
                  <a:cubicBezTo>
                    <a:pt x="563" y="444"/>
                    <a:pt x="563" y="444"/>
                    <a:pt x="563" y="444"/>
                  </a:cubicBezTo>
                  <a:cubicBezTo>
                    <a:pt x="563" y="246"/>
                    <a:pt x="563" y="246"/>
                    <a:pt x="563" y="246"/>
                  </a:cubicBezTo>
                  <a:cubicBezTo>
                    <a:pt x="588" y="246"/>
                    <a:pt x="588" y="246"/>
                    <a:pt x="588" y="246"/>
                  </a:cubicBezTo>
                  <a:cubicBezTo>
                    <a:pt x="617" y="246"/>
                    <a:pt x="639" y="264"/>
                    <a:pt x="639" y="286"/>
                  </a:cubicBezTo>
                  <a:cubicBezTo>
                    <a:pt x="639" y="345"/>
                    <a:pt x="639" y="345"/>
                    <a:pt x="639" y="345"/>
                  </a:cubicBezTo>
                  <a:lnTo>
                    <a:pt x="714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3" tIns="60940" rIns="121883" bIns="60940" numCol="1" anchor="t" anchorCtr="0" compatLnSpc="1"/>
            <a:lstStyle/>
            <a:p>
              <a:pPr defTabSz="1216630"/>
              <a:endParaRPr lang="zh-CN" altLang="en-US" sz="1867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3" name="Freeform 461"/>
            <p:cNvSpPr/>
            <p:nvPr/>
          </p:nvSpPr>
          <p:spPr bwMode="auto">
            <a:xfrm>
              <a:off x="5187951" y="5254626"/>
              <a:ext cx="1827213" cy="209550"/>
            </a:xfrm>
            <a:custGeom>
              <a:avLst/>
              <a:gdLst>
                <a:gd name="T0" fmla="*/ 436 w 486"/>
                <a:gd name="T1" fmla="*/ 0 h 56"/>
                <a:gd name="T2" fmla="*/ 486 w 486"/>
                <a:gd name="T3" fmla="*/ 28 h 56"/>
                <a:gd name="T4" fmla="*/ 436 w 486"/>
                <a:gd name="T5" fmla="*/ 56 h 56"/>
                <a:gd name="T6" fmla="*/ 51 w 486"/>
                <a:gd name="T7" fmla="*/ 56 h 56"/>
                <a:gd name="T8" fmla="*/ 0 w 486"/>
                <a:gd name="T9" fmla="*/ 28 h 56"/>
                <a:gd name="T10" fmla="*/ 15 w 486"/>
                <a:gd name="T11" fmla="*/ 8 h 56"/>
                <a:gd name="T12" fmla="*/ 51 w 486"/>
                <a:gd name="T13" fmla="*/ 0 h 56"/>
                <a:gd name="T14" fmla="*/ 436 w 486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6" h="56">
                  <a:moveTo>
                    <a:pt x="436" y="0"/>
                  </a:moveTo>
                  <a:cubicBezTo>
                    <a:pt x="464" y="0"/>
                    <a:pt x="486" y="13"/>
                    <a:pt x="486" y="28"/>
                  </a:cubicBezTo>
                  <a:cubicBezTo>
                    <a:pt x="486" y="44"/>
                    <a:pt x="464" y="56"/>
                    <a:pt x="436" y="56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23" y="56"/>
                    <a:pt x="0" y="44"/>
                    <a:pt x="0" y="28"/>
                  </a:cubicBezTo>
                  <a:cubicBezTo>
                    <a:pt x="0" y="20"/>
                    <a:pt x="6" y="13"/>
                    <a:pt x="15" y="8"/>
                  </a:cubicBezTo>
                  <a:cubicBezTo>
                    <a:pt x="24" y="3"/>
                    <a:pt x="37" y="0"/>
                    <a:pt x="51" y="0"/>
                  </a:cubicBezTo>
                  <a:lnTo>
                    <a:pt x="4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3" tIns="60940" rIns="121883" bIns="60940" numCol="1" anchor="t" anchorCtr="0" compatLnSpc="1"/>
            <a:lstStyle/>
            <a:p>
              <a:pPr defTabSz="1216630"/>
              <a:endParaRPr lang="zh-CN" altLang="en-US" sz="1867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4" name="Freeform 462"/>
            <p:cNvSpPr/>
            <p:nvPr/>
          </p:nvSpPr>
          <p:spPr bwMode="auto">
            <a:xfrm>
              <a:off x="5368926" y="5576888"/>
              <a:ext cx="1470025" cy="211138"/>
            </a:xfrm>
            <a:custGeom>
              <a:avLst/>
              <a:gdLst>
                <a:gd name="T0" fmla="*/ 341 w 391"/>
                <a:gd name="T1" fmla="*/ 0 h 56"/>
                <a:gd name="T2" fmla="*/ 391 w 391"/>
                <a:gd name="T3" fmla="*/ 28 h 56"/>
                <a:gd name="T4" fmla="*/ 341 w 391"/>
                <a:gd name="T5" fmla="*/ 56 h 56"/>
                <a:gd name="T6" fmla="*/ 50 w 391"/>
                <a:gd name="T7" fmla="*/ 56 h 56"/>
                <a:gd name="T8" fmla="*/ 0 w 391"/>
                <a:gd name="T9" fmla="*/ 28 h 56"/>
                <a:gd name="T10" fmla="*/ 14 w 391"/>
                <a:gd name="T11" fmla="*/ 8 h 56"/>
                <a:gd name="T12" fmla="*/ 50 w 391"/>
                <a:gd name="T13" fmla="*/ 0 h 56"/>
                <a:gd name="T14" fmla="*/ 341 w 391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1" h="56">
                  <a:moveTo>
                    <a:pt x="341" y="0"/>
                  </a:moveTo>
                  <a:cubicBezTo>
                    <a:pt x="369" y="0"/>
                    <a:pt x="391" y="12"/>
                    <a:pt x="391" y="28"/>
                  </a:cubicBezTo>
                  <a:cubicBezTo>
                    <a:pt x="391" y="43"/>
                    <a:pt x="369" y="56"/>
                    <a:pt x="341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22" y="56"/>
                    <a:pt x="0" y="43"/>
                    <a:pt x="0" y="28"/>
                  </a:cubicBezTo>
                  <a:cubicBezTo>
                    <a:pt x="0" y="20"/>
                    <a:pt x="5" y="13"/>
                    <a:pt x="14" y="8"/>
                  </a:cubicBezTo>
                  <a:cubicBezTo>
                    <a:pt x="24" y="3"/>
                    <a:pt x="36" y="0"/>
                    <a:pt x="50" y="0"/>
                  </a:cubicBezTo>
                  <a:lnTo>
                    <a:pt x="34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3" tIns="60940" rIns="121883" bIns="60940" numCol="1" anchor="t" anchorCtr="0" compatLnSpc="1"/>
            <a:lstStyle/>
            <a:p>
              <a:pPr defTabSz="1216630"/>
              <a:endParaRPr lang="zh-CN" altLang="en-US" sz="1867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5" name="Freeform 463"/>
            <p:cNvSpPr/>
            <p:nvPr/>
          </p:nvSpPr>
          <p:spPr bwMode="auto">
            <a:xfrm>
              <a:off x="5556251" y="5895976"/>
              <a:ext cx="1090613" cy="211138"/>
            </a:xfrm>
            <a:custGeom>
              <a:avLst/>
              <a:gdLst>
                <a:gd name="T0" fmla="*/ 240 w 290"/>
                <a:gd name="T1" fmla="*/ 0 h 56"/>
                <a:gd name="T2" fmla="*/ 290 w 290"/>
                <a:gd name="T3" fmla="*/ 28 h 56"/>
                <a:gd name="T4" fmla="*/ 240 w 290"/>
                <a:gd name="T5" fmla="*/ 56 h 56"/>
                <a:gd name="T6" fmla="*/ 50 w 290"/>
                <a:gd name="T7" fmla="*/ 56 h 56"/>
                <a:gd name="T8" fmla="*/ 0 w 290"/>
                <a:gd name="T9" fmla="*/ 28 h 56"/>
                <a:gd name="T10" fmla="*/ 15 w 290"/>
                <a:gd name="T11" fmla="*/ 8 h 56"/>
                <a:gd name="T12" fmla="*/ 50 w 290"/>
                <a:gd name="T13" fmla="*/ 0 h 56"/>
                <a:gd name="T14" fmla="*/ 240 w 290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56">
                  <a:moveTo>
                    <a:pt x="240" y="0"/>
                  </a:moveTo>
                  <a:cubicBezTo>
                    <a:pt x="268" y="0"/>
                    <a:pt x="290" y="12"/>
                    <a:pt x="290" y="28"/>
                  </a:cubicBezTo>
                  <a:cubicBezTo>
                    <a:pt x="290" y="43"/>
                    <a:pt x="268" y="56"/>
                    <a:pt x="240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23" y="56"/>
                    <a:pt x="0" y="43"/>
                    <a:pt x="0" y="28"/>
                  </a:cubicBezTo>
                  <a:cubicBezTo>
                    <a:pt x="0" y="20"/>
                    <a:pt x="6" y="13"/>
                    <a:pt x="15" y="8"/>
                  </a:cubicBezTo>
                  <a:cubicBezTo>
                    <a:pt x="24" y="3"/>
                    <a:pt x="37" y="0"/>
                    <a:pt x="50" y="0"/>
                  </a:cubicBezTo>
                  <a:lnTo>
                    <a:pt x="2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3" tIns="60940" rIns="121883" bIns="60940" numCol="1" anchor="t" anchorCtr="0" compatLnSpc="1"/>
            <a:lstStyle/>
            <a:p>
              <a:pPr defTabSz="1216630"/>
              <a:endParaRPr lang="zh-CN" altLang="en-US" sz="1867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6" name="Freeform 464"/>
            <p:cNvSpPr/>
            <p:nvPr/>
          </p:nvSpPr>
          <p:spPr bwMode="auto">
            <a:xfrm>
              <a:off x="6286501" y="3416301"/>
              <a:ext cx="285750" cy="744538"/>
            </a:xfrm>
            <a:custGeom>
              <a:avLst/>
              <a:gdLst>
                <a:gd name="T0" fmla="*/ 76 w 76"/>
                <a:gd name="T1" fmla="*/ 41 h 198"/>
                <a:gd name="T2" fmla="*/ 76 w 76"/>
                <a:gd name="T3" fmla="*/ 158 h 198"/>
                <a:gd name="T4" fmla="*/ 25 w 76"/>
                <a:gd name="T5" fmla="*/ 198 h 198"/>
                <a:gd name="T6" fmla="*/ 0 w 76"/>
                <a:gd name="T7" fmla="*/ 198 h 198"/>
                <a:gd name="T8" fmla="*/ 0 w 76"/>
                <a:gd name="T9" fmla="*/ 0 h 198"/>
                <a:gd name="T10" fmla="*/ 25 w 76"/>
                <a:gd name="T11" fmla="*/ 0 h 198"/>
                <a:gd name="T12" fmla="*/ 76 w 76"/>
                <a:gd name="T13" fmla="*/ 41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98">
                  <a:moveTo>
                    <a:pt x="76" y="41"/>
                  </a:moveTo>
                  <a:cubicBezTo>
                    <a:pt x="76" y="158"/>
                    <a:pt x="76" y="158"/>
                    <a:pt x="76" y="158"/>
                  </a:cubicBezTo>
                  <a:cubicBezTo>
                    <a:pt x="76" y="180"/>
                    <a:pt x="53" y="198"/>
                    <a:pt x="25" y="198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3" y="0"/>
                    <a:pt x="76" y="18"/>
                    <a:pt x="76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3" tIns="60940" rIns="121883" bIns="60940" numCol="1" anchor="t" anchorCtr="0" compatLnSpc="1"/>
            <a:lstStyle/>
            <a:p>
              <a:pPr defTabSz="1216630"/>
              <a:endParaRPr lang="zh-CN" altLang="en-US" sz="1867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7" name="Freeform 465"/>
            <p:cNvSpPr/>
            <p:nvPr/>
          </p:nvSpPr>
          <p:spPr bwMode="auto">
            <a:xfrm>
              <a:off x="5948363" y="754063"/>
              <a:ext cx="307975" cy="658813"/>
            </a:xfrm>
            <a:custGeom>
              <a:avLst/>
              <a:gdLst>
                <a:gd name="T0" fmla="*/ 82 w 82"/>
                <a:gd name="T1" fmla="*/ 41 h 175"/>
                <a:gd name="T2" fmla="*/ 82 w 82"/>
                <a:gd name="T3" fmla="*/ 134 h 175"/>
                <a:gd name="T4" fmla="*/ 41 w 82"/>
                <a:gd name="T5" fmla="*/ 175 h 175"/>
                <a:gd name="T6" fmla="*/ 12 w 82"/>
                <a:gd name="T7" fmla="*/ 163 h 175"/>
                <a:gd name="T8" fmla="*/ 0 w 82"/>
                <a:gd name="T9" fmla="*/ 134 h 175"/>
                <a:gd name="T10" fmla="*/ 0 w 82"/>
                <a:gd name="T11" fmla="*/ 41 h 175"/>
                <a:gd name="T12" fmla="*/ 41 w 82"/>
                <a:gd name="T13" fmla="*/ 0 h 175"/>
                <a:gd name="T14" fmla="*/ 82 w 82"/>
                <a:gd name="T15" fmla="*/ 4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75">
                  <a:moveTo>
                    <a:pt x="82" y="41"/>
                  </a:moveTo>
                  <a:cubicBezTo>
                    <a:pt x="82" y="134"/>
                    <a:pt x="82" y="134"/>
                    <a:pt x="82" y="134"/>
                  </a:cubicBezTo>
                  <a:cubicBezTo>
                    <a:pt x="82" y="157"/>
                    <a:pt x="64" y="175"/>
                    <a:pt x="41" y="175"/>
                  </a:cubicBezTo>
                  <a:cubicBezTo>
                    <a:pt x="30" y="175"/>
                    <a:pt x="20" y="171"/>
                    <a:pt x="12" y="163"/>
                  </a:cubicBezTo>
                  <a:cubicBezTo>
                    <a:pt x="5" y="156"/>
                    <a:pt x="0" y="146"/>
                    <a:pt x="0" y="13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3" tIns="60940" rIns="121883" bIns="60940" numCol="1" anchor="t" anchorCtr="0" compatLnSpc="1"/>
            <a:lstStyle/>
            <a:p>
              <a:pPr defTabSz="1216630"/>
              <a:endParaRPr lang="zh-CN" altLang="en-US" sz="1867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8" name="Freeform 466"/>
            <p:cNvSpPr/>
            <p:nvPr/>
          </p:nvSpPr>
          <p:spPr bwMode="auto">
            <a:xfrm>
              <a:off x="5635626" y="2449513"/>
              <a:ext cx="285750" cy="744538"/>
            </a:xfrm>
            <a:custGeom>
              <a:avLst/>
              <a:gdLst>
                <a:gd name="T0" fmla="*/ 76 w 76"/>
                <a:gd name="T1" fmla="*/ 0 h 198"/>
                <a:gd name="T2" fmla="*/ 76 w 76"/>
                <a:gd name="T3" fmla="*/ 198 h 198"/>
                <a:gd name="T4" fmla="*/ 51 w 76"/>
                <a:gd name="T5" fmla="*/ 198 h 198"/>
                <a:gd name="T6" fmla="*/ 0 w 76"/>
                <a:gd name="T7" fmla="*/ 157 h 198"/>
                <a:gd name="T8" fmla="*/ 0 w 76"/>
                <a:gd name="T9" fmla="*/ 40 h 198"/>
                <a:gd name="T10" fmla="*/ 51 w 76"/>
                <a:gd name="T11" fmla="*/ 0 h 198"/>
                <a:gd name="T12" fmla="*/ 76 w 76"/>
                <a:gd name="T1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98">
                  <a:moveTo>
                    <a:pt x="76" y="0"/>
                  </a:moveTo>
                  <a:cubicBezTo>
                    <a:pt x="76" y="198"/>
                    <a:pt x="76" y="198"/>
                    <a:pt x="76" y="198"/>
                  </a:cubicBezTo>
                  <a:cubicBezTo>
                    <a:pt x="51" y="198"/>
                    <a:pt x="51" y="198"/>
                    <a:pt x="51" y="198"/>
                  </a:cubicBezTo>
                  <a:cubicBezTo>
                    <a:pt x="23" y="198"/>
                    <a:pt x="0" y="180"/>
                    <a:pt x="0" y="15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23" y="0"/>
                    <a:pt x="51" y="0"/>
                  </a:cubicBez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3" tIns="60940" rIns="121883" bIns="60940" numCol="1" anchor="t" anchorCtr="0" compatLnSpc="1"/>
            <a:lstStyle/>
            <a:p>
              <a:pPr defTabSz="1216630"/>
              <a:endParaRPr lang="zh-CN" altLang="en-US" sz="1867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9" name="Freeform 467"/>
            <p:cNvSpPr/>
            <p:nvPr/>
          </p:nvSpPr>
          <p:spPr bwMode="auto">
            <a:xfrm>
              <a:off x="3951288" y="1539876"/>
              <a:ext cx="571500" cy="587375"/>
            </a:xfrm>
            <a:custGeom>
              <a:avLst/>
              <a:gdLst>
                <a:gd name="T0" fmla="*/ 140 w 152"/>
                <a:gd name="T1" fmla="*/ 82 h 156"/>
                <a:gd name="T2" fmla="*/ 152 w 152"/>
                <a:gd name="T3" fmla="*/ 111 h 156"/>
                <a:gd name="T4" fmla="*/ 140 w 152"/>
                <a:gd name="T5" fmla="*/ 140 h 156"/>
                <a:gd name="T6" fmla="*/ 82 w 152"/>
                <a:gd name="T7" fmla="*/ 140 h 156"/>
                <a:gd name="T8" fmla="*/ 16 w 152"/>
                <a:gd name="T9" fmla="*/ 74 h 156"/>
                <a:gd name="T10" fmla="*/ 16 w 152"/>
                <a:gd name="T11" fmla="*/ 16 h 156"/>
                <a:gd name="T12" fmla="*/ 74 w 152"/>
                <a:gd name="T13" fmla="*/ 16 h 156"/>
                <a:gd name="T14" fmla="*/ 140 w 152"/>
                <a:gd name="T15" fmla="*/ 8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56">
                  <a:moveTo>
                    <a:pt x="140" y="82"/>
                  </a:moveTo>
                  <a:cubicBezTo>
                    <a:pt x="148" y="90"/>
                    <a:pt x="152" y="100"/>
                    <a:pt x="152" y="111"/>
                  </a:cubicBezTo>
                  <a:cubicBezTo>
                    <a:pt x="152" y="121"/>
                    <a:pt x="148" y="132"/>
                    <a:pt x="140" y="140"/>
                  </a:cubicBezTo>
                  <a:cubicBezTo>
                    <a:pt x="124" y="156"/>
                    <a:pt x="98" y="156"/>
                    <a:pt x="82" y="140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0" y="58"/>
                    <a:pt x="0" y="32"/>
                    <a:pt x="16" y="16"/>
                  </a:cubicBezTo>
                  <a:cubicBezTo>
                    <a:pt x="32" y="0"/>
                    <a:pt x="58" y="0"/>
                    <a:pt x="74" y="16"/>
                  </a:cubicBezTo>
                  <a:lnTo>
                    <a:pt x="14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3" tIns="60940" rIns="121883" bIns="60940" numCol="1" anchor="t" anchorCtr="0" compatLnSpc="1"/>
            <a:lstStyle/>
            <a:p>
              <a:pPr defTabSz="1216630"/>
              <a:endParaRPr lang="zh-CN" altLang="en-US" sz="1867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60" name="Freeform 468"/>
            <p:cNvSpPr/>
            <p:nvPr/>
          </p:nvSpPr>
          <p:spPr bwMode="auto">
            <a:xfrm>
              <a:off x="3294063" y="3122613"/>
              <a:ext cx="657225" cy="307975"/>
            </a:xfrm>
            <a:custGeom>
              <a:avLst/>
              <a:gdLst>
                <a:gd name="T0" fmla="*/ 134 w 175"/>
                <a:gd name="T1" fmla="*/ 0 h 82"/>
                <a:gd name="T2" fmla="*/ 175 w 175"/>
                <a:gd name="T3" fmla="*/ 41 h 82"/>
                <a:gd name="T4" fmla="*/ 134 w 175"/>
                <a:gd name="T5" fmla="*/ 82 h 82"/>
                <a:gd name="T6" fmla="*/ 41 w 175"/>
                <a:gd name="T7" fmla="*/ 82 h 82"/>
                <a:gd name="T8" fmla="*/ 0 w 175"/>
                <a:gd name="T9" fmla="*/ 41 h 82"/>
                <a:gd name="T10" fmla="*/ 12 w 175"/>
                <a:gd name="T11" fmla="*/ 12 h 82"/>
                <a:gd name="T12" fmla="*/ 41 w 175"/>
                <a:gd name="T13" fmla="*/ 0 h 82"/>
                <a:gd name="T14" fmla="*/ 134 w 175"/>
                <a:gd name="T1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5" h="82">
                  <a:moveTo>
                    <a:pt x="134" y="0"/>
                  </a:moveTo>
                  <a:cubicBezTo>
                    <a:pt x="156" y="0"/>
                    <a:pt x="175" y="19"/>
                    <a:pt x="175" y="41"/>
                  </a:cubicBezTo>
                  <a:cubicBezTo>
                    <a:pt x="175" y="64"/>
                    <a:pt x="156" y="82"/>
                    <a:pt x="134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18" y="82"/>
                    <a:pt x="0" y="64"/>
                    <a:pt x="0" y="41"/>
                  </a:cubicBezTo>
                  <a:cubicBezTo>
                    <a:pt x="0" y="30"/>
                    <a:pt x="4" y="20"/>
                    <a:pt x="12" y="12"/>
                  </a:cubicBezTo>
                  <a:cubicBezTo>
                    <a:pt x="19" y="5"/>
                    <a:pt x="29" y="0"/>
                    <a:pt x="41" y="0"/>
                  </a:cubicBezTo>
                  <a:lnTo>
                    <a:pt x="1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3" tIns="60940" rIns="121883" bIns="60940" numCol="1" anchor="t" anchorCtr="0" compatLnSpc="1"/>
            <a:lstStyle/>
            <a:p>
              <a:pPr defTabSz="1216630"/>
              <a:endParaRPr lang="zh-CN" altLang="en-US" sz="1867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61" name="六边形 60"/>
          <p:cNvSpPr/>
          <p:nvPr/>
        </p:nvSpPr>
        <p:spPr>
          <a:xfrm>
            <a:off x="6252881" y="2302471"/>
            <a:ext cx="366256" cy="366256"/>
          </a:xfrm>
          <a:prstGeom prst="hexagon">
            <a:avLst/>
          </a:prstGeom>
          <a:solidFill>
            <a:srgbClr val="35640F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2" name="六边形 61"/>
          <p:cNvSpPr/>
          <p:nvPr/>
        </p:nvSpPr>
        <p:spPr>
          <a:xfrm>
            <a:off x="5857892" y="2460209"/>
            <a:ext cx="183129" cy="183129"/>
          </a:xfrm>
          <a:prstGeom prst="hexagon">
            <a:avLst/>
          </a:prstGeom>
          <a:solidFill>
            <a:srgbClr val="35640F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3" name="六边形 62"/>
          <p:cNvSpPr/>
          <p:nvPr/>
        </p:nvSpPr>
        <p:spPr>
          <a:xfrm>
            <a:off x="6932648" y="2298681"/>
            <a:ext cx="183129" cy="183129"/>
          </a:xfrm>
          <a:prstGeom prst="hexagon">
            <a:avLst/>
          </a:prstGeom>
          <a:solidFill>
            <a:srgbClr val="35640F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4" name="六边形 63"/>
          <p:cNvSpPr/>
          <p:nvPr/>
        </p:nvSpPr>
        <p:spPr>
          <a:xfrm>
            <a:off x="4896029" y="2126105"/>
            <a:ext cx="333836" cy="333836"/>
          </a:xfrm>
          <a:prstGeom prst="hexagon">
            <a:avLst/>
          </a:prstGeom>
          <a:solidFill>
            <a:srgbClr val="35640F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5" name="六边形 64"/>
          <p:cNvSpPr/>
          <p:nvPr/>
        </p:nvSpPr>
        <p:spPr>
          <a:xfrm>
            <a:off x="5297535" y="2092312"/>
            <a:ext cx="366256" cy="366256"/>
          </a:xfrm>
          <a:prstGeom prst="hexagon">
            <a:avLst/>
          </a:prstGeom>
          <a:solidFill>
            <a:srgbClr val="35640F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6" name="六边形 65"/>
          <p:cNvSpPr/>
          <p:nvPr/>
        </p:nvSpPr>
        <p:spPr>
          <a:xfrm>
            <a:off x="5610543" y="2474215"/>
            <a:ext cx="183129" cy="183129"/>
          </a:xfrm>
          <a:prstGeom prst="hexagon">
            <a:avLst/>
          </a:prstGeom>
          <a:solidFill>
            <a:srgbClr val="35640F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7" name="六边形 66"/>
          <p:cNvSpPr/>
          <p:nvPr/>
        </p:nvSpPr>
        <p:spPr>
          <a:xfrm>
            <a:off x="7124302" y="2227560"/>
            <a:ext cx="429403" cy="429403"/>
          </a:xfrm>
          <a:prstGeom prst="hexagon">
            <a:avLst/>
          </a:prstGeom>
          <a:solidFill>
            <a:srgbClr val="35640F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8" name="六边形 67"/>
          <p:cNvSpPr/>
          <p:nvPr/>
        </p:nvSpPr>
        <p:spPr>
          <a:xfrm>
            <a:off x="4459573" y="2302298"/>
            <a:ext cx="366256" cy="366256"/>
          </a:xfrm>
          <a:prstGeom prst="hexagon">
            <a:avLst/>
          </a:prstGeom>
          <a:solidFill>
            <a:srgbClr val="35640F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9" name="六边形 68"/>
          <p:cNvSpPr/>
          <p:nvPr/>
        </p:nvSpPr>
        <p:spPr>
          <a:xfrm>
            <a:off x="4079412" y="2477221"/>
            <a:ext cx="183129" cy="183129"/>
          </a:xfrm>
          <a:prstGeom prst="hexagon">
            <a:avLst/>
          </a:prstGeom>
          <a:solidFill>
            <a:srgbClr val="35640F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0" name="六边形 69"/>
          <p:cNvSpPr/>
          <p:nvPr/>
        </p:nvSpPr>
        <p:spPr>
          <a:xfrm>
            <a:off x="6546238" y="2058012"/>
            <a:ext cx="366256" cy="366256"/>
          </a:xfrm>
          <a:prstGeom prst="hexagon">
            <a:avLst/>
          </a:prstGeom>
          <a:solidFill>
            <a:srgbClr val="35640F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1" name="六边形 70"/>
          <p:cNvSpPr/>
          <p:nvPr/>
        </p:nvSpPr>
        <p:spPr>
          <a:xfrm>
            <a:off x="5104412" y="2373028"/>
            <a:ext cx="183129" cy="183129"/>
          </a:xfrm>
          <a:prstGeom prst="hexagon">
            <a:avLst/>
          </a:prstGeom>
          <a:solidFill>
            <a:srgbClr val="35640F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72" name="组合 71"/>
          <p:cNvGrpSpPr/>
          <p:nvPr/>
        </p:nvGrpSpPr>
        <p:grpSpPr>
          <a:xfrm>
            <a:off x="5004322" y="288466"/>
            <a:ext cx="2111455" cy="18313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3" name="同心圆 236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623866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74" name="椭圆 237"/>
            <p:cNvSpPr/>
            <p:nvPr/>
          </p:nvSpPr>
          <p:spPr>
            <a:xfrm>
              <a:off x="392113" y="760413"/>
              <a:ext cx="3825874" cy="3825874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623866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75" name="矩形 74"/>
          <p:cNvSpPr/>
          <p:nvPr/>
        </p:nvSpPr>
        <p:spPr>
          <a:xfrm>
            <a:off x="5317251" y="732629"/>
            <a:ext cx="14855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658579">
              <a:defRPr/>
            </a:pPr>
            <a:r>
              <a:rPr lang="zh-CN" altLang="en-US" sz="4800" b="1" kern="0" dirty="0">
                <a:solidFill>
                  <a:srgbClr val="35640F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</a:p>
        </p:txBody>
      </p:sp>
      <p:sp>
        <p:nvSpPr>
          <p:cNvPr id="76" name="六边形 75"/>
          <p:cNvSpPr/>
          <p:nvPr/>
        </p:nvSpPr>
        <p:spPr>
          <a:xfrm>
            <a:off x="7699955" y="2474215"/>
            <a:ext cx="183129" cy="183129"/>
          </a:xfrm>
          <a:prstGeom prst="hexagon">
            <a:avLst/>
          </a:prstGeom>
          <a:solidFill>
            <a:srgbClr val="35640F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7" name="Rectangle 4"/>
          <p:cNvSpPr txBox="1">
            <a:spLocks noChangeArrowheads="1"/>
          </p:cNvSpPr>
          <p:nvPr/>
        </p:nvSpPr>
        <p:spPr bwMode="auto">
          <a:xfrm>
            <a:off x="5103268" y="1366572"/>
            <a:ext cx="1829380" cy="507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0" tIns="45699" rIns="91400" bIns="45699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>
              <a:defRPr/>
            </a:pPr>
            <a:r>
              <a:rPr lang="en-US" altLang="zh-CN" sz="1600" b="0" kern="0" dirty="0">
                <a:solidFill>
                  <a:schemeClr val="accent3">
                    <a:lumMod val="75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CATALOG</a:t>
            </a:r>
            <a:endParaRPr lang="zh-CN" altLang="en-US" sz="1600" b="0" kern="0" dirty="0">
              <a:solidFill>
                <a:schemeClr val="accent3">
                  <a:lumMod val="75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78" name="Rectangle 4"/>
          <p:cNvSpPr txBox="1">
            <a:spLocks noChangeArrowheads="1"/>
          </p:cNvSpPr>
          <p:nvPr/>
        </p:nvSpPr>
        <p:spPr bwMode="auto">
          <a:xfrm>
            <a:off x="848826" y="5119975"/>
            <a:ext cx="2132942" cy="507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0" tIns="45699" rIns="91400" bIns="45699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lvl="0">
              <a:defRPr/>
            </a:pPr>
            <a:r>
              <a:rPr lang="en-US" altLang="zh-CN" sz="16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LOREM IPSUM DOLOR</a:t>
            </a:r>
            <a:endParaRPr lang="zh-CN" altLang="en-US" sz="16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" name="Rectangle 4"/>
          <p:cNvSpPr txBox="1">
            <a:spLocks noChangeArrowheads="1"/>
          </p:cNvSpPr>
          <p:nvPr/>
        </p:nvSpPr>
        <p:spPr bwMode="auto">
          <a:xfrm>
            <a:off x="2892919" y="5119975"/>
            <a:ext cx="2132942" cy="507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0" tIns="45699" rIns="91400" bIns="45699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lvl="0">
              <a:defRPr/>
            </a:pPr>
            <a:r>
              <a:rPr lang="en-US" altLang="zh-CN" sz="16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LOREM IPSUM DOLOR</a:t>
            </a:r>
            <a:endParaRPr lang="zh-CN" altLang="en-US" sz="16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" name="Rectangle 4"/>
          <p:cNvSpPr txBox="1">
            <a:spLocks noChangeArrowheads="1"/>
          </p:cNvSpPr>
          <p:nvPr/>
        </p:nvSpPr>
        <p:spPr bwMode="auto">
          <a:xfrm>
            <a:off x="5114711" y="5130244"/>
            <a:ext cx="2132942" cy="507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0" tIns="45699" rIns="91400" bIns="45699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lvl="0">
              <a:defRPr/>
            </a:pPr>
            <a:r>
              <a:rPr lang="en-US" altLang="zh-CN" sz="16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LOREM IPSUM DOLOR</a:t>
            </a:r>
            <a:endParaRPr lang="zh-CN" altLang="en-US" sz="16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" name="Rectangle 4"/>
          <p:cNvSpPr txBox="1">
            <a:spLocks noChangeArrowheads="1"/>
          </p:cNvSpPr>
          <p:nvPr/>
        </p:nvSpPr>
        <p:spPr bwMode="auto">
          <a:xfrm>
            <a:off x="7247653" y="5119975"/>
            <a:ext cx="2132942" cy="507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0" tIns="45699" rIns="91400" bIns="45699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lvl="0">
              <a:defRPr/>
            </a:pPr>
            <a:r>
              <a:rPr lang="en-US" altLang="zh-CN" sz="16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LOREM IPSUM DOLOR</a:t>
            </a:r>
            <a:endParaRPr lang="zh-CN" altLang="en-US" sz="16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" name="Rectangle 4"/>
          <p:cNvSpPr txBox="1">
            <a:spLocks noChangeArrowheads="1"/>
          </p:cNvSpPr>
          <p:nvPr/>
        </p:nvSpPr>
        <p:spPr bwMode="auto">
          <a:xfrm>
            <a:off x="9406902" y="5079051"/>
            <a:ext cx="2132942" cy="507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0" tIns="45699" rIns="91400" bIns="45699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lvl="0">
              <a:defRPr/>
            </a:pPr>
            <a:r>
              <a:rPr lang="en-US" altLang="zh-CN" sz="16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LOREM IPSUM DOLOR</a:t>
            </a:r>
            <a:endParaRPr lang="zh-CN" altLang="en-US" sz="16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211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400"/>
                            </p:stCondLst>
                            <p:childTnLst>
                              <p:par>
                                <p:cTn id="7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95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95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7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5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750"/>
                            </p:stCondLst>
                            <p:childTnLst>
                              <p:par>
                                <p:cTn id="1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250"/>
                            </p:stCondLst>
                            <p:childTnLst>
                              <p:par>
                                <p:cTn id="1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875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7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7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7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7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  <p:bldP spid="61" grpId="0" bldLvl="0" animBg="1"/>
      <p:bldP spid="62" grpId="0" bldLvl="0" animBg="1"/>
      <p:bldP spid="63" grpId="0" bldLvl="0" animBg="1"/>
      <p:bldP spid="64" grpId="0" bldLvl="0" animBg="1"/>
      <p:bldP spid="65" grpId="0" bldLvl="0" animBg="1"/>
      <p:bldP spid="66" grpId="0" bldLvl="0" animBg="1"/>
      <p:bldP spid="67" grpId="0" bldLvl="0" animBg="1"/>
      <p:bldP spid="68" grpId="0" bldLvl="0" animBg="1"/>
      <p:bldP spid="69" grpId="0" bldLvl="0" animBg="1"/>
      <p:bldP spid="70" grpId="0" bldLvl="0" animBg="1"/>
      <p:bldP spid="71" grpId="0" bldLvl="0" animBg="1"/>
      <p:bldP spid="75" grpId="0"/>
      <p:bldP spid="76" grpId="0" bldLvl="0" animBg="1"/>
      <p:bldP spid="77" grpId="0" bldLvl="0" animBg="1"/>
      <p:bldP spid="78" grpId="0" bldLvl="0" animBg="1"/>
      <p:bldP spid="79" grpId="0" bldLvl="0" animBg="1"/>
      <p:bldP spid="80" grpId="0" bldLvl="0" animBg="1"/>
      <p:bldP spid="81" grpId="0" bldLvl="0" animBg="1"/>
      <p:bldP spid="82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37" t="71515" r="19659" b="1905"/>
          <a:stretch/>
        </p:blipFill>
        <p:spPr>
          <a:xfrm>
            <a:off x="4542585" y="5156200"/>
            <a:ext cx="7649415" cy="1701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3421" y="457201"/>
            <a:ext cx="1862580" cy="18625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9129" b="16970"/>
          <a:stretch/>
        </p:blipFill>
        <p:spPr>
          <a:xfrm>
            <a:off x="0" y="8358"/>
            <a:ext cx="1935804" cy="244053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41" b="5771"/>
          <a:stretch/>
        </p:blipFill>
        <p:spPr>
          <a:xfrm rot="10800000">
            <a:off x="8501835" y="8358"/>
            <a:ext cx="3626795" cy="381162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258" t="9335" r="28046" b="56210"/>
          <a:stretch/>
        </p:blipFill>
        <p:spPr>
          <a:xfrm>
            <a:off x="9066178" y="720431"/>
            <a:ext cx="3218677" cy="2511773"/>
          </a:xfrm>
          <a:prstGeom prst="rect">
            <a:avLst/>
          </a:prstGeom>
        </p:spPr>
      </p:pic>
      <p:grpSp>
        <p:nvGrpSpPr>
          <p:cNvPr id="122" name="组合 121"/>
          <p:cNvGrpSpPr/>
          <p:nvPr/>
        </p:nvGrpSpPr>
        <p:grpSpPr>
          <a:xfrm>
            <a:off x="4838640" y="1650695"/>
            <a:ext cx="2476755" cy="2859972"/>
            <a:chOff x="1397895" y="1132124"/>
            <a:chExt cx="1202093" cy="1388087"/>
          </a:xfrm>
        </p:grpSpPr>
        <p:grpSp>
          <p:nvGrpSpPr>
            <p:cNvPr id="123" name="组合 122"/>
            <p:cNvGrpSpPr/>
            <p:nvPr/>
          </p:nvGrpSpPr>
          <p:grpSpPr>
            <a:xfrm>
              <a:off x="1397895" y="1132124"/>
              <a:ext cx="1202093" cy="1388087"/>
              <a:chOff x="789153" y="2729597"/>
              <a:chExt cx="1202093" cy="1388087"/>
            </a:xfrm>
          </p:grpSpPr>
          <p:grpSp>
            <p:nvGrpSpPr>
              <p:cNvPr id="125" name="组合 124"/>
              <p:cNvGrpSpPr/>
              <p:nvPr/>
            </p:nvGrpSpPr>
            <p:grpSpPr>
              <a:xfrm>
                <a:off x="789153" y="2729597"/>
                <a:ext cx="1202093" cy="1388087"/>
                <a:chOff x="3273692" y="1099961"/>
                <a:chExt cx="1202093" cy="1388087"/>
              </a:xfrm>
            </p:grpSpPr>
            <p:sp>
              <p:nvSpPr>
                <p:cNvPr id="127" name="Freeform 14"/>
                <p:cNvSpPr/>
                <p:nvPr/>
              </p:nvSpPr>
              <p:spPr bwMode="auto">
                <a:xfrm>
                  <a:off x="3345550" y="1141029"/>
                  <a:ext cx="529701" cy="237166"/>
                </a:xfrm>
                <a:custGeom>
                  <a:avLst/>
                  <a:gdLst>
                    <a:gd name="T0" fmla="*/ 0 w 516"/>
                    <a:gd name="T1" fmla="*/ 231 h 231"/>
                    <a:gd name="T2" fmla="*/ 398 w 516"/>
                    <a:gd name="T3" fmla="*/ 0 h 231"/>
                    <a:gd name="T4" fmla="*/ 516 w 516"/>
                    <a:gd name="T5" fmla="*/ 0 h 231"/>
                    <a:gd name="T6" fmla="*/ 516 w 516"/>
                    <a:gd name="T7" fmla="*/ 231 h 231"/>
                    <a:gd name="T8" fmla="*/ 0 w 516"/>
                    <a:gd name="T9" fmla="*/ 231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6" h="231">
                      <a:moveTo>
                        <a:pt x="0" y="231"/>
                      </a:moveTo>
                      <a:lnTo>
                        <a:pt x="398" y="0"/>
                      </a:lnTo>
                      <a:lnTo>
                        <a:pt x="516" y="0"/>
                      </a:lnTo>
                      <a:lnTo>
                        <a:pt x="516" y="231"/>
                      </a:lnTo>
                      <a:lnTo>
                        <a:pt x="0" y="231"/>
                      </a:lnTo>
                      <a:close/>
                    </a:path>
                  </a:pathLst>
                </a:custGeom>
                <a:solidFill>
                  <a:srgbClr val="5F652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24" tIns="45712" rIns="91424" bIns="45712" numCol="1" anchor="t" anchorCtr="0" compatLnSpc="1"/>
                <a:lstStyle/>
                <a:p>
                  <a:endParaRPr lang="zh-CN" altLang="en-US" sz="2400"/>
                </a:p>
              </p:txBody>
            </p:sp>
            <p:sp>
              <p:nvSpPr>
                <p:cNvPr id="128" name="Freeform 15"/>
                <p:cNvSpPr/>
                <p:nvPr/>
              </p:nvSpPr>
              <p:spPr bwMode="auto">
                <a:xfrm>
                  <a:off x="3273692" y="1099961"/>
                  <a:ext cx="1202093" cy="1388087"/>
                </a:xfrm>
                <a:custGeom>
                  <a:avLst/>
                  <a:gdLst>
                    <a:gd name="T0" fmla="*/ 0 w 1171"/>
                    <a:gd name="T1" fmla="*/ 1014 h 1352"/>
                    <a:gd name="T2" fmla="*/ 0 w 1171"/>
                    <a:gd name="T3" fmla="*/ 338 h 1352"/>
                    <a:gd name="T4" fmla="*/ 586 w 1171"/>
                    <a:gd name="T5" fmla="*/ 0 h 1352"/>
                    <a:gd name="T6" fmla="*/ 1171 w 1171"/>
                    <a:gd name="T7" fmla="*/ 338 h 1352"/>
                    <a:gd name="T8" fmla="*/ 1171 w 1171"/>
                    <a:gd name="T9" fmla="*/ 1014 h 1352"/>
                    <a:gd name="T10" fmla="*/ 586 w 1171"/>
                    <a:gd name="T11" fmla="*/ 1352 h 1352"/>
                    <a:gd name="T12" fmla="*/ 0 w 1171"/>
                    <a:gd name="T13" fmla="*/ 1014 h 1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1" h="1352">
                      <a:moveTo>
                        <a:pt x="0" y="1014"/>
                      </a:moveTo>
                      <a:lnTo>
                        <a:pt x="0" y="338"/>
                      </a:lnTo>
                      <a:lnTo>
                        <a:pt x="586" y="0"/>
                      </a:lnTo>
                      <a:lnTo>
                        <a:pt x="1171" y="338"/>
                      </a:lnTo>
                      <a:lnTo>
                        <a:pt x="1171" y="1014"/>
                      </a:lnTo>
                      <a:lnTo>
                        <a:pt x="586" y="1352"/>
                      </a:lnTo>
                      <a:lnTo>
                        <a:pt x="0" y="1014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228600" sx="102000" sy="102000" algn="ctr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24" tIns="45712" rIns="91424" bIns="45712" numCol="1" anchor="t" anchorCtr="0" compatLnSpc="1"/>
                <a:lstStyle/>
                <a:p>
                  <a:endParaRPr lang="zh-CN" altLang="en-US" sz="2400"/>
                </a:p>
              </p:txBody>
            </p:sp>
            <p:sp>
              <p:nvSpPr>
                <p:cNvPr id="129" name="Freeform 16"/>
                <p:cNvSpPr/>
                <p:nvPr/>
              </p:nvSpPr>
              <p:spPr bwMode="auto">
                <a:xfrm>
                  <a:off x="3345551" y="1141029"/>
                  <a:ext cx="408568" cy="441478"/>
                </a:xfrm>
                <a:custGeom>
                  <a:avLst/>
                  <a:gdLst>
                    <a:gd name="T0" fmla="*/ 0 w 398"/>
                    <a:gd name="T1" fmla="*/ 430 h 430"/>
                    <a:gd name="T2" fmla="*/ 398 w 398"/>
                    <a:gd name="T3" fmla="*/ 430 h 430"/>
                    <a:gd name="T4" fmla="*/ 398 w 398"/>
                    <a:gd name="T5" fmla="*/ 0 h 430"/>
                    <a:gd name="T6" fmla="*/ 0 w 398"/>
                    <a:gd name="T7" fmla="*/ 231 h 430"/>
                    <a:gd name="T8" fmla="*/ 0 w 398"/>
                    <a:gd name="T9" fmla="*/ 430 h 4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8" h="430">
                      <a:moveTo>
                        <a:pt x="0" y="430"/>
                      </a:moveTo>
                      <a:lnTo>
                        <a:pt x="398" y="430"/>
                      </a:lnTo>
                      <a:lnTo>
                        <a:pt x="398" y="0"/>
                      </a:lnTo>
                      <a:lnTo>
                        <a:pt x="0" y="231"/>
                      </a:lnTo>
                      <a:lnTo>
                        <a:pt x="0" y="430"/>
                      </a:lnTo>
                      <a:close/>
                    </a:path>
                  </a:pathLst>
                </a:custGeom>
                <a:solidFill>
                  <a:srgbClr val="35640F"/>
                </a:solidFill>
                <a:ln w="28575">
                  <a:noFill/>
                </a:ln>
                <a:effectLst>
                  <a:outerShdw blurRad="279400" dist="76200" dir="2700000" sx="101000" sy="101000" algn="tl" rotWithShape="0">
                    <a:prstClr val="black">
                      <a:alpha val="28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24" tIns="45712" rIns="91424" bIns="45712" rtlCol="0" anchor="ctr"/>
                <a:lstStyle/>
                <a:p>
                  <a:pPr algn="ctr"/>
                  <a:endParaRPr lang="zh-CN" altLang="en-US" sz="2400" dirty="0"/>
                </a:p>
              </p:txBody>
            </p:sp>
          </p:grpSp>
          <p:sp>
            <p:nvSpPr>
              <p:cNvPr id="126" name="TextBox 73"/>
              <p:cNvSpPr txBox="1"/>
              <p:nvPr/>
            </p:nvSpPr>
            <p:spPr>
              <a:xfrm>
                <a:off x="935340" y="2858078"/>
                <a:ext cx="948647" cy="423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5067" dirty="0">
                    <a:solidFill>
                      <a:srgbClr val="FFFFFF"/>
                    </a:solidFill>
                    <a:latin typeface="Agency FB" panose="020B0503020202020204" pitchFamily="34" charset="0"/>
                  </a:rPr>
                  <a:t>01</a:t>
                </a:r>
                <a:endParaRPr lang="zh-CN" altLang="en-US" sz="5067" dirty="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</p:grpSp>
        <p:sp>
          <p:nvSpPr>
            <p:cNvPr id="124" name="Freeform 21"/>
            <p:cNvSpPr>
              <a:spLocks noEditPoints="1"/>
            </p:cNvSpPr>
            <p:nvPr/>
          </p:nvSpPr>
          <p:spPr bwMode="auto">
            <a:xfrm>
              <a:off x="1752536" y="1627713"/>
              <a:ext cx="462041" cy="478315"/>
            </a:xfrm>
            <a:custGeom>
              <a:avLst/>
              <a:gdLst>
                <a:gd name="T0" fmla="*/ 24 w 60"/>
                <a:gd name="T1" fmla="*/ 7 h 62"/>
                <a:gd name="T2" fmla="*/ 38 w 60"/>
                <a:gd name="T3" fmla="*/ 7 h 62"/>
                <a:gd name="T4" fmla="*/ 47 w 60"/>
                <a:gd name="T5" fmla="*/ 7 h 62"/>
                <a:gd name="T6" fmla="*/ 47 w 60"/>
                <a:gd name="T7" fmla="*/ 18 h 62"/>
                <a:gd name="T8" fmla="*/ 47 w 60"/>
                <a:gd name="T9" fmla="*/ 7 h 62"/>
                <a:gd name="T10" fmla="*/ 20 w 60"/>
                <a:gd name="T11" fmla="*/ 37 h 62"/>
                <a:gd name="T12" fmla="*/ 21 w 60"/>
                <a:gd name="T13" fmla="*/ 58 h 62"/>
                <a:gd name="T14" fmla="*/ 15 w 60"/>
                <a:gd name="T15" fmla="*/ 40 h 62"/>
                <a:gd name="T16" fmla="*/ 12 w 60"/>
                <a:gd name="T17" fmla="*/ 58 h 62"/>
                <a:gd name="T18" fmla="*/ 7 w 60"/>
                <a:gd name="T19" fmla="*/ 37 h 62"/>
                <a:gd name="T20" fmla="*/ 2 w 60"/>
                <a:gd name="T21" fmla="*/ 36 h 62"/>
                <a:gd name="T22" fmla="*/ 7 w 60"/>
                <a:gd name="T23" fmla="*/ 19 h 62"/>
                <a:gd name="T24" fmla="*/ 14 w 60"/>
                <a:gd name="T25" fmla="*/ 24 h 62"/>
                <a:gd name="T26" fmla="*/ 21 w 60"/>
                <a:gd name="T27" fmla="*/ 19 h 62"/>
                <a:gd name="T28" fmla="*/ 29 w 60"/>
                <a:gd name="T29" fmla="*/ 16 h 62"/>
                <a:gd name="T30" fmla="*/ 30 w 60"/>
                <a:gd name="T31" fmla="*/ 19 h 62"/>
                <a:gd name="T32" fmla="*/ 30 w 60"/>
                <a:gd name="T33" fmla="*/ 32 h 62"/>
                <a:gd name="T34" fmla="*/ 31 w 60"/>
                <a:gd name="T35" fmla="*/ 32 h 62"/>
                <a:gd name="T36" fmla="*/ 31 w 60"/>
                <a:gd name="T37" fmla="*/ 32 h 62"/>
                <a:gd name="T38" fmla="*/ 32 w 60"/>
                <a:gd name="T39" fmla="*/ 19 h 62"/>
                <a:gd name="T40" fmla="*/ 32 w 60"/>
                <a:gd name="T41" fmla="*/ 16 h 62"/>
                <a:gd name="T42" fmla="*/ 40 w 60"/>
                <a:gd name="T43" fmla="*/ 19 h 62"/>
                <a:gd name="T44" fmla="*/ 47 w 60"/>
                <a:gd name="T45" fmla="*/ 24 h 62"/>
                <a:gd name="T46" fmla="*/ 54 w 60"/>
                <a:gd name="T47" fmla="*/ 19 h 62"/>
                <a:gd name="T48" fmla="*/ 58 w 60"/>
                <a:gd name="T49" fmla="*/ 35 h 62"/>
                <a:gd name="T50" fmla="*/ 53 w 60"/>
                <a:gd name="T51" fmla="*/ 37 h 62"/>
                <a:gd name="T52" fmla="*/ 54 w 60"/>
                <a:gd name="T53" fmla="*/ 58 h 62"/>
                <a:gd name="T54" fmla="*/ 48 w 60"/>
                <a:gd name="T55" fmla="*/ 40 h 62"/>
                <a:gd name="T56" fmla="*/ 45 w 60"/>
                <a:gd name="T57" fmla="*/ 58 h 62"/>
                <a:gd name="T58" fmla="*/ 40 w 60"/>
                <a:gd name="T59" fmla="*/ 37 h 62"/>
                <a:gd name="T60" fmla="*/ 38 w 60"/>
                <a:gd name="T61" fmla="*/ 38 h 62"/>
                <a:gd name="T62" fmla="*/ 33 w 60"/>
                <a:gd name="T63" fmla="*/ 62 h 62"/>
                <a:gd name="T64" fmla="*/ 29 w 60"/>
                <a:gd name="T65" fmla="*/ 41 h 62"/>
                <a:gd name="T66" fmla="*/ 22 w 60"/>
                <a:gd name="T67" fmla="*/ 62 h 62"/>
                <a:gd name="T68" fmla="*/ 20 w 60"/>
                <a:gd name="T69" fmla="*/ 36 h 62"/>
                <a:gd name="T70" fmla="*/ 9 w 60"/>
                <a:gd name="T71" fmla="*/ 13 h 62"/>
                <a:gd name="T72" fmla="*/ 20 w 60"/>
                <a:gd name="T73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" h="62">
                  <a:moveTo>
                    <a:pt x="31" y="0"/>
                  </a:moveTo>
                  <a:cubicBezTo>
                    <a:pt x="27" y="0"/>
                    <a:pt x="24" y="4"/>
                    <a:pt x="24" y="7"/>
                  </a:cubicBezTo>
                  <a:cubicBezTo>
                    <a:pt x="24" y="11"/>
                    <a:pt x="27" y="14"/>
                    <a:pt x="31" y="14"/>
                  </a:cubicBezTo>
                  <a:cubicBezTo>
                    <a:pt x="35" y="14"/>
                    <a:pt x="38" y="11"/>
                    <a:pt x="38" y="7"/>
                  </a:cubicBezTo>
                  <a:cubicBezTo>
                    <a:pt x="38" y="4"/>
                    <a:pt x="35" y="0"/>
                    <a:pt x="31" y="0"/>
                  </a:cubicBezTo>
                  <a:close/>
                  <a:moveTo>
                    <a:pt x="47" y="7"/>
                  </a:moveTo>
                  <a:cubicBezTo>
                    <a:pt x="44" y="7"/>
                    <a:pt x="41" y="10"/>
                    <a:pt x="41" y="13"/>
                  </a:cubicBezTo>
                  <a:cubicBezTo>
                    <a:pt x="41" y="16"/>
                    <a:pt x="44" y="18"/>
                    <a:pt x="47" y="18"/>
                  </a:cubicBezTo>
                  <a:cubicBezTo>
                    <a:pt x="50" y="18"/>
                    <a:pt x="53" y="16"/>
                    <a:pt x="53" y="13"/>
                  </a:cubicBezTo>
                  <a:cubicBezTo>
                    <a:pt x="53" y="10"/>
                    <a:pt x="50" y="7"/>
                    <a:pt x="47" y="7"/>
                  </a:cubicBezTo>
                  <a:close/>
                  <a:moveTo>
                    <a:pt x="20" y="36"/>
                  </a:move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1" y="58"/>
                    <a:pt x="21" y="58"/>
                    <a:pt x="21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62"/>
                    <a:pt x="28" y="62"/>
                    <a:pt x="28" y="62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0" y="36"/>
                    <a:pt x="20" y="36"/>
                    <a:pt x="20" y="36"/>
                  </a:cubicBezTo>
                  <a:close/>
                  <a:moveTo>
                    <a:pt x="14" y="7"/>
                  </a:moveTo>
                  <a:cubicBezTo>
                    <a:pt x="11" y="7"/>
                    <a:pt x="9" y="10"/>
                    <a:pt x="9" y="13"/>
                  </a:cubicBezTo>
                  <a:cubicBezTo>
                    <a:pt x="9" y="16"/>
                    <a:pt x="11" y="18"/>
                    <a:pt x="14" y="18"/>
                  </a:cubicBezTo>
                  <a:cubicBezTo>
                    <a:pt x="17" y="18"/>
                    <a:pt x="20" y="16"/>
                    <a:pt x="20" y="13"/>
                  </a:cubicBezTo>
                  <a:cubicBezTo>
                    <a:pt x="20" y="10"/>
                    <a:pt x="17" y="7"/>
                    <a:pt x="14" y="7"/>
                  </a:cubicBez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</p:spPr>
          <p:txBody>
            <a:bodyPr vert="horz" wrap="square" lIns="121883" tIns="60940" rIns="121883" bIns="6094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130" name="Rectangle 4"/>
          <p:cNvSpPr txBox="1">
            <a:spLocks noChangeArrowheads="1"/>
          </p:cNvSpPr>
          <p:nvPr/>
        </p:nvSpPr>
        <p:spPr bwMode="auto">
          <a:xfrm>
            <a:off x="4128907" y="4584443"/>
            <a:ext cx="3812294" cy="1062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0" tIns="45699" rIns="91400" bIns="45699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lvl="0">
              <a:defRPr/>
            </a:pPr>
            <a:r>
              <a:rPr lang="en-US" altLang="zh-CN" sz="30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LOREM IPSUM DOLOR</a:t>
            </a:r>
            <a:endParaRPr lang="en-US" altLang="zh-CN" sz="3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411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4067816" y="2228607"/>
            <a:ext cx="6373836" cy="3413753"/>
            <a:chOff x="3764764" y="1916832"/>
            <a:chExt cx="6373836" cy="3413753"/>
          </a:xfrm>
        </p:grpSpPr>
        <p:sp>
          <p:nvSpPr>
            <p:cNvPr id="19" name="Shape 1624"/>
            <p:cNvSpPr/>
            <p:nvPr/>
          </p:nvSpPr>
          <p:spPr>
            <a:xfrm>
              <a:off x="3764764" y="2394367"/>
              <a:ext cx="5243227" cy="2936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730" y="16970"/>
                    <a:pt x="4055" y="13284"/>
                    <a:pt x="7055" y="10308"/>
                  </a:cubicBezTo>
                  <a:cubicBezTo>
                    <a:pt x="10098" y="7290"/>
                    <a:pt x="13901" y="4973"/>
                    <a:pt x="18380" y="2877"/>
                  </a:cubicBezTo>
                  <a:lnTo>
                    <a:pt x="18198" y="0"/>
                  </a:lnTo>
                  <a:lnTo>
                    <a:pt x="21600" y="4603"/>
                  </a:lnTo>
                  <a:lnTo>
                    <a:pt x="18924" y="11507"/>
                  </a:lnTo>
                  <a:lnTo>
                    <a:pt x="18743" y="8630"/>
                  </a:lnTo>
                  <a:cubicBezTo>
                    <a:pt x="14655" y="9764"/>
                    <a:pt x="11069" y="11155"/>
                    <a:pt x="8004" y="13185"/>
                  </a:cubicBezTo>
                  <a:cubicBezTo>
                    <a:pt x="4885" y="15251"/>
                    <a:pt x="2242" y="17999"/>
                    <a:pt x="0" y="21600"/>
                  </a:cubicBezTo>
                  <a:close/>
                </a:path>
              </a:pathLst>
            </a:custGeom>
            <a:solidFill>
              <a:srgbClr val="35640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sz="1200" kern="0">
                <a:solidFill>
                  <a:sysClr val="windowText" lastClr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1626"/>
            <p:cNvSpPr/>
            <p:nvPr/>
          </p:nvSpPr>
          <p:spPr>
            <a:xfrm flipV="1">
              <a:off x="4155306" y="3871709"/>
              <a:ext cx="1" cy="1049628"/>
            </a:xfrm>
            <a:prstGeom prst="line">
              <a:avLst/>
            </a:prstGeom>
            <a:ln w="12700">
              <a:solidFill>
                <a:srgbClr val="1C50A2"/>
              </a:solidFill>
              <a:miter lim="400000"/>
            </a:ln>
          </p:spPr>
          <p:txBody>
            <a:bodyPr lIns="23259" tIns="23259" rIns="23259" bIns="23259" anchor="ctr"/>
            <a:lstStyle/>
            <a:p>
              <a:pPr lvl="0"/>
              <a:endParaRPr sz="120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1627"/>
            <p:cNvSpPr/>
            <p:nvPr/>
          </p:nvSpPr>
          <p:spPr>
            <a:xfrm flipV="1">
              <a:off x="5160512" y="2725444"/>
              <a:ext cx="1" cy="1490642"/>
            </a:xfrm>
            <a:prstGeom prst="line">
              <a:avLst/>
            </a:prstGeom>
            <a:ln w="12700">
              <a:solidFill>
                <a:srgbClr val="1C50A2"/>
              </a:solidFill>
              <a:miter lim="400000"/>
            </a:ln>
          </p:spPr>
          <p:txBody>
            <a:bodyPr lIns="23259" tIns="23259" rIns="23259" bIns="23259" anchor="ctr"/>
            <a:lstStyle/>
            <a:p>
              <a:pPr lvl="0"/>
              <a:endParaRPr sz="120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Shape 1628"/>
            <p:cNvSpPr/>
            <p:nvPr/>
          </p:nvSpPr>
          <p:spPr>
            <a:xfrm flipV="1">
              <a:off x="6129654" y="2217533"/>
              <a:ext cx="1" cy="1551071"/>
            </a:xfrm>
            <a:prstGeom prst="line">
              <a:avLst/>
            </a:prstGeom>
            <a:ln w="12700">
              <a:solidFill>
                <a:srgbClr val="1C50A2"/>
              </a:solidFill>
              <a:miter lim="400000"/>
            </a:ln>
          </p:spPr>
          <p:txBody>
            <a:bodyPr lIns="23259" tIns="23259" rIns="23259" bIns="23259" anchor="ctr"/>
            <a:lstStyle/>
            <a:p>
              <a:pPr lvl="0"/>
              <a:endParaRPr sz="120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Shape 1629"/>
            <p:cNvSpPr/>
            <p:nvPr/>
          </p:nvSpPr>
          <p:spPr>
            <a:xfrm flipV="1">
              <a:off x="7487523" y="3347502"/>
              <a:ext cx="1" cy="1029950"/>
            </a:xfrm>
            <a:prstGeom prst="line">
              <a:avLst/>
            </a:prstGeom>
            <a:ln w="12700">
              <a:solidFill>
                <a:srgbClr val="1C50A2"/>
              </a:solidFill>
              <a:miter lim="400000"/>
            </a:ln>
          </p:spPr>
          <p:txBody>
            <a:bodyPr lIns="23259" tIns="23259" rIns="23259" bIns="23259" anchor="ctr"/>
            <a:lstStyle/>
            <a:p>
              <a:pPr lvl="0"/>
              <a:endParaRPr sz="120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1630"/>
            <p:cNvSpPr/>
            <p:nvPr/>
          </p:nvSpPr>
          <p:spPr>
            <a:xfrm>
              <a:off x="3995341" y="3713081"/>
              <a:ext cx="319926" cy="319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35640F"/>
            </a:solidFill>
            <a:ln w="12700" cap="flat">
              <a:noFill/>
              <a:miter lim="400000"/>
            </a:ln>
            <a:effectLst/>
          </p:spPr>
          <p:txBody>
            <a:bodyPr wrap="square" lIns="17445" tIns="17445" rIns="17445" bIns="17445" numCol="1" anchor="ctr">
              <a:no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sz="1200" kern="0">
                <a:solidFill>
                  <a:sysClr val="windowText" lastClr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Shape 1636"/>
            <p:cNvSpPr/>
            <p:nvPr/>
          </p:nvSpPr>
          <p:spPr>
            <a:xfrm>
              <a:off x="4998015" y="2550782"/>
              <a:ext cx="319926" cy="319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35640F"/>
            </a:solidFill>
            <a:ln w="12700" cap="flat">
              <a:noFill/>
              <a:miter lim="400000"/>
            </a:ln>
            <a:effectLst/>
          </p:spPr>
          <p:txBody>
            <a:bodyPr wrap="square" lIns="17445" tIns="17445" rIns="17445" bIns="17445" numCol="1" anchor="ctr">
              <a:no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sz="1200" kern="0">
                <a:solidFill>
                  <a:sysClr val="windowText" lastClr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642"/>
            <p:cNvSpPr/>
            <p:nvPr/>
          </p:nvSpPr>
          <p:spPr>
            <a:xfrm>
              <a:off x="5971827" y="1916832"/>
              <a:ext cx="319926" cy="319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35640F"/>
            </a:solidFill>
            <a:ln w="12700" cap="flat">
              <a:noFill/>
              <a:miter lim="400000"/>
            </a:ln>
            <a:effectLst/>
          </p:spPr>
          <p:txBody>
            <a:bodyPr wrap="square" lIns="17445" tIns="17445" rIns="17445" bIns="17445" numCol="1" anchor="ctr">
              <a:no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sz="1200" kern="0">
                <a:solidFill>
                  <a:sysClr val="windowText" lastClr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Shape 1648"/>
            <p:cNvSpPr/>
            <p:nvPr/>
          </p:nvSpPr>
          <p:spPr>
            <a:xfrm>
              <a:off x="7326212" y="4248011"/>
              <a:ext cx="319926" cy="319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35640F"/>
            </a:solidFill>
            <a:ln w="12700" cap="flat">
              <a:noFill/>
              <a:miter lim="400000"/>
            </a:ln>
            <a:effectLst/>
          </p:spPr>
          <p:txBody>
            <a:bodyPr wrap="square" lIns="17445" tIns="17445" rIns="17445" bIns="17445" numCol="1" anchor="ctr">
              <a:no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sz="1200" kern="0">
                <a:solidFill>
                  <a:sysClr val="windowText" lastClr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Shape 1653"/>
            <p:cNvSpPr/>
            <p:nvPr/>
          </p:nvSpPr>
          <p:spPr>
            <a:xfrm>
              <a:off x="4111580" y="4883837"/>
              <a:ext cx="87444" cy="87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>
                <a:lnSpc>
                  <a:spcPct val="120000"/>
                </a:lnSpc>
              </a:pPr>
              <a:endParaRPr sz="120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654"/>
            <p:cNvSpPr/>
            <p:nvPr/>
          </p:nvSpPr>
          <p:spPr>
            <a:xfrm>
              <a:off x="5092487" y="4149923"/>
              <a:ext cx="136043" cy="136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>
                <a:lnSpc>
                  <a:spcPct val="120000"/>
                </a:lnSpc>
              </a:pPr>
              <a:endParaRPr sz="120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Shape 1655"/>
            <p:cNvSpPr/>
            <p:nvPr/>
          </p:nvSpPr>
          <p:spPr>
            <a:xfrm>
              <a:off x="6042216" y="3683910"/>
              <a:ext cx="174874" cy="174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>
                <a:lnSpc>
                  <a:spcPct val="120000"/>
                </a:lnSpc>
              </a:pPr>
              <a:endParaRPr sz="120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Shape 1656"/>
            <p:cNvSpPr/>
            <p:nvPr/>
          </p:nvSpPr>
          <p:spPr>
            <a:xfrm>
              <a:off x="7377037" y="3241520"/>
              <a:ext cx="216253" cy="2162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>
                <a:lnSpc>
                  <a:spcPct val="120000"/>
                </a:lnSpc>
              </a:pPr>
              <a:endParaRPr sz="120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Text Placeholder 4"/>
            <p:cNvSpPr txBox="1">
              <a:spLocks/>
            </p:cNvSpPr>
            <p:nvPr/>
          </p:nvSpPr>
          <p:spPr>
            <a:xfrm>
              <a:off x="4058003" y="3766753"/>
              <a:ext cx="194599" cy="233886"/>
            </a:xfrm>
            <a:prstGeom prst="rect">
              <a:avLst/>
            </a:prstGeom>
          </p:spPr>
          <p:txBody>
            <a:bodyPr vert="horz" lIns="0" tIns="0" rIns="0" bIns="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id-ID" sz="1100" dirty="0">
                  <a:solidFill>
                    <a:srgbClr val="FCFCFC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33" name="Text Placeholder 4"/>
            <p:cNvSpPr txBox="1">
              <a:spLocks/>
            </p:cNvSpPr>
            <p:nvPr/>
          </p:nvSpPr>
          <p:spPr>
            <a:xfrm>
              <a:off x="5060683" y="2593800"/>
              <a:ext cx="194599" cy="233886"/>
            </a:xfrm>
            <a:prstGeom prst="rect">
              <a:avLst/>
            </a:prstGeom>
          </p:spPr>
          <p:txBody>
            <a:bodyPr vert="horz" lIns="0" tIns="0" rIns="0" bIns="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id-ID" sz="1100" dirty="0">
                  <a:solidFill>
                    <a:srgbClr val="FCFCFC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34" name="Text Placeholder 4"/>
            <p:cNvSpPr txBox="1">
              <a:spLocks/>
            </p:cNvSpPr>
            <p:nvPr/>
          </p:nvSpPr>
          <p:spPr>
            <a:xfrm>
              <a:off x="6037355" y="1959853"/>
              <a:ext cx="194599" cy="233886"/>
            </a:xfrm>
            <a:prstGeom prst="rect">
              <a:avLst/>
            </a:prstGeom>
          </p:spPr>
          <p:txBody>
            <a:bodyPr vert="horz" lIns="0" tIns="0" rIns="0" bIns="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id-ID" sz="1100" dirty="0">
                  <a:solidFill>
                    <a:srgbClr val="FCFCFC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35" name="Text Placeholder 4"/>
            <p:cNvSpPr txBox="1">
              <a:spLocks/>
            </p:cNvSpPr>
            <p:nvPr/>
          </p:nvSpPr>
          <p:spPr>
            <a:xfrm>
              <a:off x="7388877" y="4306652"/>
              <a:ext cx="194599" cy="233886"/>
            </a:xfrm>
            <a:prstGeom prst="rect">
              <a:avLst/>
            </a:prstGeom>
          </p:spPr>
          <p:txBody>
            <a:bodyPr vert="horz" lIns="0" tIns="0" rIns="0" bIns="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id-ID" sz="1100" dirty="0">
                  <a:solidFill>
                    <a:srgbClr val="FCFCFC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36" name="Shape 1625"/>
            <p:cNvSpPr/>
            <p:nvPr/>
          </p:nvSpPr>
          <p:spPr>
            <a:xfrm>
              <a:off x="9088972" y="2349683"/>
              <a:ext cx="1049628" cy="1049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35640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sz="1200" kern="0">
                <a:solidFill>
                  <a:sysClr val="windowText" lastClr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Shape 1657"/>
            <p:cNvSpPr/>
            <p:nvPr/>
          </p:nvSpPr>
          <p:spPr>
            <a:xfrm>
              <a:off x="9457404" y="2490975"/>
              <a:ext cx="312955" cy="319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sz="1200" kern="0">
                <a:solidFill>
                  <a:sysClr val="windowText" lastClr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 Placeholder 3"/>
            <p:cNvSpPr txBox="1">
              <a:spLocks/>
            </p:cNvSpPr>
            <p:nvPr/>
          </p:nvSpPr>
          <p:spPr>
            <a:xfrm>
              <a:off x="9221347" y="2854275"/>
              <a:ext cx="771935" cy="309333"/>
            </a:xfrm>
            <a:prstGeom prst="rect">
              <a:avLst/>
            </a:prstGeom>
          </p:spPr>
          <p:txBody>
            <a:bodyPr vert="horz" lIns="0" tIns="0" rIns="0" bIns="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5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lnSpc>
                  <a:spcPct val="130000"/>
                </a:lnSpc>
                <a:spcAft>
                  <a:spcPts val="0"/>
                </a:spcAft>
                <a:defRPr/>
              </a:pPr>
              <a:r>
                <a:rPr lang="en-US" altLang="zh-CN" sz="1200" b="1" dirty="0" smtClea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text</a:t>
              </a:r>
              <a:endParaRPr lang="id-ID" sz="1200" b="1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文本框 1"/>
          <p:cNvSpPr txBox="1"/>
          <p:nvPr/>
        </p:nvSpPr>
        <p:spPr>
          <a:xfrm>
            <a:off x="621415" y="1072654"/>
            <a:ext cx="10324797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594591" y="2146138"/>
            <a:ext cx="3223307" cy="1878718"/>
            <a:chOff x="670932" y="3593883"/>
            <a:chExt cx="3223307" cy="1878718"/>
          </a:xfrm>
        </p:grpSpPr>
        <p:sp>
          <p:nvSpPr>
            <p:cNvPr id="44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317448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43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45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47" name="组合 46"/>
          <p:cNvGrpSpPr/>
          <p:nvPr/>
        </p:nvGrpSpPr>
        <p:grpSpPr>
          <a:xfrm>
            <a:off x="594591" y="3475383"/>
            <a:ext cx="3223307" cy="1878718"/>
            <a:chOff x="670932" y="3593883"/>
            <a:chExt cx="3223307" cy="1878718"/>
          </a:xfrm>
        </p:grpSpPr>
        <p:sp>
          <p:nvSpPr>
            <p:cNvPr id="48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317448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50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51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52" name="组合 51"/>
          <p:cNvGrpSpPr/>
          <p:nvPr/>
        </p:nvGrpSpPr>
        <p:grpSpPr>
          <a:xfrm>
            <a:off x="594591" y="4835883"/>
            <a:ext cx="3223307" cy="1878718"/>
            <a:chOff x="670932" y="3593883"/>
            <a:chExt cx="3223307" cy="1878718"/>
          </a:xfrm>
        </p:grpSpPr>
        <p:sp>
          <p:nvSpPr>
            <p:cNvPr id="53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317448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55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56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57" name="组合 56"/>
          <p:cNvGrpSpPr/>
          <p:nvPr/>
        </p:nvGrpSpPr>
        <p:grpSpPr>
          <a:xfrm>
            <a:off x="8223626" y="4732415"/>
            <a:ext cx="3223307" cy="1878718"/>
            <a:chOff x="670932" y="3593883"/>
            <a:chExt cx="3223307" cy="1878718"/>
          </a:xfrm>
        </p:grpSpPr>
        <p:sp>
          <p:nvSpPr>
            <p:cNvPr id="58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317448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60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61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35640F"/>
              </a:solidFill>
              <a:ln>
                <a:noFill/>
              </a:ln>
            </p:spPr>
          </p:sp>
        </p:grpSp>
      </p:grpSp>
      <p:pic>
        <p:nvPicPr>
          <p:cNvPr id="62" name="图片 6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41" b="5771"/>
          <a:stretch/>
        </p:blipFill>
        <p:spPr>
          <a:xfrm rot="10800000">
            <a:off x="9489817" y="-38705"/>
            <a:ext cx="2702183" cy="2839889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258" t="9335" r="28046" b="56210"/>
          <a:stretch/>
        </p:blipFill>
        <p:spPr>
          <a:xfrm>
            <a:off x="8735977" y="289411"/>
            <a:ext cx="3218677" cy="2511773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37" t="71515" r="19659" b="1905"/>
          <a:stretch/>
        </p:blipFill>
        <p:spPr>
          <a:xfrm>
            <a:off x="6070600" y="5496144"/>
            <a:ext cx="6121400" cy="1361856"/>
          </a:xfrm>
          <a:prstGeom prst="rect">
            <a:avLst/>
          </a:prstGeom>
        </p:spPr>
      </p:pic>
      <p:grpSp>
        <p:nvGrpSpPr>
          <p:cNvPr id="65" name="组合 64"/>
          <p:cNvGrpSpPr/>
          <p:nvPr/>
        </p:nvGrpSpPr>
        <p:grpSpPr>
          <a:xfrm>
            <a:off x="1" y="8358"/>
            <a:ext cx="1074590" cy="1354775"/>
            <a:chOff x="0" y="8358"/>
            <a:chExt cx="1935804" cy="2440538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9129" b="16970"/>
            <a:stretch/>
          </p:blipFill>
          <p:spPr>
            <a:xfrm>
              <a:off x="0" y="8358"/>
              <a:ext cx="1935804" cy="2440538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3421" y="514657"/>
              <a:ext cx="1346112" cy="13461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72348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2"/>
          <p:cNvGrpSpPr/>
          <p:nvPr/>
        </p:nvGrpSpPr>
        <p:grpSpPr>
          <a:xfrm>
            <a:off x="978212" y="2489908"/>
            <a:ext cx="3738758" cy="3376246"/>
            <a:chOff x="4032249" y="2085976"/>
            <a:chExt cx="4125912" cy="3725863"/>
          </a:xfrm>
          <a:solidFill>
            <a:srgbClr val="1C50A2"/>
          </a:solidFill>
          <a:effectLst>
            <a:outerShdw blurRad="342900" dist="317500" dir="5400000" sx="90000" sy="-19000" rotWithShape="0">
              <a:prstClr val="black">
                <a:alpha val="24000"/>
              </a:prstClr>
            </a:outerShdw>
          </a:effectLst>
        </p:grpSpPr>
        <p:sp>
          <p:nvSpPr>
            <p:cNvPr id="55" name="Freeform 14"/>
            <p:cNvSpPr/>
            <p:nvPr/>
          </p:nvSpPr>
          <p:spPr bwMode="auto">
            <a:xfrm>
              <a:off x="4032249" y="3692525"/>
              <a:ext cx="3208338" cy="2119312"/>
            </a:xfrm>
            <a:custGeom>
              <a:avLst/>
              <a:gdLst>
                <a:gd name="T0" fmla="*/ 37 w 1723"/>
                <a:gd name="T1" fmla="*/ 721 h 1138"/>
                <a:gd name="T2" fmla="*/ 451 w 1723"/>
                <a:gd name="T3" fmla="*/ 0 h 1138"/>
                <a:gd name="T4" fmla="*/ 451 w 1723"/>
                <a:gd name="T5" fmla="*/ 0 h 1138"/>
                <a:gd name="T6" fmla="*/ 634 w 1723"/>
                <a:gd name="T7" fmla="*/ 605 h 1138"/>
                <a:gd name="T8" fmla="*/ 1330 w 1723"/>
                <a:gd name="T9" fmla="*/ 579 h 1138"/>
                <a:gd name="T10" fmla="*/ 1446 w 1723"/>
                <a:gd name="T11" fmla="*/ 325 h 1138"/>
                <a:gd name="T12" fmla="*/ 1277 w 1723"/>
                <a:gd name="T13" fmla="*/ 32 h 1138"/>
                <a:gd name="T14" fmla="*/ 1071 w 1723"/>
                <a:gd name="T15" fmla="*/ 1138 h 1138"/>
                <a:gd name="T16" fmla="*/ 1071 w 1723"/>
                <a:gd name="T17" fmla="*/ 1138 h 1138"/>
                <a:gd name="T18" fmla="*/ 279 w 1723"/>
                <a:gd name="T19" fmla="*/ 1138 h 1138"/>
                <a:gd name="T20" fmla="*/ 0 w 1723"/>
                <a:gd name="T21" fmla="*/ 860 h 1138"/>
                <a:gd name="T22" fmla="*/ 37 w 1723"/>
                <a:gd name="T23" fmla="*/ 721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23" h="1138">
                  <a:moveTo>
                    <a:pt x="37" y="721"/>
                  </a:moveTo>
                  <a:cubicBezTo>
                    <a:pt x="451" y="0"/>
                    <a:pt x="451" y="0"/>
                    <a:pt x="451" y="0"/>
                  </a:cubicBezTo>
                  <a:cubicBezTo>
                    <a:pt x="451" y="0"/>
                    <a:pt x="451" y="0"/>
                    <a:pt x="451" y="0"/>
                  </a:cubicBezTo>
                  <a:cubicBezTo>
                    <a:pt x="342" y="265"/>
                    <a:pt x="450" y="484"/>
                    <a:pt x="634" y="605"/>
                  </a:cubicBezTo>
                  <a:cubicBezTo>
                    <a:pt x="828" y="733"/>
                    <a:pt x="1106" y="750"/>
                    <a:pt x="1330" y="579"/>
                  </a:cubicBezTo>
                  <a:cubicBezTo>
                    <a:pt x="1401" y="517"/>
                    <a:pt x="1446" y="426"/>
                    <a:pt x="1446" y="325"/>
                  </a:cubicBezTo>
                  <a:cubicBezTo>
                    <a:pt x="1446" y="196"/>
                    <a:pt x="1378" y="96"/>
                    <a:pt x="1277" y="32"/>
                  </a:cubicBezTo>
                  <a:cubicBezTo>
                    <a:pt x="1723" y="311"/>
                    <a:pt x="1648" y="1131"/>
                    <a:pt x="1071" y="1138"/>
                  </a:cubicBezTo>
                  <a:cubicBezTo>
                    <a:pt x="1071" y="1138"/>
                    <a:pt x="1071" y="1138"/>
                    <a:pt x="1071" y="1138"/>
                  </a:cubicBezTo>
                  <a:cubicBezTo>
                    <a:pt x="279" y="1138"/>
                    <a:pt x="279" y="1138"/>
                    <a:pt x="279" y="1138"/>
                  </a:cubicBezTo>
                  <a:cubicBezTo>
                    <a:pt x="125" y="1138"/>
                    <a:pt x="0" y="1014"/>
                    <a:pt x="0" y="860"/>
                  </a:cubicBezTo>
                  <a:cubicBezTo>
                    <a:pt x="0" y="809"/>
                    <a:pt x="13" y="762"/>
                    <a:pt x="37" y="72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56" name="Freeform 15"/>
            <p:cNvSpPr/>
            <p:nvPr/>
          </p:nvSpPr>
          <p:spPr bwMode="auto">
            <a:xfrm>
              <a:off x="4451349" y="2085976"/>
              <a:ext cx="2860675" cy="3284539"/>
            </a:xfrm>
            <a:custGeom>
              <a:avLst/>
              <a:gdLst>
                <a:gd name="T0" fmla="*/ 226 w 1537"/>
                <a:gd name="T1" fmla="*/ 862 h 1764"/>
                <a:gd name="T2" fmla="*/ 640 w 1537"/>
                <a:gd name="T3" fmla="*/ 141 h 1764"/>
                <a:gd name="T4" fmla="*/ 883 w 1537"/>
                <a:gd name="T5" fmla="*/ 0 h 1764"/>
                <a:gd name="T6" fmla="*/ 1123 w 1537"/>
                <a:gd name="T7" fmla="*/ 136 h 1764"/>
                <a:gd name="T8" fmla="*/ 1537 w 1537"/>
                <a:gd name="T9" fmla="*/ 857 h 1764"/>
                <a:gd name="T10" fmla="*/ 1537 w 1537"/>
                <a:gd name="T11" fmla="*/ 857 h 1764"/>
                <a:gd name="T12" fmla="*/ 545 w 1537"/>
                <a:gd name="T13" fmla="*/ 1188 h 1764"/>
                <a:gd name="T14" fmla="*/ 883 w 1537"/>
                <a:gd name="T15" fmla="*/ 1525 h 1764"/>
                <a:gd name="T16" fmla="*/ 1094 w 1537"/>
                <a:gd name="T17" fmla="*/ 1451 h 1764"/>
                <a:gd name="T18" fmla="*/ 226 w 1537"/>
                <a:gd name="T19" fmla="*/ 863 h 1764"/>
                <a:gd name="T20" fmla="*/ 226 w 1537"/>
                <a:gd name="T21" fmla="*/ 862 h 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7" h="1764">
                  <a:moveTo>
                    <a:pt x="226" y="862"/>
                  </a:moveTo>
                  <a:cubicBezTo>
                    <a:pt x="640" y="141"/>
                    <a:pt x="640" y="141"/>
                    <a:pt x="640" y="141"/>
                  </a:cubicBezTo>
                  <a:cubicBezTo>
                    <a:pt x="688" y="57"/>
                    <a:pt x="779" y="0"/>
                    <a:pt x="883" y="0"/>
                  </a:cubicBezTo>
                  <a:cubicBezTo>
                    <a:pt x="985" y="0"/>
                    <a:pt x="1074" y="55"/>
                    <a:pt x="1123" y="136"/>
                  </a:cubicBezTo>
                  <a:cubicBezTo>
                    <a:pt x="1537" y="857"/>
                    <a:pt x="1537" y="857"/>
                    <a:pt x="1537" y="857"/>
                  </a:cubicBezTo>
                  <a:cubicBezTo>
                    <a:pt x="1537" y="857"/>
                    <a:pt x="1537" y="857"/>
                    <a:pt x="1537" y="857"/>
                  </a:cubicBezTo>
                  <a:cubicBezTo>
                    <a:pt x="1244" y="356"/>
                    <a:pt x="545" y="671"/>
                    <a:pt x="545" y="1188"/>
                  </a:cubicBezTo>
                  <a:cubicBezTo>
                    <a:pt x="545" y="1374"/>
                    <a:pt x="696" y="1525"/>
                    <a:pt x="883" y="1525"/>
                  </a:cubicBezTo>
                  <a:cubicBezTo>
                    <a:pt x="963" y="1525"/>
                    <a:pt x="1036" y="1498"/>
                    <a:pt x="1094" y="1451"/>
                  </a:cubicBezTo>
                  <a:cubicBezTo>
                    <a:pt x="681" y="1764"/>
                    <a:pt x="0" y="1400"/>
                    <a:pt x="226" y="863"/>
                  </a:cubicBezTo>
                  <a:lnTo>
                    <a:pt x="226" y="862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57" name="Freeform 16"/>
            <p:cNvSpPr/>
            <p:nvPr/>
          </p:nvSpPr>
          <p:spPr bwMode="auto">
            <a:xfrm>
              <a:off x="5465762" y="2749550"/>
              <a:ext cx="2692399" cy="3062288"/>
            </a:xfrm>
            <a:custGeom>
              <a:avLst/>
              <a:gdLst>
                <a:gd name="T0" fmla="*/ 992 w 1446"/>
                <a:gd name="T1" fmla="*/ 501 h 1645"/>
                <a:gd name="T2" fmla="*/ 1409 w 1446"/>
                <a:gd name="T3" fmla="*/ 1228 h 1645"/>
                <a:gd name="T4" fmla="*/ 1446 w 1446"/>
                <a:gd name="T5" fmla="*/ 1367 h 1645"/>
                <a:gd name="T6" fmla="*/ 1167 w 1446"/>
                <a:gd name="T7" fmla="*/ 1645 h 1645"/>
                <a:gd name="T8" fmla="*/ 294 w 1446"/>
                <a:gd name="T9" fmla="*/ 1645 h 1645"/>
                <a:gd name="T10" fmla="*/ 507 w 1446"/>
                <a:gd name="T11" fmla="*/ 539 h 1645"/>
                <a:gd name="T12" fmla="*/ 338 w 1446"/>
                <a:gd name="T13" fmla="*/ 494 h 1645"/>
                <a:gd name="T14" fmla="*/ 0 w 1446"/>
                <a:gd name="T15" fmla="*/ 832 h 1645"/>
                <a:gd name="T16" fmla="*/ 992 w 1446"/>
                <a:gd name="T17" fmla="*/ 501 h 1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6" h="1645">
                  <a:moveTo>
                    <a:pt x="992" y="501"/>
                  </a:moveTo>
                  <a:cubicBezTo>
                    <a:pt x="1409" y="1228"/>
                    <a:pt x="1409" y="1228"/>
                    <a:pt x="1409" y="1228"/>
                  </a:cubicBezTo>
                  <a:cubicBezTo>
                    <a:pt x="1432" y="1269"/>
                    <a:pt x="1446" y="1316"/>
                    <a:pt x="1446" y="1367"/>
                  </a:cubicBezTo>
                  <a:cubicBezTo>
                    <a:pt x="1446" y="1521"/>
                    <a:pt x="1321" y="1645"/>
                    <a:pt x="1167" y="1645"/>
                  </a:cubicBezTo>
                  <a:cubicBezTo>
                    <a:pt x="294" y="1645"/>
                    <a:pt x="294" y="1645"/>
                    <a:pt x="294" y="1645"/>
                  </a:cubicBezTo>
                  <a:cubicBezTo>
                    <a:pt x="877" y="1645"/>
                    <a:pt x="955" y="819"/>
                    <a:pt x="507" y="539"/>
                  </a:cubicBezTo>
                  <a:cubicBezTo>
                    <a:pt x="457" y="510"/>
                    <a:pt x="399" y="494"/>
                    <a:pt x="338" y="494"/>
                  </a:cubicBezTo>
                  <a:cubicBezTo>
                    <a:pt x="151" y="494"/>
                    <a:pt x="0" y="645"/>
                    <a:pt x="0" y="832"/>
                  </a:cubicBezTo>
                  <a:cubicBezTo>
                    <a:pt x="0" y="315"/>
                    <a:pt x="699" y="0"/>
                    <a:pt x="992" y="50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" name="Freeform 17"/>
            <p:cNvSpPr/>
            <p:nvPr/>
          </p:nvSpPr>
          <p:spPr bwMode="auto">
            <a:xfrm>
              <a:off x="5435600" y="2749550"/>
              <a:ext cx="1876425" cy="1549400"/>
            </a:xfrm>
            <a:custGeom>
              <a:avLst/>
              <a:gdLst>
                <a:gd name="T0" fmla="*/ 16 w 1008"/>
                <a:gd name="T1" fmla="*/ 832 h 832"/>
                <a:gd name="T2" fmla="*/ 1008 w 1008"/>
                <a:gd name="T3" fmla="*/ 501 h 832"/>
                <a:gd name="T4" fmla="*/ 16 w 1008"/>
                <a:gd name="T5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8" h="832">
                  <a:moveTo>
                    <a:pt x="16" y="832"/>
                  </a:moveTo>
                  <a:cubicBezTo>
                    <a:pt x="16" y="315"/>
                    <a:pt x="715" y="0"/>
                    <a:pt x="1008" y="501"/>
                  </a:cubicBezTo>
                  <a:cubicBezTo>
                    <a:pt x="715" y="1"/>
                    <a:pt x="0" y="253"/>
                    <a:pt x="16" y="832"/>
                  </a:cubicBez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7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9" name="Freeform 18"/>
            <p:cNvSpPr/>
            <p:nvPr/>
          </p:nvSpPr>
          <p:spPr bwMode="auto">
            <a:xfrm>
              <a:off x="4486275" y="3670300"/>
              <a:ext cx="1747838" cy="1622425"/>
            </a:xfrm>
            <a:custGeom>
              <a:avLst/>
              <a:gdLst>
                <a:gd name="T0" fmla="*/ 939 w 939"/>
                <a:gd name="T1" fmla="*/ 677 h 871"/>
                <a:gd name="T2" fmla="*/ 214 w 939"/>
                <a:gd name="T3" fmla="*/ 0 h 871"/>
                <a:gd name="T4" fmla="*/ 939 w 939"/>
                <a:gd name="T5" fmla="*/ 677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39" h="871">
                  <a:moveTo>
                    <a:pt x="939" y="677"/>
                  </a:moveTo>
                  <a:cubicBezTo>
                    <a:pt x="419" y="871"/>
                    <a:pt x="0" y="457"/>
                    <a:pt x="214" y="0"/>
                  </a:cubicBezTo>
                  <a:cubicBezTo>
                    <a:pt x="37" y="499"/>
                    <a:pt x="468" y="810"/>
                    <a:pt x="939" y="67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127000" dist="38100" dir="16200000" rotWithShape="0">
                <a:prstClr val="black">
                  <a:alpha val="7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" name="Freeform 19"/>
            <p:cNvSpPr/>
            <p:nvPr/>
          </p:nvSpPr>
          <p:spPr bwMode="auto">
            <a:xfrm>
              <a:off x="6013449" y="3752851"/>
              <a:ext cx="1298576" cy="2058988"/>
            </a:xfrm>
            <a:custGeom>
              <a:avLst/>
              <a:gdLst>
                <a:gd name="T0" fmla="*/ 0 w 698"/>
                <a:gd name="T1" fmla="*/ 1106 h 1106"/>
                <a:gd name="T2" fmla="*/ 213 w 698"/>
                <a:gd name="T3" fmla="*/ 0 h 1106"/>
                <a:gd name="T4" fmla="*/ 0 w 698"/>
                <a:gd name="T5" fmla="*/ 1106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8" h="1106">
                  <a:moveTo>
                    <a:pt x="0" y="1106"/>
                  </a:moveTo>
                  <a:cubicBezTo>
                    <a:pt x="583" y="1106"/>
                    <a:pt x="661" y="280"/>
                    <a:pt x="213" y="0"/>
                  </a:cubicBezTo>
                  <a:cubicBezTo>
                    <a:pt x="698" y="280"/>
                    <a:pt x="610" y="1106"/>
                    <a:pt x="0" y="110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27000" dist="38100" dir="8100000" algn="tr" rotWithShape="0">
                <a:prstClr val="black">
                  <a:alpha val="7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28" name="TextBox 23"/>
          <p:cNvSpPr txBox="1"/>
          <p:nvPr/>
        </p:nvSpPr>
        <p:spPr>
          <a:xfrm rot="18033840">
            <a:off x="1553263" y="3572913"/>
            <a:ext cx="11995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</a:rPr>
              <a:t>01</a:t>
            </a:r>
            <a:r>
              <a:rPr lang="en-US" dirty="0">
                <a:solidFill>
                  <a:schemeClr val="bg1"/>
                </a:solidFill>
              </a:rPr>
              <a:t> Lorem</a:t>
            </a:r>
          </a:p>
        </p:txBody>
      </p:sp>
      <p:sp>
        <p:nvSpPr>
          <p:cNvPr id="30" name="TextBox 24"/>
          <p:cNvSpPr txBox="1"/>
          <p:nvPr/>
        </p:nvSpPr>
        <p:spPr>
          <a:xfrm rot="3667932">
            <a:off x="3305369" y="4042564"/>
            <a:ext cx="11995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</a:rPr>
              <a:t>02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Lorem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TextBox 25"/>
          <p:cNvSpPr txBox="1"/>
          <p:nvPr/>
        </p:nvSpPr>
        <p:spPr>
          <a:xfrm rot="10800000">
            <a:off x="1780273" y="5321673"/>
            <a:ext cx="11995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</a:rPr>
              <a:t>03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Lorem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6" name="Group 26"/>
          <p:cNvGrpSpPr/>
          <p:nvPr/>
        </p:nvGrpSpPr>
        <p:grpSpPr>
          <a:xfrm rot="13975806">
            <a:off x="1223459" y="5191299"/>
            <a:ext cx="319088" cy="465138"/>
            <a:chOff x="5429367" y="4908078"/>
            <a:chExt cx="319088" cy="465138"/>
          </a:xfrm>
          <a:solidFill>
            <a:srgbClr val="1C50A2"/>
          </a:solidFill>
        </p:grpSpPr>
        <p:sp>
          <p:nvSpPr>
            <p:cNvPr id="52" name="AutoShape 97"/>
            <p:cNvSpPr/>
            <p:nvPr/>
          </p:nvSpPr>
          <p:spPr bwMode="auto">
            <a:xfrm>
              <a:off x="5429367" y="490807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3" name="AutoShape 98"/>
            <p:cNvSpPr/>
            <p:nvPr/>
          </p:nvSpPr>
          <p:spPr bwMode="auto">
            <a:xfrm>
              <a:off x="5559542" y="495173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4" name="AutoShape 99"/>
            <p:cNvSpPr/>
            <p:nvPr/>
          </p:nvSpPr>
          <p:spPr bwMode="auto">
            <a:xfrm>
              <a:off x="5574623" y="531527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7" name="Group 30"/>
          <p:cNvGrpSpPr/>
          <p:nvPr/>
        </p:nvGrpSpPr>
        <p:grpSpPr>
          <a:xfrm>
            <a:off x="2681708" y="2717902"/>
            <a:ext cx="319088" cy="465138"/>
            <a:chOff x="3582988" y="3510757"/>
            <a:chExt cx="319088" cy="465138"/>
          </a:xfrm>
          <a:solidFill>
            <a:srgbClr val="1C50A2"/>
          </a:solidFill>
        </p:grpSpPr>
        <p:sp>
          <p:nvSpPr>
            <p:cNvPr id="50" name="AutoShape 113"/>
            <p:cNvSpPr/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1" name="AutoShape 114"/>
            <p:cNvSpPr/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8" name="Group 33"/>
          <p:cNvGrpSpPr/>
          <p:nvPr/>
        </p:nvGrpSpPr>
        <p:grpSpPr>
          <a:xfrm rot="7811741">
            <a:off x="4030477" y="5242298"/>
            <a:ext cx="465138" cy="391319"/>
            <a:chOff x="5356342" y="3093565"/>
            <a:chExt cx="465138" cy="391319"/>
          </a:xfrm>
          <a:solidFill>
            <a:schemeClr val="bg1"/>
          </a:solidFill>
        </p:grpSpPr>
        <p:sp>
          <p:nvSpPr>
            <p:cNvPr id="39" name="AutoShape 120"/>
            <p:cNvSpPr/>
            <p:nvPr/>
          </p:nvSpPr>
          <p:spPr bwMode="auto">
            <a:xfrm>
              <a:off x="5473023" y="319516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0" name="AutoShape 121"/>
            <p:cNvSpPr/>
            <p:nvPr/>
          </p:nvSpPr>
          <p:spPr bwMode="auto">
            <a:xfrm>
              <a:off x="5530967" y="325310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9" name="AutoShape 122"/>
            <p:cNvSpPr/>
            <p:nvPr/>
          </p:nvSpPr>
          <p:spPr bwMode="auto">
            <a:xfrm>
              <a:off x="5356342" y="309356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67" name="文本框 1"/>
          <p:cNvSpPr txBox="1"/>
          <p:nvPr/>
        </p:nvSpPr>
        <p:spPr>
          <a:xfrm>
            <a:off x="621415" y="1072654"/>
            <a:ext cx="10324797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68" name="组合 67"/>
          <p:cNvGrpSpPr/>
          <p:nvPr/>
        </p:nvGrpSpPr>
        <p:grpSpPr>
          <a:xfrm>
            <a:off x="4744302" y="3008896"/>
            <a:ext cx="3223307" cy="1878718"/>
            <a:chOff x="670932" y="3593883"/>
            <a:chExt cx="3223307" cy="1878718"/>
          </a:xfrm>
        </p:grpSpPr>
        <p:sp>
          <p:nvSpPr>
            <p:cNvPr id="69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317448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71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72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73" name="组合 72"/>
          <p:cNvGrpSpPr/>
          <p:nvPr/>
        </p:nvGrpSpPr>
        <p:grpSpPr>
          <a:xfrm>
            <a:off x="8297181" y="3008896"/>
            <a:ext cx="3223307" cy="1878718"/>
            <a:chOff x="670932" y="3593883"/>
            <a:chExt cx="3223307" cy="1878718"/>
          </a:xfrm>
        </p:grpSpPr>
        <p:sp>
          <p:nvSpPr>
            <p:cNvPr id="74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317448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76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77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78" name="组合 77"/>
          <p:cNvGrpSpPr/>
          <p:nvPr/>
        </p:nvGrpSpPr>
        <p:grpSpPr>
          <a:xfrm>
            <a:off x="4744302" y="4390648"/>
            <a:ext cx="3223307" cy="1878718"/>
            <a:chOff x="670932" y="3593883"/>
            <a:chExt cx="3223307" cy="1878718"/>
          </a:xfrm>
        </p:grpSpPr>
        <p:sp>
          <p:nvSpPr>
            <p:cNvPr id="79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317448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80" name="组合 79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81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82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83" name="组合 82"/>
          <p:cNvGrpSpPr/>
          <p:nvPr/>
        </p:nvGrpSpPr>
        <p:grpSpPr>
          <a:xfrm>
            <a:off x="8297181" y="4390648"/>
            <a:ext cx="3223307" cy="1878718"/>
            <a:chOff x="670932" y="3593883"/>
            <a:chExt cx="3223307" cy="1878718"/>
          </a:xfrm>
        </p:grpSpPr>
        <p:sp>
          <p:nvSpPr>
            <p:cNvPr id="84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317448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86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87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41" b="5771"/>
          <a:stretch/>
        </p:blipFill>
        <p:spPr>
          <a:xfrm rot="10800000">
            <a:off x="9489817" y="-38705"/>
            <a:ext cx="2702183" cy="2839889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258" t="9335" r="28046" b="56210"/>
          <a:stretch/>
        </p:blipFill>
        <p:spPr>
          <a:xfrm>
            <a:off x="8735977" y="289411"/>
            <a:ext cx="3218677" cy="2511773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37" t="71515" r="19659" b="1905"/>
          <a:stretch/>
        </p:blipFill>
        <p:spPr>
          <a:xfrm>
            <a:off x="6070600" y="5496144"/>
            <a:ext cx="6121400" cy="1361856"/>
          </a:xfrm>
          <a:prstGeom prst="rect">
            <a:avLst/>
          </a:prstGeom>
        </p:spPr>
      </p:pic>
      <p:grpSp>
        <p:nvGrpSpPr>
          <p:cNvPr id="64" name="组合 63"/>
          <p:cNvGrpSpPr/>
          <p:nvPr/>
        </p:nvGrpSpPr>
        <p:grpSpPr>
          <a:xfrm>
            <a:off x="1" y="8358"/>
            <a:ext cx="1074590" cy="1354775"/>
            <a:chOff x="0" y="8358"/>
            <a:chExt cx="1935804" cy="2440538"/>
          </a:xfrm>
        </p:grpSpPr>
        <p:pic>
          <p:nvPicPr>
            <p:cNvPr id="65" name="图片 6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9129" b="16970"/>
            <a:stretch/>
          </p:blipFill>
          <p:spPr>
            <a:xfrm>
              <a:off x="0" y="8358"/>
              <a:ext cx="1935804" cy="2440538"/>
            </a:xfrm>
            <a:prstGeom prst="rect">
              <a:avLst/>
            </a:prstGeom>
          </p:spPr>
        </p:pic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3421" y="514657"/>
              <a:ext cx="1346112" cy="13461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65880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组合 68"/>
          <p:cNvGrpSpPr/>
          <p:nvPr/>
        </p:nvGrpSpPr>
        <p:grpSpPr>
          <a:xfrm>
            <a:off x="558834" y="2322620"/>
            <a:ext cx="5191654" cy="3396737"/>
            <a:chOff x="3681413" y="2366963"/>
            <a:chExt cx="3756025" cy="2457450"/>
          </a:xfrm>
        </p:grpSpPr>
        <p:sp>
          <p:nvSpPr>
            <p:cNvPr id="70" name="Freeform 28"/>
            <p:cNvSpPr>
              <a:spLocks/>
            </p:cNvSpPr>
            <p:nvPr/>
          </p:nvSpPr>
          <p:spPr bwMode="auto">
            <a:xfrm>
              <a:off x="4951413" y="2366963"/>
              <a:ext cx="1206500" cy="498475"/>
            </a:xfrm>
            <a:custGeom>
              <a:avLst/>
              <a:gdLst>
                <a:gd name="T0" fmla="*/ 0 w 760"/>
                <a:gd name="T1" fmla="*/ 266 h 314"/>
                <a:gd name="T2" fmla="*/ 12 w 760"/>
                <a:gd name="T3" fmla="*/ 236 h 314"/>
                <a:gd name="T4" fmla="*/ 42 w 760"/>
                <a:gd name="T5" fmla="*/ 182 h 314"/>
                <a:gd name="T6" fmla="*/ 80 w 760"/>
                <a:gd name="T7" fmla="*/ 134 h 314"/>
                <a:gd name="T8" fmla="*/ 124 w 760"/>
                <a:gd name="T9" fmla="*/ 92 h 314"/>
                <a:gd name="T10" fmla="*/ 174 w 760"/>
                <a:gd name="T11" fmla="*/ 56 h 314"/>
                <a:gd name="T12" fmla="*/ 228 w 760"/>
                <a:gd name="T13" fmla="*/ 30 h 314"/>
                <a:gd name="T14" fmla="*/ 286 w 760"/>
                <a:gd name="T15" fmla="*/ 12 h 314"/>
                <a:gd name="T16" fmla="*/ 348 w 760"/>
                <a:gd name="T17" fmla="*/ 2 h 314"/>
                <a:gd name="T18" fmla="*/ 380 w 760"/>
                <a:gd name="T19" fmla="*/ 0 h 314"/>
                <a:gd name="T20" fmla="*/ 442 w 760"/>
                <a:gd name="T21" fmla="*/ 6 h 314"/>
                <a:gd name="T22" fmla="*/ 502 w 760"/>
                <a:gd name="T23" fmla="*/ 20 h 314"/>
                <a:gd name="T24" fmla="*/ 558 w 760"/>
                <a:gd name="T25" fmla="*/ 42 h 314"/>
                <a:gd name="T26" fmla="*/ 612 w 760"/>
                <a:gd name="T27" fmla="*/ 74 h 314"/>
                <a:gd name="T28" fmla="*/ 658 w 760"/>
                <a:gd name="T29" fmla="*/ 112 h 314"/>
                <a:gd name="T30" fmla="*/ 700 w 760"/>
                <a:gd name="T31" fmla="*/ 156 h 314"/>
                <a:gd name="T32" fmla="*/ 734 w 760"/>
                <a:gd name="T33" fmla="*/ 208 h 314"/>
                <a:gd name="T34" fmla="*/ 760 w 760"/>
                <a:gd name="T35" fmla="*/ 266 h 314"/>
                <a:gd name="T36" fmla="*/ 628 w 760"/>
                <a:gd name="T37" fmla="*/ 314 h 314"/>
                <a:gd name="T38" fmla="*/ 610 w 760"/>
                <a:gd name="T39" fmla="*/ 278 h 314"/>
                <a:gd name="T40" fmla="*/ 588 w 760"/>
                <a:gd name="T41" fmla="*/ 246 h 314"/>
                <a:gd name="T42" fmla="*/ 562 w 760"/>
                <a:gd name="T43" fmla="*/ 216 h 314"/>
                <a:gd name="T44" fmla="*/ 532 w 760"/>
                <a:gd name="T45" fmla="*/ 190 h 314"/>
                <a:gd name="T46" fmla="*/ 498 w 760"/>
                <a:gd name="T47" fmla="*/ 170 h 314"/>
                <a:gd name="T48" fmla="*/ 460 w 760"/>
                <a:gd name="T49" fmla="*/ 156 h 314"/>
                <a:gd name="T50" fmla="*/ 422 w 760"/>
                <a:gd name="T51" fmla="*/ 146 h 314"/>
                <a:gd name="T52" fmla="*/ 380 w 760"/>
                <a:gd name="T53" fmla="*/ 142 h 314"/>
                <a:gd name="T54" fmla="*/ 358 w 760"/>
                <a:gd name="T55" fmla="*/ 144 h 314"/>
                <a:gd name="T56" fmla="*/ 318 w 760"/>
                <a:gd name="T57" fmla="*/ 150 h 314"/>
                <a:gd name="T58" fmla="*/ 280 w 760"/>
                <a:gd name="T59" fmla="*/ 162 h 314"/>
                <a:gd name="T60" fmla="*/ 244 w 760"/>
                <a:gd name="T61" fmla="*/ 180 h 314"/>
                <a:gd name="T62" fmla="*/ 212 w 760"/>
                <a:gd name="T63" fmla="*/ 202 h 314"/>
                <a:gd name="T64" fmla="*/ 184 w 760"/>
                <a:gd name="T65" fmla="*/ 230 h 314"/>
                <a:gd name="T66" fmla="*/ 160 w 760"/>
                <a:gd name="T67" fmla="*/ 262 h 314"/>
                <a:gd name="T68" fmla="*/ 140 w 760"/>
                <a:gd name="T69" fmla="*/ 296 h 314"/>
                <a:gd name="T70" fmla="*/ 132 w 760"/>
                <a:gd name="T71" fmla="*/ 31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60" h="314">
                  <a:moveTo>
                    <a:pt x="132" y="314"/>
                  </a:moveTo>
                  <a:lnTo>
                    <a:pt x="0" y="266"/>
                  </a:lnTo>
                  <a:lnTo>
                    <a:pt x="0" y="266"/>
                  </a:lnTo>
                  <a:lnTo>
                    <a:pt x="12" y="236"/>
                  </a:lnTo>
                  <a:lnTo>
                    <a:pt x="26" y="208"/>
                  </a:lnTo>
                  <a:lnTo>
                    <a:pt x="42" y="182"/>
                  </a:lnTo>
                  <a:lnTo>
                    <a:pt x="60" y="156"/>
                  </a:lnTo>
                  <a:lnTo>
                    <a:pt x="80" y="134"/>
                  </a:lnTo>
                  <a:lnTo>
                    <a:pt x="100" y="112"/>
                  </a:lnTo>
                  <a:lnTo>
                    <a:pt x="124" y="92"/>
                  </a:lnTo>
                  <a:lnTo>
                    <a:pt x="148" y="74"/>
                  </a:lnTo>
                  <a:lnTo>
                    <a:pt x="174" y="56"/>
                  </a:lnTo>
                  <a:lnTo>
                    <a:pt x="200" y="42"/>
                  </a:lnTo>
                  <a:lnTo>
                    <a:pt x="228" y="30"/>
                  </a:lnTo>
                  <a:lnTo>
                    <a:pt x="256" y="20"/>
                  </a:lnTo>
                  <a:lnTo>
                    <a:pt x="286" y="12"/>
                  </a:lnTo>
                  <a:lnTo>
                    <a:pt x="318" y="6"/>
                  </a:lnTo>
                  <a:lnTo>
                    <a:pt x="348" y="2"/>
                  </a:lnTo>
                  <a:lnTo>
                    <a:pt x="380" y="0"/>
                  </a:lnTo>
                  <a:lnTo>
                    <a:pt x="380" y="0"/>
                  </a:lnTo>
                  <a:lnTo>
                    <a:pt x="412" y="2"/>
                  </a:lnTo>
                  <a:lnTo>
                    <a:pt x="442" y="6"/>
                  </a:lnTo>
                  <a:lnTo>
                    <a:pt x="472" y="12"/>
                  </a:lnTo>
                  <a:lnTo>
                    <a:pt x="502" y="20"/>
                  </a:lnTo>
                  <a:lnTo>
                    <a:pt x="532" y="30"/>
                  </a:lnTo>
                  <a:lnTo>
                    <a:pt x="558" y="42"/>
                  </a:lnTo>
                  <a:lnTo>
                    <a:pt x="586" y="56"/>
                  </a:lnTo>
                  <a:lnTo>
                    <a:pt x="612" y="74"/>
                  </a:lnTo>
                  <a:lnTo>
                    <a:pt x="636" y="92"/>
                  </a:lnTo>
                  <a:lnTo>
                    <a:pt x="658" y="112"/>
                  </a:lnTo>
                  <a:lnTo>
                    <a:pt x="680" y="134"/>
                  </a:lnTo>
                  <a:lnTo>
                    <a:pt x="700" y="156"/>
                  </a:lnTo>
                  <a:lnTo>
                    <a:pt x="718" y="182"/>
                  </a:lnTo>
                  <a:lnTo>
                    <a:pt x="734" y="208"/>
                  </a:lnTo>
                  <a:lnTo>
                    <a:pt x="748" y="236"/>
                  </a:lnTo>
                  <a:lnTo>
                    <a:pt x="760" y="266"/>
                  </a:lnTo>
                  <a:lnTo>
                    <a:pt x="628" y="314"/>
                  </a:lnTo>
                  <a:lnTo>
                    <a:pt x="628" y="314"/>
                  </a:lnTo>
                  <a:lnTo>
                    <a:pt x="620" y="296"/>
                  </a:lnTo>
                  <a:lnTo>
                    <a:pt x="610" y="278"/>
                  </a:lnTo>
                  <a:lnTo>
                    <a:pt x="600" y="262"/>
                  </a:lnTo>
                  <a:lnTo>
                    <a:pt x="588" y="246"/>
                  </a:lnTo>
                  <a:lnTo>
                    <a:pt x="576" y="230"/>
                  </a:lnTo>
                  <a:lnTo>
                    <a:pt x="562" y="216"/>
                  </a:lnTo>
                  <a:lnTo>
                    <a:pt x="548" y="202"/>
                  </a:lnTo>
                  <a:lnTo>
                    <a:pt x="532" y="190"/>
                  </a:lnTo>
                  <a:lnTo>
                    <a:pt x="516" y="180"/>
                  </a:lnTo>
                  <a:lnTo>
                    <a:pt x="498" y="170"/>
                  </a:lnTo>
                  <a:lnTo>
                    <a:pt x="480" y="162"/>
                  </a:lnTo>
                  <a:lnTo>
                    <a:pt x="460" y="156"/>
                  </a:lnTo>
                  <a:lnTo>
                    <a:pt x="442" y="150"/>
                  </a:lnTo>
                  <a:lnTo>
                    <a:pt x="422" y="146"/>
                  </a:lnTo>
                  <a:lnTo>
                    <a:pt x="400" y="144"/>
                  </a:lnTo>
                  <a:lnTo>
                    <a:pt x="380" y="142"/>
                  </a:lnTo>
                  <a:lnTo>
                    <a:pt x="380" y="142"/>
                  </a:lnTo>
                  <a:lnTo>
                    <a:pt x="358" y="144"/>
                  </a:lnTo>
                  <a:lnTo>
                    <a:pt x="338" y="146"/>
                  </a:lnTo>
                  <a:lnTo>
                    <a:pt x="318" y="150"/>
                  </a:lnTo>
                  <a:lnTo>
                    <a:pt x="298" y="156"/>
                  </a:lnTo>
                  <a:lnTo>
                    <a:pt x="280" y="162"/>
                  </a:lnTo>
                  <a:lnTo>
                    <a:pt x="262" y="170"/>
                  </a:lnTo>
                  <a:lnTo>
                    <a:pt x="244" y="180"/>
                  </a:lnTo>
                  <a:lnTo>
                    <a:pt x="228" y="190"/>
                  </a:lnTo>
                  <a:lnTo>
                    <a:pt x="212" y="202"/>
                  </a:lnTo>
                  <a:lnTo>
                    <a:pt x="196" y="216"/>
                  </a:lnTo>
                  <a:lnTo>
                    <a:pt x="184" y="230"/>
                  </a:lnTo>
                  <a:lnTo>
                    <a:pt x="170" y="246"/>
                  </a:lnTo>
                  <a:lnTo>
                    <a:pt x="160" y="262"/>
                  </a:lnTo>
                  <a:lnTo>
                    <a:pt x="148" y="278"/>
                  </a:lnTo>
                  <a:lnTo>
                    <a:pt x="140" y="296"/>
                  </a:lnTo>
                  <a:lnTo>
                    <a:pt x="132" y="314"/>
                  </a:lnTo>
                  <a:lnTo>
                    <a:pt x="132" y="314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29"/>
            <p:cNvSpPr>
              <a:spLocks/>
            </p:cNvSpPr>
            <p:nvPr/>
          </p:nvSpPr>
          <p:spPr bwMode="auto">
            <a:xfrm>
              <a:off x="5795963" y="3141663"/>
              <a:ext cx="508000" cy="447675"/>
            </a:xfrm>
            <a:custGeom>
              <a:avLst/>
              <a:gdLst>
                <a:gd name="T0" fmla="*/ 208 w 320"/>
                <a:gd name="T1" fmla="*/ 106 h 282"/>
                <a:gd name="T2" fmla="*/ 268 w 320"/>
                <a:gd name="T3" fmla="*/ 150 h 282"/>
                <a:gd name="T4" fmla="*/ 298 w 320"/>
                <a:gd name="T5" fmla="*/ 110 h 282"/>
                <a:gd name="T6" fmla="*/ 298 w 320"/>
                <a:gd name="T7" fmla="*/ 110 h 282"/>
                <a:gd name="T8" fmla="*/ 320 w 320"/>
                <a:gd name="T9" fmla="*/ 258 h 282"/>
                <a:gd name="T10" fmla="*/ 320 w 320"/>
                <a:gd name="T11" fmla="*/ 258 h 282"/>
                <a:gd name="T12" fmla="*/ 172 w 320"/>
                <a:gd name="T13" fmla="*/ 282 h 282"/>
                <a:gd name="T14" fmla="*/ 202 w 320"/>
                <a:gd name="T15" fmla="*/ 240 h 282"/>
                <a:gd name="T16" fmla="*/ 142 w 320"/>
                <a:gd name="T17" fmla="*/ 198 h 282"/>
                <a:gd name="T18" fmla="*/ 142 w 320"/>
                <a:gd name="T19" fmla="*/ 198 h 282"/>
                <a:gd name="T20" fmla="*/ 114 w 320"/>
                <a:gd name="T21" fmla="*/ 224 h 282"/>
                <a:gd name="T22" fmla="*/ 84 w 320"/>
                <a:gd name="T23" fmla="*/ 248 h 282"/>
                <a:gd name="T24" fmla="*/ 0 w 320"/>
                <a:gd name="T25" fmla="*/ 132 h 282"/>
                <a:gd name="T26" fmla="*/ 0 w 320"/>
                <a:gd name="T27" fmla="*/ 132 h 282"/>
                <a:gd name="T28" fmla="*/ 18 w 320"/>
                <a:gd name="T29" fmla="*/ 120 h 282"/>
                <a:gd name="T30" fmla="*/ 32 w 320"/>
                <a:gd name="T31" fmla="*/ 106 h 282"/>
                <a:gd name="T32" fmla="*/ 48 w 320"/>
                <a:gd name="T33" fmla="*/ 90 h 282"/>
                <a:gd name="T34" fmla="*/ 60 w 320"/>
                <a:gd name="T35" fmla="*/ 74 h 282"/>
                <a:gd name="T36" fmla="*/ 72 w 320"/>
                <a:gd name="T37" fmla="*/ 58 h 282"/>
                <a:gd name="T38" fmla="*/ 82 w 320"/>
                <a:gd name="T39" fmla="*/ 38 h 282"/>
                <a:gd name="T40" fmla="*/ 92 w 320"/>
                <a:gd name="T41" fmla="*/ 20 h 282"/>
                <a:gd name="T42" fmla="*/ 98 w 320"/>
                <a:gd name="T43" fmla="*/ 0 h 282"/>
                <a:gd name="T44" fmla="*/ 234 w 320"/>
                <a:gd name="T45" fmla="*/ 44 h 282"/>
                <a:gd name="T46" fmla="*/ 234 w 320"/>
                <a:gd name="T47" fmla="*/ 44 h 282"/>
                <a:gd name="T48" fmla="*/ 222 w 320"/>
                <a:gd name="T49" fmla="*/ 76 h 282"/>
                <a:gd name="T50" fmla="*/ 208 w 320"/>
                <a:gd name="T51" fmla="*/ 106 h 282"/>
                <a:gd name="T52" fmla="*/ 208 w 320"/>
                <a:gd name="T53" fmla="*/ 106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0" h="282">
                  <a:moveTo>
                    <a:pt x="208" y="106"/>
                  </a:moveTo>
                  <a:lnTo>
                    <a:pt x="268" y="150"/>
                  </a:lnTo>
                  <a:lnTo>
                    <a:pt x="298" y="110"/>
                  </a:lnTo>
                  <a:lnTo>
                    <a:pt x="298" y="110"/>
                  </a:lnTo>
                  <a:lnTo>
                    <a:pt x="320" y="258"/>
                  </a:lnTo>
                  <a:lnTo>
                    <a:pt x="320" y="258"/>
                  </a:lnTo>
                  <a:lnTo>
                    <a:pt x="172" y="282"/>
                  </a:lnTo>
                  <a:lnTo>
                    <a:pt x="202" y="240"/>
                  </a:lnTo>
                  <a:lnTo>
                    <a:pt x="142" y="198"/>
                  </a:lnTo>
                  <a:lnTo>
                    <a:pt x="142" y="198"/>
                  </a:lnTo>
                  <a:lnTo>
                    <a:pt x="114" y="224"/>
                  </a:lnTo>
                  <a:lnTo>
                    <a:pt x="84" y="248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8" y="120"/>
                  </a:lnTo>
                  <a:lnTo>
                    <a:pt x="32" y="106"/>
                  </a:lnTo>
                  <a:lnTo>
                    <a:pt x="48" y="90"/>
                  </a:lnTo>
                  <a:lnTo>
                    <a:pt x="60" y="74"/>
                  </a:lnTo>
                  <a:lnTo>
                    <a:pt x="72" y="58"/>
                  </a:lnTo>
                  <a:lnTo>
                    <a:pt x="82" y="38"/>
                  </a:lnTo>
                  <a:lnTo>
                    <a:pt x="92" y="20"/>
                  </a:lnTo>
                  <a:lnTo>
                    <a:pt x="98" y="0"/>
                  </a:lnTo>
                  <a:lnTo>
                    <a:pt x="234" y="44"/>
                  </a:lnTo>
                  <a:lnTo>
                    <a:pt x="234" y="44"/>
                  </a:lnTo>
                  <a:lnTo>
                    <a:pt x="222" y="76"/>
                  </a:lnTo>
                  <a:lnTo>
                    <a:pt x="208" y="106"/>
                  </a:lnTo>
                  <a:lnTo>
                    <a:pt x="208" y="106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30"/>
            <p:cNvSpPr>
              <a:spLocks/>
            </p:cNvSpPr>
            <p:nvPr/>
          </p:nvSpPr>
          <p:spPr bwMode="auto">
            <a:xfrm>
              <a:off x="5554663" y="3351213"/>
              <a:ext cx="396875" cy="536575"/>
            </a:xfrm>
            <a:custGeom>
              <a:avLst/>
              <a:gdLst>
                <a:gd name="T0" fmla="*/ 180 w 250"/>
                <a:gd name="T1" fmla="*/ 150 h 338"/>
                <a:gd name="T2" fmla="*/ 202 w 250"/>
                <a:gd name="T3" fmla="*/ 220 h 338"/>
                <a:gd name="T4" fmla="*/ 250 w 250"/>
                <a:gd name="T5" fmla="*/ 204 h 338"/>
                <a:gd name="T6" fmla="*/ 250 w 250"/>
                <a:gd name="T7" fmla="*/ 204 h 338"/>
                <a:gd name="T8" fmla="*/ 180 w 250"/>
                <a:gd name="T9" fmla="*/ 338 h 338"/>
                <a:gd name="T10" fmla="*/ 180 w 250"/>
                <a:gd name="T11" fmla="*/ 338 h 338"/>
                <a:gd name="T12" fmla="*/ 46 w 250"/>
                <a:gd name="T13" fmla="*/ 268 h 338"/>
                <a:gd name="T14" fmla="*/ 94 w 250"/>
                <a:gd name="T15" fmla="*/ 254 h 338"/>
                <a:gd name="T16" fmla="*/ 74 w 250"/>
                <a:gd name="T17" fmla="*/ 186 h 338"/>
                <a:gd name="T18" fmla="*/ 74 w 250"/>
                <a:gd name="T19" fmla="*/ 186 h 338"/>
                <a:gd name="T20" fmla="*/ 36 w 250"/>
                <a:gd name="T21" fmla="*/ 190 h 338"/>
                <a:gd name="T22" fmla="*/ 0 w 250"/>
                <a:gd name="T23" fmla="*/ 192 h 338"/>
                <a:gd name="T24" fmla="*/ 0 w 250"/>
                <a:gd name="T25" fmla="*/ 50 h 338"/>
                <a:gd name="T26" fmla="*/ 0 w 250"/>
                <a:gd name="T27" fmla="*/ 50 h 338"/>
                <a:gd name="T28" fmla="*/ 20 w 250"/>
                <a:gd name="T29" fmla="*/ 50 h 338"/>
                <a:gd name="T30" fmla="*/ 42 w 250"/>
                <a:gd name="T31" fmla="*/ 46 h 338"/>
                <a:gd name="T32" fmla="*/ 62 w 250"/>
                <a:gd name="T33" fmla="*/ 42 h 338"/>
                <a:gd name="T34" fmla="*/ 82 w 250"/>
                <a:gd name="T35" fmla="*/ 38 h 338"/>
                <a:gd name="T36" fmla="*/ 100 w 250"/>
                <a:gd name="T37" fmla="*/ 30 h 338"/>
                <a:gd name="T38" fmla="*/ 118 w 250"/>
                <a:gd name="T39" fmla="*/ 22 h 338"/>
                <a:gd name="T40" fmla="*/ 136 w 250"/>
                <a:gd name="T41" fmla="*/ 12 h 338"/>
                <a:gd name="T42" fmla="*/ 152 w 250"/>
                <a:gd name="T43" fmla="*/ 0 h 338"/>
                <a:gd name="T44" fmla="*/ 236 w 250"/>
                <a:gd name="T45" fmla="*/ 116 h 338"/>
                <a:gd name="T46" fmla="*/ 236 w 250"/>
                <a:gd name="T47" fmla="*/ 116 h 338"/>
                <a:gd name="T48" fmla="*/ 208 w 250"/>
                <a:gd name="T49" fmla="*/ 134 h 338"/>
                <a:gd name="T50" fmla="*/ 180 w 250"/>
                <a:gd name="T51" fmla="*/ 150 h 338"/>
                <a:gd name="T52" fmla="*/ 180 w 250"/>
                <a:gd name="T53" fmla="*/ 15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0" h="338">
                  <a:moveTo>
                    <a:pt x="180" y="150"/>
                  </a:moveTo>
                  <a:lnTo>
                    <a:pt x="202" y="220"/>
                  </a:lnTo>
                  <a:lnTo>
                    <a:pt x="250" y="204"/>
                  </a:lnTo>
                  <a:lnTo>
                    <a:pt x="250" y="204"/>
                  </a:lnTo>
                  <a:lnTo>
                    <a:pt x="180" y="338"/>
                  </a:lnTo>
                  <a:lnTo>
                    <a:pt x="180" y="338"/>
                  </a:lnTo>
                  <a:lnTo>
                    <a:pt x="46" y="268"/>
                  </a:lnTo>
                  <a:lnTo>
                    <a:pt x="94" y="254"/>
                  </a:lnTo>
                  <a:lnTo>
                    <a:pt x="74" y="186"/>
                  </a:lnTo>
                  <a:lnTo>
                    <a:pt x="74" y="186"/>
                  </a:lnTo>
                  <a:lnTo>
                    <a:pt x="36" y="190"/>
                  </a:lnTo>
                  <a:lnTo>
                    <a:pt x="0" y="192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20" y="50"/>
                  </a:lnTo>
                  <a:lnTo>
                    <a:pt x="42" y="46"/>
                  </a:lnTo>
                  <a:lnTo>
                    <a:pt x="62" y="42"/>
                  </a:lnTo>
                  <a:lnTo>
                    <a:pt x="82" y="38"/>
                  </a:lnTo>
                  <a:lnTo>
                    <a:pt x="100" y="30"/>
                  </a:lnTo>
                  <a:lnTo>
                    <a:pt x="118" y="22"/>
                  </a:lnTo>
                  <a:lnTo>
                    <a:pt x="136" y="12"/>
                  </a:lnTo>
                  <a:lnTo>
                    <a:pt x="152" y="0"/>
                  </a:lnTo>
                  <a:lnTo>
                    <a:pt x="236" y="116"/>
                  </a:lnTo>
                  <a:lnTo>
                    <a:pt x="236" y="116"/>
                  </a:lnTo>
                  <a:lnTo>
                    <a:pt x="208" y="134"/>
                  </a:lnTo>
                  <a:lnTo>
                    <a:pt x="180" y="150"/>
                  </a:lnTo>
                  <a:lnTo>
                    <a:pt x="180" y="15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31"/>
            <p:cNvSpPr>
              <a:spLocks/>
            </p:cNvSpPr>
            <p:nvPr/>
          </p:nvSpPr>
          <p:spPr bwMode="auto">
            <a:xfrm>
              <a:off x="4818063" y="3141663"/>
              <a:ext cx="495300" cy="450850"/>
            </a:xfrm>
            <a:custGeom>
              <a:avLst/>
              <a:gdLst>
                <a:gd name="T0" fmla="*/ 108 w 312"/>
                <a:gd name="T1" fmla="*/ 112 h 284"/>
                <a:gd name="T2" fmla="*/ 54 w 312"/>
                <a:gd name="T3" fmla="*/ 152 h 284"/>
                <a:gd name="T4" fmla="*/ 24 w 312"/>
                <a:gd name="T5" fmla="*/ 112 h 284"/>
                <a:gd name="T6" fmla="*/ 24 w 312"/>
                <a:gd name="T7" fmla="*/ 112 h 284"/>
                <a:gd name="T8" fmla="*/ 0 w 312"/>
                <a:gd name="T9" fmla="*/ 260 h 284"/>
                <a:gd name="T10" fmla="*/ 0 w 312"/>
                <a:gd name="T11" fmla="*/ 260 h 284"/>
                <a:gd name="T12" fmla="*/ 150 w 312"/>
                <a:gd name="T13" fmla="*/ 284 h 284"/>
                <a:gd name="T14" fmla="*/ 120 w 312"/>
                <a:gd name="T15" fmla="*/ 244 h 284"/>
                <a:gd name="T16" fmla="*/ 174 w 312"/>
                <a:gd name="T17" fmla="*/ 202 h 284"/>
                <a:gd name="T18" fmla="*/ 174 w 312"/>
                <a:gd name="T19" fmla="*/ 202 h 284"/>
                <a:gd name="T20" fmla="*/ 202 w 312"/>
                <a:gd name="T21" fmla="*/ 228 h 284"/>
                <a:gd name="T22" fmla="*/ 232 w 312"/>
                <a:gd name="T23" fmla="*/ 250 h 284"/>
                <a:gd name="T24" fmla="*/ 312 w 312"/>
                <a:gd name="T25" fmla="*/ 134 h 284"/>
                <a:gd name="T26" fmla="*/ 312 w 312"/>
                <a:gd name="T27" fmla="*/ 134 h 284"/>
                <a:gd name="T28" fmla="*/ 296 w 312"/>
                <a:gd name="T29" fmla="*/ 122 h 284"/>
                <a:gd name="T30" fmla="*/ 280 w 312"/>
                <a:gd name="T31" fmla="*/ 108 h 284"/>
                <a:gd name="T32" fmla="*/ 266 w 312"/>
                <a:gd name="T33" fmla="*/ 92 h 284"/>
                <a:gd name="T34" fmla="*/ 252 w 312"/>
                <a:gd name="T35" fmla="*/ 76 h 284"/>
                <a:gd name="T36" fmla="*/ 240 w 312"/>
                <a:gd name="T37" fmla="*/ 58 h 284"/>
                <a:gd name="T38" fmla="*/ 230 w 312"/>
                <a:gd name="T39" fmla="*/ 40 h 284"/>
                <a:gd name="T40" fmla="*/ 220 w 312"/>
                <a:gd name="T41" fmla="*/ 20 h 284"/>
                <a:gd name="T42" fmla="*/ 212 w 312"/>
                <a:gd name="T43" fmla="*/ 0 h 284"/>
                <a:gd name="T44" fmla="*/ 78 w 312"/>
                <a:gd name="T45" fmla="*/ 44 h 284"/>
                <a:gd name="T46" fmla="*/ 78 w 312"/>
                <a:gd name="T47" fmla="*/ 44 h 284"/>
                <a:gd name="T48" fmla="*/ 92 w 312"/>
                <a:gd name="T49" fmla="*/ 78 h 284"/>
                <a:gd name="T50" fmla="*/ 108 w 312"/>
                <a:gd name="T51" fmla="*/ 112 h 284"/>
                <a:gd name="T52" fmla="*/ 108 w 312"/>
                <a:gd name="T53" fmla="*/ 11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2" h="284">
                  <a:moveTo>
                    <a:pt x="108" y="112"/>
                  </a:moveTo>
                  <a:lnTo>
                    <a:pt x="54" y="152"/>
                  </a:lnTo>
                  <a:lnTo>
                    <a:pt x="24" y="112"/>
                  </a:lnTo>
                  <a:lnTo>
                    <a:pt x="24" y="112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150" y="284"/>
                  </a:lnTo>
                  <a:lnTo>
                    <a:pt x="120" y="244"/>
                  </a:lnTo>
                  <a:lnTo>
                    <a:pt x="174" y="202"/>
                  </a:lnTo>
                  <a:lnTo>
                    <a:pt x="174" y="202"/>
                  </a:lnTo>
                  <a:lnTo>
                    <a:pt x="202" y="228"/>
                  </a:lnTo>
                  <a:lnTo>
                    <a:pt x="232" y="250"/>
                  </a:lnTo>
                  <a:lnTo>
                    <a:pt x="312" y="134"/>
                  </a:lnTo>
                  <a:lnTo>
                    <a:pt x="312" y="134"/>
                  </a:lnTo>
                  <a:lnTo>
                    <a:pt x="296" y="122"/>
                  </a:lnTo>
                  <a:lnTo>
                    <a:pt x="280" y="108"/>
                  </a:lnTo>
                  <a:lnTo>
                    <a:pt x="266" y="92"/>
                  </a:lnTo>
                  <a:lnTo>
                    <a:pt x="252" y="76"/>
                  </a:lnTo>
                  <a:lnTo>
                    <a:pt x="240" y="58"/>
                  </a:lnTo>
                  <a:lnTo>
                    <a:pt x="230" y="40"/>
                  </a:lnTo>
                  <a:lnTo>
                    <a:pt x="220" y="20"/>
                  </a:lnTo>
                  <a:lnTo>
                    <a:pt x="212" y="0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92" y="78"/>
                  </a:lnTo>
                  <a:lnTo>
                    <a:pt x="108" y="112"/>
                  </a:lnTo>
                  <a:lnTo>
                    <a:pt x="108" y="11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32"/>
            <p:cNvSpPr>
              <a:spLocks/>
            </p:cNvSpPr>
            <p:nvPr/>
          </p:nvSpPr>
          <p:spPr bwMode="auto">
            <a:xfrm>
              <a:off x="5170488" y="3354388"/>
              <a:ext cx="384175" cy="536575"/>
            </a:xfrm>
            <a:custGeom>
              <a:avLst/>
              <a:gdLst>
                <a:gd name="T0" fmla="*/ 70 w 242"/>
                <a:gd name="T1" fmla="*/ 152 h 338"/>
                <a:gd name="T2" fmla="*/ 48 w 242"/>
                <a:gd name="T3" fmla="*/ 220 h 338"/>
                <a:gd name="T4" fmla="*/ 0 w 242"/>
                <a:gd name="T5" fmla="*/ 206 h 338"/>
                <a:gd name="T6" fmla="*/ 0 w 242"/>
                <a:gd name="T7" fmla="*/ 206 h 338"/>
                <a:gd name="T8" fmla="*/ 70 w 242"/>
                <a:gd name="T9" fmla="*/ 338 h 338"/>
                <a:gd name="T10" fmla="*/ 70 w 242"/>
                <a:gd name="T11" fmla="*/ 338 h 338"/>
                <a:gd name="T12" fmla="*/ 204 w 242"/>
                <a:gd name="T13" fmla="*/ 270 h 338"/>
                <a:gd name="T14" fmla="*/ 156 w 242"/>
                <a:gd name="T15" fmla="*/ 254 h 338"/>
                <a:gd name="T16" fmla="*/ 178 w 242"/>
                <a:gd name="T17" fmla="*/ 184 h 338"/>
                <a:gd name="T18" fmla="*/ 178 w 242"/>
                <a:gd name="T19" fmla="*/ 184 h 338"/>
                <a:gd name="T20" fmla="*/ 210 w 242"/>
                <a:gd name="T21" fmla="*/ 188 h 338"/>
                <a:gd name="T22" fmla="*/ 242 w 242"/>
                <a:gd name="T23" fmla="*/ 190 h 338"/>
                <a:gd name="T24" fmla="*/ 242 w 242"/>
                <a:gd name="T25" fmla="*/ 48 h 338"/>
                <a:gd name="T26" fmla="*/ 242 w 242"/>
                <a:gd name="T27" fmla="*/ 48 h 338"/>
                <a:gd name="T28" fmla="*/ 220 w 242"/>
                <a:gd name="T29" fmla="*/ 48 h 338"/>
                <a:gd name="T30" fmla="*/ 200 w 242"/>
                <a:gd name="T31" fmla="*/ 44 h 338"/>
                <a:gd name="T32" fmla="*/ 180 w 242"/>
                <a:gd name="T33" fmla="*/ 40 h 338"/>
                <a:gd name="T34" fmla="*/ 160 w 242"/>
                <a:gd name="T35" fmla="*/ 36 h 338"/>
                <a:gd name="T36" fmla="*/ 142 w 242"/>
                <a:gd name="T37" fmla="*/ 28 h 338"/>
                <a:gd name="T38" fmla="*/ 124 w 242"/>
                <a:gd name="T39" fmla="*/ 20 h 338"/>
                <a:gd name="T40" fmla="*/ 106 w 242"/>
                <a:gd name="T41" fmla="*/ 12 h 338"/>
                <a:gd name="T42" fmla="*/ 90 w 242"/>
                <a:gd name="T43" fmla="*/ 0 h 338"/>
                <a:gd name="T44" fmla="*/ 10 w 242"/>
                <a:gd name="T45" fmla="*/ 116 h 338"/>
                <a:gd name="T46" fmla="*/ 10 w 242"/>
                <a:gd name="T47" fmla="*/ 116 h 338"/>
                <a:gd name="T48" fmla="*/ 38 w 242"/>
                <a:gd name="T49" fmla="*/ 136 h 338"/>
                <a:gd name="T50" fmla="*/ 70 w 242"/>
                <a:gd name="T51" fmla="*/ 152 h 338"/>
                <a:gd name="T52" fmla="*/ 70 w 242"/>
                <a:gd name="T53" fmla="*/ 152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2" h="338">
                  <a:moveTo>
                    <a:pt x="70" y="152"/>
                  </a:moveTo>
                  <a:lnTo>
                    <a:pt x="48" y="220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70" y="338"/>
                  </a:lnTo>
                  <a:lnTo>
                    <a:pt x="70" y="338"/>
                  </a:lnTo>
                  <a:lnTo>
                    <a:pt x="204" y="270"/>
                  </a:lnTo>
                  <a:lnTo>
                    <a:pt x="156" y="254"/>
                  </a:lnTo>
                  <a:lnTo>
                    <a:pt x="178" y="184"/>
                  </a:lnTo>
                  <a:lnTo>
                    <a:pt x="178" y="184"/>
                  </a:lnTo>
                  <a:lnTo>
                    <a:pt x="210" y="188"/>
                  </a:lnTo>
                  <a:lnTo>
                    <a:pt x="242" y="190"/>
                  </a:lnTo>
                  <a:lnTo>
                    <a:pt x="242" y="48"/>
                  </a:lnTo>
                  <a:lnTo>
                    <a:pt x="242" y="48"/>
                  </a:lnTo>
                  <a:lnTo>
                    <a:pt x="220" y="48"/>
                  </a:lnTo>
                  <a:lnTo>
                    <a:pt x="200" y="44"/>
                  </a:lnTo>
                  <a:lnTo>
                    <a:pt x="180" y="40"/>
                  </a:lnTo>
                  <a:lnTo>
                    <a:pt x="160" y="36"/>
                  </a:lnTo>
                  <a:lnTo>
                    <a:pt x="142" y="28"/>
                  </a:lnTo>
                  <a:lnTo>
                    <a:pt x="124" y="20"/>
                  </a:lnTo>
                  <a:lnTo>
                    <a:pt x="106" y="12"/>
                  </a:lnTo>
                  <a:lnTo>
                    <a:pt x="90" y="0"/>
                  </a:lnTo>
                  <a:lnTo>
                    <a:pt x="10" y="116"/>
                  </a:lnTo>
                  <a:lnTo>
                    <a:pt x="10" y="116"/>
                  </a:lnTo>
                  <a:lnTo>
                    <a:pt x="38" y="136"/>
                  </a:lnTo>
                  <a:lnTo>
                    <a:pt x="70" y="152"/>
                  </a:lnTo>
                  <a:lnTo>
                    <a:pt x="70" y="152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33"/>
            <p:cNvSpPr>
              <a:spLocks/>
            </p:cNvSpPr>
            <p:nvPr/>
          </p:nvSpPr>
          <p:spPr bwMode="auto">
            <a:xfrm>
              <a:off x="4633913" y="2789238"/>
              <a:ext cx="527050" cy="422275"/>
            </a:xfrm>
            <a:custGeom>
              <a:avLst/>
              <a:gdLst>
                <a:gd name="T0" fmla="*/ 180 w 332"/>
                <a:gd name="T1" fmla="*/ 76 h 266"/>
                <a:gd name="T2" fmla="*/ 108 w 332"/>
                <a:gd name="T3" fmla="*/ 74 h 266"/>
                <a:gd name="T4" fmla="*/ 110 w 332"/>
                <a:gd name="T5" fmla="*/ 24 h 266"/>
                <a:gd name="T6" fmla="*/ 110 w 332"/>
                <a:gd name="T7" fmla="*/ 24 h 266"/>
                <a:gd name="T8" fmla="*/ 0 w 332"/>
                <a:gd name="T9" fmla="*/ 126 h 266"/>
                <a:gd name="T10" fmla="*/ 0 w 332"/>
                <a:gd name="T11" fmla="*/ 126 h 266"/>
                <a:gd name="T12" fmla="*/ 102 w 332"/>
                <a:gd name="T13" fmla="*/ 236 h 266"/>
                <a:gd name="T14" fmla="*/ 104 w 332"/>
                <a:gd name="T15" fmla="*/ 186 h 266"/>
                <a:gd name="T16" fmla="*/ 176 w 332"/>
                <a:gd name="T17" fmla="*/ 190 h 266"/>
                <a:gd name="T18" fmla="*/ 176 w 332"/>
                <a:gd name="T19" fmla="*/ 190 h 266"/>
                <a:gd name="T20" fmla="*/ 184 w 332"/>
                <a:gd name="T21" fmla="*/ 228 h 266"/>
                <a:gd name="T22" fmla="*/ 194 w 332"/>
                <a:gd name="T23" fmla="*/ 266 h 266"/>
                <a:gd name="T24" fmla="*/ 328 w 332"/>
                <a:gd name="T25" fmla="*/ 222 h 266"/>
                <a:gd name="T26" fmla="*/ 328 w 332"/>
                <a:gd name="T27" fmla="*/ 222 h 266"/>
                <a:gd name="T28" fmla="*/ 324 w 332"/>
                <a:gd name="T29" fmla="*/ 202 h 266"/>
                <a:gd name="T30" fmla="*/ 320 w 332"/>
                <a:gd name="T31" fmla="*/ 182 h 266"/>
                <a:gd name="T32" fmla="*/ 316 w 332"/>
                <a:gd name="T33" fmla="*/ 162 h 266"/>
                <a:gd name="T34" fmla="*/ 316 w 332"/>
                <a:gd name="T35" fmla="*/ 140 h 266"/>
                <a:gd name="T36" fmla="*/ 316 w 332"/>
                <a:gd name="T37" fmla="*/ 140 h 266"/>
                <a:gd name="T38" fmla="*/ 316 w 332"/>
                <a:gd name="T39" fmla="*/ 116 h 266"/>
                <a:gd name="T40" fmla="*/ 320 w 332"/>
                <a:gd name="T41" fmla="*/ 92 h 266"/>
                <a:gd name="T42" fmla="*/ 326 w 332"/>
                <a:gd name="T43" fmla="*/ 70 h 266"/>
                <a:gd name="T44" fmla="*/ 332 w 332"/>
                <a:gd name="T45" fmla="*/ 48 h 266"/>
                <a:gd name="T46" fmla="*/ 200 w 332"/>
                <a:gd name="T47" fmla="*/ 0 h 266"/>
                <a:gd name="T48" fmla="*/ 200 w 332"/>
                <a:gd name="T49" fmla="*/ 0 h 266"/>
                <a:gd name="T50" fmla="*/ 188 w 332"/>
                <a:gd name="T51" fmla="*/ 38 h 266"/>
                <a:gd name="T52" fmla="*/ 180 w 332"/>
                <a:gd name="T53" fmla="*/ 76 h 266"/>
                <a:gd name="T54" fmla="*/ 180 w 332"/>
                <a:gd name="T55" fmla="*/ 7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32" h="266">
                  <a:moveTo>
                    <a:pt x="180" y="76"/>
                  </a:moveTo>
                  <a:lnTo>
                    <a:pt x="108" y="74"/>
                  </a:lnTo>
                  <a:lnTo>
                    <a:pt x="110" y="24"/>
                  </a:lnTo>
                  <a:lnTo>
                    <a:pt x="110" y="24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102" y="236"/>
                  </a:lnTo>
                  <a:lnTo>
                    <a:pt x="104" y="186"/>
                  </a:lnTo>
                  <a:lnTo>
                    <a:pt x="176" y="190"/>
                  </a:lnTo>
                  <a:lnTo>
                    <a:pt x="176" y="190"/>
                  </a:lnTo>
                  <a:lnTo>
                    <a:pt x="184" y="228"/>
                  </a:lnTo>
                  <a:lnTo>
                    <a:pt x="194" y="266"/>
                  </a:lnTo>
                  <a:lnTo>
                    <a:pt x="328" y="222"/>
                  </a:lnTo>
                  <a:lnTo>
                    <a:pt x="328" y="222"/>
                  </a:lnTo>
                  <a:lnTo>
                    <a:pt x="324" y="202"/>
                  </a:lnTo>
                  <a:lnTo>
                    <a:pt x="320" y="182"/>
                  </a:lnTo>
                  <a:lnTo>
                    <a:pt x="316" y="162"/>
                  </a:lnTo>
                  <a:lnTo>
                    <a:pt x="316" y="140"/>
                  </a:lnTo>
                  <a:lnTo>
                    <a:pt x="316" y="140"/>
                  </a:lnTo>
                  <a:lnTo>
                    <a:pt x="316" y="116"/>
                  </a:lnTo>
                  <a:lnTo>
                    <a:pt x="320" y="92"/>
                  </a:lnTo>
                  <a:lnTo>
                    <a:pt x="326" y="70"/>
                  </a:lnTo>
                  <a:lnTo>
                    <a:pt x="332" y="48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188" y="38"/>
                  </a:lnTo>
                  <a:lnTo>
                    <a:pt x="180" y="76"/>
                  </a:lnTo>
                  <a:lnTo>
                    <a:pt x="180" y="76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34"/>
            <p:cNvSpPr>
              <a:spLocks/>
            </p:cNvSpPr>
            <p:nvPr/>
          </p:nvSpPr>
          <p:spPr bwMode="auto">
            <a:xfrm>
              <a:off x="5948363" y="2789238"/>
              <a:ext cx="517525" cy="422275"/>
            </a:xfrm>
            <a:custGeom>
              <a:avLst/>
              <a:gdLst>
                <a:gd name="T0" fmla="*/ 152 w 326"/>
                <a:gd name="T1" fmla="*/ 76 h 266"/>
                <a:gd name="T2" fmla="*/ 218 w 326"/>
                <a:gd name="T3" fmla="*/ 74 h 266"/>
                <a:gd name="T4" fmla="*/ 216 w 326"/>
                <a:gd name="T5" fmla="*/ 24 h 266"/>
                <a:gd name="T6" fmla="*/ 216 w 326"/>
                <a:gd name="T7" fmla="*/ 24 h 266"/>
                <a:gd name="T8" fmla="*/ 326 w 326"/>
                <a:gd name="T9" fmla="*/ 126 h 266"/>
                <a:gd name="T10" fmla="*/ 326 w 326"/>
                <a:gd name="T11" fmla="*/ 126 h 266"/>
                <a:gd name="T12" fmla="*/ 224 w 326"/>
                <a:gd name="T13" fmla="*/ 236 h 266"/>
                <a:gd name="T14" fmla="*/ 222 w 326"/>
                <a:gd name="T15" fmla="*/ 186 h 266"/>
                <a:gd name="T16" fmla="*/ 154 w 326"/>
                <a:gd name="T17" fmla="*/ 190 h 266"/>
                <a:gd name="T18" fmla="*/ 154 w 326"/>
                <a:gd name="T19" fmla="*/ 190 h 266"/>
                <a:gd name="T20" fmla="*/ 148 w 326"/>
                <a:gd name="T21" fmla="*/ 228 h 266"/>
                <a:gd name="T22" fmla="*/ 138 w 326"/>
                <a:gd name="T23" fmla="*/ 266 h 266"/>
                <a:gd name="T24" fmla="*/ 2 w 326"/>
                <a:gd name="T25" fmla="*/ 222 h 266"/>
                <a:gd name="T26" fmla="*/ 2 w 326"/>
                <a:gd name="T27" fmla="*/ 222 h 266"/>
                <a:gd name="T28" fmla="*/ 8 w 326"/>
                <a:gd name="T29" fmla="*/ 202 h 266"/>
                <a:gd name="T30" fmla="*/ 12 w 326"/>
                <a:gd name="T31" fmla="*/ 182 h 266"/>
                <a:gd name="T32" fmla="*/ 14 w 326"/>
                <a:gd name="T33" fmla="*/ 162 h 266"/>
                <a:gd name="T34" fmla="*/ 16 w 326"/>
                <a:gd name="T35" fmla="*/ 140 h 266"/>
                <a:gd name="T36" fmla="*/ 16 w 326"/>
                <a:gd name="T37" fmla="*/ 140 h 266"/>
                <a:gd name="T38" fmla="*/ 14 w 326"/>
                <a:gd name="T39" fmla="*/ 116 h 266"/>
                <a:gd name="T40" fmla="*/ 12 w 326"/>
                <a:gd name="T41" fmla="*/ 92 h 266"/>
                <a:gd name="T42" fmla="*/ 6 w 326"/>
                <a:gd name="T43" fmla="*/ 70 h 266"/>
                <a:gd name="T44" fmla="*/ 0 w 326"/>
                <a:gd name="T45" fmla="*/ 48 h 266"/>
                <a:gd name="T46" fmla="*/ 132 w 326"/>
                <a:gd name="T47" fmla="*/ 0 h 266"/>
                <a:gd name="T48" fmla="*/ 132 w 326"/>
                <a:gd name="T49" fmla="*/ 0 h 266"/>
                <a:gd name="T50" fmla="*/ 144 w 326"/>
                <a:gd name="T51" fmla="*/ 38 h 266"/>
                <a:gd name="T52" fmla="*/ 152 w 326"/>
                <a:gd name="T53" fmla="*/ 76 h 266"/>
                <a:gd name="T54" fmla="*/ 152 w 326"/>
                <a:gd name="T55" fmla="*/ 7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6" h="266">
                  <a:moveTo>
                    <a:pt x="152" y="76"/>
                  </a:moveTo>
                  <a:lnTo>
                    <a:pt x="218" y="74"/>
                  </a:lnTo>
                  <a:lnTo>
                    <a:pt x="216" y="24"/>
                  </a:lnTo>
                  <a:lnTo>
                    <a:pt x="216" y="24"/>
                  </a:lnTo>
                  <a:lnTo>
                    <a:pt x="326" y="126"/>
                  </a:lnTo>
                  <a:lnTo>
                    <a:pt x="326" y="126"/>
                  </a:lnTo>
                  <a:lnTo>
                    <a:pt x="224" y="236"/>
                  </a:lnTo>
                  <a:lnTo>
                    <a:pt x="222" y="186"/>
                  </a:lnTo>
                  <a:lnTo>
                    <a:pt x="154" y="190"/>
                  </a:lnTo>
                  <a:lnTo>
                    <a:pt x="154" y="190"/>
                  </a:lnTo>
                  <a:lnTo>
                    <a:pt x="148" y="228"/>
                  </a:lnTo>
                  <a:lnTo>
                    <a:pt x="138" y="266"/>
                  </a:lnTo>
                  <a:lnTo>
                    <a:pt x="2" y="222"/>
                  </a:lnTo>
                  <a:lnTo>
                    <a:pt x="2" y="222"/>
                  </a:lnTo>
                  <a:lnTo>
                    <a:pt x="8" y="202"/>
                  </a:lnTo>
                  <a:lnTo>
                    <a:pt x="12" y="182"/>
                  </a:lnTo>
                  <a:lnTo>
                    <a:pt x="14" y="162"/>
                  </a:lnTo>
                  <a:lnTo>
                    <a:pt x="16" y="140"/>
                  </a:lnTo>
                  <a:lnTo>
                    <a:pt x="16" y="140"/>
                  </a:lnTo>
                  <a:lnTo>
                    <a:pt x="14" y="116"/>
                  </a:lnTo>
                  <a:lnTo>
                    <a:pt x="12" y="92"/>
                  </a:lnTo>
                  <a:lnTo>
                    <a:pt x="6" y="70"/>
                  </a:lnTo>
                  <a:lnTo>
                    <a:pt x="0" y="48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44" y="38"/>
                  </a:lnTo>
                  <a:lnTo>
                    <a:pt x="152" y="76"/>
                  </a:lnTo>
                  <a:lnTo>
                    <a:pt x="152" y="7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35"/>
            <p:cNvSpPr>
              <a:spLocks/>
            </p:cNvSpPr>
            <p:nvPr/>
          </p:nvSpPr>
          <p:spPr bwMode="auto">
            <a:xfrm>
              <a:off x="5164138" y="2522538"/>
              <a:ext cx="155575" cy="152400"/>
            </a:xfrm>
            <a:custGeom>
              <a:avLst/>
              <a:gdLst>
                <a:gd name="T0" fmla="*/ 86 w 98"/>
                <a:gd name="T1" fmla="*/ 64 h 96"/>
                <a:gd name="T2" fmla="*/ 60 w 98"/>
                <a:gd name="T3" fmla="*/ 30 h 96"/>
                <a:gd name="T4" fmla="*/ 68 w 98"/>
                <a:gd name="T5" fmla="*/ 64 h 96"/>
                <a:gd name="T6" fmla="*/ 60 w 98"/>
                <a:gd name="T7" fmla="*/ 68 h 96"/>
                <a:gd name="T8" fmla="*/ 30 w 98"/>
                <a:gd name="T9" fmla="*/ 54 h 96"/>
                <a:gd name="T10" fmla="*/ 56 w 98"/>
                <a:gd name="T11" fmla="*/ 88 h 96"/>
                <a:gd name="T12" fmla="*/ 44 w 98"/>
                <a:gd name="T13" fmla="*/ 96 h 96"/>
                <a:gd name="T14" fmla="*/ 0 w 98"/>
                <a:gd name="T15" fmla="*/ 42 h 96"/>
                <a:gd name="T16" fmla="*/ 14 w 98"/>
                <a:gd name="T17" fmla="*/ 32 h 96"/>
                <a:gd name="T18" fmla="*/ 50 w 98"/>
                <a:gd name="T19" fmla="*/ 50 h 96"/>
                <a:gd name="T20" fmla="*/ 42 w 98"/>
                <a:gd name="T21" fmla="*/ 10 h 96"/>
                <a:gd name="T22" fmla="*/ 56 w 98"/>
                <a:gd name="T23" fmla="*/ 0 h 96"/>
                <a:gd name="T24" fmla="*/ 98 w 98"/>
                <a:gd name="T25" fmla="*/ 54 h 96"/>
                <a:gd name="T26" fmla="*/ 86 w 98"/>
                <a:gd name="T27" fmla="*/ 64 h 96"/>
                <a:gd name="T28" fmla="*/ 86 w 98"/>
                <a:gd name="T29" fmla="*/ 6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8" h="96">
                  <a:moveTo>
                    <a:pt x="86" y="64"/>
                  </a:moveTo>
                  <a:lnTo>
                    <a:pt x="60" y="30"/>
                  </a:lnTo>
                  <a:lnTo>
                    <a:pt x="68" y="64"/>
                  </a:lnTo>
                  <a:lnTo>
                    <a:pt x="60" y="68"/>
                  </a:lnTo>
                  <a:lnTo>
                    <a:pt x="30" y="54"/>
                  </a:lnTo>
                  <a:lnTo>
                    <a:pt x="56" y="88"/>
                  </a:lnTo>
                  <a:lnTo>
                    <a:pt x="44" y="96"/>
                  </a:lnTo>
                  <a:lnTo>
                    <a:pt x="0" y="42"/>
                  </a:lnTo>
                  <a:lnTo>
                    <a:pt x="14" y="32"/>
                  </a:lnTo>
                  <a:lnTo>
                    <a:pt x="50" y="50"/>
                  </a:lnTo>
                  <a:lnTo>
                    <a:pt x="42" y="10"/>
                  </a:lnTo>
                  <a:lnTo>
                    <a:pt x="56" y="0"/>
                  </a:lnTo>
                  <a:lnTo>
                    <a:pt x="98" y="54"/>
                  </a:lnTo>
                  <a:lnTo>
                    <a:pt x="86" y="64"/>
                  </a:lnTo>
                  <a:lnTo>
                    <a:pt x="86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6"/>
            <p:cNvSpPr>
              <a:spLocks noEditPoints="1"/>
            </p:cNvSpPr>
            <p:nvPr/>
          </p:nvSpPr>
          <p:spPr bwMode="auto">
            <a:xfrm>
              <a:off x="5307013" y="2506663"/>
              <a:ext cx="101600" cy="88900"/>
            </a:xfrm>
            <a:custGeom>
              <a:avLst/>
              <a:gdLst>
                <a:gd name="T0" fmla="*/ 34 w 64"/>
                <a:gd name="T1" fmla="*/ 54 h 56"/>
                <a:gd name="T2" fmla="*/ 26 w 64"/>
                <a:gd name="T3" fmla="*/ 56 h 56"/>
                <a:gd name="T4" fmla="*/ 20 w 64"/>
                <a:gd name="T5" fmla="*/ 56 h 56"/>
                <a:gd name="T6" fmla="*/ 14 w 64"/>
                <a:gd name="T7" fmla="*/ 52 h 56"/>
                <a:gd name="T8" fmla="*/ 12 w 64"/>
                <a:gd name="T9" fmla="*/ 48 h 56"/>
                <a:gd name="T10" fmla="*/ 10 w 64"/>
                <a:gd name="T11" fmla="*/ 40 h 56"/>
                <a:gd name="T12" fmla="*/ 12 w 64"/>
                <a:gd name="T13" fmla="*/ 34 h 56"/>
                <a:gd name="T14" fmla="*/ 16 w 64"/>
                <a:gd name="T15" fmla="*/ 28 h 56"/>
                <a:gd name="T16" fmla="*/ 24 w 64"/>
                <a:gd name="T17" fmla="*/ 22 h 56"/>
                <a:gd name="T18" fmla="*/ 30 w 64"/>
                <a:gd name="T19" fmla="*/ 20 h 56"/>
                <a:gd name="T20" fmla="*/ 34 w 64"/>
                <a:gd name="T21" fmla="*/ 18 h 56"/>
                <a:gd name="T22" fmla="*/ 32 w 64"/>
                <a:gd name="T23" fmla="*/ 14 h 56"/>
                <a:gd name="T24" fmla="*/ 26 w 64"/>
                <a:gd name="T25" fmla="*/ 12 h 56"/>
                <a:gd name="T26" fmla="*/ 22 w 64"/>
                <a:gd name="T27" fmla="*/ 14 h 56"/>
                <a:gd name="T28" fmla="*/ 14 w 64"/>
                <a:gd name="T29" fmla="*/ 18 h 56"/>
                <a:gd name="T30" fmla="*/ 0 w 64"/>
                <a:gd name="T31" fmla="*/ 18 h 56"/>
                <a:gd name="T32" fmla="*/ 8 w 64"/>
                <a:gd name="T33" fmla="*/ 10 h 56"/>
                <a:gd name="T34" fmla="*/ 18 w 64"/>
                <a:gd name="T35" fmla="*/ 4 h 56"/>
                <a:gd name="T36" fmla="*/ 28 w 64"/>
                <a:gd name="T37" fmla="*/ 0 h 56"/>
                <a:gd name="T38" fmla="*/ 36 w 64"/>
                <a:gd name="T39" fmla="*/ 2 h 56"/>
                <a:gd name="T40" fmla="*/ 50 w 64"/>
                <a:gd name="T41" fmla="*/ 14 h 56"/>
                <a:gd name="T42" fmla="*/ 54 w 64"/>
                <a:gd name="T43" fmla="*/ 26 h 56"/>
                <a:gd name="T44" fmla="*/ 56 w 64"/>
                <a:gd name="T45" fmla="*/ 28 h 56"/>
                <a:gd name="T46" fmla="*/ 64 w 64"/>
                <a:gd name="T47" fmla="*/ 40 h 56"/>
                <a:gd name="T48" fmla="*/ 62 w 64"/>
                <a:gd name="T49" fmla="*/ 42 h 56"/>
                <a:gd name="T50" fmla="*/ 60 w 64"/>
                <a:gd name="T51" fmla="*/ 44 h 56"/>
                <a:gd name="T52" fmla="*/ 52 w 64"/>
                <a:gd name="T53" fmla="*/ 44 h 56"/>
                <a:gd name="T54" fmla="*/ 48 w 64"/>
                <a:gd name="T55" fmla="*/ 42 h 56"/>
                <a:gd name="T56" fmla="*/ 46 w 64"/>
                <a:gd name="T57" fmla="*/ 40 h 56"/>
                <a:gd name="T58" fmla="*/ 42 w 64"/>
                <a:gd name="T59" fmla="*/ 48 h 56"/>
                <a:gd name="T60" fmla="*/ 34 w 64"/>
                <a:gd name="T61" fmla="*/ 54 h 56"/>
                <a:gd name="T62" fmla="*/ 34 w 64"/>
                <a:gd name="T63" fmla="*/ 42 h 56"/>
                <a:gd name="T64" fmla="*/ 38 w 64"/>
                <a:gd name="T65" fmla="*/ 40 h 56"/>
                <a:gd name="T66" fmla="*/ 40 w 64"/>
                <a:gd name="T67" fmla="*/ 36 h 56"/>
                <a:gd name="T68" fmla="*/ 40 w 64"/>
                <a:gd name="T69" fmla="*/ 32 h 56"/>
                <a:gd name="T70" fmla="*/ 38 w 64"/>
                <a:gd name="T71" fmla="*/ 28 h 56"/>
                <a:gd name="T72" fmla="*/ 34 w 64"/>
                <a:gd name="T73" fmla="*/ 28 h 56"/>
                <a:gd name="T74" fmla="*/ 30 w 64"/>
                <a:gd name="T75" fmla="*/ 30 h 56"/>
                <a:gd name="T76" fmla="*/ 24 w 64"/>
                <a:gd name="T77" fmla="*/ 34 h 56"/>
                <a:gd name="T78" fmla="*/ 24 w 64"/>
                <a:gd name="T79" fmla="*/ 40 h 56"/>
                <a:gd name="T80" fmla="*/ 28 w 64"/>
                <a:gd name="T81" fmla="*/ 44 h 56"/>
                <a:gd name="T82" fmla="*/ 34 w 64"/>
                <a:gd name="T83" fmla="*/ 4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4" h="56">
                  <a:moveTo>
                    <a:pt x="34" y="54"/>
                  </a:moveTo>
                  <a:lnTo>
                    <a:pt x="34" y="54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36" y="20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32" y="14"/>
                  </a:lnTo>
                  <a:lnTo>
                    <a:pt x="30" y="14"/>
                  </a:lnTo>
                  <a:lnTo>
                    <a:pt x="26" y="12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0" y="2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8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44" y="6"/>
                  </a:lnTo>
                  <a:lnTo>
                    <a:pt x="50" y="14"/>
                  </a:lnTo>
                  <a:lnTo>
                    <a:pt x="54" y="26"/>
                  </a:lnTo>
                  <a:lnTo>
                    <a:pt x="54" y="26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60" y="28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2" y="42"/>
                  </a:lnTo>
                  <a:lnTo>
                    <a:pt x="62" y="42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48" y="42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2" y="48"/>
                  </a:lnTo>
                  <a:lnTo>
                    <a:pt x="42" y="48"/>
                  </a:lnTo>
                  <a:lnTo>
                    <a:pt x="38" y="52"/>
                  </a:lnTo>
                  <a:lnTo>
                    <a:pt x="34" y="54"/>
                  </a:lnTo>
                  <a:lnTo>
                    <a:pt x="34" y="54"/>
                  </a:lnTo>
                  <a:close/>
                  <a:moveTo>
                    <a:pt x="34" y="42"/>
                  </a:moveTo>
                  <a:lnTo>
                    <a:pt x="34" y="42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2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4" y="28"/>
                  </a:lnTo>
                  <a:lnTo>
                    <a:pt x="34" y="28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38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28" y="44"/>
                  </a:lnTo>
                  <a:lnTo>
                    <a:pt x="28" y="44"/>
                  </a:lnTo>
                  <a:lnTo>
                    <a:pt x="34" y="42"/>
                  </a:lnTo>
                  <a:lnTo>
                    <a:pt x="34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7"/>
            <p:cNvSpPr>
              <a:spLocks noEditPoints="1"/>
            </p:cNvSpPr>
            <p:nvPr/>
          </p:nvSpPr>
          <p:spPr bwMode="auto">
            <a:xfrm>
              <a:off x="5392738" y="2452688"/>
              <a:ext cx="53975" cy="117475"/>
            </a:xfrm>
            <a:custGeom>
              <a:avLst/>
              <a:gdLst>
                <a:gd name="T0" fmla="*/ 18 w 34"/>
                <a:gd name="T1" fmla="*/ 74 h 74"/>
                <a:gd name="T2" fmla="*/ 4 w 34"/>
                <a:gd name="T3" fmla="*/ 24 h 74"/>
                <a:gd name="T4" fmla="*/ 20 w 34"/>
                <a:gd name="T5" fmla="*/ 20 h 74"/>
                <a:gd name="T6" fmla="*/ 34 w 34"/>
                <a:gd name="T7" fmla="*/ 70 h 74"/>
                <a:gd name="T8" fmla="*/ 18 w 34"/>
                <a:gd name="T9" fmla="*/ 74 h 74"/>
                <a:gd name="T10" fmla="*/ 18 w 34"/>
                <a:gd name="T11" fmla="*/ 74 h 74"/>
                <a:gd name="T12" fmla="*/ 2 w 34"/>
                <a:gd name="T13" fmla="*/ 18 h 74"/>
                <a:gd name="T14" fmla="*/ 0 w 34"/>
                <a:gd name="T15" fmla="*/ 6 h 74"/>
                <a:gd name="T16" fmla="*/ 14 w 34"/>
                <a:gd name="T17" fmla="*/ 0 h 74"/>
                <a:gd name="T18" fmla="*/ 18 w 34"/>
                <a:gd name="T19" fmla="*/ 14 h 74"/>
                <a:gd name="T20" fmla="*/ 2 w 34"/>
                <a:gd name="T21" fmla="*/ 18 h 74"/>
                <a:gd name="T22" fmla="*/ 2 w 34"/>
                <a:gd name="T23" fmla="*/ 1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74">
                  <a:moveTo>
                    <a:pt x="18" y="74"/>
                  </a:moveTo>
                  <a:lnTo>
                    <a:pt x="4" y="24"/>
                  </a:lnTo>
                  <a:lnTo>
                    <a:pt x="20" y="20"/>
                  </a:lnTo>
                  <a:lnTo>
                    <a:pt x="34" y="70"/>
                  </a:lnTo>
                  <a:lnTo>
                    <a:pt x="18" y="74"/>
                  </a:lnTo>
                  <a:lnTo>
                    <a:pt x="18" y="74"/>
                  </a:lnTo>
                  <a:close/>
                  <a:moveTo>
                    <a:pt x="2" y="18"/>
                  </a:moveTo>
                  <a:lnTo>
                    <a:pt x="0" y="6"/>
                  </a:lnTo>
                  <a:lnTo>
                    <a:pt x="14" y="0"/>
                  </a:lnTo>
                  <a:lnTo>
                    <a:pt x="18" y="14"/>
                  </a:lnTo>
                  <a:lnTo>
                    <a:pt x="2" y="18"/>
                  </a:lnTo>
                  <a:lnTo>
                    <a:pt x="2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8"/>
            <p:cNvSpPr>
              <a:spLocks/>
            </p:cNvSpPr>
            <p:nvPr/>
          </p:nvSpPr>
          <p:spPr bwMode="auto">
            <a:xfrm>
              <a:off x="5449888" y="2468563"/>
              <a:ext cx="88900" cy="88900"/>
            </a:xfrm>
            <a:custGeom>
              <a:avLst/>
              <a:gdLst>
                <a:gd name="T0" fmla="*/ 56 w 56"/>
                <a:gd name="T1" fmla="*/ 48 h 56"/>
                <a:gd name="T2" fmla="*/ 42 w 56"/>
                <a:gd name="T3" fmla="*/ 52 h 56"/>
                <a:gd name="T4" fmla="*/ 36 w 56"/>
                <a:gd name="T5" fmla="*/ 22 h 56"/>
                <a:gd name="T6" fmla="*/ 36 w 56"/>
                <a:gd name="T7" fmla="*/ 22 h 56"/>
                <a:gd name="T8" fmla="*/ 36 w 56"/>
                <a:gd name="T9" fmla="*/ 18 h 56"/>
                <a:gd name="T10" fmla="*/ 34 w 56"/>
                <a:gd name="T11" fmla="*/ 16 h 56"/>
                <a:gd name="T12" fmla="*/ 34 w 56"/>
                <a:gd name="T13" fmla="*/ 16 h 56"/>
                <a:gd name="T14" fmla="*/ 32 w 56"/>
                <a:gd name="T15" fmla="*/ 14 h 56"/>
                <a:gd name="T16" fmla="*/ 28 w 56"/>
                <a:gd name="T17" fmla="*/ 14 h 56"/>
                <a:gd name="T18" fmla="*/ 28 w 56"/>
                <a:gd name="T19" fmla="*/ 14 h 56"/>
                <a:gd name="T20" fmla="*/ 26 w 56"/>
                <a:gd name="T21" fmla="*/ 16 h 56"/>
                <a:gd name="T22" fmla="*/ 26 w 56"/>
                <a:gd name="T23" fmla="*/ 16 h 56"/>
                <a:gd name="T24" fmla="*/ 22 w 56"/>
                <a:gd name="T25" fmla="*/ 18 h 56"/>
                <a:gd name="T26" fmla="*/ 22 w 56"/>
                <a:gd name="T27" fmla="*/ 18 h 56"/>
                <a:gd name="T28" fmla="*/ 20 w 56"/>
                <a:gd name="T29" fmla="*/ 22 h 56"/>
                <a:gd name="T30" fmla="*/ 20 w 56"/>
                <a:gd name="T31" fmla="*/ 22 h 56"/>
                <a:gd name="T32" fmla="*/ 18 w 56"/>
                <a:gd name="T33" fmla="*/ 26 h 56"/>
                <a:gd name="T34" fmla="*/ 24 w 56"/>
                <a:gd name="T35" fmla="*/ 54 h 56"/>
                <a:gd name="T36" fmla="*/ 8 w 56"/>
                <a:gd name="T37" fmla="*/ 56 h 56"/>
                <a:gd name="T38" fmla="*/ 0 w 56"/>
                <a:gd name="T39" fmla="*/ 6 h 56"/>
                <a:gd name="T40" fmla="*/ 14 w 56"/>
                <a:gd name="T41" fmla="*/ 4 h 56"/>
                <a:gd name="T42" fmla="*/ 16 w 56"/>
                <a:gd name="T43" fmla="*/ 12 h 56"/>
                <a:gd name="T44" fmla="*/ 16 w 56"/>
                <a:gd name="T45" fmla="*/ 12 h 56"/>
                <a:gd name="T46" fmla="*/ 18 w 56"/>
                <a:gd name="T47" fmla="*/ 8 h 56"/>
                <a:gd name="T48" fmla="*/ 22 w 56"/>
                <a:gd name="T49" fmla="*/ 4 h 56"/>
                <a:gd name="T50" fmla="*/ 22 w 56"/>
                <a:gd name="T51" fmla="*/ 4 h 56"/>
                <a:gd name="T52" fmla="*/ 28 w 56"/>
                <a:gd name="T53" fmla="*/ 2 h 56"/>
                <a:gd name="T54" fmla="*/ 34 w 56"/>
                <a:gd name="T55" fmla="*/ 0 h 56"/>
                <a:gd name="T56" fmla="*/ 34 w 56"/>
                <a:gd name="T57" fmla="*/ 0 h 56"/>
                <a:gd name="T58" fmla="*/ 42 w 56"/>
                <a:gd name="T59" fmla="*/ 0 h 56"/>
                <a:gd name="T60" fmla="*/ 42 w 56"/>
                <a:gd name="T61" fmla="*/ 0 h 56"/>
                <a:gd name="T62" fmla="*/ 48 w 56"/>
                <a:gd name="T63" fmla="*/ 4 h 56"/>
                <a:gd name="T64" fmla="*/ 48 w 56"/>
                <a:gd name="T65" fmla="*/ 4 h 56"/>
                <a:gd name="T66" fmla="*/ 50 w 56"/>
                <a:gd name="T67" fmla="*/ 10 h 56"/>
                <a:gd name="T68" fmla="*/ 50 w 56"/>
                <a:gd name="T69" fmla="*/ 10 h 56"/>
                <a:gd name="T70" fmla="*/ 52 w 56"/>
                <a:gd name="T71" fmla="*/ 16 h 56"/>
                <a:gd name="T72" fmla="*/ 56 w 56"/>
                <a:gd name="T73" fmla="*/ 48 h 56"/>
                <a:gd name="T74" fmla="*/ 56 w 56"/>
                <a:gd name="T75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" h="56">
                  <a:moveTo>
                    <a:pt x="56" y="48"/>
                  </a:moveTo>
                  <a:lnTo>
                    <a:pt x="42" y="5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18"/>
                  </a:lnTo>
                  <a:lnTo>
                    <a:pt x="34" y="16"/>
                  </a:lnTo>
                  <a:lnTo>
                    <a:pt x="34" y="16"/>
                  </a:lnTo>
                  <a:lnTo>
                    <a:pt x="32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6" y="16"/>
                  </a:lnTo>
                  <a:lnTo>
                    <a:pt x="26" y="16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8" y="26"/>
                  </a:lnTo>
                  <a:lnTo>
                    <a:pt x="24" y="54"/>
                  </a:lnTo>
                  <a:lnTo>
                    <a:pt x="8" y="56"/>
                  </a:lnTo>
                  <a:lnTo>
                    <a:pt x="0" y="6"/>
                  </a:lnTo>
                  <a:lnTo>
                    <a:pt x="14" y="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8" y="8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8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52" y="16"/>
                  </a:lnTo>
                  <a:lnTo>
                    <a:pt x="56" y="48"/>
                  </a:lnTo>
                  <a:lnTo>
                    <a:pt x="56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9"/>
            <p:cNvSpPr>
              <a:spLocks/>
            </p:cNvSpPr>
            <p:nvPr/>
          </p:nvSpPr>
          <p:spPr bwMode="auto">
            <a:xfrm>
              <a:off x="5595938" y="2439988"/>
              <a:ext cx="95250" cy="117475"/>
            </a:xfrm>
            <a:custGeom>
              <a:avLst/>
              <a:gdLst>
                <a:gd name="T0" fmla="*/ 58 w 60"/>
                <a:gd name="T1" fmla="*/ 24 h 74"/>
                <a:gd name="T2" fmla="*/ 36 w 60"/>
                <a:gd name="T3" fmla="*/ 20 h 74"/>
                <a:gd name="T4" fmla="*/ 28 w 60"/>
                <a:gd name="T5" fmla="*/ 74 h 74"/>
                <a:gd name="T6" fmla="*/ 12 w 60"/>
                <a:gd name="T7" fmla="*/ 72 h 74"/>
                <a:gd name="T8" fmla="*/ 20 w 60"/>
                <a:gd name="T9" fmla="*/ 18 h 74"/>
                <a:gd name="T10" fmla="*/ 0 w 60"/>
                <a:gd name="T11" fmla="*/ 14 h 74"/>
                <a:gd name="T12" fmla="*/ 2 w 60"/>
                <a:gd name="T13" fmla="*/ 0 h 74"/>
                <a:gd name="T14" fmla="*/ 60 w 60"/>
                <a:gd name="T15" fmla="*/ 10 h 74"/>
                <a:gd name="T16" fmla="*/ 58 w 60"/>
                <a:gd name="T17" fmla="*/ 24 h 74"/>
                <a:gd name="T18" fmla="*/ 58 w 60"/>
                <a:gd name="T19" fmla="*/ 2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74">
                  <a:moveTo>
                    <a:pt x="58" y="24"/>
                  </a:moveTo>
                  <a:lnTo>
                    <a:pt x="36" y="20"/>
                  </a:lnTo>
                  <a:lnTo>
                    <a:pt x="28" y="74"/>
                  </a:lnTo>
                  <a:lnTo>
                    <a:pt x="12" y="72"/>
                  </a:lnTo>
                  <a:lnTo>
                    <a:pt x="20" y="18"/>
                  </a:lnTo>
                  <a:lnTo>
                    <a:pt x="0" y="14"/>
                  </a:lnTo>
                  <a:lnTo>
                    <a:pt x="2" y="0"/>
                  </a:lnTo>
                  <a:lnTo>
                    <a:pt x="60" y="10"/>
                  </a:lnTo>
                  <a:lnTo>
                    <a:pt x="58" y="24"/>
                  </a:lnTo>
                  <a:lnTo>
                    <a:pt x="58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40"/>
            <p:cNvSpPr>
              <a:spLocks noEditPoints="1"/>
            </p:cNvSpPr>
            <p:nvPr/>
          </p:nvSpPr>
          <p:spPr bwMode="auto">
            <a:xfrm>
              <a:off x="5681663" y="2462213"/>
              <a:ext cx="63500" cy="114300"/>
            </a:xfrm>
            <a:custGeom>
              <a:avLst/>
              <a:gdLst>
                <a:gd name="T0" fmla="*/ 0 w 40"/>
                <a:gd name="T1" fmla="*/ 66 h 72"/>
                <a:gd name="T2" fmla="*/ 18 w 40"/>
                <a:gd name="T3" fmla="*/ 18 h 72"/>
                <a:gd name="T4" fmla="*/ 32 w 40"/>
                <a:gd name="T5" fmla="*/ 24 h 72"/>
                <a:gd name="T6" fmla="*/ 16 w 40"/>
                <a:gd name="T7" fmla="*/ 72 h 72"/>
                <a:gd name="T8" fmla="*/ 0 w 40"/>
                <a:gd name="T9" fmla="*/ 66 h 72"/>
                <a:gd name="T10" fmla="*/ 0 w 40"/>
                <a:gd name="T11" fmla="*/ 66 h 72"/>
                <a:gd name="T12" fmla="*/ 20 w 40"/>
                <a:gd name="T13" fmla="*/ 12 h 72"/>
                <a:gd name="T14" fmla="*/ 24 w 40"/>
                <a:gd name="T15" fmla="*/ 0 h 72"/>
                <a:gd name="T16" fmla="*/ 40 w 40"/>
                <a:gd name="T17" fmla="*/ 4 h 72"/>
                <a:gd name="T18" fmla="*/ 34 w 40"/>
                <a:gd name="T19" fmla="*/ 18 h 72"/>
                <a:gd name="T20" fmla="*/ 20 w 40"/>
                <a:gd name="T21" fmla="*/ 12 h 72"/>
                <a:gd name="T22" fmla="*/ 20 w 40"/>
                <a:gd name="T23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72">
                  <a:moveTo>
                    <a:pt x="0" y="66"/>
                  </a:moveTo>
                  <a:lnTo>
                    <a:pt x="18" y="18"/>
                  </a:lnTo>
                  <a:lnTo>
                    <a:pt x="32" y="24"/>
                  </a:lnTo>
                  <a:lnTo>
                    <a:pt x="16" y="72"/>
                  </a:lnTo>
                  <a:lnTo>
                    <a:pt x="0" y="66"/>
                  </a:lnTo>
                  <a:lnTo>
                    <a:pt x="0" y="66"/>
                  </a:lnTo>
                  <a:close/>
                  <a:moveTo>
                    <a:pt x="20" y="12"/>
                  </a:moveTo>
                  <a:lnTo>
                    <a:pt x="24" y="0"/>
                  </a:lnTo>
                  <a:lnTo>
                    <a:pt x="40" y="4"/>
                  </a:lnTo>
                  <a:lnTo>
                    <a:pt x="34" y="18"/>
                  </a:lnTo>
                  <a:lnTo>
                    <a:pt x="20" y="12"/>
                  </a:lnTo>
                  <a:lnTo>
                    <a:pt x="2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1"/>
            <p:cNvSpPr>
              <a:spLocks/>
            </p:cNvSpPr>
            <p:nvPr/>
          </p:nvSpPr>
          <p:spPr bwMode="auto">
            <a:xfrm>
              <a:off x="5732463" y="2484438"/>
              <a:ext cx="66675" cy="114300"/>
            </a:xfrm>
            <a:custGeom>
              <a:avLst/>
              <a:gdLst>
                <a:gd name="T0" fmla="*/ 24 w 42"/>
                <a:gd name="T1" fmla="*/ 72 h 72"/>
                <a:gd name="T2" fmla="*/ 24 w 42"/>
                <a:gd name="T3" fmla="*/ 72 h 72"/>
                <a:gd name="T4" fmla="*/ 16 w 42"/>
                <a:gd name="T5" fmla="*/ 70 h 72"/>
                <a:gd name="T6" fmla="*/ 16 w 42"/>
                <a:gd name="T7" fmla="*/ 70 h 72"/>
                <a:gd name="T8" fmla="*/ 8 w 42"/>
                <a:gd name="T9" fmla="*/ 68 h 72"/>
                <a:gd name="T10" fmla="*/ 8 w 42"/>
                <a:gd name="T11" fmla="*/ 68 h 72"/>
                <a:gd name="T12" fmla="*/ 4 w 42"/>
                <a:gd name="T13" fmla="*/ 66 h 72"/>
                <a:gd name="T14" fmla="*/ 4 w 42"/>
                <a:gd name="T15" fmla="*/ 66 h 72"/>
                <a:gd name="T16" fmla="*/ 2 w 42"/>
                <a:gd name="T17" fmla="*/ 62 h 72"/>
                <a:gd name="T18" fmla="*/ 2 w 42"/>
                <a:gd name="T19" fmla="*/ 62 h 72"/>
                <a:gd name="T20" fmla="*/ 0 w 42"/>
                <a:gd name="T21" fmla="*/ 56 h 72"/>
                <a:gd name="T22" fmla="*/ 0 w 42"/>
                <a:gd name="T23" fmla="*/ 56 h 72"/>
                <a:gd name="T24" fmla="*/ 2 w 42"/>
                <a:gd name="T25" fmla="*/ 50 h 72"/>
                <a:gd name="T26" fmla="*/ 14 w 42"/>
                <a:gd name="T27" fmla="*/ 26 h 72"/>
                <a:gd name="T28" fmla="*/ 8 w 42"/>
                <a:gd name="T29" fmla="*/ 24 h 72"/>
                <a:gd name="T30" fmla="*/ 12 w 42"/>
                <a:gd name="T31" fmla="*/ 12 h 72"/>
                <a:gd name="T32" fmla="*/ 18 w 42"/>
                <a:gd name="T33" fmla="*/ 16 h 72"/>
                <a:gd name="T34" fmla="*/ 26 w 42"/>
                <a:gd name="T35" fmla="*/ 0 h 72"/>
                <a:gd name="T36" fmla="*/ 40 w 42"/>
                <a:gd name="T37" fmla="*/ 8 h 72"/>
                <a:gd name="T38" fmla="*/ 32 w 42"/>
                <a:gd name="T39" fmla="*/ 22 h 72"/>
                <a:gd name="T40" fmla="*/ 42 w 42"/>
                <a:gd name="T41" fmla="*/ 26 h 72"/>
                <a:gd name="T42" fmla="*/ 36 w 42"/>
                <a:gd name="T43" fmla="*/ 36 h 72"/>
                <a:gd name="T44" fmla="*/ 28 w 42"/>
                <a:gd name="T45" fmla="*/ 32 h 72"/>
                <a:gd name="T46" fmla="*/ 18 w 42"/>
                <a:gd name="T47" fmla="*/ 52 h 72"/>
                <a:gd name="T48" fmla="*/ 18 w 42"/>
                <a:gd name="T49" fmla="*/ 52 h 72"/>
                <a:gd name="T50" fmla="*/ 18 w 42"/>
                <a:gd name="T51" fmla="*/ 56 h 72"/>
                <a:gd name="T52" fmla="*/ 18 w 42"/>
                <a:gd name="T53" fmla="*/ 56 h 72"/>
                <a:gd name="T54" fmla="*/ 20 w 42"/>
                <a:gd name="T55" fmla="*/ 58 h 72"/>
                <a:gd name="T56" fmla="*/ 20 w 42"/>
                <a:gd name="T57" fmla="*/ 58 h 72"/>
                <a:gd name="T58" fmla="*/ 24 w 42"/>
                <a:gd name="T59" fmla="*/ 58 h 72"/>
                <a:gd name="T60" fmla="*/ 24 w 42"/>
                <a:gd name="T61" fmla="*/ 58 h 72"/>
                <a:gd name="T62" fmla="*/ 28 w 42"/>
                <a:gd name="T63" fmla="*/ 60 h 72"/>
                <a:gd name="T64" fmla="*/ 24 w 42"/>
                <a:gd name="T65" fmla="*/ 72 h 72"/>
                <a:gd name="T66" fmla="*/ 24 w 42"/>
                <a:gd name="T6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72">
                  <a:moveTo>
                    <a:pt x="24" y="72"/>
                  </a:moveTo>
                  <a:lnTo>
                    <a:pt x="24" y="72"/>
                  </a:lnTo>
                  <a:lnTo>
                    <a:pt x="16" y="70"/>
                  </a:lnTo>
                  <a:lnTo>
                    <a:pt x="16" y="70"/>
                  </a:lnTo>
                  <a:lnTo>
                    <a:pt x="8" y="68"/>
                  </a:lnTo>
                  <a:lnTo>
                    <a:pt x="8" y="68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14" y="26"/>
                  </a:lnTo>
                  <a:lnTo>
                    <a:pt x="8" y="24"/>
                  </a:lnTo>
                  <a:lnTo>
                    <a:pt x="12" y="12"/>
                  </a:lnTo>
                  <a:lnTo>
                    <a:pt x="18" y="16"/>
                  </a:lnTo>
                  <a:lnTo>
                    <a:pt x="26" y="0"/>
                  </a:lnTo>
                  <a:lnTo>
                    <a:pt x="40" y="8"/>
                  </a:lnTo>
                  <a:lnTo>
                    <a:pt x="32" y="22"/>
                  </a:lnTo>
                  <a:lnTo>
                    <a:pt x="42" y="26"/>
                  </a:lnTo>
                  <a:lnTo>
                    <a:pt x="36" y="36"/>
                  </a:lnTo>
                  <a:lnTo>
                    <a:pt x="28" y="32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8" y="56"/>
                  </a:lnTo>
                  <a:lnTo>
                    <a:pt x="18" y="56"/>
                  </a:lnTo>
                  <a:lnTo>
                    <a:pt x="20" y="58"/>
                  </a:lnTo>
                  <a:lnTo>
                    <a:pt x="20" y="58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28" y="60"/>
                  </a:lnTo>
                  <a:lnTo>
                    <a:pt x="24" y="72"/>
                  </a:lnTo>
                  <a:lnTo>
                    <a:pt x="24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2"/>
            <p:cNvSpPr>
              <a:spLocks/>
            </p:cNvSpPr>
            <p:nvPr/>
          </p:nvSpPr>
          <p:spPr bwMode="auto">
            <a:xfrm>
              <a:off x="5783263" y="2509838"/>
              <a:ext cx="69850" cy="117475"/>
            </a:xfrm>
            <a:custGeom>
              <a:avLst/>
              <a:gdLst>
                <a:gd name="T0" fmla="*/ 32 w 44"/>
                <a:gd name="T1" fmla="*/ 0 h 74"/>
                <a:gd name="T2" fmla="*/ 44 w 44"/>
                <a:gd name="T3" fmla="*/ 8 h 74"/>
                <a:gd name="T4" fmla="*/ 18 w 44"/>
                <a:gd name="T5" fmla="*/ 54 h 74"/>
                <a:gd name="T6" fmla="*/ 18 w 44"/>
                <a:gd name="T7" fmla="*/ 54 h 74"/>
                <a:gd name="T8" fmla="*/ 18 w 44"/>
                <a:gd name="T9" fmla="*/ 58 h 74"/>
                <a:gd name="T10" fmla="*/ 20 w 44"/>
                <a:gd name="T11" fmla="*/ 60 h 74"/>
                <a:gd name="T12" fmla="*/ 20 w 44"/>
                <a:gd name="T13" fmla="*/ 60 h 74"/>
                <a:gd name="T14" fmla="*/ 22 w 44"/>
                <a:gd name="T15" fmla="*/ 62 h 74"/>
                <a:gd name="T16" fmla="*/ 22 w 44"/>
                <a:gd name="T17" fmla="*/ 62 h 74"/>
                <a:gd name="T18" fmla="*/ 26 w 44"/>
                <a:gd name="T19" fmla="*/ 62 h 74"/>
                <a:gd name="T20" fmla="*/ 22 w 44"/>
                <a:gd name="T21" fmla="*/ 74 h 74"/>
                <a:gd name="T22" fmla="*/ 22 w 44"/>
                <a:gd name="T23" fmla="*/ 74 h 74"/>
                <a:gd name="T24" fmla="*/ 14 w 44"/>
                <a:gd name="T25" fmla="*/ 72 h 74"/>
                <a:gd name="T26" fmla="*/ 14 w 44"/>
                <a:gd name="T27" fmla="*/ 72 h 74"/>
                <a:gd name="T28" fmla="*/ 8 w 44"/>
                <a:gd name="T29" fmla="*/ 70 h 74"/>
                <a:gd name="T30" fmla="*/ 8 w 44"/>
                <a:gd name="T31" fmla="*/ 70 h 74"/>
                <a:gd name="T32" fmla="*/ 4 w 44"/>
                <a:gd name="T33" fmla="*/ 66 h 74"/>
                <a:gd name="T34" fmla="*/ 0 w 44"/>
                <a:gd name="T35" fmla="*/ 62 h 74"/>
                <a:gd name="T36" fmla="*/ 0 w 44"/>
                <a:gd name="T37" fmla="*/ 62 h 74"/>
                <a:gd name="T38" fmla="*/ 0 w 44"/>
                <a:gd name="T39" fmla="*/ 56 h 74"/>
                <a:gd name="T40" fmla="*/ 2 w 44"/>
                <a:gd name="T41" fmla="*/ 50 h 74"/>
                <a:gd name="T42" fmla="*/ 32 w 44"/>
                <a:gd name="T43" fmla="*/ 0 h 74"/>
                <a:gd name="T44" fmla="*/ 32 w 44"/>
                <a:gd name="T4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" h="74">
                  <a:moveTo>
                    <a:pt x="32" y="0"/>
                  </a:moveTo>
                  <a:lnTo>
                    <a:pt x="44" y="8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8" y="58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26" y="62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4" y="66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3"/>
            <p:cNvSpPr>
              <a:spLocks noEditPoints="1"/>
            </p:cNvSpPr>
            <p:nvPr/>
          </p:nvSpPr>
          <p:spPr bwMode="auto">
            <a:xfrm>
              <a:off x="5837238" y="2586038"/>
              <a:ext cx="85725" cy="85725"/>
            </a:xfrm>
            <a:custGeom>
              <a:avLst/>
              <a:gdLst>
                <a:gd name="T0" fmla="*/ 10 w 54"/>
                <a:gd name="T1" fmla="*/ 46 h 54"/>
                <a:gd name="T2" fmla="*/ 10 w 54"/>
                <a:gd name="T3" fmla="*/ 46 h 54"/>
                <a:gd name="T4" fmla="*/ 2 w 54"/>
                <a:gd name="T5" fmla="*/ 38 h 54"/>
                <a:gd name="T6" fmla="*/ 2 w 54"/>
                <a:gd name="T7" fmla="*/ 38 h 54"/>
                <a:gd name="T8" fmla="*/ 0 w 54"/>
                <a:gd name="T9" fmla="*/ 28 h 54"/>
                <a:gd name="T10" fmla="*/ 0 w 54"/>
                <a:gd name="T11" fmla="*/ 28 h 54"/>
                <a:gd name="T12" fmla="*/ 0 w 54"/>
                <a:gd name="T13" fmla="*/ 18 h 54"/>
                <a:gd name="T14" fmla="*/ 0 w 54"/>
                <a:gd name="T15" fmla="*/ 18 h 54"/>
                <a:gd name="T16" fmla="*/ 6 w 54"/>
                <a:gd name="T17" fmla="*/ 8 h 54"/>
                <a:gd name="T18" fmla="*/ 6 w 54"/>
                <a:gd name="T19" fmla="*/ 8 h 54"/>
                <a:gd name="T20" fmla="*/ 14 w 54"/>
                <a:gd name="T21" fmla="*/ 2 h 54"/>
                <a:gd name="T22" fmla="*/ 14 w 54"/>
                <a:gd name="T23" fmla="*/ 2 h 54"/>
                <a:gd name="T24" fmla="*/ 24 w 54"/>
                <a:gd name="T25" fmla="*/ 0 h 54"/>
                <a:gd name="T26" fmla="*/ 24 w 54"/>
                <a:gd name="T27" fmla="*/ 0 h 54"/>
                <a:gd name="T28" fmla="*/ 34 w 54"/>
                <a:gd name="T29" fmla="*/ 0 h 54"/>
                <a:gd name="T30" fmla="*/ 34 w 54"/>
                <a:gd name="T31" fmla="*/ 0 h 54"/>
                <a:gd name="T32" fmla="*/ 44 w 54"/>
                <a:gd name="T33" fmla="*/ 8 h 54"/>
                <a:gd name="T34" fmla="*/ 44 w 54"/>
                <a:gd name="T35" fmla="*/ 8 h 54"/>
                <a:gd name="T36" fmla="*/ 52 w 54"/>
                <a:gd name="T37" fmla="*/ 16 h 54"/>
                <a:gd name="T38" fmla="*/ 52 w 54"/>
                <a:gd name="T39" fmla="*/ 16 h 54"/>
                <a:gd name="T40" fmla="*/ 54 w 54"/>
                <a:gd name="T41" fmla="*/ 26 h 54"/>
                <a:gd name="T42" fmla="*/ 54 w 54"/>
                <a:gd name="T43" fmla="*/ 26 h 54"/>
                <a:gd name="T44" fmla="*/ 52 w 54"/>
                <a:gd name="T45" fmla="*/ 36 h 54"/>
                <a:gd name="T46" fmla="*/ 52 w 54"/>
                <a:gd name="T47" fmla="*/ 36 h 54"/>
                <a:gd name="T48" fmla="*/ 48 w 54"/>
                <a:gd name="T49" fmla="*/ 44 h 54"/>
                <a:gd name="T50" fmla="*/ 48 w 54"/>
                <a:gd name="T51" fmla="*/ 44 h 54"/>
                <a:gd name="T52" fmla="*/ 46 w 54"/>
                <a:gd name="T53" fmla="*/ 46 h 54"/>
                <a:gd name="T54" fmla="*/ 46 w 54"/>
                <a:gd name="T55" fmla="*/ 46 h 54"/>
                <a:gd name="T56" fmla="*/ 44 w 54"/>
                <a:gd name="T57" fmla="*/ 48 h 54"/>
                <a:gd name="T58" fmla="*/ 16 w 54"/>
                <a:gd name="T59" fmla="*/ 24 h 54"/>
                <a:gd name="T60" fmla="*/ 16 w 54"/>
                <a:gd name="T61" fmla="*/ 24 h 54"/>
                <a:gd name="T62" fmla="*/ 14 w 54"/>
                <a:gd name="T63" fmla="*/ 28 h 54"/>
                <a:gd name="T64" fmla="*/ 14 w 54"/>
                <a:gd name="T65" fmla="*/ 32 h 54"/>
                <a:gd name="T66" fmla="*/ 14 w 54"/>
                <a:gd name="T67" fmla="*/ 32 h 54"/>
                <a:gd name="T68" fmla="*/ 14 w 54"/>
                <a:gd name="T69" fmla="*/ 36 h 54"/>
                <a:gd name="T70" fmla="*/ 16 w 54"/>
                <a:gd name="T71" fmla="*/ 38 h 54"/>
                <a:gd name="T72" fmla="*/ 16 w 54"/>
                <a:gd name="T73" fmla="*/ 38 h 54"/>
                <a:gd name="T74" fmla="*/ 22 w 54"/>
                <a:gd name="T75" fmla="*/ 42 h 54"/>
                <a:gd name="T76" fmla="*/ 22 w 54"/>
                <a:gd name="T77" fmla="*/ 42 h 54"/>
                <a:gd name="T78" fmla="*/ 30 w 54"/>
                <a:gd name="T79" fmla="*/ 42 h 54"/>
                <a:gd name="T80" fmla="*/ 36 w 54"/>
                <a:gd name="T81" fmla="*/ 52 h 54"/>
                <a:gd name="T82" fmla="*/ 36 w 54"/>
                <a:gd name="T83" fmla="*/ 52 h 54"/>
                <a:gd name="T84" fmla="*/ 30 w 54"/>
                <a:gd name="T85" fmla="*/ 54 h 54"/>
                <a:gd name="T86" fmla="*/ 22 w 54"/>
                <a:gd name="T87" fmla="*/ 54 h 54"/>
                <a:gd name="T88" fmla="*/ 22 w 54"/>
                <a:gd name="T89" fmla="*/ 54 h 54"/>
                <a:gd name="T90" fmla="*/ 16 w 54"/>
                <a:gd name="T91" fmla="*/ 52 h 54"/>
                <a:gd name="T92" fmla="*/ 10 w 54"/>
                <a:gd name="T93" fmla="*/ 46 h 54"/>
                <a:gd name="T94" fmla="*/ 10 w 54"/>
                <a:gd name="T95" fmla="*/ 46 h 54"/>
                <a:gd name="T96" fmla="*/ 38 w 54"/>
                <a:gd name="T97" fmla="*/ 30 h 54"/>
                <a:gd name="T98" fmla="*/ 38 w 54"/>
                <a:gd name="T99" fmla="*/ 30 h 54"/>
                <a:gd name="T100" fmla="*/ 40 w 54"/>
                <a:gd name="T101" fmla="*/ 26 h 54"/>
                <a:gd name="T102" fmla="*/ 40 w 54"/>
                <a:gd name="T103" fmla="*/ 22 h 54"/>
                <a:gd name="T104" fmla="*/ 40 w 54"/>
                <a:gd name="T105" fmla="*/ 22 h 54"/>
                <a:gd name="T106" fmla="*/ 40 w 54"/>
                <a:gd name="T107" fmla="*/ 18 h 54"/>
                <a:gd name="T108" fmla="*/ 36 w 54"/>
                <a:gd name="T109" fmla="*/ 16 h 54"/>
                <a:gd name="T110" fmla="*/ 36 w 54"/>
                <a:gd name="T111" fmla="*/ 16 h 54"/>
                <a:gd name="T112" fmla="*/ 34 w 54"/>
                <a:gd name="T113" fmla="*/ 14 h 54"/>
                <a:gd name="T114" fmla="*/ 30 w 54"/>
                <a:gd name="T115" fmla="*/ 12 h 54"/>
                <a:gd name="T116" fmla="*/ 30 w 54"/>
                <a:gd name="T117" fmla="*/ 12 h 54"/>
                <a:gd name="T118" fmla="*/ 26 w 54"/>
                <a:gd name="T119" fmla="*/ 14 h 54"/>
                <a:gd name="T120" fmla="*/ 22 w 54"/>
                <a:gd name="T121" fmla="*/ 16 h 54"/>
                <a:gd name="T122" fmla="*/ 38 w 54"/>
                <a:gd name="T123" fmla="*/ 30 h 54"/>
                <a:gd name="T124" fmla="*/ 38 w 54"/>
                <a:gd name="T125" fmla="*/ 3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" h="54">
                  <a:moveTo>
                    <a:pt x="10" y="46"/>
                  </a:moveTo>
                  <a:lnTo>
                    <a:pt x="10" y="46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6" y="8"/>
                  </a:lnTo>
                  <a:lnTo>
                    <a:pt x="6" y="8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4" y="26"/>
                  </a:lnTo>
                  <a:lnTo>
                    <a:pt x="54" y="2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4" y="48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4" y="28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6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22" y="42"/>
                  </a:lnTo>
                  <a:lnTo>
                    <a:pt x="22" y="42"/>
                  </a:lnTo>
                  <a:lnTo>
                    <a:pt x="30" y="42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0" y="54"/>
                  </a:lnTo>
                  <a:lnTo>
                    <a:pt x="22" y="54"/>
                  </a:lnTo>
                  <a:lnTo>
                    <a:pt x="22" y="54"/>
                  </a:lnTo>
                  <a:lnTo>
                    <a:pt x="16" y="52"/>
                  </a:lnTo>
                  <a:lnTo>
                    <a:pt x="10" y="46"/>
                  </a:lnTo>
                  <a:lnTo>
                    <a:pt x="10" y="46"/>
                  </a:lnTo>
                  <a:close/>
                  <a:moveTo>
                    <a:pt x="38" y="30"/>
                  </a:moveTo>
                  <a:lnTo>
                    <a:pt x="38" y="30"/>
                  </a:lnTo>
                  <a:lnTo>
                    <a:pt x="40" y="26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0" y="18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4" y="14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6" y="14"/>
                  </a:lnTo>
                  <a:lnTo>
                    <a:pt x="22" y="16"/>
                  </a:lnTo>
                  <a:lnTo>
                    <a:pt x="38" y="30"/>
                  </a:lnTo>
                  <a:lnTo>
                    <a:pt x="38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4"/>
            <p:cNvSpPr>
              <a:spLocks/>
            </p:cNvSpPr>
            <p:nvPr/>
          </p:nvSpPr>
          <p:spPr bwMode="auto">
            <a:xfrm>
              <a:off x="4078288" y="3430588"/>
              <a:ext cx="800100" cy="838200"/>
            </a:xfrm>
            <a:custGeom>
              <a:avLst/>
              <a:gdLst>
                <a:gd name="T0" fmla="*/ 502 w 504"/>
                <a:gd name="T1" fmla="*/ 258 h 528"/>
                <a:gd name="T2" fmla="*/ 318 w 504"/>
                <a:gd name="T3" fmla="*/ 4 h 528"/>
                <a:gd name="T4" fmla="*/ 318 w 504"/>
                <a:gd name="T5" fmla="*/ 4 h 528"/>
                <a:gd name="T6" fmla="*/ 312 w 504"/>
                <a:gd name="T7" fmla="*/ 0 h 528"/>
                <a:gd name="T8" fmla="*/ 306 w 504"/>
                <a:gd name="T9" fmla="*/ 0 h 528"/>
                <a:gd name="T10" fmla="*/ 8 w 504"/>
                <a:gd name="T11" fmla="*/ 98 h 528"/>
                <a:gd name="T12" fmla="*/ 8 w 504"/>
                <a:gd name="T13" fmla="*/ 98 h 528"/>
                <a:gd name="T14" fmla="*/ 2 w 504"/>
                <a:gd name="T15" fmla="*/ 100 h 528"/>
                <a:gd name="T16" fmla="*/ 0 w 504"/>
                <a:gd name="T17" fmla="*/ 106 h 528"/>
                <a:gd name="T18" fmla="*/ 0 w 504"/>
                <a:gd name="T19" fmla="*/ 106 h 528"/>
                <a:gd name="T20" fmla="*/ 0 w 504"/>
                <a:gd name="T21" fmla="*/ 420 h 528"/>
                <a:gd name="T22" fmla="*/ 0 w 504"/>
                <a:gd name="T23" fmla="*/ 420 h 528"/>
                <a:gd name="T24" fmla="*/ 4 w 504"/>
                <a:gd name="T25" fmla="*/ 426 h 528"/>
                <a:gd name="T26" fmla="*/ 8 w 504"/>
                <a:gd name="T27" fmla="*/ 430 h 528"/>
                <a:gd name="T28" fmla="*/ 306 w 504"/>
                <a:gd name="T29" fmla="*/ 528 h 528"/>
                <a:gd name="T30" fmla="*/ 306 w 504"/>
                <a:gd name="T31" fmla="*/ 528 h 528"/>
                <a:gd name="T32" fmla="*/ 312 w 504"/>
                <a:gd name="T33" fmla="*/ 528 h 528"/>
                <a:gd name="T34" fmla="*/ 318 w 504"/>
                <a:gd name="T35" fmla="*/ 524 h 528"/>
                <a:gd name="T36" fmla="*/ 502 w 504"/>
                <a:gd name="T37" fmla="*/ 270 h 528"/>
                <a:gd name="T38" fmla="*/ 502 w 504"/>
                <a:gd name="T39" fmla="*/ 270 h 528"/>
                <a:gd name="T40" fmla="*/ 504 w 504"/>
                <a:gd name="T41" fmla="*/ 264 h 528"/>
                <a:gd name="T42" fmla="*/ 502 w 504"/>
                <a:gd name="T43" fmla="*/ 258 h 528"/>
                <a:gd name="T44" fmla="*/ 502 w 504"/>
                <a:gd name="T45" fmla="*/ 25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04" h="528">
                  <a:moveTo>
                    <a:pt x="502" y="258"/>
                  </a:moveTo>
                  <a:lnTo>
                    <a:pt x="318" y="4"/>
                  </a:lnTo>
                  <a:lnTo>
                    <a:pt x="318" y="4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8" y="98"/>
                  </a:lnTo>
                  <a:lnTo>
                    <a:pt x="8" y="98"/>
                  </a:lnTo>
                  <a:lnTo>
                    <a:pt x="2" y="100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420"/>
                  </a:lnTo>
                  <a:lnTo>
                    <a:pt x="0" y="420"/>
                  </a:lnTo>
                  <a:lnTo>
                    <a:pt x="4" y="426"/>
                  </a:lnTo>
                  <a:lnTo>
                    <a:pt x="8" y="430"/>
                  </a:lnTo>
                  <a:lnTo>
                    <a:pt x="306" y="528"/>
                  </a:lnTo>
                  <a:lnTo>
                    <a:pt x="306" y="528"/>
                  </a:lnTo>
                  <a:lnTo>
                    <a:pt x="312" y="528"/>
                  </a:lnTo>
                  <a:lnTo>
                    <a:pt x="318" y="524"/>
                  </a:lnTo>
                  <a:lnTo>
                    <a:pt x="502" y="270"/>
                  </a:lnTo>
                  <a:lnTo>
                    <a:pt x="502" y="270"/>
                  </a:lnTo>
                  <a:lnTo>
                    <a:pt x="504" y="264"/>
                  </a:lnTo>
                  <a:lnTo>
                    <a:pt x="502" y="258"/>
                  </a:lnTo>
                  <a:lnTo>
                    <a:pt x="502" y="25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5"/>
            <p:cNvSpPr>
              <a:spLocks noEditPoints="1"/>
            </p:cNvSpPr>
            <p:nvPr/>
          </p:nvSpPr>
          <p:spPr bwMode="auto">
            <a:xfrm>
              <a:off x="4037013" y="3382963"/>
              <a:ext cx="895350" cy="936625"/>
            </a:xfrm>
            <a:custGeom>
              <a:avLst/>
              <a:gdLst>
                <a:gd name="T0" fmla="*/ 562 w 564"/>
                <a:gd name="T1" fmla="*/ 292 h 590"/>
                <a:gd name="T2" fmla="*/ 352 w 564"/>
                <a:gd name="T3" fmla="*/ 2 h 590"/>
                <a:gd name="T4" fmla="*/ 352 w 564"/>
                <a:gd name="T5" fmla="*/ 2 h 590"/>
                <a:gd name="T6" fmla="*/ 348 w 564"/>
                <a:gd name="T7" fmla="*/ 0 h 590"/>
                <a:gd name="T8" fmla="*/ 346 w 564"/>
                <a:gd name="T9" fmla="*/ 0 h 590"/>
                <a:gd name="T10" fmla="*/ 4 w 564"/>
                <a:gd name="T11" fmla="*/ 110 h 590"/>
                <a:gd name="T12" fmla="*/ 4 w 564"/>
                <a:gd name="T13" fmla="*/ 110 h 590"/>
                <a:gd name="T14" fmla="*/ 2 w 564"/>
                <a:gd name="T15" fmla="*/ 112 h 590"/>
                <a:gd name="T16" fmla="*/ 0 w 564"/>
                <a:gd name="T17" fmla="*/ 116 h 590"/>
                <a:gd name="T18" fmla="*/ 0 w 564"/>
                <a:gd name="T19" fmla="*/ 474 h 590"/>
                <a:gd name="T20" fmla="*/ 0 w 564"/>
                <a:gd name="T21" fmla="*/ 474 h 590"/>
                <a:gd name="T22" fmla="*/ 2 w 564"/>
                <a:gd name="T23" fmla="*/ 478 h 590"/>
                <a:gd name="T24" fmla="*/ 4 w 564"/>
                <a:gd name="T25" fmla="*/ 480 h 590"/>
                <a:gd name="T26" fmla="*/ 346 w 564"/>
                <a:gd name="T27" fmla="*/ 590 h 590"/>
                <a:gd name="T28" fmla="*/ 346 w 564"/>
                <a:gd name="T29" fmla="*/ 590 h 590"/>
                <a:gd name="T30" fmla="*/ 348 w 564"/>
                <a:gd name="T31" fmla="*/ 590 h 590"/>
                <a:gd name="T32" fmla="*/ 352 w 564"/>
                <a:gd name="T33" fmla="*/ 588 h 590"/>
                <a:gd name="T34" fmla="*/ 562 w 564"/>
                <a:gd name="T35" fmla="*/ 298 h 590"/>
                <a:gd name="T36" fmla="*/ 562 w 564"/>
                <a:gd name="T37" fmla="*/ 298 h 590"/>
                <a:gd name="T38" fmla="*/ 564 w 564"/>
                <a:gd name="T39" fmla="*/ 296 h 590"/>
                <a:gd name="T40" fmla="*/ 562 w 564"/>
                <a:gd name="T41" fmla="*/ 292 h 590"/>
                <a:gd name="T42" fmla="*/ 562 w 564"/>
                <a:gd name="T43" fmla="*/ 292 h 590"/>
                <a:gd name="T44" fmla="*/ 552 w 564"/>
                <a:gd name="T45" fmla="*/ 296 h 590"/>
                <a:gd name="T46" fmla="*/ 344 w 564"/>
                <a:gd name="T47" fmla="*/ 580 h 590"/>
                <a:gd name="T48" fmla="*/ 10 w 564"/>
                <a:gd name="T49" fmla="*/ 470 h 590"/>
                <a:gd name="T50" fmla="*/ 10 w 564"/>
                <a:gd name="T51" fmla="*/ 120 h 590"/>
                <a:gd name="T52" fmla="*/ 344 w 564"/>
                <a:gd name="T53" fmla="*/ 12 h 590"/>
                <a:gd name="T54" fmla="*/ 552 w 564"/>
                <a:gd name="T55" fmla="*/ 296 h 590"/>
                <a:gd name="T56" fmla="*/ 552 w 564"/>
                <a:gd name="T57" fmla="*/ 296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4" h="590">
                  <a:moveTo>
                    <a:pt x="562" y="292"/>
                  </a:moveTo>
                  <a:lnTo>
                    <a:pt x="352" y="2"/>
                  </a:lnTo>
                  <a:lnTo>
                    <a:pt x="352" y="2"/>
                  </a:lnTo>
                  <a:lnTo>
                    <a:pt x="348" y="0"/>
                  </a:lnTo>
                  <a:lnTo>
                    <a:pt x="346" y="0"/>
                  </a:lnTo>
                  <a:lnTo>
                    <a:pt x="4" y="110"/>
                  </a:lnTo>
                  <a:lnTo>
                    <a:pt x="4" y="110"/>
                  </a:lnTo>
                  <a:lnTo>
                    <a:pt x="2" y="112"/>
                  </a:lnTo>
                  <a:lnTo>
                    <a:pt x="0" y="116"/>
                  </a:lnTo>
                  <a:lnTo>
                    <a:pt x="0" y="474"/>
                  </a:lnTo>
                  <a:lnTo>
                    <a:pt x="0" y="474"/>
                  </a:lnTo>
                  <a:lnTo>
                    <a:pt x="2" y="478"/>
                  </a:lnTo>
                  <a:lnTo>
                    <a:pt x="4" y="480"/>
                  </a:lnTo>
                  <a:lnTo>
                    <a:pt x="346" y="590"/>
                  </a:lnTo>
                  <a:lnTo>
                    <a:pt x="346" y="590"/>
                  </a:lnTo>
                  <a:lnTo>
                    <a:pt x="348" y="590"/>
                  </a:lnTo>
                  <a:lnTo>
                    <a:pt x="352" y="588"/>
                  </a:lnTo>
                  <a:lnTo>
                    <a:pt x="562" y="298"/>
                  </a:lnTo>
                  <a:lnTo>
                    <a:pt x="562" y="298"/>
                  </a:lnTo>
                  <a:lnTo>
                    <a:pt x="564" y="296"/>
                  </a:lnTo>
                  <a:lnTo>
                    <a:pt x="562" y="292"/>
                  </a:lnTo>
                  <a:lnTo>
                    <a:pt x="562" y="292"/>
                  </a:lnTo>
                  <a:close/>
                  <a:moveTo>
                    <a:pt x="552" y="296"/>
                  </a:moveTo>
                  <a:lnTo>
                    <a:pt x="344" y="580"/>
                  </a:lnTo>
                  <a:lnTo>
                    <a:pt x="10" y="470"/>
                  </a:lnTo>
                  <a:lnTo>
                    <a:pt x="10" y="120"/>
                  </a:lnTo>
                  <a:lnTo>
                    <a:pt x="344" y="12"/>
                  </a:lnTo>
                  <a:lnTo>
                    <a:pt x="552" y="296"/>
                  </a:lnTo>
                  <a:lnTo>
                    <a:pt x="552" y="296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6"/>
            <p:cNvSpPr>
              <a:spLocks/>
            </p:cNvSpPr>
            <p:nvPr/>
          </p:nvSpPr>
          <p:spPr bwMode="auto">
            <a:xfrm>
              <a:off x="3735388" y="2620963"/>
              <a:ext cx="800100" cy="835025"/>
            </a:xfrm>
            <a:custGeom>
              <a:avLst/>
              <a:gdLst>
                <a:gd name="T0" fmla="*/ 2 w 504"/>
                <a:gd name="T1" fmla="*/ 270 h 526"/>
                <a:gd name="T2" fmla="*/ 188 w 504"/>
                <a:gd name="T3" fmla="*/ 522 h 526"/>
                <a:gd name="T4" fmla="*/ 188 w 504"/>
                <a:gd name="T5" fmla="*/ 522 h 526"/>
                <a:gd name="T6" fmla="*/ 192 w 504"/>
                <a:gd name="T7" fmla="*/ 526 h 526"/>
                <a:gd name="T8" fmla="*/ 198 w 504"/>
                <a:gd name="T9" fmla="*/ 526 h 526"/>
                <a:gd name="T10" fmla="*/ 496 w 504"/>
                <a:gd name="T11" fmla="*/ 430 h 526"/>
                <a:gd name="T12" fmla="*/ 496 w 504"/>
                <a:gd name="T13" fmla="*/ 430 h 526"/>
                <a:gd name="T14" fmla="*/ 502 w 504"/>
                <a:gd name="T15" fmla="*/ 426 h 526"/>
                <a:gd name="T16" fmla="*/ 504 w 504"/>
                <a:gd name="T17" fmla="*/ 420 h 526"/>
                <a:gd name="T18" fmla="*/ 504 w 504"/>
                <a:gd name="T19" fmla="*/ 106 h 526"/>
                <a:gd name="T20" fmla="*/ 504 w 504"/>
                <a:gd name="T21" fmla="*/ 106 h 526"/>
                <a:gd name="T22" fmla="*/ 502 w 504"/>
                <a:gd name="T23" fmla="*/ 100 h 526"/>
                <a:gd name="T24" fmla="*/ 496 w 504"/>
                <a:gd name="T25" fmla="*/ 96 h 526"/>
                <a:gd name="T26" fmla="*/ 198 w 504"/>
                <a:gd name="T27" fmla="*/ 0 h 526"/>
                <a:gd name="T28" fmla="*/ 198 w 504"/>
                <a:gd name="T29" fmla="*/ 0 h 526"/>
                <a:gd name="T30" fmla="*/ 192 w 504"/>
                <a:gd name="T31" fmla="*/ 0 h 526"/>
                <a:gd name="T32" fmla="*/ 188 w 504"/>
                <a:gd name="T33" fmla="*/ 4 h 526"/>
                <a:gd name="T34" fmla="*/ 2 w 504"/>
                <a:gd name="T35" fmla="*/ 258 h 526"/>
                <a:gd name="T36" fmla="*/ 2 w 504"/>
                <a:gd name="T37" fmla="*/ 258 h 526"/>
                <a:gd name="T38" fmla="*/ 0 w 504"/>
                <a:gd name="T39" fmla="*/ 264 h 526"/>
                <a:gd name="T40" fmla="*/ 2 w 504"/>
                <a:gd name="T41" fmla="*/ 270 h 526"/>
                <a:gd name="T42" fmla="*/ 2 w 504"/>
                <a:gd name="T43" fmla="*/ 27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04" h="526">
                  <a:moveTo>
                    <a:pt x="2" y="270"/>
                  </a:moveTo>
                  <a:lnTo>
                    <a:pt x="188" y="522"/>
                  </a:lnTo>
                  <a:lnTo>
                    <a:pt x="188" y="522"/>
                  </a:lnTo>
                  <a:lnTo>
                    <a:pt x="192" y="526"/>
                  </a:lnTo>
                  <a:lnTo>
                    <a:pt x="198" y="526"/>
                  </a:lnTo>
                  <a:lnTo>
                    <a:pt x="496" y="430"/>
                  </a:lnTo>
                  <a:lnTo>
                    <a:pt x="496" y="430"/>
                  </a:lnTo>
                  <a:lnTo>
                    <a:pt x="502" y="426"/>
                  </a:lnTo>
                  <a:lnTo>
                    <a:pt x="504" y="420"/>
                  </a:lnTo>
                  <a:lnTo>
                    <a:pt x="504" y="106"/>
                  </a:lnTo>
                  <a:lnTo>
                    <a:pt x="504" y="106"/>
                  </a:lnTo>
                  <a:lnTo>
                    <a:pt x="502" y="100"/>
                  </a:lnTo>
                  <a:lnTo>
                    <a:pt x="496" y="96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2" y="0"/>
                  </a:lnTo>
                  <a:lnTo>
                    <a:pt x="188" y="4"/>
                  </a:lnTo>
                  <a:lnTo>
                    <a:pt x="2" y="258"/>
                  </a:lnTo>
                  <a:lnTo>
                    <a:pt x="2" y="258"/>
                  </a:lnTo>
                  <a:lnTo>
                    <a:pt x="0" y="264"/>
                  </a:lnTo>
                  <a:lnTo>
                    <a:pt x="2" y="270"/>
                  </a:lnTo>
                  <a:lnTo>
                    <a:pt x="2" y="270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7"/>
            <p:cNvSpPr>
              <a:spLocks noEditPoints="1"/>
            </p:cNvSpPr>
            <p:nvPr/>
          </p:nvSpPr>
          <p:spPr bwMode="auto">
            <a:xfrm>
              <a:off x="3681413" y="2570163"/>
              <a:ext cx="895350" cy="936625"/>
            </a:xfrm>
            <a:custGeom>
              <a:avLst/>
              <a:gdLst>
                <a:gd name="T0" fmla="*/ 2 w 564"/>
                <a:gd name="T1" fmla="*/ 298 h 590"/>
                <a:gd name="T2" fmla="*/ 212 w 564"/>
                <a:gd name="T3" fmla="*/ 588 h 590"/>
                <a:gd name="T4" fmla="*/ 212 w 564"/>
                <a:gd name="T5" fmla="*/ 588 h 590"/>
                <a:gd name="T6" fmla="*/ 216 w 564"/>
                <a:gd name="T7" fmla="*/ 590 h 590"/>
                <a:gd name="T8" fmla="*/ 218 w 564"/>
                <a:gd name="T9" fmla="*/ 590 h 590"/>
                <a:gd name="T10" fmla="*/ 560 w 564"/>
                <a:gd name="T11" fmla="*/ 480 h 590"/>
                <a:gd name="T12" fmla="*/ 560 w 564"/>
                <a:gd name="T13" fmla="*/ 480 h 590"/>
                <a:gd name="T14" fmla="*/ 562 w 564"/>
                <a:gd name="T15" fmla="*/ 478 h 590"/>
                <a:gd name="T16" fmla="*/ 564 w 564"/>
                <a:gd name="T17" fmla="*/ 474 h 590"/>
                <a:gd name="T18" fmla="*/ 564 w 564"/>
                <a:gd name="T19" fmla="*/ 116 h 590"/>
                <a:gd name="T20" fmla="*/ 564 w 564"/>
                <a:gd name="T21" fmla="*/ 116 h 590"/>
                <a:gd name="T22" fmla="*/ 562 w 564"/>
                <a:gd name="T23" fmla="*/ 112 h 590"/>
                <a:gd name="T24" fmla="*/ 560 w 564"/>
                <a:gd name="T25" fmla="*/ 110 h 590"/>
                <a:gd name="T26" fmla="*/ 218 w 564"/>
                <a:gd name="T27" fmla="*/ 0 h 590"/>
                <a:gd name="T28" fmla="*/ 218 w 564"/>
                <a:gd name="T29" fmla="*/ 0 h 590"/>
                <a:gd name="T30" fmla="*/ 214 w 564"/>
                <a:gd name="T31" fmla="*/ 0 h 590"/>
                <a:gd name="T32" fmla="*/ 212 w 564"/>
                <a:gd name="T33" fmla="*/ 2 h 590"/>
                <a:gd name="T34" fmla="*/ 2 w 564"/>
                <a:gd name="T35" fmla="*/ 292 h 590"/>
                <a:gd name="T36" fmla="*/ 2 w 564"/>
                <a:gd name="T37" fmla="*/ 292 h 590"/>
                <a:gd name="T38" fmla="*/ 0 w 564"/>
                <a:gd name="T39" fmla="*/ 296 h 590"/>
                <a:gd name="T40" fmla="*/ 2 w 564"/>
                <a:gd name="T41" fmla="*/ 298 h 590"/>
                <a:gd name="T42" fmla="*/ 2 w 564"/>
                <a:gd name="T43" fmla="*/ 298 h 590"/>
                <a:gd name="T44" fmla="*/ 12 w 564"/>
                <a:gd name="T45" fmla="*/ 296 h 590"/>
                <a:gd name="T46" fmla="*/ 218 w 564"/>
                <a:gd name="T47" fmla="*/ 10 h 590"/>
                <a:gd name="T48" fmla="*/ 552 w 564"/>
                <a:gd name="T49" fmla="*/ 120 h 590"/>
                <a:gd name="T50" fmla="*/ 552 w 564"/>
                <a:gd name="T51" fmla="*/ 470 h 590"/>
                <a:gd name="T52" fmla="*/ 218 w 564"/>
                <a:gd name="T53" fmla="*/ 580 h 590"/>
                <a:gd name="T54" fmla="*/ 12 w 564"/>
                <a:gd name="T55" fmla="*/ 296 h 590"/>
                <a:gd name="T56" fmla="*/ 12 w 564"/>
                <a:gd name="T57" fmla="*/ 296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4" h="590">
                  <a:moveTo>
                    <a:pt x="2" y="298"/>
                  </a:moveTo>
                  <a:lnTo>
                    <a:pt x="212" y="588"/>
                  </a:lnTo>
                  <a:lnTo>
                    <a:pt x="212" y="588"/>
                  </a:lnTo>
                  <a:lnTo>
                    <a:pt x="216" y="590"/>
                  </a:lnTo>
                  <a:lnTo>
                    <a:pt x="218" y="590"/>
                  </a:lnTo>
                  <a:lnTo>
                    <a:pt x="560" y="480"/>
                  </a:lnTo>
                  <a:lnTo>
                    <a:pt x="560" y="480"/>
                  </a:lnTo>
                  <a:lnTo>
                    <a:pt x="562" y="478"/>
                  </a:lnTo>
                  <a:lnTo>
                    <a:pt x="564" y="474"/>
                  </a:lnTo>
                  <a:lnTo>
                    <a:pt x="564" y="116"/>
                  </a:lnTo>
                  <a:lnTo>
                    <a:pt x="564" y="116"/>
                  </a:lnTo>
                  <a:lnTo>
                    <a:pt x="562" y="112"/>
                  </a:lnTo>
                  <a:lnTo>
                    <a:pt x="560" y="110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4" y="0"/>
                  </a:lnTo>
                  <a:lnTo>
                    <a:pt x="212" y="2"/>
                  </a:lnTo>
                  <a:lnTo>
                    <a:pt x="2" y="292"/>
                  </a:lnTo>
                  <a:lnTo>
                    <a:pt x="2" y="292"/>
                  </a:lnTo>
                  <a:lnTo>
                    <a:pt x="0" y="296"/>
                  </a:lnTo>
                  <a:lnTo>
                    <a:pt x="2" y="298"/>
                  </a:lnTo>
                  <a:lnTo>
                    <a:pt x="2" y="298"/>
                  </a:lnTo>
                  <a:close/>
                  <a:moveTo>
                    <a:pt x="12" y="296"/>
                  </a:moveTo>
                  <a:lnTo>
                    <a:pt x="218" y="10"/>
                  </a:lnTo>
                  <a:lnTo>
                    <a:pt x="552" y="120"/>
                  </a:lnTo>
                  <a:lnTo>
                    <a:pt x="552" y="470"/>
                  </a:lnTo>
                  <a:lnTo>
                    <a:pt x="218" y="580"/>
                  </a:lnTo>
                  <a:lnTo>
                    <a:pt x="12" y="296"/>
                  </a:lnTo>
                  <a:lnTo>
                    <a:pt x="12" y="296"/>
                  </a:lnTo>
                  <a:close/>
                </a:path>
              </a:pathLst>
            </a:custGeom>
            <a:solidFill>
              <a:srgbClr val="1C50A2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8"/>
            <p:cNvSpPr>
              <a:spLocks/>
            </p:cNvSpPr>
            <p:nvPr/>
          </p:nvSpPr>
          <p:spPr bwMode="auto">
            <a:xfrm>
              <a:off x="5624513" y="3938588"/>
              <a:ext cx="796925" cy="835025"/>
            </a:xfrm>
            <a:custGeom>
              <a:avLst/>
              <a:gdLst>
                <a:gd name="T0" fmla="*/ 500 w 502"/>
                <a:gd name="T1" fmla="*/ 270 h 526"/>
                <a:gd name="T2" fmla="*/ 500 w 502"/>
                <a:gd name="T3" fmla="*/ 270 h 526"/>
                <a:gd name="T4" fmla="*/ 502 w 502"/>
                <a:gd name="T5" fmla="*/ 264 h 526"/>
                <a:gd name="T6" fmla="*/ 500 w 502"/>
                <a:gd name="T7" fmla="*/ 256 h 526"/>
                <a:gd name="T8" fmla="*/ 316 w 502"/>
                <a:gd name="T9" fmla="*/ 4 h 526"/>
                <a:gd name="T10" fmla="*/ 316 w 502"/>
                <a:gd name="T11" fmla="*/ 4 h 526"/>
                <a:gd name="T12" fmla="*/ 312 w 502"/>
                <a:gd name="T13" fmla="*/ 0 h 526"/>
                <a:gd name="T14" fmla="*/ 304 w 502"/>
                <a:gd name="T15" fmla="*/ 0 h 526"/>
                <a:gd name="T16" fmla="*/ 8 w 502"/>
                <a:gd name="T17" fmla="*/ 96 h 526"/>
                <a:gd name="T18" fmla="*/ 8 w 502"/>
                <a:gd name="T19" fmla="*/ 96 h 526"/>
                <a:gd name="T20" fmla="*/ 2 w 502"/>
                <a:gd name="T21" fmla="*/ 100 h 526"/>
                <a:gd name="T22" fmla="*/ 0 w 502"/>
                <a:gd name="T23" fmla="*/ 106 h 526"/>
                <a:gd name="T24" fmla="*/ 0 w 502"/>
                <a:gd name="T25" fmla="*/ 420 h 526"/>
                <a:gd name="T26" fmla="*/ 0 w 502"/>
                <a:gd name="T27" fmla="*/ 420 h 526"/>
                <a:gd name="T28" fmla="*/ 2 w 502"/>
                <a:gd name="T29" fmla="*/ 426 h 526"/>
                <a:gd name="T30" fmla="*/ 6 w 502"/>
                <a:gd name="T31" fmla="*/ 430 h 526"/>
                <a:gd name="T32" fmla="*/ 304 w 502"/>
                <a:gd name="T33" fmla="*/ 526 h 526"/>
                <a:gd name="T34" fmla="*/ 304 w 502"/>
                <a:gd name="T35" fmla="*/ 526 h 526"/>
                <a:gd name="T36" fmla="*/ 310 w 502"/>
                <a:gd name="T37" fmla="*/ 526 h 526"/>
                <a:gd name="T38" fmla="*/ 316 w 502"/>
                <a:gd name="T39" fmla="*/ 522 h 526"/>
                <a:gd name="T40" fmla="*/ 500 w 502"/>
                <a:gd name="T41" fmla="*/ 270 h 526"/>
                <a:gd name="T42" fmla="*/ 500 w 502"/>
                <a:gd name="T43" fmla="*/ 27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02" h="526">
                  <a:moveTo>
                    <a:pt x="500" y="270"/>
                  </a:moveTo>
                  <a:lnTo>
                    <a:pt x="500" y="270"/>
                  </a:lnTo>
                  <a:lnTo>
                    <a:pt x="502" y="264"/>
                  </a:lnTo>
                  <a:lnTo>
                    <a:pt x="500" y="256"/>
                  </a:lnTo>
                  <a:lnTo>
                    <a:pt x="316" y="4"/>
                  </a:lnTo>
                  <a:lnTo>
                    <a:pt x="316" y="4"/>
                  </a:lnTo>
                  <a:lnTo>
                    <a:pt x="312" y="0"/>
                  </a:lnTo>
                  <a:lnTo>
                    <a:pt x="304" y="0"/>
                  </a:lnTo>
                  <a:lnTo>
                    <a:pt x="8" y="96"/>
                  </a:lnTo>
                  <a:lnTo>
                    <a:pt x="8" y="96"/>
                  </a:lnTo>
                  <a:lnTo>
                    <a:pt x="2" y="100"/>
                  </a:lnTo>
                  <a:lnTo>
                    <a:pt x="0" y="106"/>
                  </a:lnTo>
                  <a:lnTo>
                    <a:pt x="0" y="420"/>
                  </a:lnTo>
                  <a:lnTo>
                    <a:pt x="0" y="420"/>
                  </a:lnTo>
                  <a:lnTo>
                    <a:pt x="2" y="426"/>
                  </a:lnTo>
                  <a:lnTo>
                    <a:pt x="6" y="430"/>
                  </a:lnTo>
                  <a:lnTo>
                    <a:pt x="304" y="526"/>
                  </a:lnTo>
                  <a:lnTo>
                    <a:pt x="304" y="526"/>
                  </a:lnTo>
                  <a:lnTo>
                    <a:pt x="310" y="526"/>
                  </a:lnTo>
                  <a:lnTo>
                    <a:pt x="316" y="522"/>
                  </a:lnTo>
                  <a:lnTo>
                    <a:pt x="500" y="270"/>
                  </a:lnTo>
                  <a:lnTo>
                    <a:pt x="500" y="27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9"/>
            <p:cNvSpPr>
              <a:spLocks noEditPoints="1"/>
            </p:cNvSpPr>
            <p:nvPr/>
          </p:nvSpPr>
          <p:spPr bwMode="auto">
            <a:xfrm>
              <a:off x="5586413" y="3887788"/>
              <a:ext cx="892175" cy="936625"/>
            </a:xfrm>
            <a:custGeom>
              <a:avLst/>
              <a:gdLst>
                <a:gd name="T0" fmla="*/ 562 w 562"/>
                <a:gd name="T1" fmla="*/ 292 h 590"/>
                <a:gd name="T2" fmla="*/ 350 w 562"/>
                <a:gd name="T3" fmla="*/ 2 h 590"/>
                <a:gd name="T4" fmla="*/ 350 w 562"/>
                <a:gd name="T5" fmla="*/ 2 h 590"/>
                <a:gd name="T6" fmla="*/ 348 w 562"/>
                <a:gd name="T7" fmla="*/ 0 h 590"/>
                <a:gd name="T8" fmla="*/ 344 w 562"/>
                <a:gd name="T9" fmla="*/ 0 h 590"/>
                <a:gd name="T10" fmla="*/ 4 w 562"/>
                <a:gd name="T11" fmla="*/ 110 h 590"/>
                <a:gd name="T12" fmla="*/ 4 w 562"/>
                <a:gd name="T13" fmla="*/ 110 h 590"/>
                <a:gd name="T14" fmla="*/ 0 w 562"/>
                <a:gd name="T15" fmla="*/ 112 h 590"/>
                <a:gd name="T16" fmla="*/ 0 w 562"/>
                <a:gd name="T17" fmla="*/ 116 h 590"/>
                <a:gd name="T18" fmla="*/ 0 w 562"/>
                <a:gd name="T19" fmla="*/ 474 h 590"/>
                <a:gd name="T20" fmla="*/ 0 w 562"/>
                <a:gd name="T21" fmla="*/ 474 h 590"/>
                <a:gd name="T22" fmla="*/ 0 w 562"/>
                <a:gd name="T23" fmla="*/ 478 h 590"/>
                <a:gd name="T24" fmla="*/ 4 w 562"/>
                <a:gd name="T25" fmla="*/ 480 h 590"/>
                <a:gd name="T26" fmla="*/ 344 w 562"/>
                <a:gd name="T27" fmla="*/ 590 h 590"/>
                <a:gd name="T28" fmla="*/ 344 w 562"/>
                <a:gd name="T29" fmla="*/ 590 h 590"/>
                <a:gd name="T30" fmla="*/ 348 w 562"/>
                <a:gd name="T31" fmla="*/ 590 h 590"/>
                <a:gd name="T32" fmla="*/ 350 w 562"/>
                <a:gd name="T33" fmla="*/ 588 h 590"/>
                <a:gd name="T34" fmla="*/ 562 w 562"/>
                <a:gd name="T35" fmla="*/ 298 h 590"/>
                <a:gd name="T36" fmla="*/ 562 w 562"/>
                <a:gd name="T37" fmla="*/ 298 h 590"/>
                <a:gd name="T38" fmla="*/ 562 w 562"/>
                <a:gd name="T39" fmla="*/ 294 h 590"/>
                <a:gd name="T40" fmla="*/ 562 w 562"/>
                <a:gd name="T41" fmla="*/ 292 h 590"/>
                <a:gd name="T42" fmla="*/ 562 w 562"/>
                <a:gd name="T43" fmla="*/ 292 h 590"/>
                <a:gd name="T44" fmla="*/ 550 w 562"/>
                <a:gd name="T45" fmla="*/ 294 h 590"/>
                <a:gd name="T46" fmla="*/ 344 w 562"/>
                <a:gd name="T47" fmla="*/ 580 h 590"/>
                <a:gd name="T48" fmla="*/ 10 w 562"/>
                <a:gd name="T49" fmla="*/ 470 h 590"/>
                <a:gd name="T50" fmla="*/ 10 w 562"/>
                <a:gd name="T51" fmla="*/ 120 h 590"/>
                <a:gd name="T52" fmla="*/ 344 w 562"/>
                <a:gd name="T53" fmla="*/ 10 h 590"/>
                <a:gd name="T54" fmla="*/ 550 w 562"/>
                <a:gd name="T55" fmla="*/ 294 h 590"/>
                <a:gd name="T56" fmla="*/ 550 w 562"/>
                <a:gd name="T57" fmla="*/ 294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2" h="590">
                  <a:moveTo>
                    <a:pt x="562" y="292"/>
                  </a:moveTo>
                  <a:lnTo>
                    <a:pt x="350" y="2"/>
                  </a:lnTo>
                  <a:lnTo>
                    <a:pt x="350" y="2"/>
                  </a:lnTo>
                  <a:lnTo>
                    <a:pt x="348" y="0"/>
                  </a:lnTo>
                  <a:lnTo>
                    <a:pt x="344" y="0"/>
                  </a:lnTo>
                  <a:lnTo>
                    <a:pt x="4" y="110"/>
                  </a:lnTo>
                  <a:lnTo>
                    <a:pt x="4" y="110"/>
                  </a:lnTo>
                  <a:lnTo>
                    <a:pt x="0" y="112"/>
                  </a:lnTo>
                  <a:lnTo>
                    <a:pt x="0" y="116"/>
                  </a:lnTo>
                  <a:lnTo>
                    <a:pt x="0" y="474"/>
                  </a:lnTo>
                  <a:lnTo>
                    <a:pt x="0" y="474"/>
                  </a:lnTo>
                  <a:lnTo>
                    <a:pt x="0" y="478"/>
                  </a:lnTo>
                  <a:lnTo>
                    <a:pt x="4" y="480"/>
                  </a:lnTo>
                  <a:lnTo>
                    <a:pt x="344" y="590"/>
                  </a:lnTo>
                  <a:lnTo>
                    <a:pt x="344" y="590"/>
                  </a:lnTo>
                  <a:lnTo>
                    <a:pt x="348" y="590"/>
                  </a:lnTo>
                  <a:lnTo>
                    <a:pt x="350" y="588"/>
                  </a:lnTo>
                  <a:lnTo>
                    <a:pt x="562" y="298"/>
                  </a:lnTo>
                  <a:lnTo>
                    <a:pt x="562" y="298"/>
                  </a:lnTo>
                  <a:lnTo>
                    <a:pt x="562" y="294"/>
                  </a:lnTo>
                  <a:lnTo>
                    <a:pt x="562" y="292"/>
                  </a:lnTo>
                  <a:lnTo>
                    <a:pt x="562" y="292"/>
                  </a:lnTo>
                  <a:close/>
                  <a:moveTo>
                    <a:pt x="550" y="294"/>
                  </a:moveTo>
                  <a:lnTo>
                    <a:pt x="344" y="580"/>
                  </a:lnTo>
                  <a:lnTo>
                    <a:pt x="10" y="470"/>
                  </a:lnTo>
                  <a:lnTo>
                    <a:pt x="10" y="120"/>
                  </a:lnTo>
                  <a:lnTo>
                    <a:pt x="344" y="10"/>
                  </a:lnTo>
                  <a:lnTo>
                    <a:pt x="550" y="294"/>
                  </a:lnTo>
                  <a:lnTo>
                    <a:pt x="550" y="294"/>
                  </a:lnTo>
                  <a:close/>
                </a:path>
              </a:pathLst>
            </a:custGeom>
            <a:solidFill>
              <a:srgbClr val="515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50"/>
            <p:cNvSpPr>
              <a:spLocks/>
            </p:cNvSpPr>
            <p:nvPr/>
          </p:nvSpPr>
          <p:spPr bwMode="auto">
            <a:xfrm>
              <a:off x="4691063" y="3938588"/>
              <a:ext cx="800100" cy="835025"/>
            </a:xfrm>
            <a:custGeom>
              <a:avLst/>
              <a:gdLst>
                <a:gd name="T0" fmla="*/ 2 w 504"/>
                <a:gd name="T1" fmla="*/ 270 h 526"/>
                <a:gd name="T2" fmla="*/ 2 w 504"/>
                <a:gd name="T3" fmla="*/ 270 h 526"/>
                <a:gd name="T4" fmla="*/ 0 w 504"/>
                <a:gd name="T5" fmla="*/ 264 h 526"/>
                <a:gd name="T6" fmla="*/ 2 w 504"/>
                <a:gd name="T7" fmla="*/ 256 h 526"/>
                <a:gd name="T8" fmla="*/ 186 w 504"/>
                <a:gd name="T9" fmla="*/ 4 h 526"/>
                <a:gd name="T10" fmla="*/ 186 w 504"/>
                <a:gd name="T11" fmla="*/ 4 h 526"/>
                <a:gd name="T12" fmla="*/ 192 w 504"/>
                <a:gd name="T13" fmla="*/ 0 h 526"/>
                <a:gd name="T14" fmla="*/ 198 w 504"/>
                <a:gd name="T15" fmla="*/ 0 h 526"/>
                <a:gd name="T16" fmla="*/ 496 w 504"/>
                <a:gd name="T17" fmla="*/ 96 h 526"/>
                <a:gd name="T18" fmla="*/ 496 w 504"/>
                <a:gd name="T19" fmla="*/ 96 h 526"/>
                <a:gd name="T20" fmla="*/ 502 w 504"/>
                <a:gd name="T21" fmla="*/ 100 h 526"/>
                <a:gd name="T22" fmla="*/ 504 w 504"/>
                <a:gd name="T23" fmla="*/ 106 h 526"/>
                <a:gd name="T24" fmla="*/ 504 w 504"/>
                <a:gd name="T25" fmla="*/ 420 h 526"/>
                <a:gd name="T26" fmla="*/ 504 w 504"/>
                <a:gd name="T27" fmla="*/ 420 h 526"/>
                <a:gd name="T28" fmla="*/ 502 w 504"/>
                <a:gd name="T29" fmla="*/ 426 h 526"/>
                <a:gd name="T30" fmla="*/ 496 w 504"/>
                <a:gd name="T31" fmla="*/ 430 h 526"/>
                <a:gd name="T32" fmla="*/ 198 w 504"/>
                <a:gd name="T33" fmla="*/ 526 h 526"/>
                <a:gd name="T34" fmla="*/ 198 w 504"/>
                <a:gd name="T35" fmla="*/ 526 h 526"/>
                <a:gd name="T36" fmla="*/ 192 w 504"/>
                <a:gd name="T37" fmla="*/ 526 h 526"/>
                <a:gd name="T38" fmla="*/ 186 w 504"/>
                <a:gd name="T39" fmla="*/ 522 h 526"/>
                <a:gd name="T40" fmla="*/ 2 w 504"/>
                <a:gd name="T41" fmla="*/ 270 h 526"/>
                <a:gd name="T42" fmla="*/ 2 w 504"/>
                <a:gd name="T43" fmla="*/ 27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04" h="526">
                  <a:moveTo>
                    <a:pt x="2" y="270"/>
                  </a:moveTo>
                  <a:lnTo>
                    <a:pt x="2" y="270"/>
                  </a:lnTo>
                  <a:lnTo>
                    <a:pt x="0" y="264"/>
                  </a:lnTo>
                  <a:lnTo>
                    <a:pt x="2" y="256"/>
                  </a:lnTo>
                  <a:lnTo>
                    <a:pt x="186" y="4"/>
                  </a:lnTo>
                  <a:lnTo>
                    <a:pt x="186" y="4"/>
                  </a:lnTo>
                  <a:lnTo>
                    <a:pt x="192" y="0"/>
                  </a:lnTo>
                  <a:lnTo>
                    <a:pt x="198" y="0"/>
                  </a:lnTo>
                  <a:lnTo>
                    <a:pt x="496" y="96"/>
                  </a:lnTo>
                  <a:lnTo>
                    <a:pt x="496" y="96"/>
                  </a:lnTo>
                  <a:lnTo>
                    <a:pt x="502" y="100"/>
                  </a:lnTo>
                  <a:lnTo>
                    <a:pt x="504" y="106"/>
                  </a:lnTo>
                  <a:lnTo>
                    <a:pt x="504" y="420"/>
                  </a:lnTo>
                  <a:lnTo>
                    <a:pt x="504" y="420"/>
                  </a:lnTo>
                  <a:lnTo>
                    <a:pt x="502" y="426"/>
                  </a:lnTo>
                  <a:lnTo>
                    <a:pt x="496" y="430"/>
                  </a:lnTo>
                  <a:lnTo>
                    <a:pt x="198" y="526"/>
                  </a:lnTo>
                  <a:lnTo>
                    <a:pt x="198" y="526"/>
                  </a:lnTo>
                  <a:lnTo>
                    <a:pt x="192" y="526"/>
                  </a:lnTo>
                  <a:lnTo>
                    <a:pt x="186" y="522"/>
                  </a:lnTo>
                  <a:lnTo>
                    <a:pt x="2" y="270"/>
                  </a:lnTo>
                  <a:lnTo>
                    <a:pt x="2" y="270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1"/>
            <p:cNvSpPr>
              <a:spLocks noEditPoints="1"/>
            </p:cNvSpPr>
            <p:nvPr/>
          </p:nvSpPr>
          <p:spPr bwMode="auto">
            <a:xfrm>
              <a:off x="4637088" y="3887788"/>
              <a:ext cx="892175" cy="936625"/>
            </a:xfrm>
            <a:custGeom>
              <a:avLst/>
              <a:gdLst>
                <a:gd name="T0" fmla="*/ 0 w 562"/>
                <a:gd name="T1" fmla="*/ 292 h 590"/>
                <a:gd name="T2" fmla="*/ 212 w 562"/>
                <a:gd name="T3" fmla="*/ 2 h 590"/>
                <a:gd name="T4" fmla="*/ 212 w 562"/>
                <a:gd name="T5" fmla="*/ 2 h 590"/>
                <a:gd name="T6" fmla="*/ 214 w 562"/>
                <a:gd name="T7" fmla="*/ 0 h 590"/>
                <a:gd name="T8" fmla="*/ 216 w 562"/>
                <a:gd name="T9" fmla="*/ 0 h 590"/>
                <a:gd name="T10" fmla="*/ 558 w 562"/>
                <a:gd name="T11" fmla="*/ 110 h 590"/>
                <a:gd name="T12" fmla="*/ 558 w 562"/>
                <a:gd name="T13" fmla="*/ 110 h 590"/>
                <a:gd name="T14" fmla="*/ 560 w 562"/>
                <a:gd name="T15" fmla="*/ 112 h 590"/>
                <a:gd name="T16" fmla="*/ 562 w 562"/>
                <a:gd name="T17" fmla="*/ 116 h 590"/>
                <a:gd name="T18" fmla="*/ 562 w 562"/>
                <a:gd name="T19" fmla="*/ 474 h 590"/>
                <a:gd name="T20" fmla="*/ 562 w 562"/>
                <a:gd name="T21" fmla="*/ 474 h 590"/>
                <a:gd name="T22" fmla="*/ 560 w 562"/>
                <a:gd name="T23" fmla="*/ 478 h 590"/>
                <a:gd name="T24" fmla="*/ 558 w 562"/>
                <a:gd name="T25" fmla="*/ 480 h 590"/>
                <a:gd name="T26" fmla="*/ 216 w 562"/>
                <a:gd name="T27" fmla="*/ 590 h 590"/>
                <a:gd name="T28" fmla="*/ 216 w 562"/>
                <a:gd name="T29" fmla="*/ 590 h 590"/>
                <a:gd name="T30" fmla="*/ 214 w 562"/>
                <a:gd name="T31" fmla="*/ 590 h 590"/>
                <a:gd name="T32" fmla="*/ 212 w 562"/>
                <a:gd name="T33" fmla="*/ 588 h 590"/>
                <a:gd name="T34" fmla="*/ 0 w 562"/>
                <a:gd name="T35" fmla="*/ 298 h 590"/>
                <a:gd name="T36" fmla="*/ 0 w 562"/>
                <a:gd name="T37" fmla="*/ 298 h 590"/>
                <a:gd name="T38" fmla="*/ 0 w 562"/>
                <a:gd name="T39" fmla="*/ 294 h 590"/>
                <a:gd name="T40" fmla="*/ 0 w 562"/>
                <a:gd name="T41" fmla="*/ 292 h 590"/>
                <a:gd name="T42" fmla="*/ 0 w 562"/>
                <a:gd name="T43" fmla="*/ 292 h 590"/>
                <a:gd name="T44" fmla="*/ 10 w 562"/>
                <a:gd name="T45" fmla="*/ 294 h 590"/>
                <a:gd name="T46" fmla="*/ 218 w 562"/>
                <a:gd name="T47" fmla="*/ 580 h 590"/>
                <a:gd name="T48" fmla="*/ 552 w 562"/>
                <a:gd name="T49" fmla="*/ 470 h 590"/>
                <a:gd name="T50" fmla="*/ 552 w 562"/>
                <a:gd name="T51" fmla="*/ 120 h 590"/>
                <a:gd name="T52" fmla="*/ 218 w 562"/>
                <a:gd name="T53" fmla="*/ 10 h 590"/>
                <a:gd name="T54" fmla="*/ 10 w 562"/>
                <a:gd name="T55" fmla="*/ 294 h 590"/>
                <a:gd name="T56" fmla="*/ 10 w 562"/>
                <a:gd name="T57" fmla="*/ 294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2" h="590">
                  <a:moveTo>
                    <a:pt x="0" y="292"/>
                  </a:moveTo>
                  <a:lnTo>
                    <a:pt x="212" y="2"/>
                  </a:lnTo>
                  <a:lnTo>
                    <a:pt x="212" y="2"/>
                  </a:lnTo>
                  <a:lnTo>
                    <a:pt x="214" y="0"/>
                  </a:lnTo>
                  <a:lnTo>
                    <a:pt x="216" y="0"/>
                  </a:lnTo>
                  <a:lnTo>
                    <a:pt x="558" y="110"/>
                  </a:lnTo>
                  <a:lnTo>
                    <a:pt x="558" y="110"/>
                  </a:lnTo>
                  <a:lnTo>
                    <a:pt x="560" y="112"/>
                  </a:lnTo>
                  <a:lnTo>
                    <a:pt x="562" y="116"/>
                  </a:lnTo>
                  <a:lnTo>
                    <a:pt x="562" y="474"/>
                  </a:lnTo>
                  <a:lnTo>
                    <a:pt x="562" y="474"/>
                  </a:lnTo>
                  <a:lnTo>
                    <a:pt x="560" y="478"/>
                  </a:lnTo>
                  <a:lnTo>
                    <a:pt x="558" y="480"/>
                  </a:lnTo>
                  <a:lnTo>
                    <a:pt x="216" y="590"/>
                  </a:lnTo>
                  <a:lnTo>
                    <a:pt x="216" y="590"/>
                  </a:lnTo>
                  <a:lnTo>
                    <a:pt x="214" y="590"/>
                  </a:lnTo>
                  <a:lnTo>
                    <a:pt x="212" y="588"/>
                  </a:lnTo>
                  <a:lnTo>
                    <a:pt x="0" y="298"/>
                  </a:lnTo>
                  <a:lnTo>
                    <a:pt x="0" y="298"/>
                  </a:lnTo>
                  <a:lnTo>
                    <a:pt x="0" y="294"/>
                  </a:lnTo>
                  <a:lnTo>
                    <a:pt x="0" y="292"/>
                  </a:lnTo>
                  <a:lnTo>
                    <a:pt x="0" y="292"/>
                  </a:lnTo>
                  <a:close/>
                  <a:moveTo>
                    <a:pt x="10" y="294"/>
                  </a:moveTo>
                  <a:lnTo>
                    <a:pt x="218" y="580"/>
                  </a:lnTo>
                  <a:lnTo>
                    <a:pt x="552" y="470"/>
                  </a:lnTo>
                  <a:lnTo>
                    <a:pt x="552" y="120"/>
                  </a:lnTo>
                  <a:lnTo>
                    <a:pt x="218" y="10"/>
                  </a:lnTo>
                  <a:lnTo>
                    <a:pt x="10" y="294"/>
                  </a:lnTo>
                  <a:lnTo>
                    <a:pt x="10" y="294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2"/>
            <p:cNvSpPr>
              <a:spLocks/>
            </p:cNvSpPr>
            <p:nvPr/>
          </p:nvSpPr>
          <p:spPr bwMode="auto">
            <a:xfrm>
              <a:off x="6240463" y="3430588"/>
              <a:ext cx="800100" cy="838200"/>
            </a:xfrm>
            <a:custGeom>
              <a:avLst/>
              <a:gdLst>
                <a:gd name="T0" fmla="*/ 2 w 504"/>
                <a:gd name="T1" fmla="*/ 258 h 528"/>
                <a:gd name="T2" fmla="*/ 186 w 504"/>
                <a:gd name="T3" fmla="*/ 4 h 528"/>
                <a:gd name="T4" fmla="*/ 186 w 504"/>
                <a:gd name="T5" fmla="*/ 4 h 528"/>
                <a:gd name="T6" fmla="*/ 192 w 504"/>
                <a:gd name="T7" fmla="*/ 0 h 528"/>
                <a:gd name="T8" fmla="*/ 198 w 504"/>
                <a:gd name="T9" fmla="*/ 0 h 528"/>
                <a:gd name="T10" fmla="*/ 496 w 504"/>
                <a:gd name="T11" fmla="*/ 98 h 528"/>
                <a:gd name="T12" fmla="*/ 496 w 504"/>
                <a:gd name="T13" fmla="*/ 98 h 528"/>
                <a:gd name="T14" fmla="*/ 502 w 504"/>
                <a:gd name="T15" fmla="*/ 100 h 528"/>
                <a:gd name="T16" fmla="*/ 504 w 504"/>
                <a:gd name="T17" fmla="*/ 106 h 528"/>
                <a:gd name="T18" fmla="*/ 504 w 504"/>
                <a:gd name="T19" fmla="*/ 106 h 528"/>
                <a:gd name="T20" fmla="*/ 504 w 504"/>
                <a:gd name="T21" fmla="*/ 420 h 528"/>
                <a:gd name="T22" fmla="*/ 504 w 504"/>
                <a:gd name="T23" fmla="*/ 420 h 528"/>
                <a:gd name="T24" fmla="*/ 502 w 504"/>
                <a:gd name="T25" fmla="*/ 426 h 528"/>
                <a:gd name="T26" fmla="*/ 496 w 504"/>
                <a:gd name="T27" fmla="*/ 430 h 528"/>
                <a:gd name="T28" fmla="*/ 198 w 504"/>
                <a:gd name="T29" fmla="*/ 528 h 528"/>
                <a:gd name="T30" fmla="*/ 198 w 504"/>
                <a:gd name="T31" fmla="*/ 528 h 528"/>
                <a:gd name="T32" fmla="*/ 192 w 504"/>
                <a:gd name="T33" fmla="*/ 528 h 528"/>
                <a:gd name="T34" fmla="*/ 186 w 504"/>
                <a:gd name="T35" fmla="*/ 524 h 528"/>
                <a:gd name="T36" fmla="*/ 2 w 504"/>
                <a:gd name="T37" fmla="*/ 270 h 528"/>
                <a:gd name="T38" fmla="*/ 2 w 504"/>
                <a:gd name="T39" fmla="*/ 270 h 528"/>
                <a:gd name="T40" fmla="*/ 0 w 504"/>
                <a:gd name="T41" fmla="*/ 264 h 528"/>
                <a:gd name="T42" fmla="*/ 2 w 504"/>
                <a:gd name="T43" fmla="*/ 258 h 528"/>
                <a:gd name="T44" fmla="*/ 2 w 504"/>
                <a:gd name="T45" fmla="*/ 25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04" h="528">
                  <a:moveTo>
                    <a:pt x="2" y="258"/>
                  </a:moveTo>
                  <a:lnTo>
                    <a:pt x="186" y="4"/>
                  </a:lnTo>
                  <a:lnTo>
                    <a:pt x="186" y="4"/>
                  </a:lnTo>
                  <a:lnTo>
                    <a:pt x="192" y="0"/>
                  </a:lnTo>
                  <a:lnTo>
                    <a:pt x="198" y="0"/>
                  </a:lnTo>
                  <a:lnTo>
                    <a:pt x="496" y="98"/>
                  </a:lnTo>
                  <a:lnTo>
                    <a:pt x="496" y="98"/>
                  </a:lnTo>
                  <a:lnTo>
                    <a:pt x="502" y="100"/>
                  </a:lnTo>
                  <a:lnTo>
                    <a:pt x="504" y="106"/>
                  </a:lnTo>
                  <a:lnTo>
                    <a:pt x="504" y="106"/>
                  </a:lnTo>
                  <a:lnTo>
                    <a:pt x="504" y="420"/>
                  </a:lnTo>
                  <a:lnTo>
                    <a:pt x="504" y="420"/>
                  </a:lnTo>
                  <a:lnTo>
                    <a:pt x="502" y="426"/>
                  </a:lnTo>
                  <a:lnTo>
                    <a:pt x="496" y="430"/>
                  </a:lnTo>
                  <a:lnTo>
                    <a:pt x="198" y="528"/>
                  </a:lnTo>
                  <a:lnTo>
                    <a:pt x="198" y="528"/>
                  </a:lnTo>
                  <a:lnTo>
                    <a:pt x="192" y="528"/>
                  </a:lnTo>
                  <a:lnTo>
                    <a:pt x="186" y="524"/>
                  </a:lnTo>
                  <a:lnTo>
                    <a:pt x="2" y="270"/>
                  </a:lnTo>
                  <a:lnTo>
                    <a:pt x="2" y="270"/>
                  </a:lnTo>
                  <a:lnTo>
                    <a:pt x="0" y="264"/>
                  </a:lnTo>
                  <a:lnTo>
                    <a:pt x="2" y="258"/>
                  </a:lnTo>
                  <a:lnTo>
                    <a:pt x="2" y="258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3"/>
            <p:cNvSpPr>
              <a:spLocks noEditPoints="1"/>
            </p:cNvSpPr>
            <p:nvPr/>
          </p:nvSpPr>
          <p:spPr bwMode="auto">
            <a:xfrm>
              <a:off x="6189663" y="3382963"/>
              <a:ext cx="892175" cy="936625"/>
            </a:xfrm>
            <a:custGeom>
              <a:avLst/>
              <a:gdLst>
                <a:gd name="T0" fmla="*/ 0 w 562"/>
                <a:gd name="T1" fmla="*/ 292 h 590"/>
                <a:gd name="T2" fmla="*/ 212 w 562"/>
                <a:gd name="T3" fmla="*/ 2 h 590"/>
                <a:gd name="T4" fmla="*/ 212 w 562"/>
                <a:gd name="T5" fmla="*/ 2 h 590"/>
                <a:gd name="T6" fmla="*/ 214 w 562"/>
                <a:gd name="T7" fmla="*/ 0 h 590"/>
                <a:gd name="T8" fmla="*/ 218 w 562"/>
                <a:gd name="T9" fmla="*/ 0 h 590"/>
                <a:gd name="T10" fmla="*/ 558 w 562"/>
                <a:gd name="T11" fmla="*/ 110 h 590"/>
                <a:gd name="T12" fmla="*/ 558 w 562"/>
                <a:gd name="T13" fmla="*/ 110 h 590"/>
                <a:gd name="T14" fmla="*/ 560 w 562"/>
                <a:gd name="T15" fmla="*/ 112 h 590"/>
                <a:gd name="T16" fmla="*/ 562 w 562"/>
                <a:gd name="T17" fmla="*/ 116 h 590"/>
                <a:gd name="T18" fmla="*/ 562 w 562"/>
                <a:gd name="T19" fmla="*/ 474 h 590"/>
                <a:gd name="T20" fmla="*/ 562 w 562"/>
                <a:gd name="T21" fmla="*/ 474 h 590"/>
                <a:gd name="T22" fmla="*/ 560 w 562"/>
                <a:gd name="T23" fmla="*/ 478 h 590"/>
                <a:gd name="T24" fmla="*/ 558 w 562"/>
                <a:gd name="T25" fmla="*/ 480 h 590"/>
                <a:gd name="T26" fmla="*/ 218 w 562"/>
                <a:gd name="T27" fmla="*/ 590 h 590"/>
                <a:gd name="T28" fmla="*/ 218 w 562"/>
                <a:gd name="T29" fmla="*/ 590 h 590"/>
                <a:gd name="T30" fmla="*/ 214 w 562"/>
                <a:gd name="T31" fmla="*/ 590 h 590"/>
                <a:gd name="T32" fmla="*/ 212 w 562"/>
                <a:gd name="T33" fmla="*/ 588 h 590"/>
                <a:gd name="T34" fmla="*/ 0 w 562"/>
                <a:gd name="T35" fmla="*/ 298 h 590"/>
                <a:gd name="T36" fmla="*/ 0 w 562"/>
                <a:gd name="T37" fmla="*/ 298 h 590"/>
                <a:gd name="T38" fmla="*/ 0 w 562"/>
                <a:gd name="T39" fmla="*/ 296 h 590"/>
                <a:gd name="T40" fmla="*/ 0 w 562"/>
                <a:gd name="T41" fmla="*/ 292 h 590"/>
                <a:gd name="T42" fmla="*/ 0 w 562"/>
                <a:gd name="T43" fmla="*/ 292 h 590"/>
                <a:gd name="T44" fmla="*/ 10 w 562"/>
                <a:gd name="T45" fmla="*/ 296 h 590"/>
                <a:gd name="T46" fmla="*/ 218 w 562"/>
                <a:gd name="T47" fmla="*/ 580 h 590"/>
                <a:gd name="T48" fmla="*/ 552 w 562"/>
                <a:gd name="T49" fmla="*/ 470 h 590"/>
                <a:gd name="T50" fmla="*/ 552 w 562"/>
                <a:gd name="T51" fmla="*/ 120 h 590"/>
                <a:gd name="T52" fmla="*/ 218 w 562"/>
                <a:gd name="T53" fmla="*/ 12 h 590"/>
                <a:gd name="T54" fmla="*/ 10 w 562"/>
                <a:gd name="T55" fmla="*/ 296 h 590"/>
                <a:gd name="T56" fmla="*/ 10 w 562"/>
                <a:gd name="T57" fmla="*/ 296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2" h="590">
                  <a:moveTo>
                    <a:pt x="0" y="292"/>
                  </a:moveTo>
                  <a:lnTo>
                    <a:pt x="212" y="2"/>
                  </a:lnTo>
                  <a:lnTo>
                    <a:pt x="212" y="2"/>
                  </a:lnTo>
                  <a:lnTo>
                    <a:pt x="214" y="0"/>
                  </a:lnTo>
                  <a:lnTo>
                    <a:pt x="218" y="0"/>
                  </a:lnTo>
                  <a:lnTo>
                    <a:pt x="558" y="110"/>
                  </a:lnTo>
                  <a:lnTo>
                    <a:pt x="558" y="110"/>
                  </a:lnTo>
                  <a:lnTo>
                    <a:pt x="560" y="112"/>
                  </a:lnTo>
                  <a:lnTo>
                    <a:pt x="562" y="116"/>
                  </a:lnTo>
                  <a:lnTo>
                    <a:pt x="562" y="474"/>
                  </a:lnTo>
                  <a:lnTo>
                    <a:pt x="562" y="474"/>
                  </a:lnTo>
                  <a:lnTo>
                    <a:pt x="560" y="478"/>
                  </a:lnTo>
                  <a:lnTo>
                    <a:pt x="558" y="480"/>
                  </a:lnTo>
                  <a:lnTo>
                    <a:pt x="218" y="590"/>
                  </a:lnTo>
                  <a:lnTo>
                    <a:pt x="218" y="590"/>
                  </a:lnTo>
                  <a:lnTo>
                    <a:pt x="214" y="590"/>
                  </a:lnTo>
                  <a:lnTo>
                    <a:pt x="212" y="588"/>
                  </a:lnTo>
                  <a:lnTo>
                    <a:pt x="0" y="298"/>
                  </a:lnTo>
                  <a:lnTo>
                    <a:pt x="0" y="298"/>
                  </a:lnTo>
                  <a:lnTo>
                    <a:pt x="0" y="296"/>
                  </a:lnTo>
                  <a:lnTo>
                    <a:pt x="0" y="292"/>
                  </a:lnTo>
                  <a:lnTo>
                    <a:pt x="0" y="292"/>
                  </a:lnTo>
                  <a:close/>
                  <a:moveTo>
                    <a:pt x="10" y="296"/>
                  </a:moveTo>
                  <a:lnTo>
                    <a:pt x="218" y="580"/>
                  </a:lnTo>
                  <a:lnTo>
                    <a:pt x="552" y="470"/>
                  </a:lnTo>
                  <a:lnTo>
                    <a:pt x="552" y="120"/>
                  </a:lnTo>
                  <a:lnTo>
                    <a:pt x="218" y="12"/>
                  </a:lnTo>
                  <a:lnTo>
                    <a:pt x="10" y="296"/>
                  </a:lnTo>
                  <a:lnTo>
                    <a:pt x="10" y="296"/>
                  </a:lnTo>
                  <a:close/>
                </a:path>
              </a:pathLst>
            </a:custGeom>
            <a:solidFill>
              <a:srgbClr val="518E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54"/>
            <p:cNvSpPr>
              <a:spLocks/>
            </p:cNvSpPr>
            <p:nvPr/>
          </p:nvSpPr>
          <p:spPr bwMode="auto">
            <a:xfrm>
              <a:off x="6583363" y="2620963"/>
              <a:ext cx="800100" cy="835025"/>
            </a:xfrm>
            <a:custGeom>
              <a:avLst/>
              <a:gdLst>
                <a:gd name="T0" fmla="*/ 502 w 504"/>
                <a:gd name="T1" fmla="*/ 270 h 526"/>
                <a:gd name="T2" fmla="*/ 318 w 504"/>
                <a:gd name="T3" fmla="*/ 522 h 526"/>
                <a:gd name="T4" fmla="*/ 318 w 504"/>
                <a:gd name="T5" fmla="*/ 522 h 526"/>
                <a:gd name="T6" fmla="*/ 312 w 504"/>
                <a:gd name="T7" fmla="*/ 526 h 526"/>
                <a:gd name="T8" fmla="*/ 306 w 504"/>
                <a:gd name="T9" fmla="*/ 526 h 526"/>
                <a:gd name="T10" fmla="*/ 8 w 504"/>
                <a:gd name="T11" fmla="*/ 430 h 526"/>
                <a:gd name="T12" fmla="*/ 8 w 504"/>
                <a:gd name="T13" fmla="*/ 430 h 526"/>
                <a:gd name="T14" fmla="*/ 2 w 504"/>
                <a:gd name="T15" fmla="*/ 426 h 526"/>
                <a:gd name="T16" fmla="*/ 0 w 504"/>
                <a:gd name="T17" fmla="*/ 420 h 526"/>
                <a:gd name="T18" fmla="*/ 0 w 504"/>
                <a:gd name="T19" fmla="*/ 106 h 526"/>
                <a:gd name="T20" fmla="*/ 0 w 504"/>
                <a:gd name="T21" fmla="*/ 106 h 526"/>
                <a:gd name="T22" fmla="*/ 2 w 504"/>
                <a:gd name="T23" fmla="*/ 100 h 526"/>
                <a:gd name="T24" fmla="*/ 8 w 504"/>
                <a:gd name="T25" fmla="*/ 96 h 526"/>
                <a:gd name="T26" fmla="*/ 306 w 504"/>
                <a:gd name="T27" fmla="*/ 0 h 526"/>
                <a:gd name="T28" fmla="*/ 306 w 504"/>
                <a:gd name="T29" fmla="*/ 0 h 526"/>
                <a:gd name="T30" fmla="*/ 312 w 504"/>
                <a:gd name="T31" fmla="*/ 0 h 526"/>
                <a:gd name="T32" fmla="*/ 318 w 504"/>
                <a:gd name="T33" fmla="*/ 4 h 526"/>
                <a:gd name="T34" fmla="*/ 502 w 504"/>
                <a:gd name="T35" fmla="*/ 258 h 526"/>
                <a:gd name="T36" fmla="*/ 502 w 504"/>
                <a:gd name="T37" fmla="*/ 258 h 526"/>
                <a:gd name="T38" fmla="*/ 504 w 504"/>
                <a:gd name="T39" fmla="*/ 264 h 526"/>
                <a:gd name="T40" fmla="*/ 502 w 504"/>
                <a:gd name="T41" fmla="*/ 270 h 526"/>
                <a:gd name="T42" fmla="*/ 502 w 504"/>
                <a:gd name="T43" fmla="*/ 27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04" h="526">
                  <a:moveTo>
                    <a:pt x="502" y="270"/>
                  </a:moveTo>
                  <a:lnTo>
                    <a:pt x="318" y="522"/>
                  </a:lnTo>
                  <a:lnTo>
                    <a:pt x="318" y="522"/>
                  </a:lnTo>
                  <a:lnTo>
                    <a:pt x="312" y="526"/>
                  </a:lnTo>
                  <a:lnTo>
                    <a:pt x="306" y="526"/>
                  </a:lnTo>
                  <a:lnTo>
                    <a:pt x="8" y="430"/>
                  </a:lnTo>
                  <a:lnTo>
                    <a:pt x="8" y="430"/>
                  </a:lnTo>
                  <a:lnTo>
                    <a:pt x="2" y="426"/>
                  </a:lnTo>
                  <a:lnTo>
                    <a:pt x="0" y="420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2" y="100"/>
                  </a:lnTo>
                  <a:lnTo>
                    <a:pt x="8" y="96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12" y="0"/>
                  </a:lnTo>
                  <a:lnTo>
                    <a:pt x="318" y="4"/>
                  </a:lnTo>
                  <a:lnTo>
                    <a:pt x="502" y="258"/>
                  </a:lnTo>
                  <a:lnTo>
                    <a:pt x="502" y="258"/>
                  </a:lnTo>
                  <a:lnTo>
                    <a:pt x="504" y="264"/>
                  </a:lnTo>
                  <a:lnTo>
                    <a:pt x="502" y="270"/>
                  </a:lnTo>
                  <a:lnTo>
                    <a:pt x="502" y="27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55"/>
            <p:cNvSpPr>
              <a:spLocks noEditPoints="1"/>
            </p:cNvSpPr>
            <p:nvPr/>
          </p:nvSpPr>
          <p:spPr bwMode="auto">
            <a:xfrm>
              <a:off x="6545263" y="2570163"/>
              <a:ext cx="892175" cy="936625"/>
            </a:xfrm>
            <a:custGeom>
              <a:avLst/>
              <a:gdLst>
                <a:gd name="T0" fmla="*/ 560 w 562"/>
                <a:gd name="T1" fmla="*/ 298 h 590"/>
                <a:gd name="T2" fmla="*/ 350 w 562"/>
                <a:gd name="T3" fmla="*/ 588 h 590"/>
                <a:gd name="T4" fmla="*/ 350 w 562"/>
                <a:gd name="T5" fmla="*/ 588 h 590"/>
                <a:gd name="T6" fmla="*/ 348 w 562"/>
                <a:gd name="T7" fmla="*/ 590 h 590"/>
                <a:gd name="T8" fmla="*/ 344 w 562"/>
                <a:gd name="T9" fmla="*/ 590 h 590"/>
                <a:gd name="T10" fmla="*/ 2 w 562"/>
                <a:gd name="T11" fmla="*/ 480 h 590"/>
                <a:gd name="T12" fmla="*/ 2 w 562"/>
                <a:gd name="T13" fmla="*/ 480 h 590"/>
                <a:gd name="T14" fmla="*/ 0 w 562"/>
                <a:gd name="T15" fmla="*/ 478 h 590"/>
                <a:gd name="T16" fmla="*/ 0 w 562"/>
                <a:gd name="T17" fmla="*/ 474 h 590"/>
                <a:gd name="T18" fmla="*/ 0 w 562"/>
                <a:gd name="T19" fmla="*/ 116 h 590"/>
                <a:gd name="T20" fmla="*/ 0 w 562"/>
                <a:gd name="T21" fmla="*/ 116 h 590"/>
                <a:gd name="T22" fmla="*/ 0 w 562"/>
                <a:gd name="T23" fmla="*/ 112 h 590"/>
                <a:gd name="T24" fmla="*/ 4 w 562"/>
                <a:gd name="T25" fmla="*/ 110 h 590"/>
                <a:gd name="T26" fmla="*/ 344 w 562"/>
                <a:gd name="T27" fmla="*/ 0 h 590"/>
                <a:gd name="T28" fmla="*/ 344 w 562"/>
                <a:gd name="T29" fmla="*/ 0 h 590"/>
                <a:gd name="T30" fmla="*/ 348 w 562"/>
                <a:gd name="T31" fmla="*/ 0 h 590"/>
                <a:gd name="T32" fmla="*/ 350 w 562"/>
                <a:gd name="T33" fmla="*/ 2 h 590"/>
                <a:gd name="T34" fmla="*/ 560 w 562"/>
                <a:gd name="T35" fmla="*/ 292 h 590"/>
                <a:gd name="T36" fmla="*/ 560 w 562"/>
                <a:gd name="T37" fmla="*/ 292 h 590"/>
                <a:gd name="T38" fmla="*/ 562 w 562"/>
                <a:gd name="T39" fmla="*/ 296 h 590"/>
                <a:gd name="T40" fmla="*/ 560 w 562"/>
                <a:gd name="T41" fmla="*/ 298 h 590"/>
                <a:gd name="T42" fmla="*/ 560 w 562"/>
                <a:gd name="T43" fmla="*/ 298 h 590"/>
                <a:gd name="T44" fmla="*/ 550 w 562"/>
                <a:gd name="T45" fmla="*/ 296 h 590"/>
                <a:gd name="T46" fmla="*/ 344 w 562"/>
                <a:gd name="T47" fmla="*/ 10 h 590"/>
                <a:gd name="T48" fmla="*/ 10 w 562"/>
                <a:gd name="T49" fmla="*/ 120 h 590"/>
                <a:gd name="T50" fmla="*/ 10 w 562"/>
                <a:gd name="T51" fmla="*/ 470 h 590"/>
                <a:gd name="T52" fmla="*/ 344 w 562"/>
                <a:gd name="T53" fmla="*/ 580 h 590"/>
                <a:gd name="T54" fmla="*/ 550 w 562"/>
                <a:gd name="T55" fmla="*/ 296 h 590"/>
                <a:gd name="T56" fmla="*/ 550 w 562"/>
                <a:gd name="T57" fmla="*/ 296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2" h="590">
                  <a:moveTo>
                    <a:pt x="560" y="298"/>
                  </a:moveTo>
                  <a:lnTo>
                    <a:pt x="350" y="588"/>
                  </a:lnTo>
                  <a:lnTo>
                    <a:pt x="350" y="588"/>
                  </a:lnTo>
                  <a:lnTo>
                    <a:pt x="348" y="590"/>
                  </a:lnTo>
                  <a:lnTo>
                    <a:pt x="344" y="590"/>
                  </a:lnTo>
                  <a:lnTo>
                    <a:pt x="2" y="480"/>
                  </a:lnTo>
                  <a:lnTo>
                    <a:pt x="2" y="480"/>
                  </a:lnTo>
                  <a:lnTo>
                    <a:pt x="0" y="478"/>
                  </a:lnTo>
                  <a:lnTo>
                    <a:pt x="0" y="474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0" y="112"/>
                  </a:lnTo>
                  <a:lnTo>
                    <a:pt x="4" y="110"/>
                  </a:lnTo>
                  <a:lnTo>
                    <a:pt x="344" y="0"/>
                  </a:lnTo>
                  <a:lnTo>
                    <a:pt x="344" y="0"/>
                  </a:lnTo>
                  <a:lnTo>
                    <a:pt x="348" y="0"/>
                  </a:lnTo>
                  <a:lnTo>
                    <a:pt x="350" y="2"/>
                  </a:lnTo>
                  <a:lnTo>
                    <a:pt x="560" y="292"/>
                  </a:lnTo>
                  <a:lnTo>
                    <a:pt x="560" y="292"/>
                  </a:lnTo>
                  <a:lnTo>
                    <a:pt x="562" y="296"/>
                  </a:lnTo>
                  <a:lnTo>
                    <a:pt x="560" y="298"/>
                  </a:lnTo>
                  <a:lnTo>
                    <a:pt x="560" y="298"/>
                  </a:lnTo>
                  <a:close/>
                  <a:moveTo>
                    <a:pt x="550" y="296"/>
                  </a:moveTo>
                  <a:lnTo>
                    <a:pt x="344" y="10"/>
                  </a:lnTo>
                  <a:lnTo>
                    <a:pt x="10" y="120"/>
                  </a:lnTo>
                  <a:lnTo>
                    <a:pt x="10" y="470"/>
                  </a:lnTo>
                  <a:lnTo>
                    <a:pt x="344" y="580"/>
                  </a:lnTo>
                  <a:lnTo>
                    <a:pt x="550" y="296"/>
                  </a:lnTo>
                  <a:lnTo>
                    <a:pt x="550" y="296"/>
                  </a:lnTo>
                  <a:close/>
                </a:path>
              </a:pathLst>
            </a:custGeom>
            <a:solidFill>
              <a:srgbClr val="5D7AA7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56"/>
            <p:cNvSpPr>
              <a:spLocks noEditPoints="1"/>
            </p:cNvSpPr>
            <p:nvPr/>
          </p:nvSpPr>
          <p:spPr bwMode="auto">
            <a:xfrm>
              <a:off x="6427788" y="3760788"/>
              <a:ext cx="47625" cy="50800"/>
            </a:xfrm>
            <a:custGeom>
              <a:avLst/>
              <a:gdLst>
                <a:gd name="T0" fmla="*/ 16 w 30"/>
                <a:gd name="T1" fmla="*/ 24 h 32"/>
                <a:gd name="T2" fmla="*/ 16 w 30"/>
                <a:gd name="T3" fmla="*/ 24 h 32"/>
                <a:gd name="T4" fmla="*/ 12 w 30"/>
                <a:gd name="T5" fmla="*/ 22 h 32"/>
                <a:gd name="T6" fmla="*/ 10 w 30"/>
                <a:gd name="T7" fmla="*/ 22 h 32"/>
                <a:gd name="T8" fmla="*/ 8 w 30"/>
                <a:gd name="T9" fmla="*/ 18 h 32"/>
                <a:gd name="T10" fmla="*/ 8 w 30"/>
                <a:gd name="T11" fmla="*/ 16 h 32"/>
                <a:gd name="T12" fmla="*/ 8 w 30"/>
                <a:gd name="T13" fmla="*/ 16 h 32"/>
                <a:gd name="T14" fmla="*/ 8 w 30"/>
                <a:gd name="T15" fmla="*/ 12 h 32"/>
                <a:gd name="T16" fmla="*/ 10 w 30"/>
                <a:gd name="T17" fmla="*/ 10 h 32"/>
                <a:gd name="T18" fmla="*/ 12 w 30"/>
                <a:gd name="T19" fmla="*/ 8 h 32"/>
                <a:gd name="T20" fmla="*/ 16 w 30"/>
                <a:gd name="T21" fmla="*/ 8 h 32"/>
                <a:gd name="T22" fmla="*/ 16 w 30"/>
                <a:gd name="T23" fmla="*/ 8 h 32"/>
                <a:gd name="T24" fmla="*/ 18 w 30"/>
                <a:gd name="T25" fmla="*/ 8 h 32"/>
                <a:gd name="T26" fmla="*/ 20 w 30"/>
                <a:gd name="T27" fmla="*/ 10 h 32"/>
                <a:gd name="T28" fmla="*/ 22 w 30"/>
                <a:gd name="T29" fmla="*/ 12 h 32"/>
                <a:gd name="T30" fmla="*/ 24 w 30"/>
                <a:gd name="T31" fmla="*/ 16 h 32"/>
                <a:gd name="T32" fmla="*/ 24 w 30"/>
                <a:gd name="T33" fmla="*/ 16 h 32"/>
                <a:gd name="T34" fmla="*/ 22 w 30"/>
                <a:gd name="T35" fmla="*/ 18 h 32"/>
                <a:gd name="T36" fmla="*/ 20 w 30"/>
                <a:gd name="T37" fmla="*/ 22 h 32"/>
                <a:gd name="T38" fmla="*/ 18 w 30"/>
                <a:gd name="T39" fmla="*/ 22 h 32"/>
                <a:gd name="T40" fmla="*/ 16 w 30"/>
                <a:gd name="T41" fmla="*/ 24 h 32"/>
                <a:gd name="T42" fmla="*/ 16 w 30"/>
                <a:gd name="T43" fmla="*/ 24 h 32"/>
                <a:gd name="T44" fmla="*/ 30 w 30"/>
                <a:gd name="T45" fmla="*/ 16 h 32"/>
                <a:gd name="T46" fmla="*/ 30 w 30"/>
                <a:gd name="T47" fmla="*/ 16 h 32"/>
                <a:gd name="T48" fmla="*/ 30 w 30"/>
                <a:gd name="T49" fmla="*/ 10 h 32"/>
                <a:gd name="T50" fmla="*/ 26 w 30"/>
                <a:gd name="T51" fmla="*/ 4 h 32"/>
                <a:gd name="T52" fmla="*/ 22 w 30"/>
                <a:gd name="T53" fmla="*/ 2 h 32"/>
                <a:gd name="T54" fmla="*/ 16 w 30"/>
                <a:gd name="T55" fmla="*/ 0 h 32"/>
                <a:gd name="T56" fmla="*/ 16 w 30"/>
                <a:gd name="T57" fmla="*/ 0 h 32"/>
                <a:gd name="T58" fmla="*/ 10 w 30"/>
                <a:gd name="T59" fmla="*/ 2 h 32"/>
                <a:gd name="T60" fmla="*/ 4 w 30"/>
                <a:gd name="T61" fmla="*/ 4 h 32"/>
                <a:gd name="T62" fmla="*/ 2 w 30"/>
                <a:gd name="T63" fmla="*/ 10 h 32"/>
                <a:gd name="T64" fmla="*/ 0 w 30"/>
                <a:gd name="T65" fmla="*/ 16 h 32"/>
                <a:gd name="T66" fmla="*/ 0 w 30"/>
                <a:gd name="T67" fmla="*/ 16 h 32"/>
                <a:gd name="T68" fmla="*/ 0 w 30"/>
                <a:gd name="T69" fmla="*/ 20 h 32"/>
                <a:gd name="T70" fmla="*/ 2 w 30"/>
                <a:gd name="T71" fmla="*/ 24 h 32"/>
                <a:gd name="T72" fmla="*/ 6 w 30"/>
                <a:gd name="T73" fmla="*/ 28 h 32"/>
                <a:gd name="T74" fmla="*/ 10 w 30"/>
                <a:gd name="T75" fmla="*/ 30 h 32"/>
                <a:gd name="T76" fmla="*/ 10 w 30"/>
                <a:gd name="T77" fmla="*/ 30 h 32"/>
                <a:gd name="T78" fmla="*/ 16 w 30"/>
                <a:gd name="T79" fmla="*/ 32 h 32"/>
                <a:gd name="T80" fmla="*/ 16 w 30"/>
                <a:gd name="T81" fmla="*/ 32 h 32"/>
                <a:gd name="T82" fmla="*/ 20 w 30"/>
                <a:gd name="T83" fmla="*/ 30 h 32"/>
                <a:gd name="T84" fmla="*/ 20 w 30"/>
                <a:gd name="T85" fmla="*/ 30 h 32"/>
                <a:gd name="T86" fmla="*/ 24 w 30"/>
                <a:gd name="T87" fmla="*/ 28 h 32"/>
                <a:gd name="T88" fmla="*/ 28 w 30"/>
                <a:gd name="T89" fmla="*/ 24 h 32"/>
                <a:gd name="T90" fmla="*/ 30 w 30"/>
                <a:gd name="T91" fmla="*/ 20 h 32"/>
                <a:gd name="T92" fmla="*/ 30 w 30"/>
                <a:gd name="T93" fmla="*/ 16 h 32"/>
                <a:gd name="T94" fmla="*/ 30 w 30"/>
                <a:gd name="T95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" h="32">
                  <a:moveTo>
                    <a:pt x="16" y="24"/>
                  </a:moveTo>
                  <a:lnTo>
                    <a:pt x="16" y="24"/>
                  </a:lnTo>
                  <a:lnTo>
                    <a:pt x="12" y="22"/>
                  </a:lnTo>
                  <a:lnTo>
                    <a:pt x="10" y="22"/>
                  </a:lnTo>
                  <a:lnTo>
                    <a:pt x="8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2"/>
                  </a:lnTo>
                  <a:lnTo>
                    <a:pt x="10" y="10"/>
                  </a:lnTo>
                  <a:lnTo>
                    <a:pt x="12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20" y="10"/>
                  </a:lnTo>
                  <a:lnTo>
                    <a:pt x="22" y="12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22" y="18"/>
                  </a:lnTo>
                  <a:lnTo>
                    <a:pt x="20" y="22"/>
                  </a:lnTo>
                  <a:lnTo>
                    <a:pt x="18" y="22"/>
                  </a:lnTo>
                  <a:lnTo>
                    <a:pt x="16" y="24"/>
                  </a:lnTo>
                  <a:lnTo>
                    <a:pt x="16" y="24"/>
                  </a:lnTo>
                  <a:close/>
                  <a:moveTo>
                    <a:pt x="30" y="16"/>
                  </a:moveTo>
                  <a:lnTo>
                    <a:pt x="30" y="16"/>
                  </a:lnTo>
                  <a:lnTo>
                    <a:pt x="30" y="10"/>
                  </a:lnTo>
                  <a:lnTo>
                    <a:pt x="26" y="4"/>
                  </a:lnTo>
                  <a:lnTo>
                    <a:pt x="22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2"/>
                  </a:lnTo>
                  <a:lnTo>
                    <a:pt x="4" y="4"/>
                  </a:lnTo>
                  <a:lnTo>
                    <a:pt x="2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2" y="24"/>
                  </a:lnTo>
                  <a:lnTo>
                    <a:pt x="6" y="28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4" y="28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0" y="16"/>
                  </a:lnTo>
                  <a:lnTo>
                    <a:pt x="3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57"/>
            <p:cNvSpPr>
              <a:spLocks/>
            </p:cNvSpPr>
            <p:nvPr/>
          </p:nvSpPr>
          <p:spPr bwMode="auto">
            <a:xfrm>
              <a:off x="6364288" y="3868738"/>
              <a:ext cx="31750" cy="28575"/>
            </a:xfrm>
            <a:custGeom>
              <a:avLst/>
              <a:gdLst>
                <a:gd name="T0" fmla="*/ 12 w 20"/>
                <a:gd name="T1" fmla="*/ 0 h 18"/>
                <a:gd name="T2" fmla="*/ 6 w 20"/>
                <a:gd name="T3" fmla="*/ 8 h 18"/>
                <a:gd name="T4" fmla="*/ 0 w 20"/>
                <a:gd name="T5" fmla="*/ 16 h 18"/>
                <a:gd name="T6" fmla="*/ 10 w 20"/>
                <a:gd name="T7" fmla="*/ 16 h 18"/>
                <a:gd name="T8" fmla="*/ 20 w 20"/>
                <a:gd name="T9" fmla="*/ 18 h 18"/>
                <a:gd name="T10" fmla="*/ 16 w 20"/>
                <a:gd name="T11" fmla="*/ 8 h 18"/>
                <a:gd name="T12" fmla="*/ 12 w 20"/>
                <a:gd name="T13" fmla="*/ 0 h 18"/>
                <a:gd name="T14" fmla="*/ 12 w 20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8">
                  <a:moveTo>
                    <a:pt x="12" y="0"/>
                  </a:moveTo>
                  <a:lnTo>
                    <a:pt x="6" y="8"/>
                  </a:lnTo>
                  <a:lnTo>
                    <a:pt x="0" y="16"/>
                  </a:lnTo>
                  <a:lnTo>
                    <a:pt x="10" y="16"/>
                  </a:lnTo>
                  <a:lnTo>
                    <a:pt x="20" y="18"/>
                  </a:lnTo>
                  <a:lnTo>
                    <a:pt x="16" y="8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58"/>
            <p:cNvSpPr>
              <a:spLocks/>
            </p:cNvSpPr>
            <p:nvPr/>
          </p:nvSpPr>
          <p:spPr bwMode="auto">
            <a:xfrm>
              <a:off x="6507163" y="3868738"/>
              <a:ext cx="31750" cy="28575"/>
            </a:xfrm>
            <a:custGeom>
              <a:avLst/>
              <a:gdLst>
                <a:gd name="T0" fmla="*/ 20 w 20"/>
                <a:gd name="T1" fmla="*/ 16 h 18"/>
                <a:gd name="T2" fmla="*/ 14 w 20"/>
                <a:gd name="T3" fmla="*/ 8 h 18"/>
                <a:gd name="T4" fmla="*/ 8 w 20"/>
                <a:gd name="T5" fmla="*/ 0 h 18"/>
                <a:gd name="T6" fmla="*/ 4 w 20"/>
                <a:gd name="T7" fmla="*/ 8 h 18"/>
                <a:gd name="T8" fmla="*/ 0 w 20"/>
                <a:gd name="T9" fmla="*/ 18 h 18"/>
                <a:gd name="T10" fmla="*/ 10 w 20"/>
                <a:gd name="T11" fmla="*/ 16 h 18"/>
                <a:gd name="T12" fmla="*/ 20 w 20"/>
                <a:gd name="T13" fmla="*/ 16 h 18"/>
                <a:gd name="T14" fmla="*/ 20 w 20"/>
                <a:gd name="T15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8">
                  <a:moveTo>
                    <a:pt x="20" y="16"/>
                  </a:moveTo>
                  <a:lnTo>
                    <a:pt x="14" y="8"/>
                  </a:lnTo>
                  <a:lnTo>
                    <a:pt x="8" y="0"/>
                  </a:lnTo>
                  <a:lnTo>
                    <a:pt x="4" y="8"/>
                  </a:lnTo>
                  <a:lnTo>
                    <a:pt x="0" y="18"/>
                  </a:lnTo>
                  <a:lnTo>
                    <a:pt x="10" y="16"/>
                  </a:lnTo>
                  <a:lnTo>
                    <a:pt x="20" y="16"/>
                  </a:lnTo>
                  <a:lnTo>
                    <a:pt x="2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59"/>
            <p:cNvSpPr>
              <a:spLocks/>
            </p:cNvSpPr>
            <p:nvPr/>
          </p:nvSpPr>
          <p:spPr bwMode="auto">
            <a:xfrm>
              <a:off x="6370638" y="3814763"/>
              <a:ext cx="161925" cy="146050"/>
            </a:xfrm>
            <a:custGeom>
              <a:avLst/>
              <a:gdLst>
                <a:gd name="T0" fmla="*/ 102 w 102"/>
                <a:gd name="T1" fmla="*/ 58 h 92"/>
                <a:gd name="T2" fmla="*/ 96 w 102"/>
                <a:gd name="T3" fmla="*/ 54 h 92"/>
                <a:gd name="T4" fmla="*/ 92 w 102"/>
                <a:gd name="T5" fmla="*/ 54 h 92"/>
                <a:gd name="T6" fmla="*/ 88 w 102"/>
                <a:gd name="T7" fmla="*/ 60 h 92"/>
                <a:gd name="T8" fmla="*/ 80 w 102"/>
                <a:gd name="T9" fmla="*/ 64 h 92"/>
                <a:gd name="T10" fmla="*/ 64 w 102"/>
                <a:gd name="T11" fmla="*/ 64 h 92"/>
                <a:gd name="T12" fmla="*/ 60 w 102"/>
                <a:gd name="T13" fmla="*/ 60 h 92"/>
                <a:gd name="T14" fmla="*/ 58 w 102"/>
                <a:gd name="T15" fmla="*/ 42 h 92"/>
                <a:gd name="T16" fmla="*/ 70 w 102"/>
                <a:gd name="T17" fmla="*/ 12 h 92"/>
                <a:gd name="T18" fmla="*/ 72 w 102"/>
                <a:gd name="T19" fmla="*/ 12 h 92"/>
                <a:gd name="T20" fmla="*/ 72 w 102"/>
                <a:gd name="T21" fmla="*/ 8 h 92"/>
                <a:gd name="T22" fmla="*/ 72 w 102"/>
                <a:gd name="T23" fmla="*/ 6 h 92"/>
                <a:gd name="T24" fmla="*/ 56 w 102"/>
                <a:gd name="T25" fmla="*/ 6 h 92"/>
                <a:gd name="T26" fmla="*/ 56 w 102"/>
                <a:gd name="T27" fmla="*/ 0 h 92"/>
                <a:gd name="T28" fmla="*/ 52 w 102"/>
                <a:gd name="T29" fmla="*/ 0 h 92"/>
                <a:gd name="T30" fmla="*/ 46 w 102"/>
                <a:gd name="T31" fmla="*/ 0 h 92"/>
                <a:gd name="T32" fmla="*/ 46 w 102"/>
                <a:gd name="T33" fmla="*/ 6 h 92"/>
                <a:gd name="T34" fmla="*/ 34 w 102"/>
                <a:gd name="T35" fmla="*/ 6 h 92"/>
                <a:gd name="T36" fmla="*/ 30 w 102"/>
                <a:gd name="T37" fmla="*/ 8 h 92"/>
                <a:gd name="T38" fmla="*/ 30 w 102"/>
                <a:gd name="T39" fmla="*/ 8 h 92"/>
                <a:gd name="T40" fmla="*/ 34 w 102"/>
                <a:gd name="T41" fmla="*/ 12 h 92"/>
                <a:gd name="T42" fmla="*/ 46 w 102"/>
                <a:gd name="T43" fmla="*/ 12 h 92"/>
                <a:gd name="T44" fmla="*/ 42 w 102"/>
                <a:gd name="T45" fmla="*/ 60 h 92"/>
                <a:gd name="T46" fmla="*/ 42 w 102"/>
                <a:gd name="T47" fmla="*/ 62 h 92"/>
                <a:gd name="T48" fmla="*/ 30 w 102"/>
                <a:gd name="T49" fmla="*/ 64 h 92"/>
                <a:gd name="T50" fmla="*/ 16 w 102"/>
                <a:gd name="T51" fmla="*/ 60 h 92"/>
                <a:gd name="T52" fmla="*/ 12 w 102"/>
                <a:gd name="T53" fmla="*/ 58 h 92"/>
                <a:gd name="T54" fmla="*/ 6 w 102"/>
                <a:gd name="T55" fmla="*/ 54 h 92"/>
                <a:gd name="T56" fmla="*/ 2 w 102"/>
                <a:gd name="T57" fmla="*/ 52 h 92"/>
                <a:gd name="T58" fmla="*/ 0 w 102"/>
                <a:gd name="T59" fmla="*/ 58 h 92"/>
                <a:gd name="T60" fmla="*/ 4 w 102"/>
                <a:gd name="T61" fmla="*/ 70 h 92"/>
                <a:gd name="T62" fmla="*/ 16 w 102"/>
                <a:gd name="T63" fmla="*/ 76 h 92"/>
                <a:gd name="T64" fmla="*/ 22 w 102"/>
                <a:gd name="T65" fmla="*/ 78 h 92"/>
                <a:gd name="T66" fmla="*/ 38 w 102"/>
                <a:gd name="T67" fmla="*/ 82 h 92"/>
                <a:gd name="T68" fmla="*/ 48 w 102"/>
                <a:gd name="T69" fmla="*/ 90 h 92"/>
                <a:gd name="T70" fmla="*/ 52 w 102"/>
                <a:gd name="T71" fmla="*/ 92 h 92"/>
                <a:gd name="T72" fmla="*/ 54 w 102"/>
                <a:gd name="T73" fmla="*/ 90 h 92"/>
                <a:gd name="T74" fmla="*/ 66 w 102"/>
                <a:gd name="T75" fmla="*/ 82 h 92"/>
                <a:gd name="T76" fmla="*/ 80 w 102"/>
                <a:gd name="T77" fmla="*/ 78 h 92"/>
                <a:gd name="T78" fmla="*/ 88 w 102"/>
                <a:gd name="T79" fmla="*/ 76 h 92"/>
                <a:gd name="T80" fmla="*/ 98 w 102"/>
                <a:gd name="T81" fmla="*/ 70 h 92"/>
                <a:gd name="T82" fmla="*/ 102 w 102"/>
                <a:gd name="T83" fmla="*/ 5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2" h="92">
                  <a:moveTo>
                    <a:pt x="102" y="58"/>
                  </a:moveTo>
                  <a:lnTo>
                    <a:pt x="102" y="58"/>
                  </a:lnTo>
                  <a:lnTo>
                    <a:pt x="100" y="52"/>
                  </a:lnTo>
                  <a:lnTo>
                    <a:pt x="96" y="54"/>
                  </a:lnTo>
                  <a:lnTo>
                    <a:pt x="92" y="54"/>
                  </a:lnTo>
                  <a:lnTo>
                    <a:pt x="92" y="54"/>
                  </a:lnTo>
                  <a:lnTo>
                    <a:pt x="90" y="58"/>
                  </a:lnTo>
                  <a:lnTo>
                    <a:pt x="88" y="60"/>
                  </a:lnTo>
                  <a:lnTo>
                    <a:pt x="88" y="60"/>
                  </a:lnTo>
                  <a:lnTo>
                    <a:pt x="80" y="64"/>
                  </a:lnTo>
                  <a:lnTo>
                    <a:pt x="72" y="64"/>
                  </a:lnTo>
                  <a:lnTo>
                    <a:pt x="64" y="64"/>
                  </a:lnTo>
                  <a:lnTo>
                    <a:pt x="62" y="62"/>
                  </a:lnTo>
                  <a:lnTo>
                    <a:pt x="60" y="60"/>
                  </a:lnTo>
                  <a:lnTo>
                    <a:pt x="60" y="60"/>
                  </a:lnTo>
                  <a:lnTo>
                    <a:pt x="58" y="42"/>
                  </a:lnTo>
                  <a:lnTo>
                    <a:pt x="58" y="12"/>
                  </a:lnTo>
                  <a:lnTo>
                    <a:pt x="70" y="12"/>
                  </a:lnTo>
                  <a:lnTo>
                    <a:pt x="70" y="12"/>
                  </a:lnTo>
                  <a:lnTo>
                    <a:pt x="72" y="12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2" y="6"/>
                  </a:lnTo>
                  <a:lnTo>
                    <a:pt x="70" y="6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0" y="6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12"/>
                  </a:lnTo>
                  <a:lnTo>
                    <a:pt x="34" y="12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4" y="42"/>
                  </a:lnTo>
                  <a:lnTo>
                    <a:pt x="42" y="60"/>
                  </a:lnTo>
                  <a:lnTo>
                    <a:pt x="42" y="60"/>
                  </a:lnTo>
                  <a:lnTo>
                    <a:pt x="42" y="62"/>
                  </a:lnTo>
                  <a:lnTo>
                    <a:pt x="38" y="64"/>
                  </a:lnTo>
                  <a:lnTo>
                    <a:pt x="30" y="64"/>
                  </a:lnTo>
                  <a:lnTo>
                    <a:pt x="22" y="64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2" y="58"/>
                  </a:lnTo>
                  <a:lnTo>
                    <a:pt x="10" y="54"/>
                  </a:lnTo>
                  <a:lnTo>
                    <a:pt x="6" y="54"/>
                  </a:lnTo>
                  <a:lnTo>
                    <a:pt x="2" y="52"/>
                  </a:lnTo>
                  <a:lnTo>
                    <a:pt x="2" y="52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2" y="64"/>
                  </a:lnTo>
                  <a:lnTo>
                    <a:pt x="4" y="70"/>
                  </a:lnTo>
                  <a:lnTo>
                    <a:pt x="10" y="72"/>
                  </a:lnTo>
                  <a:lnTo>
                    <a:pt x="16" y="76"/>
                  </a:lnTo>
                  <a:lnTo>
                    <a:pt x="16" y="76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38" y="82"/>
                  </a:lnTo>
                  <a:lnTo>
                    <a:pt x="44" y="86"/>
                  </a:lnTo>
                  <a:lnTo>
                    <a:pt x="48" y="90"/>
                  </a:lnTo>
                  <a:lnTo>
                    <a:pt x="48" y="90"/>
                  </a:lnTo>
                  <a:lnTo>
                    <a:pt x="52" y="92"/>
                  </a:lnTo>
                  <a:lnTo>
                    <a:pt x="54" y="90"/>
                  </a:lnTo>
                  <a:lnTo>
                    <a:pt x="54" y="90"/>
                  </a:lnTo>
                  <a:lnTo>
                    <a:pt x="60" y="86"/>
                  </a:lnTo>
                  <a:lnTo>
                    <a:pt x="66" y="82"/>
                  </a:lnTo>
                  <a:lnTo>
                    <a:pt x="80" y="78"/>
                  </a:lnTo>
                  <a:lnTo>
                    <a:pt x="80" y="78"/>
                  </a:lnTo>
                  <a:lnTo>
                    <a:pt x="88" y="76"/>
                  </a:lnTo>
                  <a:lnTo>
                    <a:pt x="88" y="76"/>
                  </a:lnTo>
                  <a:lnTo>
                    <a:pt x="92" y="72"/>
                  </a:lnTo>
                  <a:lnTo>
                    <a:pt x="98" y="70"/>
                  </a:lnTo>
                  <a:lnTo>
                    <a:pt x="102" y="64"/>
                  </a:lnTo>
                  <a:lnTo>
                    <a:pt x="102" y="58"/>
                  </a:lnTo>
                  <a:lnTo>
                    <a:pt x="102" y="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60"/>
            <p:cNvSpPr>
              <a:spLocks/>
            </p:cNvSpPr>
            <p:nvPr/>
          </p:nvSpPr>
          <p:spPr bwMode="auto">
            <a:xfrm>
              <a:off x="6183313" y="4237038"/>
              <a:ext cx="6350" cy="25400"/>
            </a:xfrm>
            <a:custGeom>
              <a:avLst/>
              <a:gdLst>
                <a:gd name="T0" fmla="*/ 4 w 4"/>
                <a:gd name="T1" fmla="*/ 14 h 16"/>
                <a:gd name="T2" fmla="*/ 4 w 4"/>
                <a:gd name="T3" fmla="*/ 14 h 16"/>
                <a:gd name="T4" fmla="*/ 2 w 4"/>
                <a:gd name="T5" fmla="*/ 16 h 16"/>
                <a:gd name="T6" fmla="*/ 2 w 4"/>
                <a:gd name="T7" fmla="*/ 16 h 16"/>
                <a:gd name="T8" fmla="*/ 2 w 4"/>
                <a:gd name="T9" fmla="*/ 16 h 16"/>
                <a:gd name="T10" fmla="*/ 0 w 4"/>
                <a:gd name="T11" fmla="*/ 14 h 16"/>
                <a:gd name="T12" fmla="*/ 0 w 4"/>
                <a:gd name="T13" fmla="*/ 2 h 16"/>
                <a:gd name="T14" fmla="*/ 0 w 4"/>
                <a:gd name="T15" fmla="*/ 2 h 16"/>
                <a:gd name="T16" fmla="*/ 2 w 4"/>
                <a:gd name="T17" fmla="*/ 0 h 16"/>
                <a:gd name="T18" fmla="*/ 2 w 4"/>
                <a:gd name="T19" fmla="*/ 0 h 16"/>
                <a:gd name="T20" fmla="*/ 2 w 4"/>
                <a:gd name="T21" fmla="*/ 0 h 16"/>
                <a:gd name="T22" fmla="*/ 4 w 4"/>
                <a:gd name="T23" fmla="*/ 2 h 16"/>
                <a:gd name="T24" fmla="*/ 4 w 4"/>
                <a:gd name="T25" fmla="*/ 14 h 16"/>
                <a:gd name="T26" fmla="*/ 4 w 4"/>
                <a:gd name="T2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16">
                  <a:moveTo>
                    <a:pt x="4" y="14"/>
                  </a:moveTo>
                  <a:lnTo>
                    <a:pt x="4" y="14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4" y="14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61"/>
            <p:cNvSpPr>
              <a:spLocks/>
            </p:cNvSpPr>
            <p:nvPr/>
          </p:nvSpPr>
          <p:spPr bwMode="auto">
            <a:xfrm>
              <a:off x="6100763" y="4275138"/>
              <a:ext cx="19050" cy="19050"/>
            </a:xfrm>
            <a:custGeom>
              <a:avLst/>
              <a:gdLst>
                <a:gd name="T0" fmla="*/ 12 w 12"/>
                <a:gd name="T1" fmla="*/ 8 h 12"/>
                <a:gd name="T2" fmla="*/ 12 w 12"/>
                <a:gd name="T3" fmla="*/ 8 h 12"/>
                <a:gd name="T4" fmla="*/ 12 w 12"/>
                <a:gd name="T5" fmla="*/ 10 h 12"/>
                <a:gd name="T6" fmla="*/ 12 w 12"/>
                <a:gd name="T7" fmla="*/ 10 h 12"/>
                <a:gd name="T8" fmla="*/ 12 w 12"/>
                <a:gd name="T9" fmla="*/ 10 h 12"/>
                <a:gd name="T10" fmla="*/ 10 w 12"/>
                <a:gd name="T11" fmla="*/ 12 h 12"/>
                <a:gd name="T12" fmla="*/ 0 w 12"/>
                <a:gd name="T13" fmla="*/ 4 h 12"/>
                <a:gd name="T14" fmla="*/ 0 w 12"/>
                <a:gd name="T15" fmla="*/ 4 h 12"/>
                <a:gd name="T16" fmla="*/ 0 w 12"/>
                <a:gd name="T17" fmla="*/ 0 h 12"/>
                <a:gd name="T18" fmla="*/ 0 w 12"/>
                <a:gd name="T19" fmla="*/ 0 h 12"/>
                <a:gd name="T20" fmla="*/ 0 w 12"/>
                <a:gd name="T21" fmla="*/ 0 h 12"/>
                <a:gd name="T22" fmla="*/ 4 w 12"/>
                <a:gd name="T23" fmla="*/ 0 h 12"/>
                <a:gd name="T24" fmla="*/ 12 w 12"/>
                <a:gd name="T25" fmla="*/ 8 h 12"/>
                <a:gd name="T26" fmla="*/ 12 w 12"/>
                <a:gd name="T2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" h="12">
                  <a:moveTo>
                    <a:pt x="12" y="8"/>
                  </a:moveTo>
                  <a:lnTo>
                    <a:pt x="12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12" y="8"/>
                  </a:lnTo>
                  <a:lnTo>
                    <a:pt x="12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62"/>
            <p:cNvSpPr>
              <a:spLocks/>
            </p:cNvSpPr>
            <p:nvPr/>
          </p:nvSpPr>
          <p:spPr bwMode="auto">
            <a:xfrm>
              <a:off x="6075363" y="4357688"/>
              <a:ext cx="25400" cy="9525"/>
            </a:xfrm>
            <a:custGeom>
              <a:avLst/>
              <a:gdLst>
                <a:gd name="T0" fmla="*/ 14 w 16"/>
                <a:gd name="T1" fmla="*/ 0 h 6"/>
                <a:gd name="T2" fmla="*/ 14 w 16"/>
                <a:gd name="T3" fmla="*/ 0 h 6"/>
                <a:gd name="T4" fmla="*/ 16 w 16"/>
                <a:gd name="T5" fmla="*/ 2 h 6"/>
                <a:gd name="T6" fmla="*/ 16 w 16"/>
                <a:gd name="T7" fmla="*/ 2 h 6"/>
                <a:gd name="T8" fmla="*/ 16 w 16"/>
                <a:gd name="T9" fmla="*/ 2 h 6"/>
                <a:gd name="T10" fmla="*/ 14 w 16"/>
                <a:gd name="T11" fmla="*/ 4 h 6"/>
                <a:gd name="T12" fmla="*/ 2 w 16"/>
                <a:gd name="T13" fmla="*/ 6 h 6"/>
                <a:gd name="T14" fmla="*/ 2 w 16"/>
                <a:gd name="T15" fmla="*/ 6 h 6"/>
                <a:gd name="T16" fmla="*/ 0 w 16"/>
                <a:gd name="T17" fmla="*/ 4 h 6"/>
                <a:gd name="T18" fmla="*/ 0 w 16"/>
                <a:gd name="T19" fmla="*/ 4 h 6"/>
                <a:gd name="T20" fmla="*/ 0 w 16"/>
                <a:gd name="T21" fmla="*/ 4 h 6"/>
                <a:gd name="T22" fmla="*/ 2 w 16"/>
                <a:gd name="T23" fmla="*/ 2 h 6"/>
                <a:gd name="T24" fmla="*/ 14 w 16"/>
                <a:gd name="T25" fmla="*/ 0 h 6"/>
                <a:gd name="T26" fmla="*/ 14 w 16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">
                  <a:moveTo>
                    <a:pt x="14" y="0"/>
                  </a:moveTo>
                  <a:lnTo>
                    <a:pt x="14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4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63"/>
            <p:cNvSpPr>
              <a:spLocks/>
            </p:cNvSpPr>
            <p:nvPr/>
          </p:nvSpPr>
          <p:spPr bwMode="auto">
            <a:xfrm>
              <a:off x="6275388" y="4351338"/>
              <a:ext cx="25400" cy="9525"/>
            </a:xfrm>
            <a:custGeom>
              <a:avLst/>
              <a:gdLst>
                <a:gd name="T0" fmla="*/ 2 w 16"/>
                <a:gd name="T1" fmla="*/ 4 h 6"/>
                <a:gd name="T2" fmla="*/ 2 w 16"/>
                <a:gd name="T3" fmla="*/ 4 h 6"/>
                <a:gd name="T4" fmla="*/ 0 w 16"/>
                <a:gd name="T5" fmla="*/ 2 h 6"/>
                <a:gd name="T6" fmla="*/ 0 w 16"/>
                <a:gd name="T7" fmla="*/ 2 h 6"/>
                <a:gd name="T8" fmla="*/ 0 w 16"/>
                <a:gd name="T9" fmla="*/ 2 h 6"/>
                <a:gd name="T10" fmla="*/ 2 w 16"/>
                <a:gd name="T11" fmla="*/ 0 h 6"/>
                <a:gd name="T12" fmla="*/ 14 w 16"/>
                <a:gd name="T13" fmla="*/ 2 h 6"/>
                <a:gd name="T14" fmla="*/ 14 w 16"/>
                <a:gd name="T15" fmla="*/ 2 h 6"/>
                <a:gd name="T16" fmla="*/ 16 w 16"/>
                <a:gd name="T17" fmla="*/ 4 h 6"/>
                <a:gd name="T18" fmla="*/ 16 w 16"/>
                <a:gd name="T19" fmla="*/ 4 h 6"/>
                <a:gd name="T20" fmla="*/ 16 w 16"/>
                <a:gd name="T21" fmla="*/ 4 h 6"/>
                <a:gd name="T22" fmla="*/ 14 w 16"/>
                <a:gd name="T23" fmla="*/ 6 h 6"/>
                <a:gd name="T24" fmla="*/ 2 w 16"/>
                <a:gd name="T25" fmla="*/ 4 h 6"/>
                <a:gd name="T26" fmla="*/ 2 w 16"/>
                <a:gd name="T2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">
                  <a:moveTo>
                    <a:pt x="2" y="4"/>
                  </a:move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64"/>
            <p:cNvSpPr>
              <a:spLocks/>
            </p:cNvSpPr>
            <p:nvPr/>
          </p:nvSpPr>
          <p:spPr bwMode="auto">
            <a:xfrm>
              <a:off x="6253163" y="4271963"/>
              <a:ext cx="15875" cy="15875"/>
            </a:xfrm>
            <a:custGeom>
              <a:avLst/>
              <a:gdLst>
                <a:gd name="T0" fmla="*/ 2 w 10"/>
                <a:gd name="T1" fmla="*/ 10 h 10"/>
                <a:gd name="T2" fmla="*/ 2 w 10"/>
                <a:gd name="T3" fmla="*/ 10 h 10"/>
                <a:gd name="T4" fmla="*/ 0 w 10"/>
                <a:gd name="T5" fmla="*/ 10 h 10"/>
                <a:gd name="T6" fmla="*/ 0 w 10"/>
                <a:gd name="T7" fmla="*/ 10 h 10"/>
                <a:gd name="T8" fmla="*/ 0 w 10"/>
                <a:gd name="T9" fmla="*/ 10 h 10"/>
                <a:gd name="T10" fmla="*/ 0 w 10"/>
                <a:gd name="T11" fmla="*/ 8 h 10"/>
                <a:gd name="T12" fmla="*/ 8 w 10"/>
                <a:gd name="T13" fmla="*/ 0 h 10"/>
                <a:gd name="T14" fmla="*/ 8 w 10"/>
                <a:gd name="T15" fmla="*/ 0 h 10"/>
                <a:gd name="T16" fmla="*/ 10 w 10"/>
                <a:gd name="T17" fmla="*/ 0 h 10"/>
                <a:gd name="T18" fmla="*/ 10 w 10"/>
                <a:gd name="T19" fmla="*/ 0 h 10"/>
                <a:gd name="T20" fmla="*/ 10 w 10"/>
                <a:gd name="T21" fmla="*/ 0 h 10"/>
                <a:gd name="T22" fmla="*/ 10 w 10"/>
                <a:gd name="T23" fmla="*/ 2 h 10"/>
                <a:gd name="T24" fmla="*/ 2 w 10"/>
                <a:gd name="T25" fmla="*/ 10 h 10"/>
                <a:gd name="T26" fmla="*/ 2 w 10"/>
                <a:gd name="T2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10">
                  <a:moveTo>
                    <a:pt x="2" y="10"/>
                  </a:moveTo>
                  <a:lnTo>
                    <a:pt x="2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2" y="10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65"/>
            <p:cNvSpPr>
              <a:spLocks noEditPoints="1"/>
            </p:cNvSpPr>
            <p:nvPr/>
          </p:nvSpPr>
          <p:spPr bwMode="auto">
            <a:xfrm>
              <a:off x="6116638" y="4271963"/>
              <a:ext cx="136525" cy="193675"/>
            </a:xfrm>
            <a:custGeom>
              <a:avLst/>
              <a:gdLst>
                <a:gd name="T0" fmla="*/ 56 w 86"/>
                <a:gd name="T1" fmla="*/ 104 h 122"/>
                <a:gd name="T2" fmla="*/ 56 w 86"/>
                <a:gd name="T3" fmla="*/ 106 h 122"/>
                <a:gd name="T4" fmla="*/ 32 w 86"/>
                <a:gd name="T5" fmla="*/ 108 h 122"/>
                <a:gd name="T6" fmla="*/ 30 w 86"/>
                <a:gd name="T7" fmla="*/ 106 h 122"/>
                <a:gd name="T8" fmla="*/ 30 w 86"/>
                <a:gd name="T9" fmla="*/ 104 h 122"/>
                <a:gd name="T10" fmla="*/ 56 w 86"/>
                <a:gd name="T11" fmla="*/ 92 h 122"/>
                <a:gd name="T12" fmla="*/ 56 w 86"/>
                <a:gd name="T13" fmla="*/ 104 h 122"/>
                <a:gd name="T14" fmla="*/ 26 w 86"/>
                <a:gd name="T15" fmla="*/ 22 h 122"/>
                <a:gd name="T16" fmla="*/ 18 w 86"/>
                <a:gd name="T17" fmla="*/ 30 h 122"/>
                <a:gd name="T18" fmla="*/ 16 w 86"/>
                <a:gd name="T19" fmla="*/ 44 h 122"/>
                <a:gd name="T20" fmla="*/ 16 w 86"/>
                <a:gd name="T21" fmla="*/ 50 h 122"/>
                <a:gd name="T22" fmla="*/ 22 w 86"/>
                <a:gd name="T23" fmla="*/ 60 h 122"/>
                <a:gd name="T24" fmla="*/ 26 w 86"/>
                <a:gd name="T25" fmla="*/ 64 h 122"/>
                <a:gd name="T26" fmla="*/ 26 w 86"/>
                <a:gd name="T27" fmla="*/ 66 h 122"/>
                <a:gd name="T28" fmla="*/ 24 w 86"/>
                <a:gd name="T29" fmla="*/ 68 h 122"/>
                <a:gd name="T30" fmla="*/ 22 w 86"/>
                <a:gd name="T31" fmla="*/ 68 h 122"/>
                <a:gd name="T32" fmla="*/ 14 w 86"/>
                <a:gd name="T33" fmla="*/ 56 h 122"/>
                <a:gd name="T34" fmla="*/ 12 w 86"/>
                <a:gd name="T35" fmla="*/ 44 h 122"/>
                <a:gd name="T36" fmla="*/ 12 w 86"/>
                <a:gd name="T37" fmla="*/ 36 h 122"/>
                <a:gd name="T38" fmla="*/ 20 w 86"/>
                <a:gd name="T39" fmla="*/ 24 h 122"/>
                <a:gd name="T40" fmla="*/ 24 w 86"/>
                <a:gd name="T41" fmla="*/ 18 h 122"/>
                <a:gd name="T42" fmla="*/ 28 w 86"/>
                <a:gd name="T43" fmla="*/ 18 h 122"/>
                <a:gd name="T44" fmla="*/ 28 w 86"/>
                <a:gd name="T45" fmla="*/ 18 h 122"/>
                <a:gd name="T46" fmla="*/ 26 w 86"/>
                <a:gd name="T47" fmla="*/ 22 h 122"/>
                <a:gd name="T48" fmla="*/ 86 w 86"/>
                <a:gd name="T49" fmla="*/ 44 h 122"/>
                <a:gd name="T50" fmla="*/ 84 w 86"/>
                <a:gd name="T51" fmla="*/ 26 h 122"/>
                <a:gd name="T52" fmla="*/ 74 w 86"/>
                <a:gd name="T53" fmla="*/ 12 h 122"/>
                <a:gd name="T54" fmla="*/ 60 w 86"/>
                <a:gd name="T55" fmla="*/ 4 h 122"/>
                <a:gd name="T56" fmla="*/ 44 w 86"/>
                <a:gd name="T57" fmla="*/ 0 h 122"/>
                <a:gd name="T58" fmla="*/ 34 w 86"/>
                <a:gd name="T59" fmla="*/ 0 h 122"/>
                <a:gd name="T60" fmla="*/ 18 w 86"/>
                <a:gd name="T61" fmla="*/ 8 h 122"/>
                <a:gd name="T62" fmla="*/ 6 w 86"/>
                <a:gd name="T63" fmla="*/ 18 h 122"/>
                <a:gd name="T64" fmla="*/ 0 w 86"/>
                <a:gd name="T65" fmla="*/ 34 h 122"/>
                <a:gd name="T66" fmla="*/ 0 w 86"/>
                <a:gd name="T67" fmla="*/ 44 h 122"/>
                <a:gd name="T68" fmla="*/ 6 w 86"/>
                <a:gd name="T69" fmla="*/ 68 h 122"/>
                <a:gd name="T70" fmla="*/ 26 w 86"/>
                <a:gd name="T71" fmla="*/ 82 h 122"/>
                <a:gd name="T72" fmla="*/ 26 w 86"/>
                <a:gd name="T73" fmla="*/ 104 h 122"/>
                <a:gd name="T74" fmla="*/ 26 w 86"/>
                <a:gd name="T75" fmla="*/ 108 h 122"/>
                <a:gd name="T76" fmla="*/ 32 w 86"/>
                <a:gd name="T77" fmla="*/ 112 h 122"/>
                <a:gd name="T78" fmla="*/ 32 w 86"/>
                <a:gd name="T79" fmla="*/ 114 h 122"/>
                <a:gd name="T80" fmla="*/ 40 w 86"/>
                <a:gd name="T81" fmla="*/ 122 h 122"/>
                <a:gd name="T82" fmla="*/ 46 w 86"/>
                <a:gd name="T83" fmla="*/ 122 h 122"/>
                <a:gd name="T84" fmla="*/ 54 w 86"/>
                <a:gd name="T85" fmla="*/ 114 h 122"/>
                <a:gd name="T86" fmla="*/ 54 w 86"/>
                <a:gd name="T87" fmla="*/ 112 h 122"/>
                <a:gd name="T88" fmla="*/ 60 w 86"/>
                <a:gd name="T89" fmla="*/ 108 h 122"/>
                <a:gd name="T90" fmla="*/ 60 w 86"/>
                <a:gd name="T91" fmla="*/ 88 h 122"/>
                <a:gd name="T92" fmla="*/ 60 w 86"/>
                <a:gd name="T93" fmla="*/ 82 h 122"/>
                <a:gd name="T94" fmla="*/ 80 w 86"/>
                <a:gd name="T95" fmla="*/ 68 h 122"/>
                <a:gd name="T96" fmla="*/ 86 w 86"/>
                <a:gd name="T97" fmla="*/ 4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" h="122">
                  <a:moveTo>
                    <a:pt x="56" y="104"/>
                  </a:moveTo>
                  <a:lnTo>
                    <a:pt x="56" y="104"/>
                  </a:lnTo>
                  <a:lnTo>
                    <a:pt x="56" y="106"/>
                  </a:lnTo>
                  <a:lnTo>
                    <a:pt x="56" y="106"/>
                  </a:lnTo>
                  <a:lnTo>
                    <a:pt x="54" y="108"/>
                  </a:lnTo>
                  <a:lnTo>
                    <a:pt x="32" y="108"/>
                  </a:lnTo>
                  <a:lnTo>
                    <a:pt x="32" y="108"/>
                  </a:lnTo>
                  <a:lnTo>
                    <a:pt x="30" y="106"/>
                  </a:lnTo>
                  <a:lnTo>
                    <a:pt x="30" y="106"/>
                  </a:lnTo>
                  <a:lnTo>
                    <a:pt x="30" y="104"/>
                  </a:lnTo>
                  <a:lnTo>
                    <a:pt x="30" y="92"/>
                  </a:lnTo>
                  <a:lnTo>
                    <a:pt x="56" y="92"/>
                  </a:lnTo>
                  <a:lnTo>
                    <a:pt x="56" y="104"/>
                  </a:lnTo>
                  <a:lnTo>
                    <a:pt x="56" y="104"/>
                  </a:lnTo>
                  <a:close/>
                  <a:moveTo>
                    <a:pt x="26" y="22"/>
                  </a:moveTo>
                  <a:lnTo>
                    <a:pt x="26" y="22"/>
                  </a:lnTo>
                  <a:lnTo>
                    <a:pt x="22" y="26"/>
                  </a:lnTo>
                  <a:lnTo>
                    <a:pt x="18" y="30"/>
                  </a:lnTo>
                  <a:lnTo>
                    <a:pt x="16" y="36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6" y="50"/>
                  </a:lnTo>
                  <a:lnTo>
                    <a:pt x="18" y="54"/>
                  </a:lnTo>
                  <a:lnTo>
                    <a:pt x="22" y="60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26" y="66"/>
                  </a:lnTo>
                  <a:lnTo>
                    <a:pt x="26" y="66"/>
                  </a:lnTo>
                  <a:lnTo>
                    <a:pt x="26" y="66"/>
                  </a:lnTo>
                  <a:lnTo>
                    <a:pt x="24" y="68"/>
                  </a:lnTo>
                  <a:lnTo>
                    <a:pt x="22" y="68"/>
                  </a:lnTo>
                  <a:lnTo>
                    <a:pt x="22" y="68"/>
                  </a:lnTo>
                  <a:lnTo>
                    <a:pt x="18" y="62"/>
                  </a:lnTo>
                  <a:lnTo>
                    <a:pt x="14" y="56"/>
                  </a:lnTo>
                  <a:lnTo>
                    <a:pt x="12" y="50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2" y="36"/>
                  </a:lnTo>
                  <a:lnTo>
                    <a:pt x="16" y="28"/>
                  </a:lnTo>
                  <a:lnTo>
                    <a:pt x="20" y="24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6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6" y="22"/>
                  </a:lnTo>
                  <a:lnTo>
                    <a:pt x="26" y="22"/>
                  </a:lnTo>
                  <a:close/>
                  <a:moveTo>
                    <a:pt x="86" y="44"/>
                  </a:moveTo>
                  <a:lnTo>
                    <a:pt x="86" y="44"/>
                  </a:lnTo>
                  <a:lnTo>
                    <a:pt x="86" y="34"/>
                  </a:lnTo>
                  <a:lnTo>
                    <a:pt x="84" y="26"/>
                  </a:lnTo>
                  <a:lnTo>
                    <a:pt x="80" y="18"/>
                  </a:lnTo>
                  <a:lnTo>
                    <a:pt x="74" y="12"/>
                  </a:lnTo>
                  <a:lnTo>
                    <a:pt x="68" y="8"/>
                  </a:lnTo>
                  <a:lnTo>
                    <a:pt x="60" y="4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4" y="0"/>
                  </a:lnTo>
                  <a:lnTo>
                    <a:pt x="26" y="4"/>
                  </a:lnTo>
                  <a:lnTo>
                    <a:pt x="18" y="8"/>
                  </a:lnTo>
                  <a:lnTo>
                    <a:pt x="12" y="12"/>
                  </a:lnTo>
                  <a:lnTo>
                    <a:pt x="6" y="18"/>
                  </a:lnTo>
                  <a:lnTo>
                    <a:pt x="2" y="26"/>
                  </a:lnTo>
                  <a:lnTo>
                    <a:pt x="0" y="34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2" y="56"/>
                  </a:lnTo>
                  <a:lnTo>
                    <a:pt x="6" y="68"/>
                  </a:lnTo>
                  <a:lnTo>
                    <a:pt x="14" y="76"/>
                  </a:lnTo>
                  <a:lnTo>
                    <a:pt x="26" y="82"/>
                  </a:lnTo>
                  <a:lnTo>
                    <a:pt x="26" y="92"/>
                  </a:lnTo>
                  <a:lnTo>
                    <a:pt x="26" y="104"/>
                  </a:lnTo>
                  <a:lnTo>
                    <a:pt x="26" y="104"/>
                  </a:lnTo>
                  <a:lnTo>
                    <a:pt x="26" y="108"/>
                  </a:lnTo>
                  <a:lnTo>
                    <a:pt x="32" y="112"/>
                  </a:lnTo>
                  <a:lnTo>
                    <a:pt x="32" y="112"/>
                  </a:lnTo>
                  <a:lnTo>
                    <a:pt x="32" y="114"/>
                  </a:lnTo>
                  <a:lnTo>
                    <a:pt x="32" y="114"/>
                  </a:lnTo>
                  <a:lnTo>
                    <a:pt x="36" y="120"/>
                  </a:lnTo>
                  <a:lnTo>
                    <a:pt x="40" y="122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50" y="120"/>
                  </a:lnTo>
                  <a:lnTo>
                    <a:pt x="54" y="114"/>
                  </a:lnTo>
                  <a:lnTo>
                    <a:pt x="54" y="114"/>
                  </a:lnTo>
                  <a:lnTo>
                    <a:pt x="54" y="112"/>
                  </a:lnTo>
                  <a:lnTo>
                    <a:pt x="54" y="112"/>
                  </a:lnTo>
                  <a:lnTo>
                    <a:pt x="60" y="108"/>
                  </a:lnTo>
                  <a:lnTo>
                    <a:pt x="60" y="104"/>
                  </a:lnTo>
                  <a:lnTo>
                    <a:pt x="60" y="88"/>
                  </a:lnTo>
                  <a:lnTo>
                    <a:pt x="60" y="82"/>
                  </a:lnTo>
                  <a:lnTo>
                    <a:pt x="60" y="82"/>
                  </a:lnTo>
                  <a:lnTo>
                    <a:pt x="72" y="76"/>
                  </a:lnTo>
                  <a:lnTo>
                    <a:pt x="80" y="68"/>
                  </a:lnTo>
                  <a:lnTo>
                    <a:pt x="84" y="56"/>
                  </a:lnTo>
                  <a:lnTo>
                    <a:pt x="86" y="44"/>
                  </a:lnTo>
                  <a:lnTo>
                    <a:pt x="86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66"/>
            <p:cNvSpPr>
              <a:spLocks noEditPoints="1"/>
            </p:cNvSpPr>
            <p:nvPr/>
          </p:nvSpPr>
          <p:spPr bwMode="auto">
            <a:xfrm>
              <a:off x="4852988" y="4278313"/>
              <a:ext cx="168275" cy="161925"/>
            </a:xfrm>
            <a:custGeom>
              <a:avLst/>
              <a:gdLst>
                <a:gd name="T0" fmla="*/ 100 w 106"/>
                <a:gd name="T1" fmla="*/ 34 h 102"/>
                <a:gd name="T2" fmla="*/ 54 w 106"/>
                <a:gd name="T3" fmla="*/ 42 h 102"/>
                <a:gd name="T4" fmla="*/ 4 w 106"/>
                <a:gd name="T5" fmla="*/ 32 h 102"/>
                <a:gd name="T6" fmla="*/ 6 w 106"/>
                <a:gd name="T7" fmla="*/ 26 h 102"/>
                <a:gd name="T8" fmla="*/ 54 w 106"/>
                <a:gd name="T9" fmla="*/ 34 h 102"/>
                <a:gd name="T10" fmla="*/ 100 w 106"/>
                <a:gd name="T11" fmla="*/ 26 h 102"/>
                <a:gd name="T12" fmla="*/ 104 w 106"/>
                <a:gd name="T13" fmla="*/ 30 h 102"/>
                <a:gd name="T14" fmla="*/ 100 w 106"/>
                <a:gd name="T15" fmla="*/ 52 h 102"/>
                <a:gd name="T16" fmla="*/ 54 w 106"/>
                <a:gd name="T17" fmla="*/ 60 h 102"/>
                <a:gd name="T18" fmla="*/ 4 w 106"/>
                <a:gd name="T19" fmla="*/ 50 h 102"/>
                <a:gd name="T20" fmla="*/ 6 w 106"/>
                <a:gd name="T21" fmla="*/ 44 h 102"/>
                <a:gd name="T22" fmla="*/ 54 w 106"/>
                <a:gd name="T23" fmla="*/ 50 h 102"/>
                <a:gd name="T24" fmla="*/ 100 w 106"/>
                <a:gd name="T25" fmla="*/ 44 h 102"/>
                <a:gd name="T26" fmla="*/ 104 w 106"/>
                <a:gd name="T27" fmla="*/ 48 h 102"/>
                <a:gd name="T28" fmla="*/ 100 w 106"/>
                <a:gd name="T29" fmla="*/ 68 h 102"/>
                <a:gd name="T30" fmla="*/ 54 w 106"/>
                <a:gd name="T31" fmla="*/ 76 h 102"/>
                <a:gd name="T32" fmla="*/ 4 w 106"/>
                <a:gd name="T33" fmla="*/ 66 h 102"/>
                <a:gd name="T34" fmla="*/ 6 w 106"/>
                <a:gd name="T35" fmla="*/ 60 h 102"/>
                <a:gd name="T36" fmla="*/ 54 w 106"/>
                <a:gd name="T37" fmla="*/ 68 h 102"/>
                <a:gd name="T38" fmla="*/ 100 w 106"/>
                <a:gd name="T39" fmla="*/ 60 h 102"/>
                <a:gd name="T40" fmla="*/ 104 w 106"/>
                <a:gd name="T41" fmla="*/ 64 h 102"/>
                <a:gd name="T42" fmla="*/ 100 w 106"/>
                <a:gd name="T43" fmla="*/ 86 h 102"/>
                <a:gd name="T44" fmla="*/ 54 w 106"/>
                <a:gd name="T45" fmla="*/ 94 h 102"/>
                <a:gd name="T46" fmla="*/ 4 w 106"/>
                <a:gd name="T47" fmla="*/ 84 h 102"/>
                <a:gd name="T48" fmla="*/ 6 w 106"/>
                <a:gd name="T49" fmla="*/ 78 h 102"/>
                <a:gd name="T50" fmla="*/ 54 w 106"/>
                <a:gd name="T51" fmla="*/ 86 h 102"/>
                <a:gd name="T52" fmla="*/ 100 w 106"/>
                <a:gd name="T53" fmla="*/ 78 h 102"/>
                <a:gd name="T54" fmla="*/ 104 w 106"/>
                <a:gd name="T55" fmla="*/ 82 h 102"/>
                <a:gd name="T56" fmla="*/ 90 w 106"/>
                <a:gd name="T57" fmla="*/ 6 h 102"/>
                <a:gd name="T58" fmla="*/ 104 w 106"/>
                <a:gd name="T59" fmla="*/ 14 h 102"/>
                <a:gd name="T60" fmla="*/ 74 w 106"/>
                <a:gd name="T61" fmla="*/ 24 h 102"/>
                <a:gd name="T62" fmla="*/ 16 w 106"/>
                <a:gd name="T63" fmla="*/ 22 h 102"/>
                <a:gd name="T64" fmla="*/ 2 w 106"/>
                <a:gd name="T65" fmla="*/ 14 h 102"/>
                <a:gd name="T66" fmla="*/ 32 w 106"/>
                <a:gd name="T67" fmla="*/ 2 h 102"/>
                <a:gd name="T68" fmla="*/ 106 w 106"/>
                <a:gd name="T69" fmla="*/ 14 h 102"/>
                <a:gd name="T70" fmla="*/ 88 w 106"/>
                <a:gd name="T71" fmla="*/ 4 h 102"/>
                <a:gd name="T72" fmla="*/ 34 w 106"/>
                <a:gd name="T73" fmla="*/ 0 h 102"/>
                <a:gd name="T74" fmla="*/ 0 w 106"/>
                <a:gd name="T75" fmla="*/ 14 h 102"/>
                <a:gd name="T76" fmla="*/ 4 w 106"/>
                <a:gd name="T77" fmla="*/ 26 h 102"/>
                <a:gd name="T78" fmla="*/ 0 w 106"/>
                <a:gd name="T79" fmla="*/ 38 h 102"/>
                <a:gd name="T80" fmla="*/ 4 w 106"/>
                <a:gd name="T81" fmla="*/ 42 h 102"/>
                <a:gd name="T82" fmla="*/ 0 w 106"/>
                <a:gd name="T83" fmla="*/ 54 h 102"/>
                <a:gd name="T84" fmla="*/ 2 w 106"/>
                <a:gd name="T85" fmla="*/ 62 h 102"/>
                <a:gd name="T86" fmla="*/ 2 w 106"/>
                <a:gd name="T87" fmla="*/ 74 h 102"/>
                <a:gd name="T88" fmla="*/ 0 w 106"/>
                <a:gd name="T89" fmla="*/ 82 h 102"/>
                <a:gd name="T90" fmla="*/ 6 w 106"/>
                <a:gd name="T91" fmla="*/ 94 h 102"/>
                <a:gd name="T92" fmla="*/ 54 w 106"/>
                <a:gd name="T93" fmla="*/ 102 h 102"/>
                <a:gd name="T94" fmla="*/ 104 w 106"/>
                <a:gd name="T95" fmla="*/ 92 h 102"/>
                <a:gd name="T96" fmla="*/ 104 w 106"/>
                <a:gd name="T97" fmla="*/ 80 h 102"/>
                <a:gd name="T98" fmla="*/ 106 w 106"/>
                <a:gd name="T99" fmla="*/ 72 h 102"/>
                <a:gd name="T100" fmla="*/ 102 w 106"/>
                <a:gd name="T101" fmla="*/ 60 h 102"/>
                <a:gd name="T102" fmla="*/ 106 w 106"/>
                <a:gd name="T103" fmla="*/ 48 h 102"/>
                <a:gd name="T104" fmla="*/ 102 w 106"/>
                <a:gd name="T105" fmla="*/ 42 h 102"/>
                <a:gd name="T106" fmla="*/ 106 w 106"/>
                <a:gd name="T107" fmla="*/ 30 h 102"/>
                <a:gd name="T108" fmla="*/ 104 w 106"/>
                <a:gd name="T109" fmla="*/ 2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6" h="102">
                  <a:moveTo>
                    <a:pt x="104" y="30"/>
                  </a:moveTo>
                  <a:lnTo>
                    <a:pt x="104" y="30"/>
                  </a:lnTo>
                  <a:lnTo>
                    <a:pt x="102" y="32"/>
                  </a:lnTo>
                  <a:lnTo>
                    <a:pt x="100" y="34"/>
                  </a:lnTo>
                  <a:lnTo>
                    <a:pt x="90" y="38"/>
                  </a:lnTo>
                  <a:lnTo>
                    <a:pt x="74" y="42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32" y="42"/>
                  </a:lnTo>
                  <a:lnTo>
                    <a:pt x="16" y="38"/>
                  </a:lnTo>
                  <a:lnTo>
                    <a:pt x="6" y="34"/>
                  </a:lnTo>
                  <a:lnTo>
                    <a:pt x="4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4" y="28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14" y="30"/>
                  </a:lnTo>
                  <a:lnTo>
                    <a:pt x="26" y="32"/>
                  </a:lnTo>
                  <a:lnTo>
                    <a:pt x="54" y="34"/>
                  </a:lnTo>
                  <a:lnTo>
                    <a:pt x="54" y="34"/>
                  </a:lnTo>
                  <a:lnTo>
                    <a:pt x="80" y="32"/>
                  </a:lnTo>
                  <a:lnTo>
                    <a:pt x="92" y="30"/>
                  </a:lnTo>
                  <a:lnTo>
                    <a:pt x="100" y="26"/>
                  </a:lnTo>
                  <a:lnTo>
                    <a:pt x="100" y="26"/>
                  </a:lnTo>
                  <a:lnTo>
                    <a:pt x="102" y="28"/>
                  </a:lnTo>
                  <a:lnTo>
                    <a:pt x="104" y="30"/>
                  </a:lnTo>
                  <a:lnTo>
                    <a:pt x="104" y="30"/>
                  </a:lnTo>
                  <a:close/>
                  <a:moveTo>
                    <a:pt x="104" y="48"/>
                  </a:moveTo>
                  <a:lnTo>
                    <a:pt x="104" y="48"/>
                  </a:lnTo>
                  <a:lnTo>
                    <a:pt x="102" y="50"/>
                  </a:lnTo>
                  <a:lnTo>
                    <a:pt x="100" y="52"/>
                  </a:lnTo>
                  <a:lnTo>
                    <a:pt x="90" y="56"/>
                  </a:lnTo>
                  <a:lnTo>
                    <a:pt x="74" y="58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32" y="58"/>
                  </a:lnTo>
                  <a:lnTo>
                    <a:pt x="16" y="56"/>
                  </a:lnTo>
                  <a:lnTo>
                    <a:pt x="6" y="52"/>
                  </a:lnTo>
                  <a:lnTo>
                    <a:pt x="4" y="50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4" y="46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14" y="46"/>
                  </a:lnTo>
                  <a:lnTo>
                    <a:pt x="26" y="50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80" y="50"/>
                  </a:lnTo>
                  <a:lnTo>
                    <a:pt x="92" y="46"/>
                  </a:lnTo>
                  <a:lnTo>
                    <a:pt x="100" y="44"/>
                  </a:lnTo>
                  <a:lnTo>
                    <a:pt x="100" y="44"/>
                  </a:lnTo>
                  <a:lnTo>
                    <a:pt x="102" y="46"/>
                  </a:lnTo>
                  <a:lnTo>
                    <a:pt x="104" y="48"/>
                  </a:lnTo>
                  <a:lnTo>
                    <a:pt x="104" y="48"/>
                  </a:lnTo>
                  <a:close/>
                  <a:moveTo>
                    <a:pt x="104" y="64"/>
                  </a:moveTo>
                  <a:lnTo>
                    <a:pt x="104" y="64"/>
                  </a:lnTo>
                  <a:lnTo>
                    <a:pt x="102" y="66"/>
                  </a:lnTo>
                  <a:lnTo>
                    <a:pt x="100" y="68"/>
                  </a:lnTo>
                  <a:lnTo>
                    <a:pt x="90" y="72"/>
                  </a:lnTo>
                  <a:lnTo>
                    <a:pt x="74" y="76"/>
                  </a:lnTo>
                  <a:lnTo>
                    <a:pt x="54" y="76"/>
                  </a:lnTo>
                  <a:lnTo>
                    <a:pt x="54" y="76"/>
                  </a:lnTo>
                  <a:lnTo>
                    <a:pt x="32" y="76"/>
                  </a:lnTo>
                  <a:lnTo>
                    <a:pt x="16" y="72"/>
                  </a:lnTo>
                  <a:lnTo>
                    <a:pt x="6" y="68"/>
                  </a:lnTo>
                  <a:lnTo>
                    <a:pt x="4" y="66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4" y="62"/>
                  </a:lnTo>
                  <a:lnTo>
                    <a:pt x="6" y="60"/>
                  </a:lnTo>
                  <a:lnTo>
                    <a:pt x="6" y="60"/>
                  </a:lnTo>
                  <a:lnTo>
                    <a:pt x="14" y="64"/>
                  </a:lnTo>
                  <a:lnTo>
                    <a:pt x="26" y="66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80" y="66"/>
                  </a:lnTo>
                  <a:lnTo>
                    <a:pt x="92" y="64"/>
                  </a:lnTo>
                  <a:lnTo>
                    <a:pt x="100" y="60"/>
                  </a:lnTo>
                  <a:lnTo>
                    <a:pt x="100" y="60"/>
                  </a:lnTo>
                  <a:lnTo>
                    <a:pt x="102" y="62"/>
                  </a:lnTo>
                  <a:lnTo>
                    <a:pt x="104" y="64"/>
                  </a:lnTo>
                  <a:lnTo>
                    <a:pt x="104" y="64"/>
                  </a:lnTo>
                  <a:close/>
                  <a:moveTo>
                    <a:pt x="104" y="82"/>
                  </a:moveTo>
                  <a:lnTo>
                    <a:pt x="104" y="82"/>
                  </a:lnTo>
                  <a:lnTo>
                    <a:pt x="102" y="84"/>
                  </a:lnTo>
                  <a:lnTo>
                    <a:pt x="100" y="86"/>
                  </a:lnTo>
                  <a:lnTo>
                    <a:pt x="90" y="90"/>
                  </a:lnTo>
                  <a:lnTo>
                    <a:pt x="74" y="92"/>
                  </a:lnTo>
                  <a:lnTo>
                    <a:pt x="54" y="94"/>
                  </a:lnTo>
                  <a:lnTo>
                    <a:pt x="54" y="94"/>
                  </a:lnTo>
                  <a:lnTo>
                    <a:pt x="32" y="92"/>
                  </a:lnTo>
                  <a:lnTo>
                    <a:pt x="16" y="90"/>
                  </a:lnTo>
                  <a:lnTo>
                    <a:pt x="6" y="86"/>
                  </a:lnTo>
                  <a:lnTo>
                    <a:pt x="4" y="84"/>
                  </a:lnTo>
                  <a:lnTo>
                    <a:pt x="2" y="82"/>
                  </a:lnTo>
                  <a:lnTo>
                    <a:pt x="2" y="82"/>
                  </a:lnTo>
                  <a:lnTo>
                    <a:pt x="4" y="80"/>
                  </a:lnTo>
                  <a:lnTo>
                    <a:pt x="6" y="78"/>
                  </a:lnTo>
                  <a:lnTo>
                    <a:pt x="6" y="78"/>
                  </a:lnTo>
                  <a:lnTo>
                    <a:pt x="14" y="80"/>
                  </a:lnTo>
                  <a:lnTo>
                    <a:pt x="26" y="84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80" y="84"/>
                  </a:lnTo>
                  <a:lnTo>
                    <a:pt x="92" y="80"/>
                  </a:lnTo>
                  <a:lnTo>
                    <a:pt x="100" y="78"/>
                  </a:lnTo>
                  <a:lnTo>
                    <a:pt x="100" y="78"/>
                  </a:lnTo>
                  <a:lnTo>
                    <a:pt x="102" y="80"/>
                  </a:lnTo>
                  <a:lnTo>
                    <a:pt x="104" y="82"/>
                  </a:lnTo>
                  <a:lnTo>
                    <a:pt x="104" y="82"/>
                  </a:lnTo>
                  <a:close/>
                  <a:moveTo>
                    <a:pt x="54" y="2"/>
                  </a:moveTo>
                  <a:lnTo>
                    <a:pt x="54" y="2"/>
                  </a:lnTo>
                  <a:lnTo>
                    <a:pt x="74" y="2"/>
                  </a:lnTo>
                  <a:lnTo>
                    <a:pt x="90" y="6"/>
                  </a:lnTo>
                  <a:lnTo>
                    <a:pt x="100" y="10"/>
                  </a:lnTo>
                  <a:lnTo>
                    <a:pt x="102" y="12"/>
                  </a:lnTo>
                  <a:lnTo>
                    <a:pt x="104" y="14"/>
                  </a:lnTo>
                  <a:lnTo>
                    <a:pt x="104" y="14"/>
                  </a:lnTo>
                  <a:lnTo>
                    <a:pt x="102" y="16"/>
                  </a:lnTo>
                  <a:lnTo>
                    <a:pt x="100" y="18"/>
                  </a:lnTo>
                  <a:lnTo>
                    <a:pt x="90" y="22"/>
                  </a:lnTo>
                  <a:lnTo>
                    <a:pt x="74" y="24"/>
                  </a:lnTo>
                  <a:lnTo>
                    <a:pt x="54" y="26"/>
                  </a:lnTo>
                  <a:lnTo>
                    <a:pt x="54" y="26"/>
                  </a:lnTo>
                  <a:lnTo>
                    <a:pt x="32" y="24"/>
                  </a:lnTo>
                  <a:lnTo>
                    <a:pt x="16" y="22"/>
                  </a:lnTo>
                  <a:lnTo>
                    <a:pt x="6" y="18"/>
                  </a:lnTo>
                  <a:lnTo>
                    <a:pt x="4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4" y="12"/>
                  </a:lnTo>
                  <a:lnTo>
                    <a:pt x="6" y="10"/>
                  </a:lnTo>
                  <a:lnTo>
                    <a:pt x="16" y="6"/>
                  </a:lnTo>
                  <a:lnTo>
                    <a:pt x="32" y="2"/>
                  </a:lnTo>
                  <a:lnTo>
                    <a:pt x="54" y="2"/>
                  </a:lnTo>
                  <a:lnTo>
                    <a:pt x="54" y="2"/>
                  </a:lnTo>
                  <a:close/>
                  <a:moveTo>
                    <a:pt x="106" y="20"/>
                  </a:moveTo>
                  <a:lnTo>
                    <a:pt x="106" y="14"/>
                  </a:lnTo>
                  <a:lnTo>
                    <a:pt x="106" y="14"/>
                  </a:lnTo>
                  <a:lnTo>
                    <a:pt x="104" y="10"/>
                  </a:lnTo>
                  <a:lnTo>
                    <a:pt x="100" y="8"/>
                  </a:lnTo>
                  <a:lnTo>
                    <a:pt x="88" y="4"/>
                  </a:lnTo>
                  <a:lnTo>
                    <a:pt x="72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34" y="0"/>
                  </a:lnTo>
                  <a:lnTo>
                    <a:pt x="18" y="4"/>
                  </a:lnTo>
                  <a:lnTo>
                    <a:pt x="6" y="8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22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2" y="44"/>
                  </a:lnTo>
                  <a:lnTo>
                    <a:pt x="0" y="48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56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2" y="62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4"/>
                  </a:lnTo>
                  <a:lnTo>
                    <a:pt x="4" y="76"/>
                  </a:lnTo>
                  <a:lnTo>
                    <a:pt x="4" y="76"/>
                  </a:lnTo>
                  <a:lnTo>
                    <a:pt x="2" y="80"/>
                  </a:lnTo>
                  <a:lnTo>
                    <a:pt x="0" y="82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2" y="92"/>
                  </a:lnTo>
                  <a:lnTo>
                    <a:pt x="6" y="94"/>
                  </a:lnTo>
                  <a:lnTo>
                    <a:pt x="18" y="98"/>
                  </a:lnTo>
                  <a:lnTo>
                    <a:pt x="34" y="102"/>
                  </a:lnTo>
                  <a:lnTo>
                    <a:pt x="54" y="102"/>
                  </a:lnTo>
                  <a:lnTo>
                    <a:pt x="54" y="102"/>
                  </a:lnTo>
                  <a:lnTo>
                    <a:pt x="72" y="102"/>
                  </a:lnTo>
                  <a:lnTo>
                    <a:pt x="88" y="98"/>
                  </a:lnTo>
                  <a:lnTo>
                    <a:pt x="100" y="94"/>
                  </a:lnTo>
                  <a:lnTo>
                    <a:pt x="104" y="92"/>
                  </a:lnTo>
                  <a:lnTo>
                    <a:pt x="106" y="88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4" y="80"/>
                  </a:lnTo>
                  <a:lnTo>
                    <a:pt x="102" y="76"/>
                  </a:lnTo>
                  <a:lnTo>
                    <a:pt x="102" y="76"/>
                  </a:lnTo>
                  <a:lnTo>
                    <a:pt x="104" y="74"/>
                  </a:lnTo>
                  <a:lnTo>
                    <a:pt x="106" y="72"/>
                  </a:lnTo>
                  <a:lnTo>
                    <a:pt x="106" y="64"/>
                  </a:lnTo>
                  <a:lnTo>
                    <a:pt x="106" y="64"/>
                  </a:lnTo>
                  <a:lnTo>
                    <a:pt x="104" y="62"/>
                  </a:lnTo>
                  <a:lnTo>
                    <a:pt x="102" y="60"/>
                  </a:lnTo>
                  <a:lnTo>
                    <a:pt x="102" y="60"/>
                  </a:lnTo>
                  <a:lnTo>
                    <a:pt x="104" y="56"/>
                  </a:lnTo>
                  <a:lnTo>
                    <a:pt x="106" y="54"/>
                  </a:lnTo>
                  <a:lnTo>
                    <a:pt x="106" y="48"/>
                  </a:lnTo>
                  <a:lnTo>
                    <a:pt x="106" y="48"/>
                  </a:lnTo>
                  <a:lnTo>
                    <a:pt x="104" y="44"/>
                  </a:lnTo>
                  <a:lnTo>
                    <a:pt x="102" y="42"/>
                  </a:lnTo>
                  <a:lnTo>
                    <a:pt x="102" y="42"/>
                  </a:lnTo>
                  <a:lnTo>
                    <a:pt x="104" y="40"/>
                  </a:lnTo>
                  <a:lnTo>
                    <a:pt x="106" y="38"/>
                  </a:lnTo>
                  <a:lnTo>
                    <a:pt x="106" y="30"/>
                  </a:lnTo>
                  <a:lnTo>
                    <a:pt x="106" y="30"/>
                  </a:lnTo>
                  <a:lnTo>
                    <a:pt x="104" y="28"/>
                  </a:lnTo>
                  <a:lnTo>
                    <a:pt x="102" y="26"/>
                  </a:lnTo>
                  <a:lnTo>
                    <a:pt x="102" y="26"/>
                  </a:lnTo>
                  <a:lnTo>
                    <a:pt x="104" y="22"/>
                  </a:lnTo>
                  <a:lnTo>
                    <a:pt x="106" y="20"/>
                  </a:lnTo>
                  <a:lnTo>
                    <a:pt x="106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67"/>
            <p:cNvSpPr>
              <a:spLocks noEditPoints="1"/>
            </p:cNvSpPr>
            <p:nvPr/>
          </p:nvSpPr>
          <p:spPr bwMode="auto">
            <a:xfrm>
              <a:off x="4554538" y="3748088"/>
              <a:ext cx="190500" cy="193675"/>
            </a:xfrm>
            <a:custGeom>
              <a:avLst/>
              <a:gdLst>
                <a:gd name="T0" fmla="*/ 60 w 120"/>
                <a:gd name="T1" fmla="*/ 114 h 122"/>
                <a:gd name="T2" fmla="*/ 40 w 120"/>
                <a:gd name="T3" fmla="*/ 110 h 122"/>
                <a:gd name="T4" fmla="*/ 24 w 120"/>
                <a:gd name="T5" fmla="*/ 98 h 122"/>
                <a:gd name="T6" fmla="*/ 12 w 120"/>
                <a:gd name="T7" fmla="*/ 82 h 122"/>
                <a:gd name="T8" fmla="*/ 8 w 120"/>
                <a:gd name="T9" fmla="*/ 62 h 122"/>
                <a:gd name="T10" fmla="*/ 10 w 120"/>
                <a:gd name="T11" fmla="*/ 52 h 122"/>
                <a:gd name="T12" fmla="*/ 18 w 120"/>
                <a:gd name="T13" fmla="*/ 32 h 122"/>
                <a:gd name="T14" fmla="*/ 32 w 120"/>
                <a:gd name="T15" fmla="*/ 18 h 122"/>
                <a:gd name="T16" fmla="*/ 50 w 120"/>
                <a:gd name="T17" fmla="*/ 10 h 122"/>
                <a:gd name="T18" fmla="*/ 60 w 120"/>
                <a:gd name="T19" fmla="*/ 10 h 122"/>
                <a:gd name="T20" fmla="*/ 80 w 120"/>
                <a:gd name="T21" fmla="*/ 14 h 122"/>
                <a:gd name="T22" fmla="*/ 96 w 120"/>
                <a:gd name="T23" fmla="*/ 26 h 122"/>
                <a:gd name="T24" fmla="*/ 108 w 120"/>
                <a:gd name="T25" fmla="*/ 42 h 122"/>
                <a:gd name="T26" fmla="*/ 112 w 120"/>
                <a:gd name="T27" fmla="*/ 62 h 122"/>
                <a:gd name="T28" fmla="*/ 110 w 120"/>
                <a:gd name="T29" fmla="*/ 72 h 122"/>
                <a:gd name="T30" fmla="*/ 104 w 120"/>
                <a:gd name="T31" fmla="*/ 90 h 122"/>
                <a:gd name="T32" fmla="*/ 90 w 120"/>
                <a:gd name="T33" fmla="*/ 104 h 122"/>
                <a:gd name="T34" fmla="*/ 70 w 120"/>
                <a:gd name="T35" fmla="*/ 112 h 122"/>
                <a:gd name="T36" fmla="*/ 60 w 120"/>
                <a:gd name="T37" fmla="*/ 114 h 122"/>
                <a:gd name="T38" fmla="*/ 60 w 120"/>
                <a:gd name="T39" fmla="*/ 0 h 122"/>
                <a:gd name="T40" fmla="*/ 36 w 120"/>
                <a:gd name="T41" fmla="*/ 6 h 122"/>
                <a:gd name="T42" fmla="*/ 16 w 120"/>
                <a:gd name="T43" fmla="*/ 18 h 122"/>
                <a:gd name="T44" fmla="*/ 4 w 120"/>
                <a:gd name="T45" fmla="*/ 38 h 122"/>
                <a:gd name="T46" fmla="*/ 0 w 120"/>
                <a:gd name="T47" fmla="*/ 62 h 122"/>
                <a:gd name="T48" fmla="*/ 0 w 120"/>
                <a:gd name="T49" fmla="*/ 74 h 122"/>
                <a:gd name="T50" fmla="*/ 10 w 120"/>
                <a:gd name="T51" fmla="*/ 96 h 122"/>
                <a:gd name="T52" fmla="*/ 26 w 120"/>
                <a:gd name="T53" fmla="*/ 112 h 122"/>
                <a:gd name="T54" fmla="*/ 48 w 120"/>
                <a:gd name="T55" fmla="*/ 122 h 122"/>
                <a:gd name="T56" fmla="*/ 60 w 120"/>
                <a:gd name="T57" fmla="*/ 122 h 122"/>
                <a:gd name="T58" fmla="*/ 84 w 120"/>
                <a:gd name="T59" fmla="*/ 118 h 122"/>
                <a:gd name="T60" fmla="*/ 104 w 120"/>
                <a:gd name="T61" fmla="*/ 104 h 122"/>
                <a:gd name="T62" fmla="*/ 116 w 120"/>
                <a:gd name="T63" fmla="*/ 86 h 122"/>
                <a:gd name="T64" fmla="*/ 120 w 120"/>
                <a:gd name="T65" fmla="*/ 62 h 122"/>
                <a:gd name="T66" fmla="*/ 120 w 120"/>
                <a:gd name="T67" fmla="*/ 50 h 122"/>
                <a:gd name="T68" fmla="*/ 110 w 120"/>
                <a:gd name="T69" fmla="*/ 28 h 122"/>
                <a:gd name="T70" fmla="*/ 94 w 120"/>
                <a:gd name="T71" fmla="*/ 12 h 122"/>
                <a:gd name="T72" fmla="*/ 72 w 120"/>
                <a:gd name="T73" fmla="*/ 2 h 122"/>
                <a:gd name="T74" fmla="*/ 60 w 120"/>
                <a:gd name="T7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0" h="122">
                  <a:moveTo>
                    <a:pt x="60" y="114"/>
                  </a:moveTo>
                  <a:lnTo>
                    <a:pt x="60" y="114"/>
                  </a:lnTo>
                  <a:lnTo>
                    <a:pt x="50" y="112"/>
                  </a:lnTo>
                  <a:lnTo>
                    <a:pt x="40" y="110"/>
                  </a:lnTo>
                  <a:lnTo>
                    <a:pt x="32" y="104"/>
                  </a:lnTo>
                  <a:lnTo>
                    <a:pt x="24" y="98"/>
                  </a:lnTo>
                  <a:lnTo>
                    <a:pt x="18" y="90"/>
                  </a:lnTo>
                  <a:lnTo>
                    <a:pt x="12" y="82"/>
                  </a:lnTo>
                  <a:lnTo>
                    <a:pt x="10" y="72"/>
                  </a:lnTo>
                  <a:lnTo>
                    <a:pt x="8" y="62"/>
                  </a:lnTo>
                  <a:lnTo>
                    <a:pt x="8" y="62"/>
                  </a:lnTo>
                  <a:lnTo>
                    <a:pt x="10" y="52"/>
                  </a:lnTo>
                  <a:lnTo>
                    <a:pt x="12" y="42"/>
                  </a:lnTo>
                  <a:lnTo>
                    <a:pt x="18" y="32"/>
                  </a:lnTo>
                  <a:lnTo>
                    <a:pt x="24" y="26"/>
                  </a:lnTo>
                  <a:lnTo>
                    <a:pt x="32" y="18"/>
                  </a:lnTo>
                  <a:lnTo>
                    <a:pt x="40" y="14"/>
                  </a:lnTo>
                  <a:lnTo>
                    <a:pt x="50" y="10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70" y="10"/>
                  </a:lnTo>
                  <a:lnTo>
                    <a:pt x="80" y="14"/>
                  </a:lnTo>
                  <a:lnTo>
                    <a:pt x="90" y="18"/>
                  </a:lnTo>
                  <a:lnTo>
                    <a:pt x="96" y="26"/>
                  </a:lnTo>
                  <a:lnTo>
                    <a:pt x="104" y="32"/>
                  </a:lnTo>
                  <a:lnTo>
                    <a:pt x="108" y="42"/>
                  </a:lnTo>
                  <a:lnTo>
                    <a:pt x="110" y="52"/>
                  </a:lnTo>
                  <a:lnTo>
                    <a:pt x="112" y="62"/>
                  </a:lnTo>
                  <a:lnTo>
                    <a:pt x="112" y="62"/>
                  </a:lnTo>
                  <a:lnTo>
                    <a:pt x="110" y="72"/>
                  </a:lnTo>
                  <a:lnTo>
                    <a:pt x="108" y="82"/>
                  </a:lnTo>
                  <a:lnTo>
                    <a:pt x="104" y="90"/>
                  </a:lnTo>
                  <a:lnTo>
                    <a:pt x="96" y="98"/>
                  </a:lnTo>
                  <a:lnTo>
                    <a:pt x="90" y="104"/>
                  </a:lnTo>
                  <a:lnTo>
                    <a:pt x="80" y="110"/>
                  </a:lnTo>
                  <a:lnTo>
                    <a:pt x="70" y="112"/>
                  </a:lnTo>
                  <a:lnTo>
                    <a:pt x="60" y="114"/>
                  </a:lnTo>
                  <a:lnTo>
                    <a:pt x="60" y="114"/>
                  </a:lnTo>
                  <a:close/>
                  <a:moveTo>
                    <a:pt x="60" y="0"/>
                  </a:moveTo>
                  <a:lnTo>
                    <a:pt x="60" y="0"/>
                  </a:lnTo>
                  <a:lnTo>
                    <a:pt x="48" y="2"/>
                  </a:lnTo>
                  <a:lnTo>
                    <a:pt x="36" y="6"/>
                  </a:lnTo>
                  <a:lnTo>
                    <a:pt x="26" y="12"/>
                  </a:lnTo>
                  <a:lnTo>
                    <a:pt x="16" y="18"/>
                  </a:lnTo>
                  <a:lnTo>
                    <a:pt x="10" y="28"/>
                  </a:lnTo>
                  <a:lnTo>
                    <a:pt x="4" y="38"/>
                  </a:lnTo>
                  <a:lnTo>
                    <a:pt x="0" y="50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74"/>
                  </a:lnTo>
                  <a:lnTo>
                    <a:pt x="4" y="86"/>
                  </a:lnTo>
                  <a:lnTo>
                    <a:pt x="10" y="96"/>
                  </a:lnTo>
                  <a:lnTo>
                    <a:pt x="16" y="104"/>
                  </a:lnTo>
                  <a:lnTo>
                    <a:pt x="26" y="112"/>
                  </a:lnTo>
                  <a:lnTo>
                    <a:pt x="36" y="118"/>
                  </a:lnTo>
                  <a:lnTo>
                    <a:pt x="48" y="122"/>
                  </a:lnTo>
                  <a:lnTo>
                    <a:pt x="60" y="122"/>
                  </a:lnTo>
                  <a:lnTo>
                    <a:pt x="60" y="122"/>
                  </a:lnTo>
                  <a:lnTo>
                    <a:pt x="72" y="122"/>
                  </a:lnTo>
                  <a:lnTo>
                    <a:pt x="84" y="118"/>
                  </a:lnTo>
                  <a:lnTo>
                    <a:pt x="94" y="112"/>
                  </a:lnTo>
                  <a:lnTo>
                    <a:pt x="104" y="104"/>
                  </a:lnTo>
                  <a:lnTo>
                    <a:pt x="110" y="96"/>
                  </a:lnTo>
                  <a:lnTo>
                    <a:pt x="116" y="86"/>
                  </a:lnTo>
                  <a:lnTo>
                    <a:pt x="120" y="74"/>
                  </a:lnTo>
                  <a:lnTo>
                    <a:pt x="120" y="62"/>
                  </a:lnTo>
                  <a:lnTo>
                    <a:pt x="120" y="62"/>
                  </a:lnTo>
                  <a:lnTo>
                    <a:pt x="120" y="50"/>
                  </a:lnTo>
                  <a:lnTo>
                    <a:pt x="116" y="38"/>
                  </a:lnTo>
                  <a:lnTo>
                    <a:pt x="110" y="28"/>
                  </a:lnTo>
                  <a:lnTo>
                    <a:pt x="104" y="18"/>
                  </a:lnTo>
                  <a:lnTo>
                    <a:pt x="94" y="12"/>
                  </a:lnTo>
                  <a:lnTo>
                    <a:pt x="84" y="6"/>
                  </a:lnTo>
                  <a:lnTo>
                    <a:pt x="72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68"/>
            <p:cNvSpPr>
              <a:spLocks/>
            </p:cNvSpPr>
            <p:nvPr/>
          </p:nvSpPr>
          <p:spPr bwMode="auto">
            <a:xfrm>
              <a:off x="4646613" y="3767138"/>
              <a:ext cx="9525" cy="19050"/>
            </a:xfrm>
            <a:custGeom>
              <a:avLst/>
              <a:gdLst>
                <a:gd name="T0" fmla="*/ 2 w 6"/>
                <a:gd name="T1" fmla="*/ 12 h 12"/>
                <a:gd name="T2" fmla="*/ 2 w 6"/>
                <a:gd name="T3" fmla="*/ 12 h 12"/>
                <a:gd name="T4" fmla="*/ 4 w 6"/>
                <a:gd name="T5" fmla="*/ 12 h 12"/>
                <a:gd name="T6" fmla="*/ 6 w 6"/>
                <a:gd name="T7" fmla="*/ 10 h 12"/>
                <a:gd name="T8" fmla="*/ 6 w 6"/>
                <a:gd name="T9" fmla="*/ 4 h 12"/>
                <a:gd name="T10" fmla="*/ 6 w 6"/>
                <a:gd name="T11" fmla="*/ 4 h 12"/>
                <a:gd name="T12" fmla="*/ 4 w 6"/>
                <a:gd name="T13" fmla="*/ 2 h 12"/>
                <a:gd name="T14" fmla="*/ 2 w 6"/>
                <a:gd name="T15" fmla="*/ 0 h 12"/>
                <a:gd name="T16" fmla="*/ 2 w 6"/>
                <a:gd name="T17" fmla="*/ 0 h 12"/>
                <a:gd name="T18" fmla="*/ 0 w 6"/>
                <a:gd name="T19" fmla="*/ 2 h 12"/>
                <a:gd name="T20" fmla="*/ 0 w 6"/>
                <a:gd name="T21" fmla="*/ 4 h 12"/>
                <a:gd name="T22" fmla="*/ 0 w 6"/>
                <a:gd name="T23" fmla="*/ 10 h 12"/>
                <a:gd name="T24" fmla="*/ 0 w 6"/>
                <a:gd name="T25" fmla="*/ 10 h 12"/>
                <a:gd name="T26" fmla="*/ 0 w 6"/>
                <a:gd name="T27" fmla="*/ 12 h 12"/>
                <a:gd name="T28" fmla="*/ 2 w 6"/>
                <a:gd name="T29" fmla="*/ 12 h 12"/>
                <a:gd name="T30" fmla="*/ 2 w 6"/>
                <a:gd name="T3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" h="12">
                  <a:moveTo>
                    <a:pt x="2" y="12"/>
                  </a:moveTo>
                  <a:lnTo>
                    <a:pt x="2" y="12"/>
                  </a:lnTo>
                  <a:lnTo>
                    <a:pt x="4" y="12"/>
                  </a:lnTo>
                  <a:lnTo>
                    <a:pt x="6" y="10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69"/>
            <p:cNvSpPr>
              <a:spLocks/>
            </p:cNvSpPr>
            <p:nvPr/>
          </p:nvSpPr>
          <p:spPr bwMode="auto">
            <a:xfrm>
              <a:off x="4646613" y="3903663"/>
              <a:ext cx="9525" cy="19050"/>
            </a:xfrm>
            <a:custGeom>
              <a:avLst/>
              <a:gdLst>
                <a:gd name="T0" fmla="*/ 2 w 6"/>
                <a:gd name="T1" fmla="*/ 0 h 12"/>
                <a:gd name="T2" fmla="*/ 2 w 6"/>
                <a:gd name="T3" fmla="*/ 0 h 12"/>
                <a:gd name="T4" fmla="*/ 0 w 6"/>
                <a:gd name="T5" fmla="*/ 0 h 12"/>
                <a:gd name="T6" fmla="*/ 0 w 6"/>
                <a:gd name="T7" fmla="*/ 2 h 12"/>
                <a:gd name="T8" fmla="*/ 0 w 6"/>
                <a:gd name="T9" fmla="*/ 8 h 12"/>
                <a:gd name="T10" fmla="*/ 0 w 6"/>
                <a:gd name="T11" fmla="*/ 8 h 12"/>
                <a:gd name="T12" fmla="*/ 0 w 6"/>
                <a:gd name="T13" fmla="*/ 12 h 12"/>
                <a:gd name="T14" fmla="*/ 2 w 6"/>
                <a:gd name="T15" fmla="*/ 12 h 12"/>
                <a:gd name="T16" fmla="*/ 2 w 6"/>
                <a:gd name="T17" fmla="*/ 12 h 12"/>
                <a:gd name="T18" fmla="*/ 4 w 6"/>
                <a:gd name="T19" fmla="*/ 12 h 12"/>
                <a:gd name="T20" fmla="*/ 6 w 6"/>
                <a:gd name="T21" fmla="*/ 8 h 12"/>
                <a:gd name="T22" fmla="*/ 6 w 6"/>
                <a:gd name="T23" fmla="*/ 2 h 12"/>
                <a:gd name="T24" fmla="*/ 6 w 6"/>
                <a:gd name="T25" fmla="*/ 2 h 12"/>
                <a:gd name="T26" fmla="*/ 4 w 6"/>
                <a:gd name="T27" fmla="*/ 0 h 12"/>
                <a:gd name="T28" fmla="*/ 2 w 6"/>
                <a:gd name="T29" fmla="*/ 0 h 12"/>
                <a:gd name="T30" fmla="*/ 2 w 6"/>
                <a:gd name="T3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" h="1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6" y="8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70"/>
            <p:cNvSpPr>
              <a:spLocks/>
            </p:cNvSpPr>
            <p:nvPr/>
          </p:nvSpPr>
          <p:spPr bwMode="auto">
            <a:xfrm>
              <a:off x="4573588" y="3840163"/>
              <a:ext cx="19050" cy="9525"/>
            </a:xfrm>
            <a:custGeom>
              <a:avLst/>
              <a:gdLst>
                <a:gd name="T0" fmla="*/ 8 w 12"/>
                <a:gd name="T1" fmla="*/ 0 h 6"/>
                <a:gd name="T2" fmla="*/ 2 w 12"/>
                <a:gd name="T3" fmla="*/ 0 h 6"/>
                <a:gd name="T4" fmla="*/ 2 w 12"/>
                <a:gd name="T5" fmla="*/ 0 h 6"/>
                <a:gd name="T6" fmla="*/ 0 w 12"/>
                <a:gd name="T7" fmla="*/ 2 h 6"/>
                <a:gd name="T8" fmla="*/ 0 w 12"/>
                <a:gd name="T9" fmla="*/ 4 h 6"/>
                <a:gd name="T10" fmla="*/ 0 w 12"/>
                <a:gd name="T11" fmla="*/ 4 h 6"/>
                <a:gd name="T12" fmla="*/ 0 w 12"/>
                <a:gd name="T13" fmla="*/ 6 h 6"/>
                <a:gd name="T14" fmla="*/ 2 w 12"/>
                <a:gd name="T15" fmla="*/ 6 h 6"/>
                <a:gd name="T16" fmla="*/ 8 w 12"/>
                <a:gd name="T17" fmla="*/ 6 h 6"/>
                <a:gd name="T18" fmla="*/ 8 w 12"/>
                <a:gd name="T19" fmla="*/ 6 h 6"/>
                <a:gd name="T20" fmla="*/ 10 w 12"/>
                <a:gd name="T21" fmla="*/ 6 h 6"/>
                <a:gd name="T22" fmla="*/ 12 w 12"/>
                <a:gd name="T23" fmla="*/ 4 h 6"/>
                <a:gd name="T24" fmla="*/ 12 w 12"/>
                <a:gd name="T25" fmla="*/ 4 h 6"/>
                <a:gd name="T26" fmla="*/ 10 w 12"/>
                <a:gd name="T27" fmla="*/ 2 h 6"/>
                <a:gd name="T28" fmla="*/ 8 w 12"/>
                <a:gd name="T29" fmla="*/ 0 h 6"/>
                <a:gd name="T30" fmla="*/ 8 w 12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6">
                  <a:moveTo>
                    <a:pt x="8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2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10" y="6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71"/>
            <p:cNvSpPr>
              <a:spLocks/>
            </p:cNvSpPr>
            <p:nvPr/>
          </p:nvSpPr>
          <p:spPr bwMode="auto">
            <a:xfrm>
              <a:off x="4706938" y="3840163"/>
              <a:ext cx="19050" cy="9525"/>
            </a:xfrm>
            <a:custGeom>
              <a:avLst/>
              <a:gdLst>
                <a:gd name="T0" fmla="*/ 10 w 12"/>
                <a:gd name="T1" fmla="*/ 0 h 6"/>
                <a:gd name="T2" fmla="*/ 4 w 12"/>
                <a:gd name="T3" fmla="*/ 0 h 6"/>
                <a:gd name="T4" fmla="*/ 4 w 12"/>
                <a:gd name="T5" fmla="*/ 0 h 6"/>
                <a:gd name="T6" fmla="*/ 2 w 12"/>
                <a:gd name="T7" fmla="*/ 2 h 6"/>
                <a:gd name="T8" fmla="*/ 0 w 12"/>
                <a:gd name="T9" fmla="*/ 4 h 6"/>
                <a:gd name="T10" fmla="*/ 0 w 12"/>
                <a:gd name="T11" fmla="*/ 4 h 6"/>
                <a:gd name="T12" fmla="*/ 2 w 12"/>
                <a:gd name="T13" fmla="*/ 6 h 6"/>
                <a:gd name="T14" fmla="*/ 4 w 12"/>
                <a:gd name="T15" fmla="*/ 6 h 6"/>
                <a:gd name="T16" fmla="*/ 10 w 12"/>
                <a:gd name="T17" fmla="*/ 6 h 6"/>
                <a:gd name="T18" fmla="*/ 10 w 12"/>
                <a:gd name="T19" fmla="*/ 6 h 6"/>
                <a:gd name="T20" fmla="*/ 12 w 12"/>
                <a:gd name="T21" fmla="*/ 6 h 6"/>
                <a:gd name="T22" fmla="*/ 12 w 12"/>
                <a:gd name="T23" fmla="*/ 4 h 6"/>
                <a:gd name="T24" fmla="*/ 12 w 12"/>
                <a:gd name="T25" fmla="*/ 4 h 6"/>
                <a:gd name="T26" fmla="*/ 12 w 12"/>
                <a:gd name="T27" fmla="*/ 2 h 6"/>
                <a:gd name="T28" fmla="*/ 10 w 12"/>
                <a:gd name="T29" fmla="*/ 0 h 6"/>
                <a:gd name="T30" fmla="*/ 10 w 12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6">
                  <a:moveTo>
                    <a:pt x="10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2" y="6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72"/>
            <p:cNvSpPr>
              <a:spLocks/>
            </p:cNvSpPr>
            <p:nvPr/>
          </p:nvSpPr>
          <p:spPr bwMode="auto">
            <a:xfrm>
              <a:off x="4598988" y="3798888"/>
              <a:ext cx="60325" cy="88900"/>
            </a:xfrm>
            <a:custGeom>
              <a:avLst/>
              <a:gdLst>
                <a:gd name="T0" fmla="*/ 36 w 38"/>
                <a:gd name="T1" fmla="*/ 24 h 56"/>
                <a:gd name="T2" fmla="*/ 36 w 38"/>
                <a:gd name="T3" fmla="*/ 4 h 56"/>
                <a:gd name="T4" fmla="*/ 36 w 38"/>
                <a:gd name="T5" fmla="*/ 4 h 56"/>
                <a:gd name="T6" fmla="*/ 34 w 38"/>
                <a:gd name="T7" fmla="*/ 2 h 56"/>
                <a:gd name="T8" fmla="*/ 32 w 38"/>
                <a:gd name="T9" fmla="*/ 0 h 56"/>
                <a:gd name="T10" fmla="*/ 32 w 38"/>
                <a:gd name="T11" fmla="*/ 0 h 56"/>
                <a:gd name="T12" fmla="*/ 30 w 38"/>
                <a:gd name="T13" fmla="*/ 2 h 56"/>
                <a:gd name="T14" fmla="*/ 30 w 38"/>
                <a:gd name="T15" fmla="*/ 4 h 56"/>
                <a:gd name="T16" fmla="*/ 30 w 38"/>
                <a:gd name="T17" fmla="*/ 24 h 56"/>
                <a:gd name="T18" fmla="*/ 30 w 38"/>
                <a:gd name="T19" fmla="*/ 24 h 56"/>
                <a:gd name="T20" fmla="*/ 26 w 38"/>
                <a:gd name="T21" fmla="*/ 26 h 56"/>
                <a:gd name="T22" fmla="*/ 26 w 38"/>
                <a:gd name="T23" fmla="*/ 32 h 56"/>
                <a:gd name="T24" fmla="*/ 0 w 38"/>
                <a:gd name="T25" fmla="*/ 52 h 56"/>
                <a:gd name="T26" fmla="*/ 0 w 38"/>
                <a:gd name="T27" fmla="*/ 52 h 56"/>
                <a:gd name="T28" fmla="*/ 0 w 38"/>
                <a:gd name="T29" fmla="*/ 54 h 56"/>
                <a:gd name="T30" fmla="*/ 0 w 38"/>
                <a:gd name="T31" fmla="*/ 56 h 56"/>
                <a:gd name="T32" fmla="*/ 0 w 38"/>
                <a:gd name="T33" fmla="*/ 56 h 56"/>
                <a:gd name="T34" fmla="*/ 2 w 38"/>
                <a:gd name="T35" fmla="*/ 56 h 56"/>
                <a:gd name="T36" fmla="*/ 4 w 38"/>
                <a:gd name="T37" fmla="*/ 56 h 56"/>
                <a:gd name="T38" fmla="*/ 30 w 38"/>
                <a:gd name="T39" fmla="*/ 36 h 56"/>
                <a:gd name="T40" fmla="*/ 30 w 38"/>
                <a:gd name="T41" fmla="*/ 36 h 56"/>
                <a:gd name="T42" fmla="*/ 36 w 38"/>
                <a:gd name="T43" fmla="*/ 36 h 56"/>
                <a:gd name="T44" fmla="*/ 38 w 38"/>
                <a:gd name="T45" fmla="*/ 32 h 56"/>
                <a:gd name="T46" fmla="*/ 38 w 38"/>
                <a:gd name="T47" fmla="*/ 26 h 56"/>
                <a:gd name="T48" fmla="*/ 36 w 38"/>
                <a:gd name="T49" fmla="*/ 24 h 56"/>
                <a:gd name="T50" fmla="*/ 36 w 38"/>
                <a:gd name="T51" fmla="*/ 2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56">
                  <a:moveTo>
                    <a:pt x="36" y="24"/>
                  </a:moveTo>
                  <a:lnTo>
                    <a:pt x="36" y="4"/>
                  </a:lnTo>
                  <a:lnTo>
                    <a:pt x="36" y="4"/>
                  </a:lnTo>
                  <a:lnTo>
                    <a:pt x="34" y="2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0" y="2"/>
                  </a:lnTo>
                  <a:lnTo>
                    <a:pt x="30" y="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26" y="26"/>
                  </a:lnTo>
                  <a:lnTo>
                    <a:pt x="26" y="3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56"/>
                  </a:lnTo>
                  <a:lnTo>
                    <a:pt x="4" y="56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6" y="36"/>
                  </a:lnTo>
                  <a:lnTo>
                    <a:pt x="38" y="32"/>
                  </a:lnTo>
                  <a:lnTo>
                    <a:pt x="38" y="26"/>
                  </a:lnTo>
                  <a:lnTo>
                    <a:pt x="36" y="24"/>
                  </a:lnTo>
                  <a:lnTo>
                    <a:pt x="36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77"/>
            <p:cNvSpPr>
              <a:spLocks noEditPoints="1"/>
            </p:cNvSpPr>
            <p:nvPr/>
          </p:nvSpPr>
          <p:spPr bwMode="auto">
            <a:xfrm>
              <a:off x="7059613" y="2951163"/>
              <a:ext cx="193675" cy="193675"/>
            </a:xfrm>
            <a:custGeom>
              <a:avLst/>
              <a:gdLst>
                <a:gd name="T0" fmla="*/ 60 w 122"/>
                <a:gd name="T1" fmla="*/ 114 h 122"/>
                <a:gd name="T2" fmla="*/ 40 w 122"/>
                <a:gd name="T3" fmla="*/ 110 h 122"/>
                <a:gd name="T4" fmla="*/ 24 w 122"/>
                <a:gd name="T5" fmla="*/ 98 h 122"/>
                <a:gd name="T6" fmla="*/ 12 w 122"/>
                <a:gd name="T7" fmla="*/ 82 h 122"/>
                <a:gd name="T8" fmla="*/ 8 w 122"/>
                <a:gd name="T9" fmla="*/ 62 h 122"/>
                <a:gd name="T10" fmla="*/ 10 w 122"/>
                <a:gd name="T11" fmla="*/ 52 h 122"/>
                <a:gd name="T12" fmla="*/ 18 w 122"/>
                <a:gd name="T13" fmla="*/ 32 h 122"/>
                <a:gd name="T14" fmla="*/ 32 w 122"/>
                <a:gd name="T15" fmla="*/ 18 h 122"/>
                <a:gd name="T16" fmla="*/ 50 w 122"/>
                <a:gd name="T17" fmla="*/ 10 h 122"/>
                <a:gd name="T18" fmla="*/ 60 w 122"/>
                <a:gd name="T19" fmla="*/ 10 h 122"/>
                <a:gd name="T20" fmla="*/ 82 w 122"/>
                <a:gd name="T21" fmla="*/ 14 h 122"/>
                <a:gd name="T22" fmla="*/ 98 w 122"/>
                <a:gd name="T23" fmla="*/ 24 h 122"/>
                <a:gd name="T24" fmla="*/ 108 w 122"/>
                <a:gd name="T25" fmla="*/ 42 h 122"/>
                <a:gd name="T26" fmla="*/ 112 w 122"/>
                <a:gd name="T27" fmla="*/ 62 h 122"/>
                <a:gd name="T28" fmla="*/ 112 w 122"/>
                <a:gd name="T29" fmla="*/ 72 h 122"/>
                <a:gd name="T30" fmla="*/ 104 w 122"/>
                <a:gd name="T31" fmla="*/ 90 h 122"/>
                <a:gd name="T32" fmla="*/ 90 w 122"/>
                <a:gd name="T33" fmla="*/ 104 h 122"/>
                <a:gd name="T34" fmla="*/ 72 w 122"/>
                <a:gd name="T35" fmla="*/ 112 h 122"/>
                <a:gd name="T36" fmla="*/ 60 w 122"/>
                <a:gd name="T37" fmla="*/ 114 h 122"/>
                <a:gd name="T38" fmla="*/ 60 w 122"/>
                <a:gd name="T39" fmla="*/ 0 h 122"/>
                <a:gd name="T40" fmla="*/ 38 w 122"/>
                <a:gd name="T41" fmla="*/ 6 h 122"/>
                <a:gd name="T42" fmla="*/ 18 w 122"/>
                <a:gd name="T43" fmla="*/ 18 h 122"/>
                <a:gd name="T44" fmla="*/ 4 w 122"/>
                <a:gd name="T45" fmla="*/ 38 h 122"/>
                <a:gd name="T46" fmla="*/ 0 w 122"/>
                <a:gd name="T47" fmla="*/ 62 h 122"/>
                <a:gd name="T48" fmla="*/ 0 w 122"/>
                <a:gd name="T49" fmla="*/ 74 h 122"/>
                <a:gd name="T50" fmla="*/ 10 w 122"/>
                <a:gd name="T51" fmla="*/ 96 h 122"/>
                <a:gd name="T52" fmla="*/ 26 w 122"/>
                <a:gd name="T53" fmla="*/ 112 h 122"/>
                <a:gd name="T54" fmla="*/ 48 w 122"/>
                <a:gd name="T55" fmla="*/ 122 h 122"/>
                <a:gd name="T56" fmla="*/ 60 w 122"/>
                <a:gd name="T57" fmla="*/ 122 h 122"/>
                <a:gd name="T58" fmla="*/ 84 w 122"/>
                <a:gd name="T59" fmla="*/ 118 h 122"/>
                <a:gd name="T60" fmla="*/ 104 w 122"/>
                <a:gd name="T61" fmla="*/ 104 h 122"/>
                <a:gd name="T62" fmla="*/ 118 w 122"/>
                <a:gd name="T63" fmla="*/ 86 h 122"/>
                <a:gd name="T64" fmla="*/ 122 w 122"/>
                <a:gd name="T65" fmla="*/ 62 h 122"/>
                <a:gd name="T66" fmla="*/ 120 w 122"/>
                <a:gd name="T67" fmla="*/ 50 h 122"/>
                <a:gd name="T68" fmla="*/ 112 w 122"/>
                <a:gd name="T69" fmla="*/ 28 h 122"/>
                <a:gd name="T70" fmla="*/ 94 w 122"/>
                <a:gd name="T71" fmla="*/ 10 h 122"/>
                <a:gd name="T72" fmla="*/ 74 w 122"/>
                <a:gd name="T73" fmla="*/ 2 h 122"/>
                <a:gd name="T74" fmla="*/ 60 w 122"/>
                <a:gd name="T7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2" h="122">
                  <a:moveTo>
                    <a:pt x="60" y="114"/>
                  </a:moveTo>
                  <a:lnTo>
                    <a:pt x="60" y="114"/>
                  </a:lnTo>
                  <a:lnTo>
                    <a:pt x="50" y="112"/>
                  </a:lnTo>
                  <a:lnTo>
                    <a:pt x="40" y="110"/>
                  </a:lnTo>
                  <a:lnTo>
                    <a:pt x="32" y="104"/>
                  </a:lnTo>
                  <a:lnTo>
                    <a:pt x="24" y="98"/>
                  </a:lnTo>
                  <a:lnTo>
                    <a:pt x="18" y="90"/>
                  </a:lnTo>
                  <a:lnTo>
                    <a:pt x="12" y="82"/>
                  </a:lnTo>
                  <a:lnTo>
                    <a:pt x="10" y="72"/>
                  </a:lnTo>
                  <a:lnTo>
                    <a:pt x="8" y="62"/>
                  </a:lnTo>
                  <a:lnTo>
                    <a:pt x="8" y="62"/>
                  </a:lnTo>
                  <a:lnTo>
                    <a:pt x="10" y="52"/>
                  </a:lnTo>
                  <a:lnTo>
                    <a:pt x="12" y="42"/>
                  </a:lnTo>
                  <a:lnTo>
                    <a:pt x="18" y="32"/>
                  </a:lnTo>
                  <a:lnTo>
                    <a:pt x="24" y="24"/>
                  </a:lnTo>
                  <a:lnTo>
                    <a:pt x="32" y="18"/>
                  </a:lnTo>
                  <a:lnTo>
                    <a:pt x="40" y="14"/>
                  </a:lnTo>
                  <a:lnTo>
                    <a:pt x="50" y="10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72" y="10"/>
                  </a:lnTo>
                  <a:lnTo>
                    <a:pt x="82" y="14"/>
                  </a:lnTo>
                  <a:lnTo>
                    <a:pt x="90" y="18"/>
                  </a:lnTo>
                  <a:lnTo>
                    <a:pt x="98" y="24"/>
                  </a:lnTo>
                  <a:lnTo>
                    <a:pt x="104" y="32"/>
                  </a:lnTo>
                  <a:lnTo>
                    <a:pt x="108" y="42"/>
                  </a:lnTo>
                  <a:lnTo>
                    <a:pt x="112" y="52"/>
                  </a:lnTo>
                  <a:lnTo>
                    <a:pt x="112" y="62"/>
                  </a:lnTo>
                  <a:lnTo>
                    <a:pt x="112" y="62"/>
                  </a:lnTo>
                  <a:lnTo>
                    <a:pt x="112" y="72"/>
                  </a:lnTo>
                  <a:lnTo>
                    <a:pt x="108" y="82"/>
                  </a:lnTo>
                  <a:lnTo>
                    <a:pt x="104" y="90"/>
                  </a:lnTo>
                  <a:lnTo>
                    <a:pt x="98" y="98"/>
                  </a:lnTo>
                  <a:lnTo>
                    <a:pt x="90" y="104"/>
                  </a:lnTo>
                  <a:lnTo>
                    <a:pt x="82" y="110"/>
                  </a:lnTo>
                  <a:lnTo>
                    <a:pt x="72" y="112"/>
                  </a:lnTo>
                  <a:lnTo>
                    <a:pt x="60" y="114"/>
                  </a:lnTo>
                  <a:lnTo>
                    <a:pt x="60" y="114"/>
                  </a:lnTo>
                  <a:close/>
                  <a:moveTo>
                    <a:pt x="60" y="0"/>
                  </a:moveTo>
                  <a:lnTo>
                    <a:pt x="60" y="0"/>
                  </a:lnTo>
                  <a:lnTo>
                    <a:pt x="48" y="2"/>
                  </a:lnTo>
                  <a:lnTo>
                    <a:pt x="38" y="6"/>
                  </a:lnTo>
                  <a:lnTo>
                    <a:pt x="26" y="10"/>
                  </a:lnTo>
                  <a:lnTo>
                    <a:pt x="18" y="18"/>
                  </a:lnTo>
                  <a:lnTo>
                    <a:pt x="10" y="28"/>
                  </a:lnTo>
                  <a:lnTo>
                    <a:pt x="4" y="38"/>
                  </a:lnTo>
                  <a:lnTo>
                    <a:pt x="0" y="50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74"/>
                  </a:lnTo>
                  <a:lnTo>
                    <a:pt x="4" y="86"/>
                  </a:lnTo>
                  <a:lnTo>
                    <a:pt x="10" y="96"/>
                  </a:lnTo>
                  <a:lnTo>
                    <a:pt x="18" y="104"/>
                  </a:lnTo>
                  <a:lnTo>
                    <a:pt x="26" y="112"/>
                  </a:lnTo>
                  <a:lnTo>
                    <a:pt x="38" y="118"/>
                  </a:lnTo>
                  <a:lnTo>
                    <a:pt x="48" y="122"/>
                  </a:lnTo>
                  <a:lnTo>
                    <a:pt x="60" y="122"/>
                  </a:lnTo>
                  <a:lnTo>
                    <a:pt x="60" y="122"/>
                  </a:lnTo>
                  <a:lnTo>
                    <a:pt x="74" y="122"/>
                  </a:lnTo>
                  <a:lnTo>
                    <a:pt x="84" y="118"/>
                  </a:lnTo>
                  <a:lnTo>
                    <a:pt x="94" y="112"/>
                  </a:lnTo>
                  <a:lnTo>
                    <a:pt x="104" y="104"/>
                  </a:lnTo>
                  <a:lnTo>
                    <a:pt x="112" y="96"/>
                  </a:lnTo>
                  <a:lnTo>
                    <a:pt x="118" y="86"/>
                  </a:lnTo>
                  <a:lnTo>
                    <a:pt x="120" y="74"/>
                  </a:lnTo>
                  <a:lnTo>
                    <a:pt x="122" y="62"/>
                  </a:lnTo>
                  <a:lnTo>
                    <a:pt x="122" y="62"/>
                  </a:lnTo>
                  <a:lnTo>
                    <a:pt x="120" y="50"/>
                  </a:lnTo>
                  <a:lnTo>
                    <a:pt x="118" y="38"/>
                  </a:lnTo>
                  <a:lnTo>
                    <a:pt x="112" y="28"/>
                  </a:lnTo>
                  <a:lnTo>
                    <a:pt x="104" y="18"/>
                  </a:lnTo>
                  <a:lnTo>
                    <a:pt x="94" y="10"/>
                  </a:lnTo>
                  <a:lnTo>
                    <a:pt x="84" y="6"/>
                  </a:lnTo>
                  <a:lnTo>
                    <a:pt x="74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78"/>
            <p:cNvSpPr>
              <a:spLocks/>
            </p:cNvSpPr>
            <p:nvPr/>
          </p:nvSpPr>
          <p:spPr bwMode="auto">
            <a:xfrm>
              <a:off x="7151688" y="2970213"/>
              <a:ext cx="9525" cy="19050"/>
            </a:xfrm>
            <a:custGeom>
              <a:avLst/>
              <a:gdLst>
                <a:gd name="T0" fmla="*/ 2 w 6"/>
                <a:gd name="T1" fmla="*/ 12 h 12"/>
                <a:gd name="T2" fmla="*/ 2 w 6"/>
                <a:gd name="T3" fmla="*/ 12 h 12"/>
                <a:gd name="T4" fmla="*/ 4 w 6"/>
                <a:gd name="T5" fmla="*/ 12 h 12"/>
                <a:gd name="T6" fmla="*/ 6 w 6"/>
                <a:gd name="T7" fmla="*/ 10 h 12"/>
                <a:gd name="T8" fmla="*/ 6 w 6"/>
                <a:gd name="T9" fmla="*/ 4 h 12"/>
                <a:gd name="T10" fmla="*/ 6 w 6"/>
                <a:gd name="T11" fmla="*/ 4 h 12"/>
                <a:gd name="T12" fmla="*/ 4 w 6"/>
                <a:gd name="T13" fmla="*/ 2 h 12"/>
                <a:gd name="T14" fmla="*/ 2 w 6"/>
                <a:gd name="T15" fmla="*/ 0 h 12"/>
                <a:gd name="T16" fmla="*/ 2 w 6"/>
                <a:gd name="T17" fmla="*/ 0 h 12"/>
                <a:gd name="T18" fmla="*/ 0 w 6"/>
                <a:gd name="T19" fmla="*/ 2 h 12"/>
                <a:gd name="T20" fmla="*/ 0 w 6"/>
                <a:gd name="T21" fmla="*/ 4 h 12"/>
                <a:gd name="T22" fmla="*/ 0 w 6"/>
                <a:gd name="T23" fmla="*/ 10 h 12"/>
                <a:gd name="T24" fmla="*/ 0 w 6"/>
                <a:gd name="T25" fmla="*/ 10 h 12"/>
                <a:gd name="T26" fmla="*/ 0 w 6"/>
                <a:gd name="T27" fmla="*/ 12 h 12"/>
                <a:gd name="T28" fmla="*/ 2 w 6"/>
                <a:gd name="T29" fmla="*/ 12 h 12"/>
                <a:gd name="T30" fmla="*/ 2 w 6"/>
                <a:gd name="T3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" h="12">
                  <a:moveTo>
                    <a:pt x="2" y="12"/>
                  </a:moveTo>
                  <a:lnTo>
                    <a:pt x="2" y="12"/>
                  </a:lnTo>
                  <a:lnTo>
                    <a:pt x="4" y="12"/>
                  </a:lnTo>
                  <a:lnTo>
                    <a:pt x="6" y="10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79"/>
            <p:cNvSpPr>
              <a:spLocks/>
            </p:cNvSpPr>
            <p:nvPr/>
          </p:nvSpPr>
          <p:spPr bwMode="auto">
            <a:xfrm>
              <a:off x="7151688" y="3106738"/>
              <a:ext cx="9525" cy="19050"/>
            </a:xfrm>
            <a:custGeom>
              <a:avLst/>
              <a:gdLst>
                <a:gd name="T0" fmla="*/ 2 w 6"/>
                <a:gd name="T1" fmla="*/ 0 h 12"/>
                <a:gd name="T2" fmla="*/ 2 w 6"/>
                <a:gd name="T3" fmla="*/ 0 h 12"/>
                <a:gd name="T4" fmla="*/ 0 w 6"/>
                <a:gd name="T5" fmla="*/ 0 h 12"/>
                <a:gd name="T6" fmla="*/ 0 w 6"/>
                <a:gd name="T7" fmla="*/ 2 h 12"/>
                <a:gd name="T8" fmla="*/ 0 w 6"/>
                <a:gd name="T9" fmla="*/ 8 h 12"/>
                <a:gd name="T10" fmla="*/ 0 w 6"/>
                <a:gd name="T11" fmla="*/ 8 h 12"/>
                <a:gd name="T12" fmla="*/ 0 w 6"/>
                <a:gd name="T13" fmla="*/ 12 h 12"/>
                <a:gd name="T14" fmla="*/ 2 w 6"/>
                <a:gd name="T15" fmla="*/ 12 h 12"/>
                <a:gd name="T16" fmla="*/ 2 w 6"/>
                <a:gd name="T17" fmla="*/ 12 h 12"/>
                <a:gd name="T18" fmla="*/ 4 w 6"/>
                <a:gd name="T19" fmla="*/ 12 h 12"/>
                <a:gd name="T20" fmla="*/ 6 w 6"/>
                <a:gd name="T21" fmla="*/ 8 h 12"/>
                <a:gd name="T22" fmla="*/ 6 w 6"/>
                <a:gd name="T23" fmla="*/ 2 h 12"/>
                <a:gd name="T24" fmla="*/ 6 w 6"/>
                <a:gd name="T25" fmla="*/ 2 h 12"/>
                <a:gd name="T26" fmla="*/ 4 w 6"/>
                <a:gd name="T27" fmla="*/ 0 h 12"/>
                <a:gd name="T28" fmla="*/ 2 w 6"/>
                <a:gd name="T29" fmla="*/ 0 h 12"/>
                <a:gd name="T30" fmla="*/ 2 w 6"/>
                <a:gd name="T3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" h="1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6" y="8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80"/>
            <p:cNvSpPr>
              <a:spLocks/>
            </p:cNvSpPr>
            <p:nvPr/>
          </p:nvSpPr>
          <p:spPr bwMode="auto">
            <a:xfrm>
              <a:off x="7078663" y="3043238"/>
              <a:ext cx="19050" cy="9525"/>
            </a:xfrm>
            <a:custGeom>
              <a:avLst/>
              <a:gdLst>
                <a:gd name="T0" fmla="*/ 10 w 12"/>
                <a:gd name="T1" fmla="*/ 0 h 6"/>
                <a:gd name="T2" fmla="*/ 4 w 12"/>
                <a:gd name="T3" fmla="*/ 0 h 6"/>
                <a:gd name="T4" fmla="*/ 4 w 12"/>
                <a:gd name="T5" fmla="*/ 0 h 6"/>
                <a:gd name="T6" fmla="*/ 0 w 12"/>
                <a:gd name="T7" fmla="*/ 2 h 6"/>
                <a:gd name="T8" fmla="*/ 0 w 12"/>
                <a:gd name="T9" fmla="*/ 4 h 6"/>
                <a:gd name="T10" fmla="*/ 0 w 12"/>
                <a:gd name="T11" fmla="*/ 4 h 6"/>
                <a:gd name="T12" fmla="*/ 0 w 12"/>
                <a:gd name="T13" fmla="*/ 6 h 6"/>
                <a:gd name="T14" fmla="*/ 4 w 12"/>
                <a:gd name="T15" fmla="*/ 6 h 6"/>
                <a:gd name="T16" fmla="*/ 10 w 12"/>
                <a:gd name="T17" fmla="*/ 6 h 6"/>
                <a:gd name="T18" fmla="*/ 10 w 12"/>
                <a:gd name="T19" fmla="*/ 6 h 6"/>
                <a:gd name="T20" fmla="*/ 12 w 12"/>
                <a:gd name="T21" fmla="*/ 6 h 6"/>
                <a:gd name="T22" fmla="*/ 12 w 12"/>
                <a:gd name="T23" fmla="*/ 4 h 6"/>
                <a:gd name="T24" fmla="*/ 12 w 12"/>
                <a:gd name="T25" fmla="*/ 4 h 6"/>
                <a:gd name="T26" fmla="*/ 12 w 12"/>
                <a:gd name="T27" fmla="*/ 2 h 6"/>
                <a:gd name="T28" fmla="*/ 10 w 12"/>
                <a:gd name="T29" fmla="*/ 0 h 6"/>
                <a:gd name="T30" fmla="*/ 10 w 12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6">
                  <a:moveTo>
                    <a:pt x="10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4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2" y="6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81"/>
            <p:cNvSpPr>
              <a:spLocks/>
            </p:cNvSpPr>
            <p:nvPr/>
          </p:nvSpPr>
          <p:spPr bwMode="auto">
            <a:xfrm>
              <a:off x="7215188" y="3043238"/>
              <a:ext cx="19050" cy="9525"/>
            </a:xfrm>
            <a:custGeom>
              <a:avLst/>
              <a:gdLst>
                <a:gd name="T0" fmla="*/ 8 w 12"/>
                <a:gd name="T1" fmla="*/ 0 h 6"/>
                <a:gd name="T2" fmla="*/ 2 w 12"/>
                <a:gd name="T3" fmla="*/ 0 h 6"/>
                <a:gd name="T4" fmla="*/ 2 w 12"/>
                <a:gd name="T5" fmla="*/ 0 h 6"/>
                <a:gd name="T6" fmla="*/ 0 w 12"/>
                <a:gd name="T7" fmla="*/ 2 h 6"/>
                <a:gd name="T8" fmla="*/ 0 w 12"/>
                <a:gd name="T9" fmla="*/ 4 h 6"/>
                <a:gd name="T10" fmla="*/ 0 w 12"/>
                <a:gd name="T11" fmla="*/ 4 h 6"/>
                <a:gd name="T12" fmla="*/ 0 w 12"/>
                <a:gd name="T13" fmla="*/ 6 h 6"/>
                <a:gd name="T14" fmla="*/ 2 w 12"/>
                <a:gd name="T15" fmla="*/ 6 h 6"/>
                <a:gd name="T16" fmla="*/ 8 w 12"/>
                <a:gd name="T17" fmla="*/ 6 h 6"/>
                <a:gd name="T18" fmla="*/ 8 w 12"/>
                <a:gd name="T19" fmla="*/ 6 h 6"/>
                <a:gd name="T20" fmla="*/ 10 w 12"/>
                <a:gd name="T21" fmla="*/ 6 h 6"/>
                <a:gd name="T22" fmla="*/ 12 w 12"/>
                <a:gd name="T23" fmla="*/ 4 h 6"/>
                <a:gd name="T24" fmla="*/ 12 w 12"/>
                <a:gd name="T25" fmla="*/ 4 h 6"/>
                <a:gd name="T26" fmla="*/ 10 w 12"/>
                <a:gd name="T27" fmla="*/ 2 h 6"/>
                <a:gd name="T28" fmla="*/ 8 w 12"/>
                <a:gd name="T29" fmla="*/ 0 h 6"/>
                <a:gd name="T30" fmla="*/ 8 w 12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6">
                  <a:moveTo>
                    <a:pt x="8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2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10" y="6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82"/>
            <p:cNvSpPr>
              <a:spLocks/>
            </p:cNvSpPr>
            <p:nvPr/>
          </p:nvSpPr>
          <p:spPr bwMode="auto">
            <a:xfrm>
              <a:off x="7104063" y="3001963"/>
              <a:ext cx="63500" cy="88900"/>
            </a:xfrm>
            <a:custGeom>
              <a:avLst/>
              <a:gdLst>
                <a:gd name="T0" fmla="*/ 36 w 40"/>
                <a:gd name="T1" fmla="*/ 22 h 56"/>
                <a:gd name="T2" fmla="*/ 36 w 40"/>
                <a:gd name="T3" fmla="*/ 4 h 56"/>
                <a:gd name="T4" fmla="*/ 36 w 40"/>
                <a:gd name="T5" fmla="*/ 4 h 56"/>
                <a:gd name="T6" fmla="*/ 34 w 40"/>
                <a:gd name="T7" fmla="*/ 2 h 56"/>
                <a:gd name="T8" fmla="*/ 32 w 40"/>
                <a:gd name="T9" fmla="*/ 0 h 56"/>
                <a:gd name="T10" fmla="*/ 32 w 40"/>
                <a:gd name="T11" fmla="*/ 0 h 56"/>
                <a:gd name="T12" fmla="*/ 30 w 40"/>
                <a:gd name="T13" fmla="*/ 2 h 56"/>
                <a:gd name="T14" fmla="*/ 30 w 40"/>
                <a:gd name="T15" fmla="*/ 4 h 56"/>
                <a:gd name="T16" fmla="*/ 30 w 40"/>
                <a:gd name="T17" fmla="*/ 22 h 56"/>
                <a:gd name="T18" fmla="*/ 30 w 40"/>
                <a:gd name="T19" fmla="*/ 22 h 56"/>
                <a:gd name="T20" fmla="*/ 26 w 40"/>
                <a:gd name="T21" fmla="*/ 26 h 56"/>
                <a:gd name="T22" fmla="*/ 26 w 40"/>
                <a:gd name="T23" fmla="*/ 32 h 56"/>
                <a:gd name="T24" fmla="*/ 2 w 40"/>
                <a:gd name="T25" fmla="*/ 52 h 56"/>
                <a:gd name="T26" fmla="*/ 2 w 40"/>
                <a:gd name="T27" fmla="*/ 52 h 56"/>
                <a:gd name="T28" fmla="*/ 0 w 40"/>
                <a:gd name="T29" fmla="*/ 54 h 56"/>
                <a:gd name="T30" fmla="*/ 0 w 40"/>
                <a:gd name="T31" fmla="*/ 56 h 56"/>
                <a:gd name="T32" fmla="*/ 0 w 40"/>
                <a:gd name="T33" fmla="*/ 56 h 56"/>
                <a:gd name="T34" fmla="*/ 2 w 40"/>
                <a:gd name="T35" fmla="*/ 56 h 56"/>
                <a:gd name="T36" fmla="*/ 4 w 40"/>
                <a:gd name="T37" fmla="*/ 56 h 56"/>
                <a:gd name="T38" fmla="*/ 32 w 40"/>
                <a:gd name="T39" fmla="*/ 36 h 56"/>
                <a:gd name="T40" fmla="*/ 32 w 40"/>
                <a:gd name="T41" fmla="*/ 36 h 56"/>
                <a:gd name="T42" fmla="*/ 36 w 40"/>
                <a:gd name="T43" fmla="*/ 36 h 56"/>
                <a:gd name="T44" fmla="*/ 40 w 40"/>
                <a:gd name="T45" fmla="*/ 32 h 56"/>
                <a:gd name="T46" fmla="*/ 40 w 40"/>
                <a:gd name="T47" fmla="*/ 26 h 56"/>
                <a:gd name="T48" fmla="*/ 36 w 40"/>
                <a:gd name="T49" fmla="*/ 22 h 56"/>
                <a:gd name="T50" fmla="*/ 36 w 40"/>
                <a:gd name="T51" fmla="*/ 2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" h="56">
                  <a:moveTo>
                    <a:pt x="36" y="22"/>
                  </a:moveTo>
                  <a:lnTo>
                    <a:pt x="36" y="4"/>
                  </a:lnTo>
                  <a:lnTo>
                    <a:pt x="36" y="4"/>
                  </a:lnTo>
                  <a:lnTo>
                    <a:pt x="34" y="2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0" y="2"/>
                  </a:lnTo>
                  <a:lnTo>
                    <a:pt x="30" y="4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26" y="26"/>
                  </a:lnTo>
                  <a:lnTo>
                    <a:pt x="26" y="32"/>
                  </a:lnTo>
                  <a:lnTo>
                    <a:pt x="2" y="52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56"/>
                  </a:lnTo>
                  <a:lnTo>
                    <a:pt x="4" y="56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36" y="36"/>
                  </a:lnTo>
                  <a:lnTo>
                    <a:pt x="40" y="32"/>
                  </a:lnTo>
                  <a:lnTo>
                    <a:pt x="40" y="26"/>
                  </a:lnTo>
                  <a:lnTo>
                    <a:pt x="36" y="22"/>
                  </a:lnTo>
                  <a:lnTo>
                    <a:pt x="36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83"/>
            <p:cNvSpPr>
              <a:spLocks/>
            </p:cNvSpPr>
            <p:nvPr/>
          </p:nvSpPr>
          <p:spPr bwMode="auto">
            <a:xfrm>
              <a:off x="5392738" y="2817813"/>
              <a:ext cx="31750" cy="38100"/>
            </a:xfrm>
            <a:custGeom>
              <a:avLst/>
              <a:gdLst>
                <a:gd name="T0" fmla="*/ 20 w 20"/>
                <a:gd name="T1" fmla="*/ 12 h 24"/>
                <a:gd name="T2" fmla="*/ 20 w 20"/>
                <a:gd name="T3" fmla="*/ 12 h 24"/>
                <a:gd name="T4" fmla="*/ 20 w 20"/>
                <a:gd name="T5" fmla="*/ 10 h 24"/>
                <a:gd name="T6" fmla="*/ 20 w 20"/>
                <a:gd name="T7" fmla="*/ 10 h 24"/>
                <a:gd name="T8" fmla="*/ 20 w 20"/>
                <a:gd name="T9" fmla="*/ 8 h 24"/>
                <a:gd name="T10" fmla="*/ 20 w 20"/>
                <a:gd name="T11" fmla="*/ 8 h 24"/>
                <a:gd name="T12" fmla="*/ 18 w 20"/>
                <a:gd name="T13" fmla="*/ 4 h 24"/>
                <a:gd name="T14" fmla="*/ 16 w 20"/>
                <a:gd name="T15" fmla="*/ 2 h 24"/>
                <a:gd name="T16" fmla="*/ 14 w 20"/>
                <a:gd name="T17" fmla="*/ 0 h 24"/>
                <a:gd name="T18" fmla="*/ 10 w 20"/>
                <a:gd name="T19" fmla="*/ 0 h 24"/>
                <a:gd name="T20" fmla="*/ 10 w 20"/>
                <a:gd name="T21" fmla="*/ 0 h 24"/>
                <a:gd name="T22" fmla="*/ 6 w 20"/>
                <a:gd name="T23" fmla="*/ 0 h 24"/>
                <a:gd name="T24" fmla="*/ 4 w 20"/>
                <a:gd name="T25" fmla="*/ 2 h 24"/>
                <a:gd name="T26" fmla="*/ 2 w 20"/>
                <a:gd name="T27" fmla="*/ 4 h 24"/>
                <a:gd name="T28" fmla="*/ 0 w 20"/>
                <a:gd name="T29" fmla="*/ 8 h 24"/>
                <a:gd name="T30" fmla="*/ 0 w 20"/>
                <a:gd name="T31" fmla="*/ 8 h 24"/>
                <a:gd name="T32" fmla="*/ 0 w 20"/>
                <a:gd name="T33" fmla="*/ 10 h 24"/>
                <a:gd name="T34" fmla="*/ 0 w 20"/>
                <a:gd name="T35" fmla="*/ 10 h 24"/>
                <a:gd name="T36" fmla="*/ 0 w 20"/>
                <a:gd name="T37" fmla="*/ 10 h 24"/>
                <a:gd name="T38" fmla="*/ 0 w 20"/>
                <a:gd name="T39" fmla="*/ 10 h 24"/>
                <a:gd name="T40" fmla="*/ 0 w 20"/>
                <a:gd name="T41" fmla="*/ 14 h 24"/>
                <a:gd name="T42" fmla="*/ 0 w 20"/>
                <a:gd name="T43" fmla="*/ 14 h 24"/>
                <a:gd name="T44" fmla="*/ 2 w 20"/>
                <a:gd name="T45" fmla="*/ 16 h 24"/>
                <a:gd name="T46" fmla="*/ 2 w 20"/>
                <a:gd name="T47" fmla="*/ 16 h 24"/>
                <a:gd name="T48" fmla="*/ 4 w 20"/>
                <a:gd name="T49" fmla="*/ 22 h 24"/>
                <a:gd name="T50" fmla="*/ 6 w 20"/>
                <a:gd name="T51" fmla="*/ 24 h 24"/>
                <a:gd name="T52" fmla="*/ 10 w 20"/>
                <a:gd name="T53" fmla="*/ 24 h 24"/>
                <a:gd name="T54" fmla="*/ 10 w 20"/>
                <a:gd name="T55" fmla="*/ 24 h 24"/>
                <a:gd name="T56" fmla="*/ 10 w 20"/>
                <a:gd name="T57" fmla="*/ 24 h 24"/>
                <a:gd name="T58" fmla="*/ 10 w 20"/>
                <a:gd name="T59" fmla="*/ 24 h 24"/>
                <a:gd name="T60" fmla="*/ 14 w 20"/>
                <a:gd name="T61" fmla="*/ 24 h 24"/>
                <a:gd name="T62" fmla="*/ 16 w 20"/>
                <a:gd name="T63" fmla="*/ 22 h 24"/>
                <a:gd name="T64" fmla="*/ 18 w 20"/>
                <a:gd name="T65" fmla="*/ 16 h 24"/>
                <a:gd name="T66" fmla="*/ 18 w 20"/>
                <a:gd name="T67" fmla="*/ 16 h 24"/>
                <a:gd name="T68" fmla="*/ 20 w 20"/>
                <a:gd name="T69" fmla="*/ 14 h 24"/>
                <a:gd name="T70" fmla="*/ 20 w 20"/>
                <a:gd name="T71" fmla="*/ 14 h 24"/>
                <a:gd name="T72" fmla="*/ 20 w 20"/>
                <a:gd name="T73" fmla="*/ 12 h 24"/>
                <a:gd name="T74" fmla="*/ 20 w 20"/>
                <a:gd name="T75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" h="24">
                  <a:moveTo>
                    <a:pt x="20" y="12"/>
                  </a:moveTo>
                  <a:lnTo>
                    <a:pt x="20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20" y="12"/>
                  </a:lnTo>
                  <a:lnTo>
                    <a:pt x="20" y="12"/>
                  </a:lnTo>
                  <a:close/>
                </a:path>
              </a:pathLst>
            </a:custGeom>
            <a:solidFill>
              <a:srgbClr val="4E88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84"/>
            <p:cNvSpPr>
              <a:spLocks/>
            </p:cNvSpPr>
            <p:nvPr/>
          </p:nvSpPr>
          <p:spPr bwMode="auto">
            <a:xfrm>
              <a:off x="5440363" y="2786063"/>
              <a:ext cx="44450" cy="50800"/>
            </a:xfrm>
            <a:custGeom>
              <a:avLst/>
              <a:gdLst>
                <a:gd name="T0" fmla="*/ 26 w 28"/>
                <a:gd name="T1" fmla="*/ 14 h 32"/>
                <a:gd name="T2" fmla="*/ 26 w 28"/>
                <a:gd name="T3" fmla="*/ 14 h 32"/>
                <a:gd name="T4" fmla="*/ 26 w 28"/>
                <a:gd name="T5" fmla="*/ 14 h 32"/>
                <a:gd name="T6" fmla="*/ 26 w 28"/>
                <a:gd name="T7" fmla="*/ 14 h 32"/>
                <a:gd name="T8" fmla="*/ 26 w 28"/>
                <a:gd name="T9" fmla="*/ 12 h 32"/>
                <a:gd name="T10" fmla="*/ 26 w 28"/>
                <a:gd name="T11" fmla="*/ 12 h 32"/>
                <a:gd name="T12" fmla="*/ 26 w 28"/>
                <a:gd name="T13" fmla="*/ 6 h 32"/>
                <a:gd name="T14" fmla="*/ 24 w 28"/>
                <a:gd name="T15" fmla="*/ 2 h 32"/>
                <a:gd name="T16" fmla="*/ 20 w 28"/>
                <a:gd name="T17" fmla="*/ 0 h 32"/>
                <a:gd name="T18" fmla="*/ 14 w 28"/>
                <a:gd name="T19" fmla="*/ 0 h 32"/>
                <a:gd name="T20" fmla="*/ 14 w 28"/>
                <a:gd name="T21" fmla="*/ 0 h 32"/>
                <a:gd name="T22" fmla="*/ 10 w 28"/>
                <a:gd name="T23" fmla="*/ 0 h 32"/>
                <a:gd name="T24" fmla="*/ 6 w 28"/>
                <a:gd name="T25" fmla="*/ 2 h 32"/>
                <a:gd name="T26" fmla="*/ 4 w 28"/>
                <a:gd name="T27" fmla="*/ 6 h 32"/>
                <a:gd name="T28" fmla="*/ 2 w 28"/>
                <a:gd name="T29" fmla="*/ 12 h 32"/>
                <a:gd name="T30" fmla="*/ 2 w 28"/>
                <a:gd name="T31" fmla="*/ 12 h 32"/>
                <a:gd name="T32" fmla="*/ 2 w 28"/>
                <a:gd name="T33" fmla="*/ 14 h 32"/>
                <a:gd name="T34" fmla="*/ 2 w 28"/>
                <a:gd name="T35" fmla="*/ 14 h 32"/>
                <a:gd name="T36" fmla="*/ 2 w 28"/>
                <a:gd name="T37" fmla="*/ 14 h 32"/>
                <a:gd name="T38" fmla="*/ 2 w 28"/>
                <a:gd name="T39" fmla="*/ 14 h 32"/>
                <a:gd name="T40" fmla="*/ 0 w 28"/>
                <a:gd name="T41" fmla="*/ 16 h 32"/>
                <a:gd name="T42" fmla="*/ 0 w 28"/>
                <a:gd name="T43" fmla="*/ 18 h 32"/>
                <a:gd name="T44" fmla="*/ 0 w 28"/>
                <a:gd name="T45" fmla="*/ 18 h 32"/>
                <a:gd name="T46" fmla="*/ 4 w 28"/>
                <a:gd name="T47" fmla="*/ 22 h 32"/>
                <a:gd name="T48" fmla="*/ 4 w 28"/>
                <a:gd name="T49" fmla="*/ 22 h 32"/>
                <a:gd name="T50" fmla="*/ 6 w 28"/>
                <a:gd name="T51" fmla="*/ 28 h 32"/>
                <a:gd name="T52" fmla="*/ 10 w 28"/>
                <a:gd name="T53" fmla="*/ 32 h 32"/>
                <a:gd name="T54" fmla="*/ 14 w 28"/>
                <a:gd name="T55" fmla="*/ 32 h 32"/>
                <a:gd name="T56" fmla="*/ 14 w 28"/>
                <a:gd name="T57" fmla="*/ 32 h 32"/>
                <a:gd name="T58" fmla="*/ 14 w 28"/>
                <a:gd name="T59" fmla="*/ 32 h 32"/>
                <a:gd name="T60" fmla="*/ 14 w 28"/>
                <a:gd name="T61" fmla="*/ 32 h 32"/>
                <a:gd name="T62" fmla="*/ 20 w 28"/>
                <a:gd name="T63" fmla="*/ 32 h 32"/>
                <a:gd name="T64" fmla="*/ 22 w 28"/>
                <a:gd name="T65" fmla="*/ 28 h 32"/>
                <a:gd name="T66" fmla="*/ 26 w 28"/>
                <a:gd name="T67" fmla="*/ 22 h 32"/>
                <a:gd name="T68" fmla="*/ 26 w 28"/>
                <a:gd name="T69" fmla="*/ 22 h 32"/>
                <a:gd name="T70" fmla="*/ 28 w 28"/>
                <a:gd name="T71" fmla="*/ 18 h 32"/>
                <a:gd name="T72" fmla="*/ 28 w 28"/>
                <a:gd name="T73" fmla="*/ 18 h 32"/>
                <a:gd name="T74" fmla="*/ 28 w 28"/>
                <a:gd name="T75" fmla="*/ 16 h 32"/>
                <a:gd name="T76" fmla="*/ 26 w 28"/>
                <a:gd name="T77" fmla="*/ 14 h 32"/>
                <a:gd name="T78" fmla="*/ 26 w 28"/>
                <a:gd name="T79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" h="32">
                  <a:moveTo>
                    <a:pt x="26" y="14"/>
                  </a:move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6"/>
                  </a:lnTo>
                  <a:lnTo>
                    <a:pt x="24" y="2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2"/>
                  </a:lnTo>
                  <a:lnTo>
                    <a:pt x="4" y="6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6" y="28"/>
                  </a:lnTo>
                  <a:lnTo>
                    <a:pt x="10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20" y="32"/>
                  </a:lnTo>
                  <a:lnTo>
                    <a:pt x="22" y="28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16"/>
                  </a:lnTo>
                  <a:lnTo>
                    <a:pt x="26" y="14"/>
                  </a:lnTo>
                  <a:lnTo>
                    <a:pt x="26" y="14"/>
                  </a:lnTo>
                  <a:close/>
                </a:path>
              </a:pathLst>
            </a:custGeom>
            <a:solidFill>
              <a:srgbClr val="4E88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85"/>
            <p:cNvSpPr>
              <a:spLocks/>
            </p:cNvSpPr>
            <p:nvPr/>
          </p:nvSpPr>
          <p:spPr bwMode="auto">
            <a:xfrm>
              <a:off x="5507038" y="2744788"/>
              <a:ext cx="60325" cy="69850"/>
            </a:xfrm>
            <a:custGeom>
              <a:avLst/>
              <a:gdLst>
                <a:gd name="T0" fmla="*/ 36 w 38"/>
                <a:gd name="T1" fmla="*/ 20 h 44"/>
                <a:gd name="T2" fmla="*/ 36 w 38"/>
                <a:gd name="T3" fmla="*/ 20 h 44"/>
                <a:gd name="T4" fmla="*/ 36 w 38"/>
                <a:gd name="T5" fmla="*/ 20 h 44"/>
                <a:gd name="T6" fmla="*/ 36 w 38"/>
                <a:gd name="T7" fmla="*/ 20 h 44"/>
                <a:gd name="T8" fmla="*/ 36 w 38"/>
                <a:gd name="T9" fmla="*/ 16 h 44"/>
                <a:gd name="T10" fmla="*/ 36 w 38"/>
                <a:gd name="T11" fmla="*/ 16 h 44"/>
                <a:gd name="T12" fmla="*/ 34 w 38"/>
                <a:gd name="T13" fmla="*/ 8 h 44"/>
                <a:gd name="T14" fmla="*/ 30 w 38"/>
                <a:gd name="T15" fmla="*/ 4 h 44"/>
                <a:gd name="T16" fmla="*/ 26 w 38"/>
                <a:gd name="T17" fmla="*/ 0 h 44"/>
                <a:gd name="T18" fmla="*/ 20 w 38"/>
                <a:gd name="T19" fmla="*/ 0 h 44"/>
                <a:gd name="T20" fmla="*/ 20 w 38"/>
                <a:gd name="T21" fmla="*/ 0 h 44"/>
                <a:gd name="T22" fmla="*/ 12 w 38"/>
                <a:gd name="T23" fmla="*/ 0 h 44"/>
                <a:gd name="T24" fmla="*/ 8 w 38"/>
                <a:gd name="T25" fmla="*/ 4 h 44"/>
                <a:gd name="T26" fmla="*/ 4 w 38"/>
                <a:gd name="T27" fmla="*/ 8 h 44"/>
                <a:gd name="T28" fmla="*/ 2 w 38"/>
                <a:gd name="T29" fmla="*/ 16 h 44"/>
                <a:gd name="T30" fmla="*/ 2 w 38"/>
                <a:gd name="T31" fmla="*/ 16 h 44"/>
                <a:gd name="T32" fmla="*/ 2 w 38"/>
                <a:gd name="T33" fmla="*/ 20 h 44"/>
                <a:gd name="T34" fmla="*/ 2 w 38"/>
                <a:gd name="T35" fmla="*/ 20 h 44"/>
                <a:gd name="T36" fmla="*/ 2 w 38"/>
                <a:gd name="T37" fmla="*/ 20 h 44"/>
                <a:gd name="T38" fmla="*/ 2 w 38"/>
                <a:gd name="T39" fmla="*/ 20 h 44"/>
                <a:gd name="T40" fmla="*/ 0 w 38"/>
                <a:gd name="T41" fmla="*/ 22 h 44"/>
                <a:gd name="T42" fmla="*/ 0 w 38"/>
                <a:gd name="T43" fmla="*/ 24 h 44"/>
                <a:gd name="T44" fmla="*/ 0 w 38"/>
                <a:gd name="T45" fmla="*/ 24 h 44"/>
                <a:gd name="T46" fmla="*/ 2 w 38"/>
                <a:gd name="T47" fmla="*/ 28 h 44"/>
                <a:gd name="T48" fmla="*/ 4 w 38"/>
                <a:gd name="T49" fmla="*/ 28 h 44"/>
                <a:gd name="T50" fmla="*/ 4 w 38"/>
                <a:gd name="T51" fmla="*/ 28 h 44"/>
                <a:gd name="T52" fmla="*/ 6 w 38"/>
                <a:gd name="T53" fmla="*/ 34 h 44"/>
                <a:gd name="T54" fmla="*/ 8 w 38"/>
                <a:gd name="T55" fmla="*/ 38 h 44"/>
                <a:gd name="T56" fmla="*/ 12 w 38"/>
                <a:gd name="T57" fmla="*/ 42 h 44"/>
                <a:gd name="T58" fmla="*/ 16 w 38"/>
                <a:gd name="T59" fmla="*/ 44 h 44"/>
                <a:gd name="T60" fmla="*/ 18 w 38"/>
                <a:gd name="T61" fmla="*/ 44 h 44"/>
                <a:gd name="T62" fmla="*/ 18 w 38"/>
                <a:gd name="T63" fmla="*/ 44 h 44"/>
                <a:gd name="T64" fmla="*/ 18 w 38"/>
                <a:gd name="T65" fmla="*/ 44 h 44"/>
                <a:gd name="T66" fmla="*/ 18 w 38"/>
                <a:gd name="T67" fmla="*/ 44 h 44"/>
                <a:gd name="T68" fmla="*/ 20 w 38"/>
                <a:gd name="T69" fmla="*/ 44 h 44"/>
                <a:gd name="T70" fmla="*/ 26 w 38"/>
                <a:gd name="T71" fmla="*/ 42 h 44"/>
                <a:gd name="T72" fmla="*/ 30 w 38"/>
                <a:gd name="T73" fmla="*/ 38 h 44"/>
                <a:gd name="T74" fmla="*/ 32 w 38"/>
                <a:gd name="T75" fmla="*/ 34 h 44"/>
                <a:gd name="T76" fmla="*/ 34 w 38"/>
                <a:gd name="T77" fmla="*/ 28 h 44"/>
                <a:gd name="T78" fmla="*/ 34 w 38"/>
                <a:gd name="T79" fmla="*/ 28 h 44"/>
                <a:gd name="T80" fmla="*/ 36 w 38"/>
                <a:gd name="T81" fmla="*/ 28 h 44"/>
                <a:gd name="T82" fmla="*/ 38 w 38"/>
                <a:gd name="T83" fmla="*/ 26 h 44"/>
                <a:gd name="T84" fmla="*/ 38 w 38"/>
                <a:gd name="T85" fmla="*/ 26 h 44"/>
                <a:gd name="T86" fmla="*/ 38 w 38"/>
                <a:gd name="T87" fmla="*/ 22 h 44"/>
                <a:gd name="T88" fmla="*/ 36 w 38"/>
                <a:gd name="T89" fmla="*/ 20 h 44"/>
                <a:gd name="T90" fmla="*/ 36 w 38"/>
                <a:gd name="T91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8" h="44">
                  <a:moveTo>
                    <a:pt x="36" y="20"/>
                  </a:move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4" y="8"/>
                  </a:lnTo>
                  <a:lnTo>
                    <a:pt x="30" y="4"/>
                  </a:lnTo>
                  <a:lnTo>
                    <a:pt x="2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8" y="4"/>
                  </a:lnTo>
                  <a:lnTo>
                    <a:pt x="4" y="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2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6" y="34"/>
                  </a:lnTo>
                  <a:lnTo>
                    <a:pt x="8" y="38"/>
                  </a:lnTo>
                  <a:lnTo>
                    <a:pt x="12" y="42"/>
                  </a:lnTo>
                  <a:lnTo>
                    <a:pt x="16" y="44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20" y="44"/>
                  </a:lnTo>
                  <a:lnTo>
                    <a:pt x="26" y="42"/>
                  </a:lnTo>
                  <a:lnTo>
                    <a:pt x="30" y="38"/>
                  </a:lnTo>
                  <a:lnTo>
                    <a:pt x="32" y="34"/>
                  </a:lnTo>
                  <a:lnTo>
                    <a:pt x="34" y="28"/>
                  </a:lnTo>
                  <a:lnTo>
                    <a:pt x="34" y="28"/>
                  </a:lnTo>
                  <a:lnTo>
                    <a:pt x="36" y="28"/>
                  </a:lnTo>
                  <a:lnTo>
                    <a:pt x="38" y="26"/>
                  </a:lnTo>
                  <a:lnTo>
                    <a:pt x="38" y="26"/>
                  </a:lnTo>
                  <a:lnTo>
                    <a:pt x="38" y="22"/>
                  </a:lnTo>
                  <a:lnTo>
                    <a:pt x="36" y="20"/>
                  </a:lnTo>
                  <a:lnTo>
                    <a:pt x="36" y="20"/>
                  </a:lnTo>
                  <a:close/>
                </a:path>
              </a:pathLst>
            </a:custGeom>
            <a:solidFill>
              <a:srgbClr val="4E88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86"/>
            <p:cNvSpPr>
              <a:spLocks/>
            </p:cNvSpPr>
            <p:nvPr/>
          </p:nvSpPr>
          <p:spPr bwMode="auto">
            <a:xfrm>
              <a:off x="5592763" y="2709863"/>
              <a:ext cx="63500" cy="79375"/>
            </a:xfrm>
            <a:custGeom>
              <a:avLst/>
              <a:gdLst>
                <a:gd name="T0" fmla="*/ 38 w 40"/>
                <a:gd name="T1" fmla="*/ 22 h 50"/>
                <a:gd name="T2" fmla="*/ 38 w 40"/>
                <a:gd name="T3" fmla="*/ 22 h 50"/>
                <a:gd name="T4" fmla="*/ 38 w 40"/>
                <a:gd name="T5" fmla="*/ 22 h 50"/>
                <a:gd name="T6" fmla="*/ 38 w 40"/>
                <a:gd name="T7" fmla="*/ 22 h 50"/>
                <a:gd name="T8" fmla="*/ 38 w 40"/>
                <a:gd name="T9" fmla="*/ 18 h 50"/>
                <a:gd name="T10" fmla="*/ 38 w 40"/>
                <a:gd name="T11" fmla="*/ 18 h 50"/>
                <a:gd name="T12" fmla="*/ 36 w 40"/>
                <a:gd name="T13" fmla="*/ 10 h 50"/>
                <a:gd name="T14" fmla="*/ 32 w 40"/>
                <a:gd name="T15" fmla="*/ 4 h 50"/>
                <a:gd name="T16" fmla="*/ 26 w 40"/>
                <a:gd name="T17" fmla="*/ 2 h 50"/>
                <a:gd name="T18" fmla="*/ 20 w 40"/>
                <a:gd name="T19" fmla="*/ 0 h 50"/>
                <a:gd name="T20" fmla="*/ 20 w 40"/>
                <a:gd name="T21" fmla="*/ 0 h 50"/>
                <a:gd name="T22" fmla="*/ 12 w 40"/>
                <a:gd name="T23" fmla="*/ 2 h 50"/>
                <a:gd name="T24" fmla="*/ 6 w 40"/>
                <a:gd name="T25" fmla="*/ 4 h 50"/>
                <a:gd name="T26" fmla="*/ 2 w 40"/>
                <a:gd name="T27" fmla="*/ 10 h 50"/>
                <a:gd name="T28" fmla="*/ 2 w 40"/>
                <a:gd name="T29" fmla="*/ 18 h 50"/>
                <a:gd name="T30" fmla="*/ 2 w 40"/>
                <a:gd name="T31" fmla="*/ 18 h 50"/>
                <a:gd name="T32" fmla="*/ 2 w 40"/>
                <a:gd name="T33" fmla="*/ 22 h 50"/>
                <a:gd name="T34" fmla="*/ 2 w 40"/>
                <a:gd name="T35" fmla="*/ 22 h 50"/>
                <a:gd name="T36" fmla="*/ 0 w 40"/>
                <a:gd name="T37" fmla="*/ 22 h 50"/>
                <a:gd name="T38" fmla="*/ 0 w 40"/>
                <a:gd name="T39" fmla="*/ 22 h 50"/>
                <a:gd name="T40" fmla="*/ 0 w 40"/>
                <a:gd name="T41" fmla="*/ 24 h 50"/>
                <a:gd name="T42" fmla="*/ 0 w 40"/>
                <a:gd name="T43" fmla="*/ 28 h 50"/>
                <a:gd name="T44" fmla="*/ 0 w 40"/>
                <a:gd name="T45" fmla="*/ 28 h 50"/>
                <a:gd name="T46" fmla="*/ 2 w 40"/>
                <a:gd name="T47" fmla="*/ 32 h 50"/>
                <a:gd name="T48" fmla="*/ 4 w 40"/>
                <a:gd name="T49" fmla="*/ 32 h 50"/>
                <a:gd name="T50" fmla="*/ 4 w 40"/>
                <a:gd name="T51" fmla="*/ 32 h 50"/>
                <a:gd name="T52" fmla="*/ 4 w 40"/>
                <a:gd name="T53" fmla="*/ 38 h 50"/>
                <a:gd name="T54" fmla="*/ 6 w 40"/>
                <a:gd name="T55" fmla="*/ 42 h 50"/>
                <a:gd name="T56" fmla="*/ 12 w 40"/>
                <a:gd name="T57" fmla="*/ 48 h 50"/>
                <a:gd name="T58" fmla="*/ 18 w 40"/>
                <a:gd name="T59" fmla="*/ 50 h 50"/>
                <a:gd name="T60" fmla="*/ 20 w 40"/>
                <a:gd name="T61" fmla="*/ 50 h 50"/>
                <a:gd name="T62" fmla="*/ 20 w 40"/>
                <a:gd name="T63" fmla="*/ 50 h 50"/>
                <a:gd name="T64" fmla="*/ 20 w 40"/>
                <a:gd name="T65" fmla="*/ 50 h 50"/>
                <a:gd name="T66" fmla="*/ 20 w 40"/>
                <a:gd name="T67" fmla="*/ 50 h 50"/>
                <a:gd name="T68" fmla="*/ 22 w 40"/>
                <a:gd name="T69" fmla="*/ 50 h 50"/>
                <a:gd name="T70" fmla="*/ 28 w 40"/>
                <a:gd name="T71" fmla="*/ 48 h 50"/>
                <a:gd name="T72" fmla="*/ 32 w 40"/>
                <a:gd name="T73" fmla="*/ 42 h 50"/>
                <a:gd name="T74" fmla="*/ 34 w 40"/>
                <a:gd name="T75" fmla="*/ 38 h 50"/>
                <a:gd name="T76" fmla="*/ 36 w 40"/>
                <a:gd name="T77" fmla="*/ 32 h 50"/>
                <a:gd name="T78" fmla="*/ 36 w 40"/>
                <a:gd name="T79" fmla="*/ 32 h 50"/>
                <a:gd name="T80" fmla="*/ 38 w 40"/>
                <a:gd name="T81" fmla="*/ 32 h 50"/>
                <a:gd name="T82" fmla="*/ 40 w 40"/>
                <a:gd name="T83" fmla="*/ 28 h 50"/>
                <a:gd name="T84" fmla="*/ 40 w 40"/>
                <a:gd name="T85" fmla="*/ 28 h 50"/>
                <a:gd name="T86" fmla="*/ 40 w 40"/>
                <a:gd name="T87" fmla="*/ 24 h 50"/>
                <a:gd name="T88" fmla="*/ 38 w 40"/>
                <a:gd name="T89" fmla="*/ 22 h 50"/>
                <a:gd name="T90" fmla="*/ 38 w 40"/>
                <a:gd name="T91" fmla="*/ 2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0" h="50">
                  <a:moveTo>
                    <a:pt x="38" y="22"/>
                  </a:moveTo>
                  <a:lnTo>
                    <a:pt x="38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6" y="10"/>
                  </a:lnTo>
                  <a:lnTo>
                    <a:pt x="32" y="4"/>
                  </a:lnTo>
                  <a:lnTo>
                    <a:pt x="26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4"/>
                  </a:lnTo>
                  <a:lnTo>
                    <a:pt x="2" y="1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8"/>
                  </a:lnTo>
                  <a:lnTo>
                    <a:pt x="6" y="42"/>
                  </a:lnTo>
                  <a:lnTo>
                    <a:pt x="12" y="48"/>
                  </a:lnTo>
                  <a:lnTo>
                    <a:pt x="18" y="50"/>
                  </a:lnTo>
                  <a:lnTo>
                    <a:pt x="20" y="50"/>
                  </a:lnTo>
                  <a:lnTo>
                    <a:pt x="20" y="50"/>
                  </a:lnTo>
                  <a:lnTo>
                    <a:pt x="20" y="50"/>
                  </a:lnTo>
                  <a:lnTo>
                    <a:pt x="20" y="50"/>
                  </a:lnTo>
                  <a:lnTo>
                    <a:pt x="22" y="50"/>
                  </a:lnTo>
                  <a:lnTo>
                    <a:pt x="28" y="48"/>
                  </a:lnTo>
                  <a:lnTo>
                    <a:pt x="32" y="42"/>
                  </a:lnTo>
                  <a:lnTo>
                    <a:pt x="34" y="38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8" y="32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40" y="24"/>
                  </a:lnTo>
                  <a:lnTo>
                    <a:pt x="38" y="22"/>
                  </a:lnTo>
                  <a:lnTo>
                    <a:pt x="38" y="22"/>
                  </a:lnTo>
                  <a:close/>
                </a:path>
              </a:pathLst>
            </a:custGeom>
            <a:solidFill>
              <a:srgbClr val="4E88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87"/>
            <p:cNvSpPr>
              <a:spLocks/>
            </p:cNvSpPr>
            <p:nvPr/>
          </p:nvSpPr>
          <p:spPr bwMode="auto">
            <a:xfrm>
              <a:off x="5373688" y="2792413"/>
              <a:ext cx="311150" cy="114300"/>
            </a:xfrm>
            <a:custGeom>
              <a:avLst/>
              <a:gdLst>
                <a:gd name="T0" fmla="*/ 196 w 196"/>
                <a:gd name="T1" fmla="*/ 16 h 72"/>
                <a:gd name="T2" fmla="*/ 188 w 196"/>
                <a:gd name="T3" fmla="*/ 6 h 72"/>
                <a:gd name="T4" fmla="*/ 176 w 196"/>
                <a:gd name="T5" fmla="*/ 0 h 72"/>
                <a:gd name="T6" fmla="*/ 168 w 196"/>
                <a:gd name="T7" fmla="*/ 8 h 72"/>
                <a:gd name="T8" fmla="*/ 164 w 196"/>
                <a:gd name="T9" fmla="*/ 8 h 72"/>
                <a:gd name="T10" fmla="*/ 158 w 196"/>
                <a:gd name="T11" fmla="*/ 2 h 72"/>
                <a:gd name="T12" fmla="*/ 158 w 196"/>
                <a:gd name="T13" fmla="*/ 2 h 72"/>
                <a:gd name="T14" fmla="*/ 152 w 196"/>
                <a:gd name="T15" fmla="*/ 8 h 72"/>
                <a:gd name="T16" fmla="*/ 150 w 196"/>
                <a:gd name="T17" fmla="*/ 10 h 72"/>
                <a:gd name="T18" fmla="*/ 140 w 196"/>
                <a:gd name="T19" fmla="*/ 0 h 72"/>
                <a:gd name="T20" fmla="*/ 132 w 196"/>
                <a:gd name="T21" fmla="*/ 2 h 72"/>
                <a:gd name="T22" fmla="*/ 120 w 196"/>
                <a:gd name="T23" fmla="*/ 12 h 72"/>
                <a:gd name="T24" fmla="*/ 112 w 196"/>
                <a:gd name="T25" fmla="*/ 24 h 72"/>
                <a:gd name="T26" fmla="*/ 110 w 196"/>
                <a:gd name="T27" fmla="*/ 26 h 72"/>
                <a:gd name="T28" fmla="*/ 102 w 196"/>
                <a:gd name="T29" fmla="*/ 18 h 72"/>
                <a:gd name="T30" fmla="*/ 102 w 196"/>
                <a:gd name="T31" fmla="*/ 18 h 72"/>
                <a:gd name="T32" fmla="*/ 102 w 196"/>
                <a:gd name="T33" fmla="*/ 18 h 72"/>
                <a:gd name="T34" fmla="*/ 96 w 196"/>
                <a:gd name="T35" fmla="*/ 24 h 72"/>
                <a:gd name="T36" fmla="*/ 94 w 196"/>
                <a:gd name="T37" fmla="*/ 24 h 72"/>
                <a:gd name="T38" fmla="*/ 86 w 196"/>
                <a:gd name="T39" fmla="*/ 18 h 72"/>
                <a:gd name="T40" fmla="*/ 74 w 196"/>
                <a:gd name="T41" fmla="*/ 22 h 72"/>
                <a:gd name="T42" fmla="*/ 66 w 196"/>
                <a:gd name="T43" fmla="*/ 34 h 72"/>
                <a:gd name="T44" fmla="*/ 62 w 196"/>
                <a:gd name="T45" fmla="*/ 36 h 72"/>
                <a:gd name="T46" fmla="*/ 56 w 196"/>
                <a:gd name="T47" fmla="*/ 32 h 72"/>
                <a:gd name="T48" fmla="*/ 56 w 196"/>
                <a:gd name="T49" fmla="*/ 32 h 72"/>
                <a:gd name="T50" fmla="*/ 56 w 196"/>
                <a:gd name="T51" fmla="*/ 32 h 72"/>
                <a:gd name="T52" fmla="*/ 52 w 196"/>
                <a:gd name="T53" fmla="*/ 36 h 72"/>
                <a:gd name="T54" fmla="*/ 44 w 196"/>
                <a:gd name="T55" fmla="*/ 30 h 72"/>
                <a:gd name="T56" fmla="*/ 38 w 196"/>
                <a:gd name="T57" fmla="*/ 32 h 72"/>
                <a:gd name="T58" fmla="*/ 30 w 196"/>
                <a:gd name="T59" fmla="*/ 40 h 72"/>
                <a:gd name="T60" fmla="*/ 26 w 196"/>
                <a:gd name="T61" fmla="*/ 46 h 72"/>
                <a:gd name="T62" fmla="*/ 24 w 196"/>
                <a:gd name="T63" fmla="*/ 46 h 72"/>
                <a:gd name="T64" fmla="*/ 22 w 196"/>
                <a:gd name="T65" fmla="*/ 44 h 72"/>
                <a:gd name="T66" fmla="*/ 22 w 196"/>
                <a:gd name="T67" fmla="*/ 44 h 72"/>
                <a:gd name="T68" fmla="*/ 18 w 196"/>
                <a:gd name="T69" fmla="*/ 46 h 72"/>
                <a:gd name="T70" fmla="*/ 16 w 196"/>
                <a:gd name="T71" fmla="*/ 46 h 72"/>
                <a:gd name="T72" fmla="*/ 12 w 196"/>
                <a:gd name="T73" fmla="*/ 42 h 72"/>
                <a:gd name="T74" fmla="*/ 4 w 196"/>
                <a:gd name="T75" fmla="*/ 46 h 72"/>
                <a:gd name="T76" fmla="*/ 0 w 196"/>
                <a:gd name="T77" fmla="*/ 56 h 72"/>
                <a:gd name="T78" fmla="*/ 62 w 196"/>
                <a:gd name="T79" fmla="*/ 40 h 72"/>
                <a:gd name="T80" fmla="*/ 196 w 196"/>
                <a:gd name="T81" fmla="*/ 1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6" h="72">
                  <a:moveTo>
                    <a:pt x="196" y="16"/>
                  </a:moveTo>
                  <a:lnTo>
                    <a:pt x="196" y="16"/>
                  </a:lnTo>
                  <a:lnTo>
                    <a:pt x="192" y="10"/>
                  </a:lnTo>
                  <a:lnTo>
                    <a:pt x="188" y="6"/>
                  </a:lnTo>
                  <a:lnTo>
                    <a:pt x="182" y="2"/>
                  </a:lnTo>
                  <a:lnTo>
                    <a:pt x="176" y="0"/>
                  </a:lnTo>
                  <a:lnTo>
                    <a:pt x="168" y="8"/>
                  </a:lnTo>
                  <a:lnTo>
                    <a:pt x="168" y="8"/>
                  </a:lnTo>
                  <a:lnTo>
                    <a:pt x="166" y="10"/>
                  </a:lnTo>
                  <a:lnTo>
                    <a:pt x="164" y="8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52" y="8"/>
                  </a:lnTo>
                  <a:lnTo>
                    <a:pt x="152" y="8"/>
                  </a:lnTo>
                  <a:lnTo>
                    <a:pt x="150" y="10"/>
                  </a:lnTo>
                  <a:lnTo>
                    <a:pt x="148" y="8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32" y="2"/>
                  </a:lnTo>
                  <a:lnTo>
                    <a:pt x="126" y="6"/>
                  </a:lnTo>
                  <a:lnTo>
                    <a:pt x="120" y="12"/>
                  </a:lnTo>
                  <a:lnTo>
                    <a:pt x="118" y="18"/>
                  </a:lnTo>
                  <a:lnTo>
                    <a:pt x="112" y="24"/>
                  </a:lnTo>
                  <a:lnTo>
                    <a:pt x="112" y="24"/>
                  </a:lnTo>
                  <a:lnTo>
                    <a:pt x="110" y="26"/>
                  </a:lnTo>
                  <a:lnTo>
                    <a:pt x="108" y="24"/>
                  </a:lnTo>
                  <a:lnTo>
                    <a:pt x="102" y="18"/>
                  </a:lnTo>
                  <a:lnTo>
                    <a:pt x="102" y="18"/>
                  </a:lnTo>
                  <a:lnTo>
                    <a:pt x="102" y="18"/>
                  </a:lnTo>
                  <a:lnTo>
                    <a:pt x="102" y="18"/>
                  </a:lnTo>
                  <a:lnTo>
                    <a:pt x="102" y="18"/>
                  </a:lnTo>
                  <a:lnTo>
                    <a:pt x="96" y="24"/>
                  </a:lnTo>
                  <a:lnTo>
                    <a:pt x="96" y="24"/>
                  </a:lnTo>
                  <a:lnTo>
                    <a:pt x="96" y="26"/>
                  </a:lnTo>
                  <a:lnTo>
                    <a:pt x="94" y="24"/>
                  </a:lnTo>
                  <a:lnTo>
                    <a:pt x="86" y="18"/>
                  </a:lnTo>
                  <a:lnTo>
                    <a:pt x="86" y="18"/>
                  </a:lnTo>
                  <a:lnTo>
                    <a:pt x="80" y="18"/>
                  </a:lnTo>
                  <a:lnTo>
                    <a:pt x="74" y="22"/>
                  </a:lnTo>
                  <a:lnTo>
                    <a:pt x="70" y="26"/>
                  </a:lnTo>
                  <a:lnTo>
                    <a:pt x="66" y="34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0" y="36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0" y="36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38" y="32"/>
                  </a:lnTo>
                  <a:lnTo>
                    <a:pt x="34" y="36"/>
                  </a:lnTo>
                  <a:lnTo>
                    <a:pt x="30" y="40"/>
                  </a:lnTo>
                  <a:lnTo>
                    <a:pt x="28" y="46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4" y="46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6" y="46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8" y="44"/>
                  </a:lnTo>
                  <a:lnTo>
                    <a:pt x="4" y="46"/>
                  </a:lnTo>
                  <a:lnTo>
                    <a:pt x="2" y="50"/>
                  </a:lnTo>
                  <a:lnTo>
                    <a:pt x="0" y="56"/>
                  </a:lnTo>
                  <a:lnTo>
                    <a:pt x="0" y="68"/>
                  </a:lnTo>
                  <a:lnTo>
                    <a:pt x="62" y="40"/>
                  </a:lnTo>
                  <a:lnTo>
                    <a:pt x="76" y="72"/>
                  </a:lnTo>
                  <a:lnTo>
                    <a:pt x="196" y="16"/>
                  </a:lnTo>
                  <a:lnTo>
                    <a:pt x="196" y="16"/>
                  </a:lnTo>
                  <a:close/>
                </a:path>
              </a:pathLst>
            </a:custGeom>
            <a:solidFill>
              <a:srgbClr val="4E88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88"/>
            <p:cNvSpPr>
              <a:spLocks/>
            </p:cNvSpPr>
            <p:nvPr/>
          </p:nvSpPr>
          <p:spPr bwMode="auto">
            <a:xfrm>
              <a:off x="5348288" y="2808288"/>
              <a:ext cx="390525" cy="142875"/>
            </a:xfrm>
            <a:custGeom>
              <a:avLst/>
              <a:gdLst>
                <a:gd name="T0" fmla="*/ 246 w 246"/>
                <a:gd name="T1" fmla="*/ 2 h 90"/>
                <a:gd name="T2" fmla="*/ 214 w 246"/>
                <a:gd name="T3" fmla="*/ 0 h 90"/>
                <a:gd name="T4" fmla="*/ 218 w 246"/>
                <a:gd name="T5" fmla="*/ 8 h 90"/>
                <a:gd name="T6" fmla="*/ 88 w 246"/>
                <a:gd name="T7" fmla="*/ 70 h 90"/>
                <a:gd name="T8" fmla="*/ 74 w 246"/>
                <a:gd name="T9" fmla="*/ 36 h 90"/>
                <a:gd name="T10" fmla="*/ 0 w 246"/>
                <a:gd name="T11" fmla="*/ 70 h 90"/>
                <a:gd name="T12" fmla="*/ 6 w 246"/>
                <a:gd name="T13" fmla="*/ 84 h 90"/>
                <a:gd name="T14" fmla="*/ 68 w 246"/>
                <a:gd name="T15" fmla="*/ 56 h 90"/>
                <a:gd name="T16" fmla="*/ 82 w 246"/>
                <a:gd name="T17" fmla="*/ 90 h 90"/>
                <a:gd name="T18" fmla="*/ 224 w 246"/>
                <a:gd name="T19" fmla="*/ 22 h 90"/>
                <a:gd name="T20" fmla="*/ 228 w 246"/>
                <a:gd name="T21" fmla="*/ 30 h 90"/>
                <a:gd name="T22" fmla="*/ 246 w 246"/>
                <a:gd name="T23" fmla="*/ 2 h 90"/>
                <a:gd name="T24" fmla="*/ 246 w 246"/>
                <a:gd name="T25" fmla="*/ 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6" h="90">
                  <a:moveTo>
                    <a:pt x="246" y="2"/>
                  </a:moveTo>
                  <a:lnTo>
                    <a:pt x="214" y="0"/>
                  </a:lnTo>
                  <a:lnTo>
                    <a:pt x="218" y="8"/>
                  </a:lnTo>
                  <a:lnTo>
                    <a:pt x="88" y="70"/>
                  </a:lnTo>
                  <a:lnTo>
                    <a:pt x="74" y="36"/>
                  </a:lnTo>
                  <a:lnTo>
                    <a:pt x="0" y="70"/>
                  </a:lnTo>
                  <a:lnTo>
                    <a:pt x="6" y="84"/>
                  </a:lnTo>
                  <a:lnTo>
                    <a:pt x="68" y="56"/>
                  </a:lnTo>
                  <a:lnTo>
                    <a:pt x="82" y="90"/>
                  </a:lnTo>
                  <a:lnTo>
                    <a:pt x="224" y="22"/>
                  </a:lnTo>
                  <a:lnTo>
                    <a:pt x="228" y="30"/>
                  </a:lnTo>
                  <a:lnTo>
                    <a:pt x="246" y="2"/>
                  </a:lnTo>
                  <a:lnTo>
                    <a:pt x="246" y="2"/>
                  </a:lnTo>
                  <a:close/>
                </a:path>
              </a:pathLst>
            </a:custGeom>
            <a:solidFill>
              <a:srgbClr val="4E88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89"/>
            <p:cNvSpPr>
              <a:spLocks noEditPoints="1"/>
            </p:cNvSpPr>
            <p:nvPr/>
          </p:nvSpPr>
          <p:spPr bwMode="auto">
            <a:xfrm>
              <a:off x="5354638" y="3017838"/>
              <a:ext cx="34925" cy="47625"/>
            </a:xfrm>
            <a:custGeom>
              <a:avLst/>
              <a:gdLst>
                <a:gd name="T0" fmla="*/ 0 w 22"/>
                <a:gd name="T1" fmla="*/ 30 h 30"/>
                <a:gd name="T2" fmla="*/ 0 w 22"/>
                <a:gd name="T3" fmla="*/ 0 h 30"/>
                <a:gd name="T4" fmla="*/ 12 w 22"/>
                <a:gd name="T5" fmla="*/ 0 h 30"/>
                <a:gd name="T6" fmla="*/ 12 w 22"/>
                <a:gd name="T7" fmla="*/ 0 h 30"/>
                <a:gd name="T8" fmla="*/ 16 w 22"/>
                <a:gd name="T9" fmla="*/ 0 h 30"/>
                <a:gd name="T10" fmla="*/ 16 w 22"/>
                <a:gd name="T11" fmla="*/ 0 h 30"/>
                <a:gd name="T12" fmla="*/ 18 w 22"/>
                <a:gd name="T13" fmla="*/ 2 h 30"/>
                <a:gd name="T14" fmla="*/ 18 w 22"/>
                <a:gd name="T15" fmla="*/ 2 h 30"/>
                <a:gd name="T16" fmla="*/ 20 w 22"/>
                <a:gd name="T17" fmla="*/ 6 h 30"/>
                <a:gd name="T18" fmla="*/ 20 w 22"/>
                <a:gd name="T19" fmla="*/ 6 h 30"/>
                <a:gd name="T20" fmla="*/ 22 w 22"/>
                <a:gd name="T21" fmla="*/ 10 h 30"/>
                <a:gd name="T22" fmla="*/ 22 w 22"/>
                <a:gd name="T23" fmla="*/ 10 h 30"/>
                <a:gd name="T24" fmla="*/ 20 w 22"/>
                <a:gd name="T25" fmla="*/ 14 h 30"/>
                <a:gd name="T26" fmla="*/ 20 w 22"/>
                <a:gd name="T27" fmla="*/ 14 h 30"/>
                <a:gd name="T28" fmla="*/ 20 w 22"/>
                <a:gd name="T29" fmla="*/ 16 h 30"/>
                <a:gd name="T30" fmla="*/ 20 w 22"/>
                <a:gd name="T31" fmla="*/ 16 h 30"/>
                <a:gd name="T32" fmla="*/ 16 w 22"/>
                <a:gd name="T33" fmla="*/ 18 h 30"/>
                <a:gd name="T34" fmla="*/ 16 w 22"/>
                <a:gd name="T35" fmla="*/ 18 h 30"/>
                <a:gd name="T36" fmla="*/ 12 w 22"/>
                <a:gd name="T37" fmla="*/ 20 h 30"/>
                <a:gd name="T38" fmla="*/ 2 w 22"/>
                <a:gd name="T39" fmla="*/ 20 h 30"/>
                <a:gd name="T40" fmla="*/ 2 w 22"/>
                <a:gd name="T41" fmla="*/ 30 h 30"/>
                <a:gd name="T42" fmla="*/ 0 w 22"/>
                <a:gd name="T43" fmla="*/ 30 h 30"/>
                <a:gd name="T44" fmla="*/ 0 w 22"/>
                <a:gd name="T45" fmla="*/ 30 h 30"/>
                <a:gd name="T46" fmla="*/ 2 w 22"/>
                <a:gd name="T47" fmla="*/ 16 h 30"/>
                <a:gd name="T48" fmla="*/ 12 w 22"/>
                <a:gd name="T49" fmla="*/ 16 h 30"/>
                <a:gd name="T50" fmla="*/ 12 w 22"/>
                <a:gd name="T51" fmla="*/ 16 h 30"/>
                <a:gd name="T52" fmla="*/ 14 w 22"/>
                <a:gd name="T53" fmla="*/ 16 h 30"/>
                <a:gd name="T54" fmla="*/ 14 w 22"/>
                <a:gd name="T55" fmla="*/ 16 h 30"/>
                <a:gd name="T56" fmla="*/ 16 w 22"/>
                <a:gd name="T57" fmla="*/ 14 h 30"/>
                <a:gd name="T58" fmla="*/ 16 w 22"/>
                <a:gd name="T59" fmla="*/ 14 h 30"/>
                <a:gd name="T60" fmla="*/ 18 w 22"/>
                <a:gd name="T61" fmla="*/ 12 h 30"/>
                <a:gd name="T62" fmla="*/ 18 w 22"/>
                <a:gd name="T63" fmla="*/ 12 h 30"/>
                <a:gd name="T64" fmla="*/ 18 w 22"/>
                <a:gd name="T65" fmla="*/ 10 h 30"/>
                <a:gd name="T66" fmla="*/ 18 w 22"/>
                <a:gd name="T67" fmla="*/ 10 h 30"/>
                <a:gd name="T68" fmla="*/ 18 w 22"/>
                <a:gd name="T69" fmla="*/ 6 h 30"/>
                <a:gd name="T70" fmla="*/ 18 w 22"/>
                <a:gd name="T71" fmla="*/ 6 h 30"/>
                <a:gd name="T72" fmla="*/ 16 w 22"/>
                <a:gd name="T73" fmla="*/ 4 h 30"/>
                <a:gd name="T74" fmla="*/ 16 w 22"/>
                <a:gd name="T75" fmla="*/ 4 h 30"/>
                <a:gd name="T76" fmla="*/ 14 w 22"/>
                <a:gd name="T77" fmla="*/ 2 h 30"/>
                <a:gd name="T78" fmla="*/ 14 w 22"/>
                <a:gd name="T79" fmla="*/ 2 h 30"/>
                <a:gd name="T80" fmla="*/ 12 w 22"/>
                <a:gd name="T81" fmla="*/ 2 h 30"/>
                <a:gd name="T82" fmla="*/ 2 w 22"/>
                <a:gd name="T83" fmla="*/ 2 h 30"/>
                <a:gd name="T84" fmla="*/ 2 w 22"/>
                <a:gd name="T85" fmla="*/ 16 h 30"/>
                <a:gd name="T86" fmla="*/ 2 w 22"/>
                <a:gd name="T87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" h="30">
                  <a:moveTo>
                    <a:pt x="0" y="30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2" y="20"/>
                  </a:lnTo>
                  <a:lnTo>
                    <a:pt x="2" y="20"/>
                  </a:lnTo>
                  <a:lnTo>
                    <a:pt x="2" y="30"/>
                  </a:lnTo>
                  <a:lnTo>
                    <a:pt x="0" y="30"/>
                  </a:lnTo>
                  <a:lnTo>
                    <a:pt x="0" y="30"/>
                  </a:lnTo>
                  <a:close/>
                  <a:moveTo>
                    <a:pt x="2" y="16"/>
                  </a:moveTo>
                  <a:lnTo>
                    <a:pt x="12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2" y="2"/>
                  </a:lnTo>
                  <a:lnTo>
                    <a:pt x="2" y="16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90"/>
            <p:cNvSpPr>
              <a:spLocks noEditPoints="1"/>
            </p:cNvSpPr>
            <p:nvPr/>
          </p:nvSpPr>
          <p:spPr bwMode="auto">
            <a:xfrm>
              <a:off x="5392738" y="3030538"/>
              <a:ext cx="34925" cy="38100"/>
            </a:xfrm>
            <a:custGeom>
              <a:avLst/>
              <a:gdLst>
                <a:gd name="T0" fmla="*/ 12 w 22"/>
                <a:gd name="T1" fmla="*/ 24 h 24"/>
                <a:gd name="T2" fmla="*/ 6 w 22"/>
                <a:gd name="T3" fmla="*/ 22 h 24"/>
                <a:gd name="T4" fmla="*/ 4 w 22"/>
                <a:gd name="T5" fmla="*/ 20 h 24"/>
                <a:gd name="T6" fmla="*/ 0 w 22"/>
                <a:gd name="T7" fmla="*/ 16 h 24"/>
                <a:gd name="T8" fmla="*/ 0 w 22"/>
                <a:gd name="T9" fmla="*/ 12 h 24"/>
                <a:gd name="T10" fmla="*/ 0 w 22"/>
                <a:gd name="T11" fmla="*/ 6 h 24"/>
                <a:gd name="T12" fmla="*/ 4 w 22"/>
                <a:gd name="T13" fmla="*/ 4 h 24"/>
                <a:gd name="T14" fmla="*/ 6 w 22"/>
                <a:gd name="T15" fmla="*/ 0 h 24"/>
                <a:gd name="T16" fmla="*/ 12 w 22"/>
                <a:gd name="T17" fmla="*/ 0 h 24"/>
                <a:gd name="T18" fmla="*/ 16 w 22"/>
                <a:gd name="T19" fmla="*/ 0 h 24"/>
                <a:gd name="T20" fmla="*/ 20 w 22"/>
                <a:gd name="T21" fmla="*/ 4 h 24"/>
                <a:gd name="T22" fmla="*/ 22 w 22"/>
                <a:gd name="T23" fmla="*/ 6 h 24"/>
                <a:gd name="T24" fmla="*/ 22 w 22"/>
                <a:gd name="T25" fmla="*/ 12 h 24"/>
                <a:gd name="T26" fmla="*/ 22 w 22"/>
                <a:gd name="T27" fmla="*/ 12 h 24"/>
                <a:gd name="T28" fmla="*/ 4 w 22"/>
                <a:gd name="T29" fmla="*/ 12 h 24"/>
                <a:gd name="T30" fmla="*/ 4 w 22"/>
                <a:gd name="T31" fmla="*/ 16 h 24"/>
                <a:gd name="T32" fmla="*/ 6 w 22"/>
                <a:gd name="T33" fmla="*/ 18 h 24"/>
                <a:gd name="T34" fmla="*/ 8 w 22"/>
                <a:gd name="T35" fmla="*/ 20 h 24"/>
                <a:gd name="T36" fmla="*/ 12 w 22"/>
                <a:gd name="T37" fmla="*/ 20 h 24"/>
                <a:gd name="T38" fmla="*/ 14 w 22"/>
                <a:gd name="T39" fmla="*/ 20 h 24"/>
                <a:gd name="T40" fmla="*/ 16 w 22"/>
                <a:gd name="T41" fmla="*/ 20 h 24"/>
                <a:gd name="T42" fmla="*/ 18 w 22"/>
                <a:gd name="T43" fmla="*/ 18 h 24"/>
                <a:gd name="T44" fmla="*/ 18 w 22"/>
                <a:gd name="T45" fmla="*/ 16 h 24"/>
                <a:gd name="T46" fmla="*/ 22 w 22"/>
                <a:gd name="T47" fmla="*/ 18 h 24"/>
                <a:gd name="T48" fmla="*/ 20 w 22"/>
                <a:gd name="T49" fmla="*/ 20 h 24"/>
                <a:gd name="T50" fmla="*/ 18 w 22"/>
                <a:gd name="T51" fmla="*/ 22 h 24"/>
                <a:gd name="T52" fmla="*/ 14 w 22"/>
                <a:gd name="T53" fmla="*/ 22 h 24"/>
                <a:gd name="T54" fmla="*/ 12 w 22"/>
                <a:gd name="T55" fmla="*/ 24 h 24"/>
                <a:gd name="T56" fmla="*/ 20 w 22"/>
                <a:gd name="T57" fmla="*/ 10 h 24"/>
                <a:gd name="T58" fmla="*/ 20 w 22"/>
                <a:gd name="T59" fmla="*/ 6 h 24"/>
                <a:gd name="T60" fmla="*/ 18 w 22"/>
                <a:gd name="T61" fmla="*/ 4 h 24"/>
                <a:gd name="T62" fmla="*/ 14 w 22"/>
                <a:gd name="T63" fmla="*/ 2 h 24"/>
                <a:gd name="T64" fmla="*/ 12 w 22"/>
                <a:gd name="T65" fmla="*/ 2 h 24"/>
                <a:gd name="T66" fmla="*/ 8 w 22"/>
                <a:gd name="T67" fmla="*/ 2 h 24"/>
                <a:gd name="T68" fmla="*/ 6 w 22"/>
                <a:gd name="T69" fmla="*/ 4 h 24"/>
                <a:gd name="T70" fmla="*/ 4 w 22"/>
                <a:gd name="T71" fmla="*/ 6 h 24"/>
                <a:gd name="T72" fmla="*/ 20 w 22"/>
                <a:gd name="T7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" h="24">
                  <a:moveTo>
                    <a:pt x="12" y="24"/>
                  </a:moveTo>
                  <a:lnTo>
                    <a:pt x="12" y="24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4"/>
                  </a:lnTo>
                  <a:lnTo>
                    <a:pt x="4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4"/>
                  </a:lnTo>
                  <a:close/>
                  <a:moveTo>
                    <a:pt x="20" y="10"/>
                  </a:moveTo>
                  <a:lnTo>
                    <a:pt x="20" y="1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10"/>
                  </a:lnTo>
                  <a:lnTo>
                    <a:pt x="20" y="10"/>
                  </a:lnTo>
                  <a:lnTo>
                    <a:pt x="2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91"/>
            <p:cNvSpPr>
              <a:spLocks/>
            </p:cNvSpPr>
            <p:nvPr/>
          </p:nvSpPr>
          <p:spPr bwMode="auto">
            <a:xfrm>
              <a:off x="5437188" y="3014663"/>
              <a:ext cx="12700" cy="50800"/>
            </a:xfrm>
            <a:custGeom>
              <a:avLst/>
              <a:gdLst>
                <a:gd name="T0" fmla="*/ 0 w 8"/>
                <a:gd name="T1" fmla="*/ 0 h 32"/>
                <a:gd name="T2" fmla="*/ 2 w 8"/>
                <a:gd name="T3" fmla="*/ 0 h 32"/>
                <a:gd name="T4" fmla="*/ 2 w 8"/>
                <a:gd name="T5" fmla="*/ 28 h 32"/>
                <a:gd name="T6" fmla="*/ 2 w 8"/>
                <a:gd name="T7" fmla="*/ 28 h 32"/>
                <a:gd name="T8" fmla="*/ 4 w 8"/>
                <a:gd name="T9" fmla="*/ 30 h 32"/>
                <a:gd name="T10" fmla="*/ 4 w 8"/>
                <a:gd name="T11" fmla="*/ 30 h 32"/>
                <a:gd name="T12" fmla="*/ 6 w 8"/>
                <a:gd name="T13" fmla="*/ 30 h 32"/>
                <a:gd name="T14" fmla="*/ 6 w 8"/>
                <a:gd name="T15" fmla="*/ 30 h 32"/>
                <a:gd name="T16" fmla="*/ 6 w 8"/>
                <a:gd name="T17" fmla="*/ 30 h 32"/>
                <a:gd name="T18" fmla="*/ 6 w 8"/>
                <a:gd name="T19" fmla="*/ 30 h 32"/>
                <a:gd name="T20" fmla="*/ 8 w 8"/>
                <a:gd name="T21" fmla="*/ 30 h 32"/>
                <a:gd name="T22" fmla="*/ 8 w 8"/>
                <a:gd name="T23" fmla="*/ 32 h 32"/>
                <a:gd name="T24" fmla="*/ 8 w 8"/>
                <a:gd name="T25" fmla="*/ 32 h 32"/>
                <a:gd name="T26" fmla="*/ 6 w 8"/>
                <a:gd name="T27" fmla="*/ 32 h 32"/>
                <a:gd name="T28" fmla="*/ 6 w 8"/>
                <a:gd name="T29" fmla="*/ 32 h 32"/>
                <a:gd name="T30" fmla="*/ 4 w 8"/>
                <a:gd name="T31" fmla="*/ 32 h 32"/>
                <a:gd name="T32" fmla="*/ 4 w 8"/>
                <a:gd name="T33" fmla="*/ 32 h 32"/>
                <a:gd name="T34" fmla="*/ 0 w 8"/>
                <a:gd name="T35" fmla="*/ 32 h 32"/>
                <a:gd name="T36" fmla="*/ 0 w 8"/>
                <a:gd name="T37" fmla="*/ 32 h 32"/>
                <a:gd name="T38" fmla="*/ 0 w 8"/>
                <a:gd name="T39" fmla="*/ 28 h 32"/>
                <a:gd name="T40" fmla="*/ 0 w 8"/>
                <a:gd name="T41" fmla="*/ 0 h 32"/>
                <a:gd name="T42" fmla="*/ 0 w 8"/>
                <a:gd name="T4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32">
                  <a:moveTo>
                    <a:pt x="0" y="0"/>
                  </a:moveTo>
                  <a:lnTo>
                    <a:pt x="2" y="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92"/>
            <p:cNvSpPr>
              <a:spLocks/>
            </p:cNvSpPr>
            <p:nvPr/>
          </p:nvSpPr>
          <p:spPr bwMode="auto">
            <a:xfrm>
              <a:off x="5456238" y="3014663"/>
              <a:ext cx="12700" cy="50800"/>
            </a:xfrm>
            <a:custGeom>
              <a:avLst/>
              <a:gdLst>
                <a:gd name="T0" fmla="*/ 0 w 8"/>
                <a:gd name="T1" fmla="*/ 0 h 32"/>
                <a:gd name="T2" fmla="*/ 2 w 8"/>
                <a:gd name="T3" fmla="*/ 0 h 32"/>
                <a:gd name="T4" fmla="*/ 2 w 8"/>
                <a:gd name="T5" fmla="*/ 28 h 32"/>
                <a:gd name="T6" fmla="*/ 2 w 8"/>
                <a:gd name="T7" fmla="*/ 28 h 32"/>
                <a:gd name="T8" fmla="*/ 4 w 8"/>
                <a:gd name="T9" fmla="*/ 30 h 32"/>
                <a:gd name="T10" fmla="*/ 4 w 8"/>
                <a:gd name="T11" fmla="*/ 30 h 32"/>
                <a:gd name="T12" fmla="*/ 6 w 8"/>
                <a:gd name="T13" fmla="*/ 30 h 32"/>
                <a:gd name="T14" fmla="*/ 6 w 8"/>
                <a:gd name="T15" fmla="*/ 30 h 32"/>
                <a:gd name="T16" fmla="*/ 6 w 8"/>
                <a:gd name="T17" fmla="*/ 30 h 32"/>
                <a:gd name="T18" fmla="*/ 6 w 8"/>
                <a:gd name="T19" fmla="*/ 30 h 32"/>
                <a:gd name="T20" fmla="*/ 8 w 8"/>
                <a:gd name="T21" fmla="*/ 30 h 32"/>
                <a:gd name="T22" fmla="*/ 8 w 8"/>
                <a:gd name="T23" fmla="*/ 32 h 32"/>
                <a:gd name="T24" fmla="*/ 8 w 8"/>
                <a:gd name="T25" fmla="*/ 32 h 32"/>
                <a:gd name="T26" fmla="*/ 6 w 8"/>
                <a:gd name="T27" fmla="*/ 32 h 32"/>
                <a:gd name="T28" fmla="*/ 6 w 8"/>
                <a:gd name="T29" fmla="*/ 32 h 32"/>
                <a:gd name="T30" fmla="*/ 4 w 8"/>
                <a:gd name="T31" fmla="*/ 32 h 32"/>
                <a:gd name="T32" fmla="*/ 4 w 8"/>
                <a:gd name="T33" fmla="*/ 32 h 32"/>
                <a:gd name="T34" fmla="*/ 0 w 8"/>
                <a:gd name="T35" fmla="*/ 32 h 32"/>
                <a:gd name="T36" fmla="*/ 0 w 8"/>
                <a:gd name="T37" fmla="*/ 32 h 32"/>
                <a:gd name="T38" fmla="*/ 0 w 8"/>
                <a:gd name="T39" fmla="*/ 28 h 32"/>
                <a:gd name="T40" fmla="*/ 0 w 8"/>
                <a:gd name="T41" fmla="*/ 0 h 32"/>
                <a:gd name="T42" fmla="*/ 0 w 8"/>
                <a:gd name="T4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32">
                  <a:moveTo>
                    <a:pt x="0" y="0"/>
                  </a:moveTo>
                  <a:lnTo>
                    <a:pt x="2" y="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93"/>
            <p:cNvSpPr>
              <a:spLocks noEditPoints="1"/>
            </p:cNvSpPr>
            <p:nvPr/>
          </p:nvSpPr>
          <p:spPr bwMode="auto">
            <a:xfrm>
              <a:off x="5472113" y="3030538"/>
              <a:ext cx="34925" cy="38100"/>
            </a:xfrm>
            <a:custGeom>
              <a:avLst/>
              <a:gdLst>
                <a:gd name="T0" fmla="*/ 10 w 22"/>
                <a:gd name="T1" fmla="*/ 24 h 24"/>
                <a:gd name="T2" fmla="*/ 6 w 22"/>
                <a:gd name="T3" fmla="*/ 22 h 24"/>
                <a:gd name="T4" fmla="*/ 2 w 22"/>
                <a:gd name="T5" fmla="*/ 20 h 24"/>
                <a:gd name="T6" fmla="*/ 0 w 22"/>
                <a:gd name="T7" fmla="*/ 16 h 24"/>
                <a:gd name="T8" fmla="*/ 0 w 22"/>
                <a:gd name="T9" fmla="*/ 12 h 24"/>
                <a:gd name="T10" fmla="*/ 0 w 22"/>
                <a:gd name="T11" fmla="*/ 6 h 24"/>
                <a:gd name="T12" fmla="*/ 2 w 22"/>
                <a:gd name="T13" fmla="*/ 4 h 24"/>
                <a:gd name="T14" fmla="*/ 6 w 22"/>
                <a:gd name="T15" fmla="*/ 0 h 24"/>
                <a:gd name="T16" fmla="*/ 10 w 22"/>
                <a:gd name="T17" fmla="*/ 0 h 24"/>
                <a:gd name="T18" fmla="*/ 16 w 22"/>
                <a:gd name="T19" fmla="*/ 0 h 24"/>
                <a:gd name="T20" fmla="*/ 20 w 22"/>
                <a:gd name="T21" fmla="*/ 4 h 24"/>
                <a:gd name="T22" fmla="*/ 22 w 22"/>
                <a:gd name="T23" fmla="*/ 6 h 24"/>
                <a:gd name="T24" fmla="*/ 22 w 22"/>
                <a:gd name="T25" fmla="*/ 12 h 24"/>
                <a:gd name="T26" fmla="*/ 22 w 22"/>
                <a:gd name="T27" fmla="*/ 12 h 24"/>
                <a:gd name="T28" fmla="*/ 2 w 22"/>
                <a:gd name="T29" fmla="*/ 12 h 24"/>
                <a:gd name="T30" fmla="*/ 4 w 22"/>
                <a:gd name="T31" fmla="*/ 16 h 24"/>
                <a:gd name="T32" fmla="*/ 6 w 22"/>
                <a:gd name="T33" fmla="*/ 18 h 24"/>
                <a:gd name="T34" fmla="*/ 8 w 22"/>
                <a:gd name="T35" fmla="*/ 20 h 24"/>
                <a:gd name="T36" fmla="*/ 12 w 22"/>
                <a:gd name="T37" fmla="*/ 20 h 24"/>
                <a:gd name="T38" fmla="*/ 14 w 22"/>
                <a:gd name="T39" fmla="*/ 20 h 24"/>
                <a:gd name="T40" fmla="*/ 16 w 22"/>
                <a:gd name="T41" fmla="*/ 20 h 24"/>
                <a:gd name="T42" fmla="*/ 16 w 22"/>
                <a:gd name="T43" fmla="*/ 18 h 24"/>
                <a:gd name="T44" fmla="*/ 18 w 22"/>
                <a:gd name="T45" fmla="*/ 16 h 24"/>
                <a:gd name="T46" fmla="*/ 20 w 22"/>
                <a:gd name="T47" fmla="*/ 18 h 24"/>
                <a:gd name="T48" fmla="*/ 20 w 22"/>
                <a:gd name="T49" fmla="*/ 20 h 24"/>
                <a:gd name="T50" fmla="*/ 16 w 22"/>
                <a:gd name="T51" fmla="*/ 22 h 24"/>
                <a:gd name="T52" fmla="*/ 14 w 22"/>
                <a:gd name="T53" fmla="*/ 22 h 24"/>
                <a:gd name="T54" fmla="*/ 10 w 22"/>
                <a:gd name="T55" fmla="*/ 24 h 24"/>
                <a:gd name="T56" fmla="*/ 20 w 22"/>
                <a:gd name="T57" fmla="*/ 10 h 24"/>
                <a:gd name="T58" fmla="*/ 18 w 22"/>
                <a:gd name="T59" fmla="*/ 6 h 24"/>
                <a:gd name="T60" fmla="*/ 16 w 22"/>
                <a:gd name="T61" fmla="*/ 4 h 24"/>
                <a:gd name="T62" fmla="*/ 14 w 22"/>
                <a:gd name="T63" fmla="*/ 2 h 24"/>
                <a:gd name="T64" fmla="*/ 10 w 22"/>
                <a:gd name="T65" fmla="*/ 2 h 24"/>
                <a:gd name="T66" fmla="*/ 8 w 22"/>
                <a:gd name="T67" fmla="*/ 2 h 24"/>
                <a:gd name="T68" fmla="*/ 6 w 22"/>
                <a:gd name="T69" fmla="*/ 4 h 24"/>
                <a:gd name="T70" fmla="*/ 4 w 22"/>
                <a:gd name="T71" fmla="*/ 6 h 24"/>
                <a:gd name="T72" fmla="*/ 20 w 22"/>
                <a:gd name="T7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" h="24">
                  <a:moveTo>
                    <a:pt x="10" y="24"/>
                  </a:moveTo>
                  <a:lnTo>
                    <a:pt x="10" y="24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8" y="16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0" y="24"/>
                  </a:lnTo>
                  <a:lnTo>
                    <a:pt x="10" y="24"/>
                  </a:lnTo>
                  <a:close/>
                  <a:moveTo>
                    <a:pt x="20" y="10"/>
                  </a:moveTo>
                  <a:lnTo>
                    <a:pt x="20" y="10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10"/>
                  </a:lnTo>
                  <a:lnTo>
                    <a:pt x="20" y="10"/>
                  </a:lnTo>
                  <a:lnTo>
                    <a:pt x="2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94"/>
            <p:cNvSpPr>
              <a:spLocks/>
            </p:cNvSpPr>
            <p:nvPr/>
          </p:nvSpPr>
          <p:spPr bwMode="auto">
            <a:xfrm>
              <a:off x="5513388" y="3030538"/>
              <a:ext cx="31750" cy="34925"/>
            </a:xfrm>
            <a:custGeom>
              <a:avLst/>
              <a:gdLst>
                <a:gd name="T0" fmla="*/ 20 w 20"/>
                <a:gd name="T1" fmla="*/ 22 h 22"/>
                <a:gd name="T2" fmla="*/ 18 w 20"/>
                <a:gd name="T3" fmla="*/ 22 h 22"/>
                <a:gd name="T4" fmla="*/ 18 w 20"/>
                <a:gd name="T5" fmla="*/ 10 h 22"/>
                <a:gd name="T6" fmla="*/ 18 w 20"/>
                <a:gd name="T7" fmla="*/ 10 h 22"/>
                <a:gd name="T8" fmla="*/ 16 w 20"/>
                <a:gd name="T9" fmla="*/ 4 h 22"/>
                <a:gd name="T10" fmla="*/ 16 w 20"/>
                <a:gd name="T11" fmla="*/ 4 h 22"/>
                <a:gd name="T12" fmla="*/ 12 w 20"/>
                <a:gd name="T13" fmla="*/ 2 h 22"/>
                <a:gd name="T14" fmla="*/ 12 w 20"/>
                <a:gd name="T15" fmla="*/ 2 h 22"/>
                <a:gd name="T16" fmla="*/ 10 w 20"/>
                <a:gd name="T17" fmla="*/ 2 h 22"/>
                <a:gd name="T18" fmla="*/ 10 w 20"/>
                <a:gd name="T19" fmla="*/ 2 h 22"/>
                <a:gd name="T20" fmla="*/ 8 w 20"/>
                <a:gd name="T21" fmla="*/ 4 h 22"/>
                <a:gd name="T22" fmla="*/ 8 w 20"/>
                <a:gd name="T23" fmla="*/ 4 h 22"/>
                <a:gd name="T24" fmla="*/ 6 w 20"/>
                <a:gd name="T25" fmla="*/ 6 h 22"/>
                <a:gd name="T26" fmla="*/ 6 w 20"/>
                <a:gd name="T27" fmla="*/ 6 h 22"/>
                <a:gd name="T28" fmla="*/ 4 w 20"/>
                <a:gd name="T29" fmla="*/ 8 h 22"/>
                <a:gd name="T30" fmla="*/ 4 w 20"/>
                <a:gd name="T31" fmla="*/ 22 h 22"/>
                <a:gd name="T32" fmla="*/ 0 w 20"/>
                <a:gd name="T33" fmla="*/ 22 h 22"/>
                <a:gd name="T34" fmla="*/ 0 w 20"/>
                <a:gd name="T35" fmla="*/ 0 h 22"/>
                <a:gd name="T36" fmla="*/ 4 w 20"/>
                <a:gd name="T37" fmla="*/ 0 h 22"/>
                <a:gd name="T38" fmla="*/ 4 w 20"/>
                <a:gd name="T39" fmla="*/ 6 h 22"/>
                <a:gd name="T40" fmla="*/ 4 w 20"/>
                <a:gd name="T41" fmla="*/ 6 h 22"/>
                <a:gd name="T42" fmla="*/ 8 w 20"/>
                <a:gd name="T43" fmla="*/ 2 h 22"/>
                <a:gd name="T44" fmla="*/ 8 w 20"/>
                <a:gd name="T45" fmla="*/ 2 h 22"/>
                <a:gd name="T46" fmla="*/ 14 w 20"/>
                <a:gd name="T47" fmla="*/ 0 h 22"/>
                <a:gd name="T48" fmla="*/ 14 w 20"/>
                <a:gd name="T49" fmla="*/ 0 h 22"/>
                <a:gd name="T50" fmla="*/ 16 w 20"/>
                <a:gd name="T51" fmla="*/ 0 h 22"/>
                <a:gd name="T52" fmla="*/ 16 w 20"/>
                <a:gd name="T53" fmla="*/ 0 h 22"/>
                <a:gd name="T54" fmla="*/ 18 w 20"/>
                <a:gd name="T55" fmla="*/ 2 h 22"/>
                <a:gd name="T56" fmla="*/ 18 w 20"/>
                <a:gd name="T57" fmla="*/ 2 h 22"/>
                <a:gd name="T58" fmla="*/ 20 w 20"/>
                <a:gd name="T59" fmla="*/ 6 h 22"/>
                <a:gd name="T60" fmla="*/ 20 w 20"/>
                <a:gd name="T61" fmla="*/ 6 h 22"/>
                <a:gd name="T62" fmla="*/ 20 w 20"/>
                <a:gd name="T63" fmla="*/ 10 h 22"/>
                <a:gd name="T64" fmla="*/ 20 w 20"/>
                <a:gd name="T65" fmla="*/ 22 h 22"/>
                <a:gd name="T66" fmla="*/ 20 w 20"/>
                <a:gd name="T6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" h="22">
                  <a:moveTo>
                    <a:pt x="20" y="22"/>
                  </a:moveTo>
                  <a:lnTo>
                    <a:pt x="18" y="22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10"/>
                  </a:lnTo>
                  <a:lnTo>
                    <a:pt x="20" y="22"/>
                  </a:lnTo>
                  <a:lnTo>
                    <a:pt x="2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95"/>
            <p:cNvSpPr>
              <a:spLocks/>
            </p:cNvSpPr>
            <p:nvPr/>
          </p:nvSpPr>
          <p:spPr bwMode="auto">
            <a:xfrm>
              <a:off x="5551488" y="3017838"/>
              <a:ext cx="22225" cy="47625"/>
            </a:xfrm>
            <a:custGeom>
              <a:avLst/>
              <a:gdLst>
                <a:gd name="T0" fmla="*/ 14 w 14"/>
                <a:gd name="T1" fmla="*/ 30 h 30"/>
                <a:gd name="T2" fmla="*/ 14 w 14"/>
                <a:gd name="T3" fmla="*/ 30 h 30"/>
                <a:gd name="T4" fmla="*/ 12 w 14"/>
                <a:gd name="T5" fmla="*/ 30 h 30"/>
                <a:gd name="T6" fmla="*/ 12 w 14"/>
                <a:gd name="T7" fmla="*/ 30 h 30"/>
                <a:gd name="T8" fmla="*/ 12 w 14"/>
                <a:gd name="T9" fmla="*/ 30 h 30"/>
                <a:gd name="T10" fmla="*/ 12 w 14"/>
                <a:gd name="T11" fmla="*/ 30 h 30"/>
                <a:gd name="T12" fmla="*/ 10 w 14"/>
                <a:gd name="T13" fmla="*/ 30 h 30"/>
                <a:gd name="T14" fmla="*/ 10 w 14"/>
                <a:gd name="T15" fmla="*/ 30 h 30"/>
                <a:gd name="T16" fmla="*/ 8 w 14"/>
                <a:gd name="T17" fmla="*/ 30 h 30"/>
                <a:gd name="T18" fmla="*/ 8 w 14"/>
                <a:gd name="T19" fmla="*/ 30 h 30"/>
                <a:gd name="T20" fmla="*/ 6 w 14"/>
                <a:gd name="T21" fmla="*/ 30 h 30"/>
                <a:gd name="T22" fmla="*/ 6 w 14"/>
                <a:gd name="T23" fmla="*/ 30 h 30"/>
                <a:gd name="T24" fmla="*/ 4 w 14"/>
                <a:gd name="T25" fmla="*/ 30 h 30"/>
                <a:gd name="T26" fmla="*/ 4 w 14"/>
                <a:gd name="T27" fmla="*/ 30 h 30"/>
                <a:gd name="T28" fmla="*/ 4 w 14"/>
                <a:gd name="T29" fmla="*/ 28 h 30"/>
                <a:gd name="T30" fmla="*/ 4 w 14"/>
                <a:gd name="T31" fmla="*/ 28 h 30"/>
                <a:gd name="T32" fmla="*/ 4 w 14"/>
                <a:gd name="T33" fmla="*/ 26 h 30"/>
                <a:gd name="T34" fmla="*/ 4 w 14"/>
                <a:gd name="T35" fmla="*/ 10 h 30"/>
                <a:gd name="T36" fmla="*/ 0 w 14"/>
                <a:gd name="T37" fmla="*/ 10 h 30"/>
                <a:gd name="T38" fmla="*/ 0 w 14"/>
                <a:gd name="T39" fmla="*/ 8 h 30"/>
                <a:gd name="T40" fmla="*/ 4 w 14"/>
                <a:gd name="T41" fmla="*/ 8 h 30"/>
                <a:gd name="T42" fmla="*/ 4 w 14"/>
                <a:gd name="T43" fmla="*/ 0 h 30"/>
                <a:gd name="T44" fmla="*/ 6 w 14"/>
                <a:gd name="T45" fmla="*/ 0 h 30"/>
                <a:gd name="T46" fmla="*/ 6 w 14"/>
                <a:gd name="T47" fmla="*/ 8 h 30"/>
                <a:gd name="T48" fmla="*/ 12 w 14"/>
                <a:gd name="T49" fmla="*/ 8 h 30"/>
                <a:gd name="T50" fmla="*/ 12 w 14"/>
                <a:gd name="T51" fmla="*/ 10 h 30"/>
                <a:gd name="T52" fmla="*/ 6 w 14"/>
                <a:gd name="T53" fmla="*/ 10 h 30"/>
                <a:gd name="T54" fmla="*/ 6 w 14"/>
                <a:gd name="T55" fmla="*/ 26 h 30"/>
                <a:gd name="T56" fmla="*/ 6 w 14"/>
                <a:gd name="T57" fmla="*/ 26 h 30"/>
                <a:gd name="T58" fmla="*/ 6 w 14"/>
                <a:gd name="T59" fmla="*/ 28 h 30"/>
                <a:gd name="T60" fmla="*/ 6 w 14"/>
                <a:gd name="T61" fmla="*/ 28 h 30"/>
                <a:gd name="T62" fmla="*/ 8 w 14"/>
                <a:gd name="T63" fmla="*/ 28 h 30"/>
                <a:gd name="T64" fmla="*/ 8 w 14"/>
                <a:gd name="T65" fmla="*/ 28 h 30"/>
                <a:gd name="T66" fmla="*/ 12 w 14"/>
                <a:gd name="T67" fmla="*/ 28 h 30"/>
                <a:gd name="T68" fmla="*/ 12 w 14"/>
                <a:gd name="T69" fmla="*/ 28 h 30"/>
                <a:gd name="T70" fmla="*/ 12 w 14"/>
                <a:gd name="T71" fmla="*/ 28 h 30"/>
                <a:gd name="T72" fmla="*/ 14 w 14"/>
                <a:gd name="T73" fmla="*/ 30 h 30"/>
                <a:gd name="T74" fmla="*/ 14 w 14"/>
                <a:gd name="T7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" h="30">
                  <a:moveTo>
                    <a:pt x="14" y="30"/>
                  </a:moveTo>
                  <a:lnTo>
                    <a:pt x="14" y="30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6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4" y="8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8"/>
                  </a:lnTo>
                  <a:lnTo>
                    <a:pt x="12" y="8"/>
                  </a:lnTo>
                  <a:lnTo>
                    <a:pt x="12" y="10"/>
                  </a:lnTo>
                  <a:lnTo>
                    <a:pt x="6" y="10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4" y="30"/>
                  </a:lnTo>
                  <a:lnTo>
                    <a:pt x="14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96"/>
            <p:cNvSpPr>
              <a:spLocks noEditPoints="1"/>
            </p:cNvSpPr>
            <p:nvPr/>
          </p:nvSpPr>
          <p:spPr bwMode="auto">
            <a:xfrm>
              <a:off x="5573713" y="3030538"/>
              <a:ext cx="38100" cy="38100"/>
            </a:xfrm>
            <a:custGeom>
              <a:avLst/>
              <a:gdLst>
                <a:gd name="T0" fmla="*/ 12 w 24"/>
                <a:gd name="T1" fmla="*/ 24 h 24"/>
                <a:gd name="T2" fmla="*/ 8 w 24"/>
                <a:gd name="T3" fmla="*/ 22 h 24"/>
                <a:gd name="T4" fmla="*/ 4 w 24"/>
                <a:gd name="T5" fmla="*/ 20 h 24"/>
                <a:gd name="T6" fmla="*/ 2 w 24"/>
                <a:gd name="T7" fmla="*/ 16 h 24"/>
                <a:gd name="T8" fmla="*/ 0 w 24"/>
                <a:gd name="T9" fmla="*/ 12 h 24"/>
                <a:gd name="T10" fmla="*/ 2 w 24"/>
                <a:gd name="T11" fmla="*/ 6 h 24"/>
                <a:gd name="T12" fmla="*/ 4 w 24"/>
                <a:gd name="T13" fmla="*/ 4 h 24"/>
                <a:gd name="T14" fmla="*/ 8 w 24"/>
                <a:gd name="T15" fmla="*/ 0 h 24"/>
                <a:gd name="T16" fmla="*/ 12 w 24"/>
                <a:gd name="T17" fmla="*/ 0 h 24"/>
                <a:gd name="T18" fmla="*/ 16 w 24"/>
                <a:gd name="T19" fmla="*/ 0 h 24"/>
                <a:gd name="T20" fmla="*/ 20 w 24"/>
                <a:gd name="T21" fmla="*/ 4 h 24"/>
                <a:gd name="T22" fmla="*/ 22 w 24"/>
                <a:gd name="T23" fmla="*/ 6 h 24"/>
                <a:gd name="T24" fmla="*/ 24 w 24"/>
                <a:gd name="T25" fmla="*/ 12 h 24"/>
                <a:gd name="T26" fmla="*/ 24 w 24"/>
                <a:gd name="T27" fmla="*/ 12 h 24"/>
                <a:gd name="T28" fmla="*/ 4 w 24"/>
                <a:gd name="T29" fmla="*/ 12 h 24"/>
                <a:gd name="T30" fmla="*/ 4 w 24"/>
                <a:gd name="T31" fmla="*/ 16 h 24"/>
                <a:gd name="T32" fmla="*/ 6 w 24"/>
                <a:gd name="T33" fmla="*/ 18 h 24"/>
                <a:gd name="T34" fmla="*/ 10 w 24"/>
                <a:gd name="T35" fmla="*/ 20 h 24"/>
                <a:gd name="T36" fmla="*/ 12 w 24"/>
                <a:gd name="T37" fmla="*/ 20 h 24"/>
                <a:gd name="T38" fmla="*/ 14 w 24"/>
                <a:gd name="T39" fmla="*/ 20 h 24"/>
                <a:gd name="T40" fmla="*/ 16 w 24"/>
                <a:gd name="T41" fmla="*/ 20 h 24"/>
                <a:gd name="T42" fmla="*/ 18 w 24"/>
                <a:gd name="T43" fmla="*/ 18 h 24"/>
                <a:gd name="T44" fmla="*/ 20 w 24"/>
                <a:gd name="T45" fmla="*/ 16 h 24"/>
                <a:gd name="T46" fmla="*/ 22 w 24"/>
                <a:gd name="T47" fmla="*/ 18 h 24"/>
                <a:gd name="T48" fmla="*/ 20 w 24"/>
                <a:gd name="T49" fmla="*/ 20 h 24"/>
                <a:gd name="T50" fmla="*/ 18 w 24"/>
                <a:gd name="T51" fmla="*/ 22 h 24"/>
                <a:gd name="T52" fmla="*/ 16 w 24"/>
                <a:gd name="T53" fmla="*/ 22 h 24"/>
                <a:gd name="T54" fmla="*/ 12 w 24"/>
                <a:gd name="T55" fmla="*/ 24 h 24"/>
                <a:gd name="T56" fmla="*/ 20 w 24"/>
                <a:gd name="T57" fmla="*/ 10 h 24"/>
                <a:gd name="T58" fmla="*/ 20 w 24"/>
                <a:gd name="T59" fmla="*/ 6 h 24"/>
                <a:gd name="T60" fmla="*/ 18 w 24"/>
                <a:gd name="T61" fmla="*/ 4 h 24"/>
                <a:gd name="T62" fmla="*/ 16 w 24"/>
                <a:gd name="T63" fmla="*/ 2 h 24"/>
                <a:gd name="T64" fmla="*/ 12 w 24"/>
                <a:gd name="T65" fmla="*/ 2 h 24"/>
                <a:gd name="T66" fmla="*/ 8 w 24"/>
                <a:gd name="T67" fmla="*/ 2 h 24"/>
                <a:gd name="T68" fmla="*/ 6 w 24"/>
                <a:gd name="T69" fmla="*/ 4 h 24"/>
                <a:gd name="T70" fmla="*/ 4 w 24"/>
                <a:gd name="T71" fmla="*/ 6 h 24"/>
                <a:gd name="T72" fmla="*/ 20 w 24"/>
                <a:gd name="T7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lnTo>
                    <a:pt x="12" y="24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2" y="24"/>
                  </a:lnTo>
                  <a:lnTo>
                    <a:pt x="12" y="24"/>
                  </a:lnTo>
                  <a:close/>
                  <a:moveTo>
                    <a:pt x="20" y="10"/>
                  </a:moveTo>
                  <a:lnTo>
                    <a:pt x="20" y="1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10"/>
                  </a:lnTo>
                  <a:lnTo>
                    <a:pt x="20" y="10"/>
                  </a:lnTo>
                  <a:lnTo>
                    <a:pt x="2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97"/>
            <p:cNvSpPr>
              <a:spLocks/>
            </p:cNvSpPr>
            <p:nvPr/>
          </p:nvSpPr>
          <p:spPr bwMode="auto">
            <a:xfrm>
              <a:off x="5614988" y="3030538"/>
              <a:ext cx="28575" cy="38100"/>
            </a:xfrm>
            <a:custGeom>
              <a:avLst/>
              <a:gdLst>
                <a:gd name="T0" fmla="*/ 10 w 18"/>
                <a:gd name="T1" fmla="*/ 24 h 24"/>
                <a:gd name="T2" fmla="*/ 4 w 18"/>
                <a:gd name="T3" fmla="*/ 22 h 24"/>
                <a:gd name="T4" fmla="*/ 2 w 18"/>
                <a:gd name="T5" fmla="*/ 18 h 24"/>
                <a:gd name="T6" fmla="*/ 6 w 18"/>
                <a:gd name="T7" fmla="*/ 20 h 24"/>
                <a:gd name="T8" fmla="*/ 10 w 18"/>
                <a:gd name="T9" fmla="*/ 20 h 24"/>
                <a:gd name="T10" fmla="*/ 14 w 18"/>
                <a:gd name="T11" fmla="*/ 20 h 24"/>
                <a:gd name="T12" fmla="*/ 16 w 18"/>
                <a:gd name="T13" fmla="*/ 16 h 24"/>
                <a:gd name="T14" fmla="*/ 14 w 18"/>
                <a:gd name="T15" fmla="*/ 16 h 24"/>
                <a:gd name="T16" fmla="*/ 14 w 18"/>
                <a:gd name="T17" fmla="*/ 14 h 24"/>
                <a:gd name="T18" fmla="*/ 12 w 18"/>
                <a:gd name="T19" fmla="*/ 14 h 24"/>
                <a:gd name="T20" fmla="*/ 8 w 18"/>
                <a:gd name="T21" fmla="*/ 12 h 24"/>
                <a:gd name="T22" fmla="*/ 6 w 18"/>
                <a:gd name="T23" fmla="*/ 12 h 24"/>
                <a:gd name="T24" fmla="*/ 2 w 18"/>
                <a:gd name="T25" fmla="*/ 10 h 24"/>
                <a:gd name="T26" fmla="*/ 2 w 18"/>
                <a:gd name="T27" fmla="*/ 8 h 24"/>
                <a:gd name="T28" fmla="*/ 0 w 18"/>
                <a:gd name="T29" fmla="*/ 6 h 24"/>
                <a:gd name="T30" fmla="*/ 2 w 18"/>
                <a:gd name="T31" fmla="*/ 4 h 24"/>
                <a:gd name="T32" fmla="*/ 4 w 18"/>
                <a:gd name="T33" fmla="*/ 2 h 24"/>
                <a:gd name="T34" fmla="*/ 6 w 18"/>
                <a:gd name="T35" fmla="*/ 0 h 24"/>
                <a:gd name="T36" fmla="*/ 10 w 18"/>
                <a:gd name="T37" fmla="*/ 0 h 24"/>
                <a:gd name="T38" fmla="*/ 14 w 18"/>
                <a:gd name="T39" fmla="*/ 0 h 24"/>
                <a:gd name="T40" fmla="*/ 18 w 18"/>
                <a:gd name="T41" fmla="*/ 2 h 24"/>
                <a:gd name="T42" fmla="*/ 16 w 18"/>
                <a:gd name="T43" fmla="*/ 4 h 24"/>
                <a:gd name="T44" fmla="*/ 14 w 18"/>
                <a:gd name="T45" fmla="*/ 2 h 24"/>
                <a:gd name="T46" fmla="*/ 10 w 18"/>
                <a:gd name="T47" fmla="*/ 2 h 24"/>
                <a:gd name="T48" fmla="*/ 8 w 18"/>
                <a:gd name="T49" fmla="*/ 2 h 24"/>
                <a:gd name="T50" fmla="*/ 6 w 18"/>
                <a:gd name="T51" fmla="*/ 2 h 24"/>
                <a:gd name="T52" fmla="*/ 4 w 18"/>
                <a:gd name="T53" fmla="*/ 4 h 24"/>
                <a:gd name="T54" fmla="*/ 4 w 18"/>
                <a:gd name="T55" fmla="*/ 6 h 24"/>
                <a:gd name="T56" fmla="*/ 4 w 18"/>
                <a:gd name="T57" fmla="*/ 8 h 24"/>
                <a:gd name="T58" fmla="*/ 6 w 18"/>
                <a:gd name="T59" fmla="*/ 8 h 24"/>
                <a:gd name="T60" fmla="*/ 6 w 18"/>
                <a:gd name="T61" fmla="*/ 10 h 24"/>
                <a:gd name="T62" fmla="*/ 10 w 18"/>
                <a:gd name="T63" fmla="*/ 10 h 24"/>
                <a:gd name="T64" fmla="*/ 14 w 18"/>
                <a:gd name="T65" fmla="*/ 10 h 24"/>
                <a:gd name="T66" fmla="*/ 16 w 18"/>
                <a:gd name="T67" fmla="*/ 12 h 24"/>
                <a:gd name="T68" fmla="*/ 18 w 18"/>
                <a:gd name="T69" fmla="*/ 14 h 24"/>
                <a:gd name="T70" fmla="*/ 18 w 18"/>
                <a:gd name="T71" fmla="*/ 16 h 24"/>
                <a:gd name="T72" fmla="*/ 16 w 18"/>
                <a:gd name="T73" fmla="*/ 22 h 24"/>
                <a:gd name="T74" fmla="*/ 10 w 18"/>
                <a:gd name="T7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" h="24">
                  <a:moveTo>
                    <a:pt x="10" y="24"/>
                  </a:moveTo>
                  <a:lnTo>
                    <a:pt x="10" y="24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0" y="2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20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0" y="24"/>
                  </a:lnTo>
                  <a:lnTo>
                    <a:pt x="1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98"/>
            <p:cNvSpPr>
              <a:spLocks noEditPoints="1"/>
            </p:cNvSpPr>
            <p:nvPr/>
          </p:nvSpPr>
          <p:spPr bwMode="auto">
            <a:xfrm>
              <a:off x="5649913" y="3030538"/>
              <a:ext cx="34925" cy="50800"/>
            </a:xfrm>
            <a:custGeom>
              <a:avLst/>
              <a:gdLst>
                <a:gd name="T0" fmla="*/ 10 w 22"/>
                <a:gd name="T1" fmla="*/ 24 h 32"/>
                <a:gd name="T2" fmla="*/ 6 w 22"/>
                <a:gd name="T3" fmla="*/ 22 h 32"/>
                <a:gd name="T4" fmla="*/ 2 w 22"/>
                <a:gd name="T5" fmla="*/ 20 h 32"/>
                <a:gd name="T6" fmla="*/ 0 w 22"/>
                <a:gd name="T7" fmla="*/ 16 h 32"/>
                <a:gd name="T8" fmla="*/ 0 w 22"/>
                <a:gd name="T9" fmla="*/ 12 h 32"/>
                <a:gd name="T10" fmla="*/ 0 w 22"/>
                <a:gd name="T11" fmla="*/ 6 h 32"/>
                <a:gd name="T12" fmla="*/ 2 w 22"/>
                <a:gd name="T13" fmla="*/ 4 h 32"/>
                <a:gd name="T14" fmla="*/ 6 w 22"/>
                <a:gd name="T15" fmla="*/ 0 h 32"/>
                <a:gd name="T16" fmla="*/ 10 w 22"/>
                <a:gd name="T17" fmla="*/ 0 h 32"/>
                <a:gd name="T18" fmla="*/ 14 w 22"/>
                <a:gd name="T19" fmla="*/ 0 h 32"/>
                <a:gd name="T20" fmla="*/ 16 w 22"/>
                <a:gd name="T21" fmla="*/ 0 h 32"/>
                <a:gd name="T22" fmla="*/ 18 w 22"/>
                <a:gd name="T23" fmla="*/ 2 h 32"/>
                <a:gd name="T24" fmla="*/ 18 w 22"/>
                <a:gd name="T25" fmla="*/ 0 h 32"/>
                <a:gd name="T26" fmla="*/ 22 w 22"/>
                <a:gd name="T27" fmla="*/ 28 h 32"/>
                <a:gd name="T28" fmla="*/ 22 w 22"/>
                <a:gd name="T29" fmla="*/ 30 h 32"/>
                <a:gd name="T30" fmla="*/ 22 w 22"/>
                <a:gd name="T31" fmla="*/ 32 h 32"/>
                <a:gd name="T32" fmla="*/ 22 w 22"/>
                <a:gd name="T33" fmla="*/ 32 h 32"/>
                <a:gd name="T34" fmla="*/ 22 w 22"/>
                <a:gd name="T35" fmla="*/ 32 h 32"/>
                <a:gd name="T36" fmla="*/ 20 w 22"/>
                <a:gd name="T37" fmla="*/ 32 h 32"/>
                <a:gd name="T38" fmla="*/ 18 w 22"/>
                <a:gd name="T39" fmla="*/ 18 h 32"/>
                <a:gd name="T40" fmla="*/ 14 w 22"/>
                <a:gd name="T41" fmla="*/ 22 h 32"/>
                <a:gd name="T42" fmla="*/ 10 w 22"/>
                <a:gd name="T43" fmla="*/ 24 h 32"/>
                <a:gd name="T44" fmla="*/ 10 w 22"/>
                <a:gd name="T45" fmla="*/ 20 h 32"/>
                <a:gd name="T46" fmla="*/ 14 w 22"/>
                <a:gd name="T47" fmla="*/ 20 h 32"/>
                <a:gd name="T48" fmla="*/ 16 w 22"/>
                <a:gd name="T49" fmla="*/ 18 h 32"/>
                <a:gd name="T50" fmla="*/ 18 w 22"/>
                <a:gd name="T51" fmla="*/ 18 h 32"/>
                <a:gd name="T52" fmla="*/ 18 w 22"/>
                <a:gd name="T53" fmla="*/ 16 h 32"/>
                <a:gd name="T54" fmla="*/ 18 w 22"/>
                <a:gd name="T55" fmla="*/ 8 h 32"/>
                <a:gd name="T56" fmla="*/ 18 w 22"/>
                <a:gd name="T57" fmla="*/ 6 h 32"/>
                <a:gd name="T58" fmla="*/ 16 w 22"/>
                <a:gd name="T59" fmla="*/ 4 h 32"/>
                <a:gd name="T60" fmla="*/ 14 w 22"/>
                <a:gd name="T61" fmla="*/ 2 h 32"/>
                <a:gd name="T62" fmla="*/ 12 w 22"/>
                <a:gd name="T63" fmla="*/ 2 h 32"/>
                <a:gd name="T64" fmla="*/ 8 w 22"/>
                <a:gd name="T65" fmla="*/ 2 h 32"/>
                <a:gd name="T66" fmla="*/ 4 w 22"/>
                <a:gd name="T67" fmla="*/ 6 h 32"/>
                <a:gd name="T68" fmla="*/ 4 w 22"/>
                <a:gd name="T69" fmla="*/ 8 h 32"/>
                <a:gd name="T70" fmla="*/ 2 w 22"/>
                <a:gd name="T71" fmla="*/ 12 h 32"/>
                <a:gd name="T72" fmla="*/ 4 w 22"/>
                <a:gd name="T73" fmla="*/ 14 h 32"/>
                <a:gd name="T74" fmla="*/ 4 w 22"/>
                <a:gd name="T75" fmla="*/ 18 h 32"/>
                <a:gd name="T76" fmla="*/ 8 w 22"/>
                <a:gd name="T77" fmla="*/ 20 h 32"/>
                <a:gd name="T78" fmla="*/ 10 w 22"/>
                <a:gd name="T79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" h="32">
                  <a:moveTo>
                    <a:pt x="10" y="24"/>
                  </a:moveTo>
                  <a:lnTo>
                    <a:pt x="10" y="24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22" y="30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18" y="3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0" y="24"/>
                  </a:lnTo>
                  <a:lnTo>
                    <a:pt x="10" y="24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99"/>
            <p:cNvSpPr>
              <a:spLocks/>
            </p:cNvSpPr>
            <p:nvPr/>
          </p:nvSpPr>
          <p:spPr bwMode="auto">
            <a:xfrm>
              <a:off x="5694363" y="3030538"/>
              <a:ext cx="31750" cy="38100"/>
            </a:xfrm>
            <a:custGeom>
              <a:avLst/>
              <a:gdLst>
                <a:gd name="T0" fmla="*/ 8 w 20"/>
                <a:gd name="T1" fmla="*/ 24 h 24"/>
                <a:gd name="T2" fmla="*/ 8 w 20"/>
                <a:gd name="T3" fmla="*/ 24 h 24"/>
                <a:gd name="T4" fmla="*/ 4 w 20"/>
                <a:gd name="T5" fmla="*/ 22 h 24"/>
                <a:gd name="T6" fmla="*/ 2 w 20"/>
                <a:gd name="T7" fmla="*/ 20 h 24"/>
                <a:gd name="T8" fmla="*/ 2 w 20"/>
                <a:gd name="T9" fmla="*/ 20 h 24"/>
                <a:gd name="T10" fmla="*/ 0 w 20"/>
                <a:gd name="T11" fmla="*/ 14 h 24"/>
                <a:gd name="T12" fmla="*/ 0 w 20"/>
                <a:gd name="T13" fmla="*/ 0 h 24"/>
                <a:gd name="T14" fmla="*/ 2 w 20"/>
                <a:gd name="T15" fmla="*/ 0 h 24"/>
                <a:gd name="T16" fmla="*/ 2 w 20"/>
                <a:gd name="T17" fmla="*/ 12 h 24"/>
                <a:gd name="T18" fmla="*/ 2 w 20"/>
                <a:gd name="T19" fmla="*/ 12 h 24"/>
                <a:gd name="T20" fmla="*/ 4 w 20"/>
                <a:gd name="T21" fmla="*/ 18 h 24"/>
                <a:gd name="T22" fmla="*/ 8 w 20"/>
                <a:gd name="T23" fmla="*/ 20 h 24"/>
                <a:gd name="T24" fmla="*/ 8 w 20"/>
                <a:gd name="T25" fmla="*/ 20 h 24"/>
                <a:gd name="T26" fmla="*/ 10 w 20"/>
                <a:gd name="T27" fmla="*/ 20 h 24"/>
                <a:gd name="T28" fmla="*/ 10 w 20"/>
                <a:gd name="T29" fmla="*/ 20 h 24"/>
                <a:gd name="T30" fmla="*/ 14 w 20"/>
                <a:gd name="T31" fmla="*/ 18 h 24"/>
                <a:gd name="T32" fmla="*/ 14 w 20"/>
                <a:gd name="T33" fmla="*/ 18 h 24"/>
                <a:gd name="T34" fmla="*/ 16 w 20"/>
                <a:gd name="T35" fmla="*/ 16 h 24"/>
                <a:gd name="T36" fmla="*/ 16 w 20"/>
                <a:gd name="T37" fmla="*/ 16 h 24"/>
                <a:gd name="T38" fmla="*/ 16 w 20"/>
                <a:gd name="T39" fmla="*/ 14 h 24"/>
                <a:gd name="T40" fmla="*/ 16 w 20"/>
                <a:gd name="T41" fmla="*/ 0 h 24"/>
                <a:gd name="T42" fmla="*/ 20 w 20"/>
                <a:gd name="T43" fmla="*/ 0 h 24"/>
                <a:gd name="T44" fmla="*/ 20 w 20"/>
                <a:gd name="T45" fmla="*/ 18 h 24"/>
                <a:gd name="T46" fmla="*/ 20 w 20"/>
                <a:gd name="T47" fmla="*/ 18 h 24"/>
                <a:gd name="T48" fmla="*/ 20 w 20"/>
                <a:gd name="T49" fmla="*/ 20 h 24"/>
                <a:gd name="T50" fmla="*/ 20 w 20"/>
                <a:gd name="T51" fmla="*/ 22 h 24"/>
                <a:gd name="T52" fmla="*/ 20 w 20"/>
                <a:gd name="T53" fmla="*/ 22 h 24"/>
                <a:gd name="T54" fmla="*/ 20 w 20"/>
                <a:gd name="T55" fmla="*/ 22 h 24"/>
                <a:gd name="T56" fmla="*/ 20 w 20"/>
                <a:gd name="T57" fmla="*/ 22 h 24"/>
                <a:gd name="T58" fmla="*/ 20 w 20"/>
                <a:gd name="T59" fmla="*/ 22 h 24"/>
                <a:gd name="T60" fmla="*/ 20 w 20"/>
                <a:gd name="T61" fmla="*/ 22 h 24"/>
                <a:gd name="T62" fmla="*/ 18 w 20"/>
                <a:gd name="T63" fmla="*/ 22 h 24"/>
                <a:gd name="T64" fmla="*/ 18 w 20"/>
                <a:gd name="T65" fmla="*/ 22 h 24"/>
                <a:gd name="T66" fmla="*/ 16 w 20"/>
                <a:gd name="T67" fmla="*/ 20 h 24"/>
                <a:gd name="T68" fmla="*/ 16 w 20"/>
                <a:gd name="T69" fmla="*/ 18 h 24"/>
                <a:gd name="T70" fmla="*/ 16 w 20"/>
                <a:gd name="T71" fmla="*/ 18 h 24"/>
                <a:gd name="T72" fmla="*/ 12 w 20"/>
                <a:gd name="T73" fmla="*/ 22 h 24"/>
                <a:gd name="T74" fmla="*/ 12 w 20"/>
                <a:gd name="T75" fmla="*/ 22 h 24"/>
                <a:gd name="T76" fmla="*/ 8 w 20"/>
                <a:gd name="T77" fmla="*/ 24 h 24"/>
                <a:gd name="T78" fmla="*/ 8 w 20"/>
                <a:gd name="T7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" h="24">
                  <a:moveTo>
                    <a:pt x="8" y="24"/>
                  </a:moveTo>
                  <a:lnTo>
                    <a:pt x="8" y="24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4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20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6" y="20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8" y="24"/>
                  </a:lnTo>
                  <a:lnTo>
                    <a:pt x="8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100"/>
            <p:cNvSpPr>
              <a:spLocks noEditPoints="1"/>
            </p:cNvSpPr>
            <p:nvPr/>
          </p:nvSpPr>
          <p:spPr bwMode="auto">
            <a:xfrm>
              <a:off x="5732463" y="3030538"/>
              <a:ext cx="38100" cy="38100"/>
            </a:xfrm>
            <a:custGeom>
              <a:avLst/>
              <a:gdLst>
                <a:gd name="T0" fmla="*/ 12 w 24"/>
                <a:gd name="T1" fmla="*/ 24 h 24"/>
                <a:gd name="T2" fmla="*/ 8 w 24"/>
                <a:gd name="T3" fmla="*/ 22 h 24"/>
                <a:gd name="T4" fmla="*/ 4 w 24"/>
                <a:gd name="T5" fmla="*/ 20 h 24"/>
                <a:gd name="T6" fmla="*/ 2 w 24"/>
                <a:gd name="T7" fmla="*/ 16 h 24"/>
                <a:gd name="T8" fmla="*/ 0 w 24"/>
                <a:gd name="T9" fmla="*/ 12 h 24"/>
                <a:gd name="T10" fmla="*/ 2 w 24"/>
                <a:gd name="T11" fmla="*/ 6 h 24"/>
                <a:gd name="T12" fmla="*/ 4 w 24"/>
                <a:gd name="T13" fmla="*/ 4 h 24"/>
                <a:gd name="T14" fmla="*/ 8 w 24"/>
                <a:gd name="T15" fmla="*/ 0 h 24"/>
                <a:gd name="T16" fmla="*/ 12 w 24"/>
                <a:gd name="T17" fmla="*/ 0 h 24"/>
                <a:gd name="T18" fmla="*/ 16 w 24"/>
                <a:gd name="T19" fmla="*/ 0 h 24"/>
                <a:gd name="T20" fmla="*/ 20 w 24"/>
                <a:gd name="T21" fmla="*/ 4 h 24"/>
                <a:gd name="T22" fmla="*/ 22 w 24"/>
                <a:gd name="T23" fmla="*/ 6 h 24"/>
                <a:gd name="T24" fmla="*/ 24 w 24"/>
                <a:gd name="T25" fmla="*/ 12 h 24"/>
                <a:gd name="T26" fmla="*/ 24 w 24"/>
                <a:gd name="T27" fmla="*/ 12 h 24"/>
                <a:gd name="T28" fmla="*/ 4 w 24"/>
                <a:gd name="T29" fmla="*/ 12 h 24"/>
                <a:gd name="T30" fmla="*/ 4 w 24"/>
                <a:gd name="T31" fmla="*/ 16 h 24"/>
                <a:gd name="T32" fmla="*/ 6 w 24"/>
                <a:gd name="T33" fmla="*/ 18 h 24"/>
                <a:gd name="T34" fmla="*/ 8 w 24"/>
                <a:gd name="T35" fmla="*/ 20 h 24"/>
                <a:gd name="T36" fmla="*/ 12 w 24"/>
                <a:gd name="T37" fmla="*/ 20 h 24"/>
                <a:gd name="T38" fmla="*/ 14 w 24"/>
                <a:gd name="T39" fmla="*/ 20 h 24"/>
                <a:gd name="T40" fmla="*/ 16 w 24"/>
                <a:gd name="T41" fmla="*/ 20 h 24"/>
                <a:gd name="T42" fmla="*/ 18 w 24"/>
                <a:gd name="T43" fmla="*/ 18 h 24"/>
                <a:gd name="T44" fmla="*/ 20 w 24"/>
                <a:gd name="T45" fmla="*/ 16 h 24"/>
                <a:gd name="T46" fmla="*/ 22 w 24"/>
                <a:gd name="T47" fmla="*/ 18 h 24"/>
                <a:gd name="T48" fmla="*/ 20 w 24"/>
                <a:gd name="T49" fmla="*/ 20 h 24"/>
                <a:gd name="T50" fmla="*/ 18 w 24"/>
                <a:gd name="T51" fmla="*/ 22 h 24"/>
                <a:gd name="T52" fmla="*/ 16 w 24"/>
                <a:gd name="T53" fmla="*/ 22 h 24"/>
                <a:gd name="T54" fmla="*/ 12 w 24"/>
                <a:gd name="T55" fmla="*/ 24 h 24"/>
                <a:gd name="T56" fmla="*/ 20 w 24"/>
                <a:gd name="T57" fmla="*/ 10 h 24"/>
                <a:gd name="T58" fmla="*/ 20 w 24"/>
                <a:gd name="T59" fmla="*/ 6 h 24"/>
                <a:gd name="T60" fmla="*/ 18 w 24"/>
                <a:gd name="T61" fmla="*/ 4 h 24"/>
                <a:gd name="T62" fmla="*/ 16 w 24"/>
                <a:gd name="T63" fmla="*/ 2 h 24"/>
                <a:gd name="T64" fmla="*/ 12 w 24"/>
                <a:gd name="T65" fmla="*/ 2 h 24"/>
                <a:gd name="T66" fmla="*/ 8 w 24"/>
                <a:gd name="T67" fmla="*/ 2 h 24"/>
                <a:gd name="T68" fmla="*/ 6 w 24"/>
                <a:gd name="T69" fmla="*/ 4 h 24"/>
                <a:gd name="T70" fmla="*/ 4 w 24"/>
                <a:gd name="T71" fmla="*/ 6 h 24"/>
                <a:gd name="T72" fmla="*/ 20 w 24"/>
                <a:gd name="T7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lnTo>
                    <a:pt x="12" y="24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2" y="24"/>
                  </a:lnTo>
                  <a:lnTo>
                    <a:pt x="12" y="24"/>
                  </a:lnTo>
                  <a:close/>
                  <a:moveTo>
                    <a:pt x="20" y="10"/>
                  </a:moveTo>
                  <a:lnTo>
                    <a:pt x="20" y="1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10"/>
                  </a:lnTo>
                  <a:lnTo>
                    <a:pt x="20" y="10"/>
                  </a:lnTo>
                  <a:lnTo>
                    <a:pt x="2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01"/>
            <p:cNvSpPr>
              <a:spLocks/>
            </p:cNvSpPr>
            <p:nvPr/>
          </p:nvSpPr>
          <p:spPr bwMode="auto">
            <a:xfrm>
              <a:off x="5326063" y="3109913"/>
              <a:ext cx="28575" cy="38100"/>
            </a:xfrm>
            <a:custGeom>
              <a:avLst/>
              <a:gdLst>
                <a:gd name="T0" fmla="*/ 18 w 18"/>
                <a:gd name="T1" fmla="*/ 24 h 24"/>
                <a:gd name="T2" fmla="*/ 16 w 18"/>
                <a:gd name="T3" fmla="*/ 24 h 24"/>
                <a:gd name="T4" fmla="*/ 16 w 18"/>
                <a:gd name="T5" fmla="*/ 12 h 24"/>
                <a:gd name="T6" fmla="*/ 16 w 18"/>
                <a:gd name="T7" fmla="*/ 12 h 24"/>
                <a:gd name="T8" fmla="*/ 14 w 18"/>
                <a:gd name="T9" fmla="*/ 6 h 24"/>
                <a:gd name="T10" fmla="*/ 14 w 18"/>
                <a:gd name="T11" fmla="*/ 6 h 24"/>
                <a:gd name="T12" fmla="*/ 10 w 18"/>
                <a:gd name="T13" fmla="*/ 4 h 24"/>
                <a:gd name="T14" fmla="*/ 10 w 18"/>
                <a:gd name="T15" fmla="*/ 4 h 24"/>
                <a:gd name="T16" fmla="*/ 8 w 18"/>
                <a:gd name="T17" fmla="*/ 4 h 24"/>
                <a:gd name="T18" fmla="*/ 8 w 18"/>
                <a:gd name="T19" fmla="*/ 4 h 24"/>
                <a:gd name="T20" fmla="*/ 6 w 18"/>
                <a:gd name="T21" fmla="*/ 6 h 24"/>
                <a:gd name="T22" fmla="*/ 6 w 18"/>
                <a:gd name="T23" fmla="*/ 6 h 24"/>
                <a:gd name="T24" fmla="*/ 4 w 18"/>
                <a:gd name="T25" fmla="*/ 8 h 24"/>
                <a:gd name="T26" fmla="*/ 4 w 18"/>
                <a:gd name="T27" fmla="*/ 8 h 24"/>
                <a:gd name="T28" fmla="*/ 2 w 18"/>
                <a:gd name="T29" fmla="*/ 10 h 24"/>
                <a:gd name="T30" fmla="*/ 2 w 18"/>
                <a:gd name="T31" fmla="*/ 24 h 24"/>
                <a:gd name="T32" fmla="*/ 0 w 18"/>
                <a:gd name="T33" fmla="*/ 24 h 24"/>
                <a:gd name="T34" fmla="*/ 0 w 18"/>
                <a:gd name="T35" fmla="*/ 2 h 24"/>
                <a:gd name="T36" fmla="*/ 2 w 18"/>
                <a:gd name="T37" fmla="*/ 2 h 24"/>
                <a:gd name="T38" fmla="*/ 2 w 18"/>
                <a:gd name="T39" fmla="*/ 6 h 24"/>
                <a:gd name="T40" fmla="*/ 2 w 18"/>
                <a:gd name="T41" fmla="*/ 6 h 24"/>
                <a:gd name="T42" fmla="*/ 6 w 18"/>
                <a:gd name="T43" fmla="*/ 2 h 24"/>
                <a:gd name="T44" fmla="*/ 6 w 18"/>
                <a:gd name="T45" fmla="*/ 2 h 24"/>
                <a:gd name="T46" fmla="*/ 12 w 18"/>
                <a:gd name="T47" fmla="*/ 0 h 24"/>
                <a:gd name="T48" fmla="*/ 12 w 18"/>
                <a:gd name="T49" fmla="*/ 0 h 24"/>
                <a:gd name="T50" fmla="*/ 16 w 18"/>
                <a:gd name="T51" fmla="*/ 2 h 24"/>
                <a:gd name="T52" fmla="*/ 16 w 18"/>
                <a:gd name="T53" fmla="*/ 2 h 24"/>
                <a:gd name="T54" fmla="*/ 18 w 18"/>
                <a:gd name="T55" fmla="*/ 4 h 24"/>
                <a:gd name="T56" fmla="*/ 18 w 18"/>
                <a:gd name="T57" fmla="*/ 4 h 24"/>
                <a:gd name="T58" fmla="*/ 18 w 18"/>
                <a:gd name="T59" fmla="*/ 6 h 24"/>
                <a:gd name="T60" fmla="*/ 18 w 18"/>
                <a:gd name="T61" fmla="*/ 6 h 24"/>
                <a:gd name="T62" fmla="*/ 18 w 18"/>
                <a:gd name="T63" fmla="*/ 10 h 24"/>
                <a:gd name="T64" fmla="*/ 18 w 18"/>
                <a:gd name="T65" fmla="*/ 24 h 24"/>
                <a:gd name="T66" fmla="*/ 18 w 18"/>
                <a:gd name="T6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" h="24">
                  <a:moveTo>
                    <a:pt x="18" y="24"/>
                  </a:moveTo>
                  <a:lnTo>
                    <a:pt x="16" y="2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10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6"/>
                  </a:lnTo>
                  <a:lnTo>
                    <a:pt x="2" y="6"/>
                  </a:lnTo>
                  <a:lnTo>
                    <a:pt x="6" y="2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10"/>
                  </a:lnTo>
                  <a:lnTo>
                    <a:pt x="18" y="24"/>
                  </a:lnTo>
                  <a:lnTo>
                    <a:pt x="18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02"/>
            <p:cNvSpPr>
              <a:spLocks noEditPoints="1"/>
            </p:cNvSpPr>
            <p:nvPr/>
          </p:nvSpPr>
          <p:spPr bwMode="auto">
            <a:xfrm>
              <a:off x="5364163" y="3109913"/>
              <a:ext cx="34925" cy="38100"/>
            </a:xfrm>
            <a:custGeom>
              <a:avLst/>
              <a:gdLst>
                <a:gd name="T0" fmla="*/ 10 w 22"/>
                <a:gd name="T1" fmla="*/ 24 h 24"/>
                <a:gd name="T2" fmla="*/ 6 w 22"/>
                <a:gd name="T3" fmla="*/ 24 h 24"/>
                <a:gd name="T4" fmla="*/ 2 w 22"/>
                <a:gd name="T5" fmla="*/ 22 h 24"/>
                <a:gd name="T6" fmla="*/ 0 w 22"/>
                <a:gd name="T7" fmla="*/ 18 h 24"/>
                <a:gd name="T8" fmla="*/ 0 w 22"/>
                <a:gd name="T9" fmla="*/ 12 h 24"/>
                <a:gd name="T10" fmla="*/ 0 w 22"/>
                <a:gd name="T11" fmla="*/ 8 h 24"/>
                <a:gd name="T12" fmla="*/ 2 w 22"/>
                <a:gd name="T13" fmla="*/ 4 h 24"/>
                <a:gd name="T14" fmla="*/ 6 w 22"/>
                <a:gd name="T15" fmla="*/ 2 h 24"/>
                <a:gd name="T16" fmla="*/ 10 w 22"/>
                <a:gd name="T17" fmla="*/ 0 h 24"/>
                <a:gd name="T18" fmla="*/ 16 w 22"/>
                <a:gd name="T19" fmla="*/ 2 h 24"/>
                <a:gd name="T20" fmla="*/ 18 w 22"/>
                <a:gd name="T21" fmla="*/ 4 h 24"/>
                <a:gd name="T22" fmla="*/ 22 w 22"/>
                <a:gd name="T23" fmla="*/ 8 h 24"/>
                <a:gd name="T24" fmla="*/ 22 w 22"/>
                <a:gd name="T25" fmla="*/ 12 h 24"/>
                <a:gd name="T26" fmla="*/ 22 w 22"/>
                <a:gd name="T27" fmla="*/ 14 h 24"/>
                <a:gd name="T28" fmla="*/ 2 w 22"/>
                <a:gd name="T29" fmla="*/ 14 h 24"/>
                <a:gd name="T30" fmla="*/ 4 w 22"/>
                <a:gd name="T31" fmla="*/ 18 h 24"/>
                <a:gd name="T32" fmla="*/ 6 w 22"/>
                <a:gd name="T33" fmla="*/ 20 h 24"/>
                <a:gd name="T34" fmla="*/ 8 w 22"/>
                <a:gd name="T35" fmla="*/ 22 h 24"/>
                <a:gd name="T36" fmla="*/ 10 w 22"/>
                <a:gd name="T37" fmla="*/ 22 h 24"/>
                <a:gd name="T38" fmla="*/ 14 w 22"/>
                <a:gd name="T39" fmla="*/ 22 h 24"/>
                <a:gd name="T40" fmla="*/ 16 w 22"/>
                <a:gd name="T41" fmla="*/ 22 h 24"/>
                <a:gd name="T42" fmla="*/ 16 w 22"/>
                <a:gd name="T43" fmla="*/ 20 h 24"/>
                <a:gd name="T44" fmla="*/ 18 w 22"/>
                <a:gd name="T45" fmla="*/ 18 h 24"/>
                <a:gd name="T46" fmla="*/ 20 w 22"/>
                <a:gd name="T47" fmla="*/ 18 h 24"/>
                <a:gd name="T48" fmla="*/ 20 w 22"/>
                <a:gd name="T49" fmla="*/ 22 h 24"/>
                <a:gd name="T50" fmla="*/ 16 w 22"/>
                <a:gd name="T51" fmla="*/ 22 h 24"/>
                <a:gd name="T52" fmla="*/ 14 w 22"/>
                <a:gd name="T53" fmla="*/ 24 h 24"/>
                <a:gd name="T54" fmla="*/ 10 w 22"/>
                <a:gd name="T55" fmla="*/ 24 h 24"/>
                <a:gd name="T56" fmla="*/ 20 w 22"/>
                <a:gd name="T57" fmla="*/ 12 h 24"/>
                <a:gd name="T58" fmla="*/ 18 w 22"/>
                <a:gd name="T59" fmla="*/ 8 h 24"/>
                <a:gd name="T60" fmla="*/ 16 w 22"/>
                <a:gd name="T61" fmla="*/ 6 h 24"/>
                <a:gd name="T62" fmla="*/ 14 w 22"/>
                <a:gd name="T63" fmla="*/ 4 h 24"/>
                <a:gd name="T64" fmla="*/ 10 w 22"/>
                <a:gd name="T65" fmla="*/ 4 h 24"/>
                <a:gd name="T66" fmla="*/ 8 w 22"/>
                <a:gd name="T67" fmla="*/ 4 h 24"/>
                <a:gd name="T68" fmla="*/ 6 w 22"/>
                <a:gd name="T69" fmla="*/ 6 h 24"/>
                <a:gd name="T70" fmla="*/ 4 w 22"/>
                <a:gd name="T71" fmla="*/ 8 h 24"/>
                <a:gd name="T72" fmla="*/ 20 w 22"/>
                <a:gd name="T73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" h="24">
                  <a:moveTo>
                    <a:pt x="10" y="24"/>
                  </a:moveTo>
                  <a:lnTo>
                    <a:pt x="10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0" y="24"/>
                  </a:lnTo>
                  <a:lnTo>
                    <a:pt x="10" y="24"/>
                  </a:lnTo>
                  <a:close/>
                  <a:moveTo>
                    <a:pt x="20" y="12"/>
                  </a:moveTo>
                  <a:lnTo>
                    <a:pt x="20" y="12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12"/>
                  </a:lnTo>
                  <a:lnTo>
                    <a:pt x="20" y="12"/>
                  </a:lnTo>
                  <a:lnTo>
                    <a:pt x="2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03"/>
            <p:cNvSpPr>
              <a:spLocks noEditPoints="1"/>
            </p:cNvSpPr>
            <p:nvPr/>
          </p:nvSpPr>
          <p:spPr bwMode="auto">
            <a:xfrm>
              <a:off x="5405438" y="3109913"/>
              <a:ext cx="34925" cy="53975"/>
            </a:xfrm>
            <a:custGeom>
              <a:avLst/>
              <a:gdLst>
                <a:gd name="T0" fmla="*/ 10 w 22"/>
                <a:gd name="T1" fmla="*/ 24 h 34"/>
                <a:gd name="T2" fmla="*/ 6 w 22"/>
                <a:gd name="T3" fmla="*/ 24 h 34"/>
                <a:gd name="T4" fmla="*/ 2 w 22"/>
                <a:gd name="T5" fmla="*/ 20 h 34"/>
                <a:gd name="T6" fmla="*/ 0 w 22"/>
                <a:gd name="T7" fmla="*/ 18 h 34"/>
                <a:gd name="T8" fmla="*/ 0 w 22"/>
                <a:gd name="T9" fmla="*/ 12 h 34"/>
                <a:gd name="T10" fmla="*/ 0 w 22"/>
                <a:gd name="T11" fmla="*/ 8 h 34"/>
                <a:gd name="T12" fmla="*/ 2 w 22"/>
                <a:gd name="T13" fmla="*/ 4 h 34"/>
                <a:gd name="T14" fmla="*/ 6 w 22"/>
                <a:gd name="T15" fmla="*/ 2 h 34"/>
                <a:gd name="T16" fmla="*/ 10 w 22"/>
                <a:gd name="T17" fmla="*/ 0 h 34"/>
                <a:gd name="T18" fmla="*/ 12 w 22"/>
                <a:gd name="T19" fmla="*/ 2 h 34"/>
                <a:gd name="T20" fmla="*/ 14 w 22"/>
                <a:gd name="T21" fmla="*/ 2 h 34"/>
                <a:gd name="T22" fmla="*/ 16 w 22"/>
                <a:gd name="T23" fmla="*/ 4 h 34"/>
                <a:gd name="T24" fmla="*/ 18 w 22"/>
                <a:gd name="T25" fmla="*/ 2 h 34"/>
                <a:gd name="T26" fmla="*/ 22 w 22"/>
                <a:gd name="T27" fmla="*/ 30 h 34"/>
                <a:gd name="T28" fmla="*/ 22 w 22"/>
                <a:gd name="T29" fmla="*/ 30 h 34"/>
                <a:gd name="T30" fmla="*/ 22 w 22"/>
                <a:gd name="T31" fmla="*/ 34 h 34"/>
                <a:gd name="T32" fmla="*/ 22 w 22"/>
                <a:gd name="T33" fmla="*/ 34 h 34"/>
                <a:gd name="T34" fmla="*/ 20 w 22"/>
                <a:gd name="T35" fmla="*/ 34 h 34"/>
                <a:gd name="T36" fmla="*/ 18 w 22"/>
                <a:gd name="T37" fmla="*/ 32 h 34"/>
                <a:gd name="T38" fmla="*/ 18 w 22"/>
                <a:gd name="T39" fmla="*/ 20 h 34"/>
                <a:gd name="T40" fmla="*/ 14 w 22"/>
                <a:gd name="T41" fmla="*/ 24 h 34"/>
                <a:gd name="T42" fmla="*/ 10 w 22"/>
                <a:gd name="T43" fmla="*/ 24 h 34"/>
                <a:gd name="T44" fmla="*/ 10 w 22"/>
                <a:gd name="T45" fmla="*/ 22 h 34"/>
                <a:gd name="T46" fmla="*/ 12 w 22"/>
                <a:gd name="T47" fmla="*/ 22 h 34"/>
                <a:gd name="T48" fmla="*/ 14 w 22"/>
                <a:gd name="T49" fmla="*/ 20 h 34"/>
                <a:gd name="T50" fmla="*/ 16 w 22"/>
                <a:gd name="T51" fmla="*/ 18 h 34"/>
                <a:gd name="T52" fmla="*/ 18 w 22"/>
                <a:gd name="T53" fmla="*/ 16 h 34"/>
                <a:gd name="T54" fmla="*/ 18 w 22"/>
                <a:gd name="T55" fmla="*/ 10 h 34"/>
                <a:gd name="T56" fmla="*/ 18 w 22"/>
                <a:gd name="T57" fmla="*/ 8 h 34"/>
                <a:gd name="T58" fmla="*/ 16 w 22"/>
                <a:gd name="T59" fmla="*/ 6 h 34"/>
                <a:gd name="T60" fmla="*/ 12 w 22"/>
                <a:gd name="T61" fmla="*/ 4 h 34"/>
                <a:gd name="T62" fmla="*/ 10 w 22"/>
                <a:gd name="T63" fmla="*/ 4 h 34"/>
                <a:gd name="T64" fmla="*/ 8 w 22"/>
                <a:gd name="T65" fmla="*/ 4 h 34"/>
                <a:gd name="T66" fmla="*/ 4 w 22"/>
                <a:gd name="T67" fmla="*/ 6 h 34"/>
                <a:gd name="T68" fmla="*/ 2 w 22"/>
                <a:gd name="T69" fmla="*/ 10 h 34"/>
                <a:gd name="T70" fmla="*/ 2 w 22"/>
                <a:gd name="T71" fmla="*/ 12 h 34"/>
                <a:gd name="T72" fmla="*/ 2 w 22"/>
                <a:gd name="T73" fmla="*/ 16 h 34"/>
                <a:gd name="T74" fmla="*/ 4 w 22"/>
                <a:gd name="T75" fmla="*/ 20 h 34"/>
                <a:gd name="T76" fmla="*/ 8 w 22"/>
                <a:gd name="T77" fmla="*/ 22 h 34"/>
                <a:gd name="T78" fmla="*/ 10 w 22"/>
                <a:gd name="T79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" h="34">
                  <a:moveTo>
                    <a:pt x="10" y="24"/>
                  </a:moveTo>
                  <a:lnTo>
                    <a:pt x="10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8" y="6"/>
                  </a:lnTo>
                  <a:lnTo>
                    <a:pt x="18" y="2"/>
                  </a:lnTo>
                  <a:lnTo>
                    <a:pt x="22" y="2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0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0" y="24"/>
                  </a:lnTo>
                  <a:lnTo>
                    <a:pt x="10" y="24"/>
                  </a:lnTo>
                  <a:close/>
                  <a:moveTo>
                    <a:pt x="10" y="22"/>
                  </a:moveTo>
                  <a:lnTo>
                    <a:pt x="10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8" y="16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04"/>
            <p:cNvSpPr>
              <a:spLocks/>
            </p:cNvSpPr>
            <p:nvPr/>
          </p:nvSpPr>
          <p:spPr bwMode="auto">
            <a:xfrm>
              <a:off x="5449888" y="3113088"/>
              <a:ext cx="31750" cy="34925"/>
            </a:xfrm>
            <a:custGeom>
              <a:avLst/>
              <a:gdLst>
                <a:gd name="T0" fmla="*/ 6 w 20"/>
                <a:gd name="T1" fmla="*/ 22 h 22"/>
                <a:gd name="T2" fmla="*/ 6 w 20"/>
                <a:gd name="T3" fmla="*/ 22 h 22"/>
                <a:gd name="T4" fmla="*/ 4 w 20"/>
                <a:gd name="T5" fmla="*/ 22 h 22"/>
                <a:gd name="T6" fmla="*/ 2 w 20"/>
                <a:gd name="T7" fmla="*/ 20 h 22"/>
                <a:gd name="T8" fmla="*/ 2 w 20"/>
                <a:gd name="T9" fmla="*/ 20 h 22"/>
                <a:gd name="T10" fmla="*/ 0 w 20"/>
                <a:gd name="T11" fmla="*/ 12 h 22"/>
                <a:gd name="T12" fmla="*/ 0 w 20"/>
                <a:gd name="T13" fmla="*/ 0 h 22"/>
                <a:gd name="T14" fmla="*/ 2 w 20"/>
                <a:gd name="T15" fmla="*/ 0 h 22"/>
                <a:gd name="T16" fmla="*/ 2 w 20"/>
                <a:gd name="T17" fmla="*/ 12 h 22"/>
                <a:gd name="T18" fmla="*/ 2 w 20"/>
                <a:gd name="T19" fmla="*/ 12 h 22"/>
                <a:gd name="T20" fmla="*/ 4 w 20"/>
                <a:gd name="T21" fmla="*/ 18 h 22"/>
                <a:gd name="T22" fmla="*/ 8 w 20"/>
                <a:gd name="T23" fmla="*/ 20 h 22"/>
                <a:gd name="T24" fmla="*/ 8 w 20"/>
                <a:gd name="T25" fmla="*/ 20 h 22"/>
                <a:gd name="T26" fmla="*/ 10 w 20"/>
                <a:gd name="T27" fmla="*/ 20 h 22"/>
                <a:gd name="T28" fmla="*/ 10 w 20"/>
                <a:gd name="T29" fmla="*/ 20 h 22"/>
                <a:gd name="T30" fmla="*/ 12 w 20"/>
                <a:gd name="T31" fmla="*/ 18 h 22"/>
                <a:gd name="T32" fmla="*/ 12 w 20"/>
                <a:gd name="T33" fmla="*/ 18 h 22"/>
                <a:gd name="T34" fmla="*/ 14 w 20"/>
                <a:gd name="T35" fmla="*/ 16 h 22"/>
                <a:gd name="T36" fmla="*/ 14 w 20"/>
                <a:gd name="T37" fmla="*/ 16 h 22"/>
                <a:gd name="T38" fmla="*/ 16 w 20"/>
                <a:gd name="T39" fmla="*/ 14 h 22"/>
                <a:gd name="T40" fmla="*/ 16 w 20"/>
                <a:gd name="T41" fmla="*/ 0 h 22"/>
                <a:gd name="T42" fmla="*/ 18 w 20"/>
                <a:gd name="T43" fmla="*/ 0 h 22"/>
                <a:gd name="T44" fmla="*/ 18 w 20"/>
                <a:gd name="T45" fmla="*/ 18 h 22"/>
                <a:gd name="T46" fmla="*/ 18 w 20"/>
                <a:gd name="T47" fmla="*/ 18 h 22"/>
                <a:gd name="T48" fmla="*/ 20 w 20"/>
                <a:gd name="T49" fmla="*/ 20 h 22"/>
                <a:gd name="T50" fmla="*/ 20 w 20"/>
                <a:gd name="T51" fmla="*/ 22 h 22"/>
                <a:gd name="T52" fmla="*/ 20 w 20"/>
                <a:gd name="T53" fmla="*/ 22 h 22"/>
                <a:gd name="T54" fmla="*/ 20 w 20"/>
                <a:gd name="T55" fmla="*/ 22 h 22"/>
                <a:gd name="T56" fmla="*/ 20 w 20"/>
                <a:gd name="T57" fmla="*/ 22 h 22"/>
                <a:gd name="T58" fmla="*/ 18 w 20"/>
                <a:gd name="T59" fmla="*/ 22 h 22"/>
                <a:gd name="T60" fmla="*/ 18 w 20"/>
                <a:gd name="T61" fmla="*/ 22 h 22"/>
                <a:gd name="T62" fmla="*/ 16 w 20"/>
                <a:gd name="T63" fmla="*/ 22 h 22"/>
                <a:gd name="T64" fmla="*/ 16 w 20"/>
                <a:gd name="T65" fmla="*/ 22 h 22"/>
                <a:gd name="T66" fmla="*/ 16 w 20"/>
                <a:gd name="T67" fmla="*/ 20 h 22"/>
                <a:gd name="T68" fmla="*/ 16 w 20"/>
                <a:gd name="T69" fmla="*/ 16 h 22"/>
                <a:gd name="T70" fmla="*/ 16 w 20"/>
                <a:gd name="T71" fmla="*/ 16 h 22"/>
                <a:gd name="T72" fmla="*/ 12 w 20"/>
                <a:gd name="T73" fmla="*/ 22 h 22"/>
                <a:gd name="T74" fmla="*/ 12 w 20"/>
                <a:gd name="T75" fmla="*/ 22 h 22"/>
                <a:gd name="T76" fmla="*/ 6 w 20"/>
                <a:gd name="T77" fmla="*/ 22 h 22"/>
                <a:gd name="T78" fmla="*/ 6 w 20"/>
                <a:gd name="T7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" h="22">
                  <a:moveTo>
                    <a:pt x="6" y="22"/>
                  </a:moveTo>
                  <a:lnTo>
                    <a:pt x="6" y="22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4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6" y="14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0" y="20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0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6" y="22"/>
                  </a:lnTo>
                  <a:lnTo>
                    <a:pt x="6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05"/>
            <p:cNvSpPr>
              <a:spLocks noEditPoints="1"/>
            </p:cNvSpPr>
            <p:nvPr/>
          </p:nvSpPr>
          <p:spPr bwMode="auto">
            <a:xfrm>
              <a:off x="5487988" y="3109913"/>
              <a:ext cx="34925" cy="38100"/>
            </a:xfrm>
            <a:custGeom>
              <a:avLst/>
              <a:gdLst>
                <a:gd name="T0" fmla="*/ 12 w 22"/>
                <a:gd name="T1" fmla="*/ 24 h 24"/>
                <a:gd name="T2" fmla="*/ 6 w 22"/>
                <a:gd name="T3" fmla="*/ 24 h 24"/>
                <a:gd name="T4" fmla="*/ 4 w 22"/>
                <a:gd name="T5" fmla="*/ 22 h 24"/>
                <a:gd name="T6" fmla="*/ 0 w 22"/>
                <a:gd name="T7" fmla="*/ 18 h 24"/>
                <a:gd name="T8" fmla="*/ 0 w 22"/>
                <a:gd name="T9" fmla="*/ 12 h 24"/>
                <a:gd name="T10" fmla="*/ 0 w 22"/>
                <a:gd name="T11" fmla="*/ 8 h 24"/>
                <a:gd name="T12" fmla="*/ 4 w 22"/>
                <a:gd name="T13" fmla="*/ 4 h 24"/>
                <a:gd name="T14" fmla="*/ 6 w 22"/>
                <a:gd name="T15" fmla="*/ 2 h 24"/>
                <a:gd name="T16" fmla="*/ 12 w 22"/>
                <a:gd name="T17" fmla="*/ 0 h 24"/>
                <a:gd name="T18" fmla="*/ 16 w 22"/>
                <a:gd name="T19" fmla="*/ 2 h 24"/>
                <a:gd name="T20" fmla="*/ 20 w 22"/>
                <a:gd name="T21" fmla="*/ 4 h 24"/>
                <a:gd name="T22" fmla="*/ 22 w 22"/>
                <a:gd name="T23" fmla="*/ 8 h 24"/>
                <a:gd name="T24" fmla="*/ 22 w 22"/>
                <a:gd name="T25" fmla="*/ 12 h 24"/>
                <a:gd name="T26" fmla="*/ 22 w 22"/>
                <a:gd name="T27" fmla="*/ 14 h 24"/>
                <a:gd name="T28" fmla="*/ 4 w 22"/>
                <a:gd name="T29" fmla="*/ 14 h 24"/>
                <a:gd name="T30" fmla="*/ 4 w 22"/>
                <a:gd name="T31" fmla="*/ 18 h 24"/>
                <a:gd name="T32" fmla="*/ 6 w 22"/>
                <a:gd name="T33" fmla="*/ 20 h 24"/>
                <a:gd name="T34" fmla="*/ 8 w 22"/>
                <a:gd name="T35" fmla="*/ 22 h 24"/>
                <a:gd name="T36" fmla="*/ 12 w 22"/>
                <a:gd name="T37" fmla="*/ 22 h 24"/>
                <a:gd name="T38" fmla="*/ 14 w 22"/>
                <a:gd name="T39" fmla="*/ 22 h 24"/>
                <a:gd name="T40" fmla="*/ 16 w 22"/>
                <a:gd name="T41" fmla="*/ 22 h 24"/>
                <a:gd name="T42" fmla="*/ 18 w 22"/>
                <a:gd name="T43" fmla="*/ 20 h 24"/>
                <a:gd name="T44" fmla="*/ 18 w 22"/>
                <a:gd name="T45" fmla="*/ 18 h 24"/>
                <a:gd name="T46" fmla="*/ 22 w 22"/>
                <a:gd name="T47" fmla="*/ 18 h 24"/>
                <a:gd name="T48" fmla="*/ 20 w 22"/>
                <a:gd name="T49" fmla="*/ 22 h 24"/>
                <a:gd name="T50" fmla="*/ 18 w 22"/>
                <a:gd name="T51" fmla="*/ 22 h 24"/>
                <a:gd name="T52" fmla="*/ 14 w 22"/>
                <a:gd name="T53" fmla="*/ 24 h 24"/>
                <a:gd name="T54" fmla="*/ 12 w 22"/>
                <a:gd name="T55" fmla="*/ 24 h 24"/>
                <a:gd name="T56" fmla="*/ 20 w 22"/>
                <a:gd name="T57" fmla="*/ 12 h 24"/>
                <a:gd name="T58" fmla="*/ 18 w 22"/>
                <a:gd name="T59" fmla="*/ 8 h 24"/>
                <a:gd name="T60" fmla="*/ 18 w 22"/>
                <a:gd name="T61" fmla="*/ 6 h 24"/>
                <a:gd name="T62" fmla="*/ 14 w 22"/>
                <a:gd name="T63" fmla="*/ 4 h 24"/>
                <a:gd name="T64" fmla="*/ 12 w 22"/>
                <a:gd name="T65" fmla="*/ 4 h 24"/>
                <a:gd name="T66" fmla="*/ 8 w 22"/>
                <a:gd name="T67" fmla="*/ 4 h 24"/>
                <a:gd name="T68" fmla="*/ 6 w 22"/>
                <a:gd name="T69" fmla="*/ 6 h 24"/>
                <a:gd name="T70" fmla="*/ 4 w 22"/>
                <a:gd name="T71" fmla="*/ 8 h 24"/>
                <a:gd name="T72" fmla="*/ 20 w 22"/>
                <a:gd name="T73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" h="24">
                  <a:moveTo>
                    <a:pt x="12" y="24"/>
                  </a:moveTo>
                  <a:lnTo>
                    <a:pt x="12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4"/>
                  </a:lnTo>
                  <a:lnTo>
                    <a:pt x="12" y="24"/>
                  </a:lnTo>
                  <a:close/>
                  <a:moveTo>
                    <a:pt x="20" y="12"/>
                  </a:moveTo>
                  <a:lnTo>
                    <a:pt x="20" y="12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2"/>
                  </a:lnTo>
                  <a:lnTo>
                    <a:pt x="20" y="12"/>
                  </a:lnTo>
                  <a:lnTo>
                    <a:pt x="2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06"/>
            <p:cNvSpPr>
              <a:spLocks/>
            </p:cNvSpPr>
            <p:nvPr/>
          </p:nvSpPr>
          <p:spPr bwMode="auto">
            <a:xfrm>
              <a:off x="5545138" y="3109913"/>
              <a:ext cx="28575" cy="38100"/>
            </a:xfrm>
            <a:custGeom>
              <a:avLst/>
              <a:gdLst>
                <a:gd name="T0" fmla="*/ 10 w 18"/>
                <a:gd name="T1" fmla="*/ 24 h 24"/>
                <a:gd name="T2" fmla="*/ 4 w 18"/>
                <a:gd name="T3" fmla="*/ 24 h 24"/>
                <a:gd name="T4" fmla="*/ 2 w 18"/>
                <a:gd name="T5" fmla="*/ 20 h 24"/>
                <a:gd name="T6" fmla="*/ 6 w 18"/>
                <a:gd name="T7" fmla="*/ 22 h 24"/>
                <a:gd name="T8" fmla="*/ 10 w 18"/>
                <a:gd name="T9" fmla="*/ 22 h 24"/>
                <a:gd name="T10" fmla="*/ 14 w 18"/>
                <a:gd name="T11" fmla="*/ 22 h 24"/>
                <a:gd name="T12" fmla="*/ 16 w 18"/>
                <a:gd name="T13" fmla="*/ 18 h 24"/>
                <a:gd name="T14" fmla="*/ 16 w 18"/>
                <a:gd name="T15" fmla="*/ 16 h 24"/>
                <a:gd name="T16" fmla="*/ 14 w 18"/>
                <a:gd name="T17" fmla="*/ 16 h 24"/>
                <a:gd name="T18" fmla="*/ 12 w 18"/>
                <a:gd name="T19" fmla="*/ 14 h 24"/>
                <a:gd name="T20" fmla="*/ 10 w 18"/>
                <a:gd name="T21" fmla="*/ 14 h 24"/>
                <a:gd name="T22" fmla="*/ 6 w 18"/>
                <a:gd name="T23" fmla="*/ 12 h 24"/>
                <a:gd name="T24" fmla="*/ 4 w 18"/>
                <a:gd name="T25" fmla="*/ 12 h 24"/>
                <a:gd name="T26" fmla="*/ 2 w 18"/>
                <a:gd name="T27" fmla="*/ 10 h 24"/>
                <a:gd name="T28" fmla="*/ 2 w 18"/>
                <a:gd name="T29" fmla="*/ 8 h 24"/>
                <a:gd name="T30" fmla="*/ 2 w 18"/>
                <a:gd name="T31" fmla="*/ 4 h 24"/>
                <a:gd name="T32" fmla="*/ 4 w 18"/>
                <a:gd name="T33" fmla="*/ 2 h 24"/>
                <a:gd name="T34" fmla="*/ 6 w 18"/>
                <a:gd name="T35" fmla="*/ 2 h 24"/>
                <a:gd name="T36" fmla="*/ 10 w 18"/>
                <a:gd name="T37" fmla="*/ 0 h 24"/>
                <a:gd name="T38" fmla="*/ 14 w 18"/>
                <a:gd name="T39" fmla="*/ 2 h 24"/>
                <a:gd name="T40" fmla="*/ 18 w 18"/>
                <a:gd name="T41" fmla="*/ 4 h 24"/>
                <a:gd name="T42" fmla="*/ 16 w 18"/>
                <a:gd name="T43" fmla="*/ 6 h 24"/>
                <a:gd name="T44" fmla="*/ 14 w 18"/>
                <a:gd name="T45" fmla="*/ 4 h 24"/>
                <a:gd name="T46" fmla="*/ 10 w 18"/>
                <a:gd name="T47" fmla="*/ 4 h 24"/>
                <a:gd name="T48" fmla="*/ 8 w 18"/>
                <a:gd name="T49" fmla="*/ 4 h 24"/>
                <a:gd name="T50" fmla="*/ 6 w 18"/>
                <a:gd name="T51" fmla="*/ 4 h 24"/>
                <a:gd name="T52" fmla="*/ 4 w 18"/>
                <a:gd name="T53" fmla="*/ 6 h 24"/>
                <a:gd name="T54" fmla="*/ 4 w 18"/>
                <a:gd name="T55" fmla="*/ 8 h 24"/>
                <a:gd name="T56" fmla="*/ 4 w 18"/>
                <a:gd name="T57" fmla="*/ 8 h 24"/>
                <a:gd name="T58" fmla="*/ 6 w 18"/>
                <a:gd name="T59" fmla="*/ 10 h 24"/>
                <a:gd name="T60" fmla="*/ 8 w 18"/>
                <a:gd name="T61" fmla="*/ 10 h 24"/>
                <a:gd name="T62" fmla="*/ 10 w 18"/>
                <a:gd name="T63" fmla="*/ 12 h 24"/>
                <a:gd name="T64" fmla="*/ 14 w 18"/>
                <a:gd name="T65" fmla="*/ 12 h 24"/>
                <a:gd name="T66" fmla="*/ 16 w 18"/>
                <a:gd name="T67" fmla="*/ 14 h 24"/>
                <a:gd name="T68" fmla="*/ 18 w 18"/>
                <a:gd name="T69" fmla="*/ 16 h 24"/>
                <a:gd name="T70" fmla="*/ 18 w 18"/>
                <a:gd name="T71" fmla="*/ 18 h 24"/>
                <a:gd name="T72" fmla="*/ 16 w 18"/>
                <a:gd name="T73" fmla="*/ 22 h 24"/>
                <a:gd name="T74" fmla="*/ 10 w 18"/>
                <a:gd name="T7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" h="24">
                  <a:moveTo>
                    <a:pt x="10" y="24"/>
                  </a:moveTo>
                  <a:lnTo>
                    <a:pt x="10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8" y="4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20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0" y="24"/>
                  </a:lnTo>
                  <a:lnTo>
                    <a:pt x="1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07"/>
            <p:cNvSpPr>
              <a:spLocks noEditPoints="1"/>
            </p:cNvSpPr>
            <p:nvPr/>
          </p:nvSpPr>
          <p:spPr bwMode="auto">
            <a:xfrm>
              <a:off x="5583238" y="3097213"/>
              <a:ext cx="3175" cy="50800"/>
            </a:xfrm>
            <a:custGeom>
              <a:avLst/>
              <a:gdLst>
                <a:gd name="T0" fmla="*/ 0 w 2"/>
                <a:gd name="T1" fmla="*/ 32 h 32"/>
                <a:gd name="T2" fmla="*/ 0 w 2"/>
                <a:gd name="T3" fmla="*/ 10 h 32"/>
                <a:gd name="T4" fmla="*/ 2 w 2"/>
                <a:gd name="T5" fmla="*/ 10 h 32"/>
                <a:gd name="T6" fmla="*/ 2 w 2"/>
                <a:gd name="T7" fmla="*/ 32 h 32"/>
                <a:gd name="T8" fmla="*/ 0 w 2"/>
                <a:gd name="T9" fmla="*/ 32 h 32"/>
                <a:gd name="T10" fmla="*/ 0 w 2"/>
                <a:gd name="T11" fmla="*/ 32 h 32"/>
                <a:gd name="T12" fmla="*/ 0 w 2"/>
                <a:gd name="T13" fmla="*/ 4 h 32"/>
                <a:gd name="T14" fmla="*/ 0 w 2"/>
                <a:gd name="T15" fmla="*/ 0 h 32"/>
                <a:gd name="T16" fmla="*/ 2 w 2"/>
                <a:gd name="T17" fmla="*/ 0 h 32"/>
                <a:gd name="T18" fmla="*/ 2 w 2"/>
                <a:gd name="T19" fmla="*/ 4 h 32"/>
                <a:gd name="T20" fmla="*/ 0 w 2"/>
                <a:gd name="T21" fmla="*/ 4 h 32"/>
                <a:gd name="T22" fmla="*/ 0 w 2"/>
                <a:gd name="T23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32">
                  <a:moveTo>
                    <a:pt x="0" y="32"/>
                  </a:moveTo>
                  <a:lnTo>
                    <a:pt x="0" y="10"/>
                  </a:lnTo>
                  <a:lnTo>
                    <a:pt x="2" y="10"/>
                  </a:lnTo>
                  <a:lnTo>
                    <a:pt x="2" y="32"/>
                  </a:lnTo>
                  <a:lnTo>
                    <a:pt x="0" y="32"/>
                  </a:lnTo>
                  <a:lnTo>
                    <a:pt x="0" y="32"/>
                  </a:lnTo>
                  <a:close/>
                  <a:moveTo>
                    <a:pt x="0" y="4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108"/>
            <p:cNvSpPr>
              <a:spLocks/>
            </p:cNvSpPr>
            <p:nvPr/>
          </p:nvSpPr>
          <p:spPr bwMode="auto">
            <a:xfrm>
              <a:off x="5595938" y="3100388"/>
              <a:ext cx="19050" cy="47625"/>
            </a:xfrm>
            <a:custGeom>
              <a:avLst/>
              <a:gdLst>
                <a:gd name="T0" fmla="*/ 12 w 12"/>
                <a:gd name="T1" fmla="*/ 28 h 30"/>
                <a:gd name="T2" fmla="*/ 12 w 12"/>
                <a:gd name="T3" fmla="*/ 28 h 30"/>
                <a:gd name="T4" fmla="*/ 12 w 12"/>
                <a:gd name="T5" fmla="*/ 30 h 30"/>
                <a:gd name="T6" fmla="*/ 12 w 12"/>
                <a:gd name="T7" fmla="*/ 30 h 30"/>
                <a:gd name="T8" fmla="*/ 10 w 12"/>
                <a:gd name="T9" fmla="*/ 30 h 30"/>
                <a:gd name="T10" fmla="*/ 10 w 12"/>
                <a:gd name="T11" fmla="*/ 30 h 30"/>
                <a:gd name="T12" fmla="*/ 8 w 12"/>
                <a:gd name="T13" fmla="*/ 30 h 30"/>
                <a:gd name="T14" fmla="*/ 8 w 12"/>
                <a:gd name="T15" fmla="*/ 30 h 30"/>
                <a:gd name="T16" fmla="*/ 8 w 12"/>
                <a:gd name="T17" fmla="*/ 30 h 30"/>
                <a:gd name="T18" fmla="*/ 8 w 12"/>
                <a:gd name="T19" fmla="*/ 30 h 30"/>
                <a:gd name="T20" fmla="*/ 6 w 12"/>
                <a:gd name="T21" fmla="*/ 30 h 30"/>
                <a:gd name="T22" fmla="*/ 6 w 12"/>
                <a:gd name="T23" fmla="*/ 30 h 30"/>
                <a:gd name="T24" fmla="*/ 4 w 12"/>
                <a:gd name="T25" fmla="*/ 30 h 30"/>
                <a:gd name="T26" fmla="*/ 4 w 12"/>
                <a:gd name="T27" fmla="*/ 30 h 30"/>
                <a:gd name="T28" fmla="*/ 2 w 12"/>
                <a:gd name="T29" fmla="*/ 28 h 30"/>
                <a:gd name="T30" fmla="*/ 2 w 12"/>
                <a:gd name="T31" fmla="*/ 28 h 30"/>
                <a:gd name="T32" fmla="*/ 2 w 12"/>
                <a:gd name="T33" fmla="*/ 26 h 30"/>
                <a:gd name="T34" fmla="*/ 2 w 12"/>
                <a:gd name="T35" fmla="*/ 10 h 30"/>
                <a:gd name="T36" fmla="*/ 0 w 12"/>
                <a:gd name="T37" fmla="*/ 10 h 30"/>
                <a:gd name="T38" fmla="*/ 0 w 12"/>
                <a:gd name="T39" fmla="*/ 8 h 30"/>
                <a:gd name="T40" fmla="*/ 2 w 12"/>
                <a:gd name="T41" fmla="*/ 8 h 30"/>
                <a:gd name="T42" fmla="*/ 2 w 12"/>
                <a:gd name="T43" fmla="*/ 0 h 30"/>
                <a:gd name="T44" fmla="*/ 6 w 12"/>
                <a:gd name="T45" fmla="*/ 0 h 30"/>
                <a:gd name="T46" fmla="*/ 6 w 12"/>
                <a:gd name="T47" fmla="*/ 8 h 30"/>
                <a:gd name="T48" fmla="*/ 10 w 12"/>
                <a:gd name="T49" fmla="*/ 8 h 30"/>
                <a:gd name="T50" fmla="*/ 10 w 12"/>
                <a:gd name="T51" fmla="*/ 10 h 30"/>
                <a:gd name="T52" fmla="*/ 6 w 12"/>
                <a:gd name="T53" fmla="*/ 10 h 30"/>
                <a:gd name="T54" fmla="*/ 6 w 12"/>
                <a:gd name="T55" fmla="*/ 26 h 30"/>
                <a:gd name="T56" fmla="*/ 6 w 12"/>
                <a:gd name="T57" fmla="*/ 26 h 30"/>
                <a:gd name="T58" fmla="*/ 6 w 12"/>
                <a:gd name="T59" fmla="*/ 28 h 30"/>
                <a:gd name="T60" fmla="*/ 6 w 12"/>
                <a:gd name="T61" fmla="*/ 28 h 30"/>
                <a:gd name="T62" fmla="*/ 8 w 12"/>
                <a:gd name="T63" fmla="*/ 28 h 30"/>
                <a:gd name="T64" fmla="*/ 8 w 12"/>
                <a:gd name="T65" fmla="*/ 28 h 30"/>
                <a:gd name="T66" fmla="*/ 10 w 12"/>
                <a:gd name="T67" fmla="*/ 28 h 30"/>
                <a:gd name="T68" fmla="*/ 10 w 12"/>
                <a:gd name="T69" fmla="*/ 28 h 30"/>
                <a:gd name="T70" fmla="*/ 12 w 12"/>
                <a:gd name="T71" fmla="*/ 26 h 30"/>
                <a:gd name="T72" fmla="*/ 12 w 12"/>
                <a:gd name="T73" fmla="*/ 28 h 30"/>
                <a:gd name="T74" fmla="*/ 12 w 12"/>
                <a:gd name="T75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" h="30">
                  <a:moveTo>
                    <a:pt x="12" y="28"/>
                  </a:moveTo>
                  <a:lnTo>
                    <a:pt x="12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8"/>
                  </a:lnTo>
                  <a:lnTo>
                    <a:pt x="2" y="0"/>
                  </a:lnTo>
                  <a:lnTo>
                    <a:pt x="6" y="0"/>
                  </a:lnTo>
                  <a:lnTo>
                    <a:pt x="6" y="8"/>
                  </a:lnTo>
                  <a:lnTo>
                    <a:pt x="10" y="8"/>
                  </a:lnTo>
                  <a:lnTo>
                    <a:pt x="10" y="10"/>
                  </a:lnTo>
                  <a:lnTo>
                    <a:pt x="6" y="10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26"/>
                  </a:lnTo>
                  <a:lnTo>
                    <a:pt x="12" y="28"/>
                  </a:lnTo>
                  <a:lnTo>
                    <a:pt x="12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09"/>
            <p:cNvSpPr>
              <a:spLocks noEditPoints="1"/>
            </p:cNvSpPr>
            <p:nvPr/>
          </p:nvSpPr>
          <p:spPr bwMode="auto">
            <a:xfrm>
              <a:off x="5637213" y="3109913"/>
              <a:ext cx="31750" cy="38100"/>
            </a:xfrm>
            <a:custGeom>
              <a:avLst/>
              <a:gdLst>
                <a:gd name="T0" fmla="*/ 6 w 20"/>
                <a:gd name="T1" fmla="*/ 24 h 24"/>
                <a:gd name="T2" fmla="*/ 4 w 20"/>
                <a:gd name="T3" fmla="*/ 24 h 24"/>
                <a:gd name="T4" fmla="*/ 2 w 20"/>
                <a:gd name="T5" fmla="*/ 22 h 24"/>
                <a:gd name="T6" fmla="*/ 0 w 20"/>
                <a:gd name="T7" fmla="*/ 20 h 24"/>
                <a:gd name="T8" fmla="*/ 0 w 20"/>
                <a:gd name="T9" fmla="*/ 18 h 24"/>
                <a:gd name="T10" fmla="*/ 0 w 20"/>
                <a:gd name="T11" fmla="*/ 14 h 24"/>
                <a:gd name="T12" fmla="*/ 2 w 20"/>
                <a:gd name="T13" fmla="*/ 12 h 24"/>
                <a:gd name="T14" fmla="*/ 4 w 20"/>
                <a:gd name="T15" fmla="*/ 12 h 24"/>
                <a:gd name="T16" fmla="*/ 8 w 20"/>
                <a:gd name="T17" fmla="*/ 10 h 24"/>
                <a:gd name="T18" fmla="*/ 12 w 20"/>
                <a:gd name="T19" fmla="*/ 10 h 24"/>
                <a:gd name="T20" fmla="*/ 16 w 20"/>
                <a:gd name="T21" fmla="*/ 10 h 24"/>
                <a:gd name="T22" fmla="*/ 14 w 20"/>
                <a:gd name="T23" fmla="*/ 4 h 24"/>
                <a:gd name="T24" fmla="*/ 10 w 20"/>
                <a:gd name="T25" fmla="*/ 4 h 24"/>
                <a:gd name="T26" fmla="*/ 6 w 20"/>
                <a:gd name="T27" fmla="*/ 4 h 24"/>
                <a:gd name="T28" fmla="*/ 2 w 20"/>
                <a:gd name="T29" fmla="*/ 6 h 24"/>
                <a:gd name="T30" fmla="*/ 0 w 20"/>
                <a:gd name="T31" fmla="*/ 4 h 24"/>
                <a:gd name="T32" fmla="*/ 10 w 20"/>
                <a:gd name="T33" fmla="*/ 0 h 24"/>
                <a:gd name="T34" fmla="*/ 14 w 20"/>
                <a:gd name="T35" fmla="*/ 2 h 24"/>
                <a:gd name="T36" fmla="*/ 16 w 20"/>
                <a:gd name="T37" fmla="*/ 4 h 24"/>
                <a:gd name="T38" fmla="*/ 18 w 20"/>
                <a:gd name="T39" fmla="*/ 10 h 24"/>
                <a:gd name="T40" fmla="*/ 18 w 20"/>
                <a:gd name="T41" fmla="*/ 20 h 24"/>
                <a:gd name="T42" fmla="*/ 20 w 20"/>
                <a:gd name="T43" fmla="*/ 24 h 24"/>
                <a:gd name="T44" fmla="*/ 18 w 20"/>
                <a:gd name="T45" fmla="*/ 24 h 24"/>
                <a:gd name="T46" fmla="*/ 16 w 20"/>
                <a:gd name="T47" fmla="*/ 24 h 24"/>
                <a:gd name="T48" fmla="*/ 16 w 20"/>
                <a:gd name="T49" fmla="*/ 22 h 24"/>
                <a:gd name="T50" fmla="*/ 16 w 20"/>
                <a:gd name="T51" fmla="*/ 20 h 24"/>
                <a:gd name="T52" fmla="*/ 12 w 20"/>
                <a:gd name="T53" fmla="*/ 24 h 24"/>
                <a:gd name="T54" fmla="*/ 6 w 20"/>
                <a:gd name="T55" fmla="*/ 24 h 24"/>
                <a:gd name="T56" fmla="*/ 8 w 20"/>
                <a:gd name="T57" fmla="*/ 22 h 24"/>
                <a:gd name="T58" fmla="*/ 12 w 20"/>
                <a:gd name="T59" fmla="*/ 22 h 24"/>
                <a:gd name="T60" fmla="*/ 14 w 20"/>
                <a:gd name="T61" fmla="*/ 20 h 24"/>
                <a:gd name="T62" fmla="*/ 16 w 20"/>
                <a:gd name="T63" fmla="*/ 18 h 24"/>
                <a:gd name="T64" fmla="*/ 16 w 20"/>
                <a:gd name="T65" fmla="*/ 14 h 24"/>
                <a:gd name="T66" fmla="*/ 12 w 20"/>
                <a:gd name="T67" fmla="*/ 12 h 24"/>
                <a:gd name="T68" fmla="*/ 10 w 20"/>
                <a:gd name="T69" fmla="*/ 12 h 24"/>
                <a:gd name="T70" fmla="*/ 4 w 20"/>
                <a:gd name="T71" fmla="*/ 14 h 24"/>
                <a:gd name="T72" fmla="*/ 2 w 20"/>
                <a:gd name="T73" fmla="*/ 18 h 24"/>
                <a:gd name="T74" fmla="*/ 2 w 20"/>
                <a:gd name="T75" fmla="*/ 20 h 24"/>
                <a:gd name="T76" fmla="*/ 4 w 20"/>
                <a:gd name="T77" fmla="*/ 20 h 24"/>
                <a:gd name="T78" fmla="*/ 6 w 20"/>
                <a:gd name="T79" fmla="*/ 22 h 24"/>
                <a:gd name="T80" fmla="*/ 8 w 20"/>
                <a:gd name="T81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" h="24">
                  <a:moveTo>
                    <a:pt x="6" y="24"/>
                  </a:moveTo>
                  <a:lnTo>
                    <a:pt x="6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8" y="6"/>
                  </a:lnTo>
                  <a:lnTo>
                    <a:pt x="18" y="10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20" y="22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6" y="24"/>
                  </a:lnTo>
                  <a:lnTo>
                    <a:pt x="6" y="24"/>
                  </a:lnTo>
                  <a:close/>
                  <a:moveTo>
                    <a:pt x="8" y="22"/>
                  </a:moveTo>
                  <a:lnTo>
                    <a:pt x="8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2"/>
                  </a:lnTo>
                  <a:lnTo>
                    <a:pt x="8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110"/>
            <p:cNvSpPr>
              <a:spLocks/>
            </p:cNvSpPr>
            <p:nvPr/>
          </p:nvSpPr>
          <p:spPr bwMode="auto">
            <a:xfrm>
              <a:off x="5675313" y="3109913"/>
              <a:ext cx="53975" cy="38100"/>
            </a:xfrm>
            <a:custGeom>
              <a:avLst/>
              <a:gdLst>
                <a:gd name="T0" fmla="*/ 34 w 34"/>
                <a:gd name="T1" fmla="*/ 24 h 24"/>
                <a:gd name="T2" fmla="*/ 32 w 34"/>
                <a:gd name="T3" fmla="*/ 24 h 24"/>
                <a:gd name="T4" fmla="*/ 32 w 34"/>
                <a:gd name="T5" fmla="*/ 12 h 24"/>
                <a:gd name="T6" fmla="*/ 32 w 34"/>
                <a:gd name="T7" fmla="*/ 12 h 24"/>
                <a:gd name="T8" fmla="*/ 30 w 34"/>
                <a:gd name="T9" fmla="*/ 6 h 24"/>
                <a:gd name="T10" fmla="*/ 30 w 34"/>
                <a:gd name="T11" fmla="*/ 6 h 24"/>
                <a:gd name="T12" fmla="*/ 26 w 34"/>
                <a:gd name="T13" fmla="*/ 4 h 24"/>
                <a:gd name="T14" fmla="*/ 26 w 34"/>
                <a:gd name="T15" fmla="*/ 4 h 24"/>
                <a:gd name="T16" fmla="*/ 24 w 34"/>
                <a:gd name="T17" fmla="*/ 4 h 24"/>
                <a:gd name="T18" fmla="*/ 24 w 34"/>
                <a:gd name="T19" fmla="*/ 4 h 24"/>
                <a:gd name="T20" fmla="*/ 22 w 34"/>
                <a:gd name="T21" fmla="*/ 6 h 24"/>
                <a:gd name="T22" fmla="*/ 22 w 34"/>
                <a:gd name="T23" fmla="*/ 6 h 24"/>
                <a:gd name="T24" fmla="*/ 20 w 34"/>
                <a:gd name="T25" fmla="*/ 8 h 24"/>
                <a:gd name="T26" fmla="*/ 20 w 34"/>
                <a:gd name="T27" fmla="*/ 8 h 24"/>
                <a:gd name="T28" fmla="*/ 20 w 34"/>
                <a:gd name="T29" fmla="*/ 10 h 24"/>
                <a:gd name="T30" fmla="*/ 20 w 34"/>
                <a:gd name="T31" fmla="*/ 24 h 24"/>
                <a:gd name="T32" fmla="*/ 16 w 34"/>
                <a:gd name="T33" fmla="*/ 24 h 24"/>
                <a:gd name="T34" fmla="*/ 16 w 34"/>
                <a:gd name="T35" fmla="*/ 12 h 24"/>
                <a:gd name="T36" fmla="*/ 16 w 34"/>
                <a:gd name="T37" fmla="*/ 12 h 24"/>
                <a:gd name="T38" fmla="*/ 16 w 34"/>
                <a:gd name="T39" fmla="*/ 6 h 24"/>
                <a:gd name="T40" fmla="*/ 16 w 34"/>
                <a:gd name="T41" fmla="*/ 6 h 24"/>
                <a:gd name="T42" fmla="*/ 12 w 34"/>
                <a:gd name="T43" fmla="*/ 4 h 24"/>
                <a:gd name="T44" fmla="*/ 12 w 34"/>
                <a:gd name="T45" fmla="*/ 4 h 24"/>
                <a:gd name="T46" fmla="*/ 6 w 34"/>
                <a:gd name="T47" fmla="*/ 6 h 24"/>
                <a:gd name="T48" fmla="*/ 6 w 34"/>
                <a:gd name="T49" fmla="*/ 6 h 24"/>
                <a:gd name="T50" fmla="*/ 4 w 34"/>
                <a:gd name="T51" fmla="*/ 10 h 24"/>
                <a:gd name="T52" fmla="*/ 4 w 34"/>
                <a:gd name="T53" fmla="*/ 24 h 24"/>
                <a:gd name="T54" fmla="*/ 0 w 34"/>
                <a:gd name="T55" fmla="*/ 24 h 24"/>
                <a:gd name="T56" fmla="*/ 0 w 34"/>
                <a:gd name="T57" fmla="*/ 2 h 24"/>
                <a:gd name="T58" fmla="*/ 4 w 34"/>
                <a:gd name="T59" fmla="*/ 2 h 24"/>
                <a:gd name="T60" fmla="*/ 4 w 34"/>
                <a:gd name="T61" fmla="*/ 6 h 24"/>
                <a:gd name="T62" fmla="*/ 4 w 34"/>
                <a:gd name="T63" fmla="*/ 6 h 24"/>
                <a:gd name="T64" fmla="*/ 8 w 34"/>
                <a:gd name="T65" fmla="*/ 2 h 24"/>
                <a:gd name="T66" fmla="*/ 8 w 34"/>
                <a:gd name="T67" fmla="*/ 2 h 24"/>
                <a:gd name="T68" fmla="*/ 12 w 34"/>
                <a:gd name="T69" fmla="*/ 0 h 24"/>
                <a:gd name="T70" fmla="*/ 12 w 34"/>
                <a:gd name="T71" fmla="*/ 0 h 24"/>
                <a:gd name="T72" fmla="*/ 16 w 34"/>
                <a:gd name="T73" fmla="*/ 2 h 24"/>
                <a:gd name="T74" fmla="*/ 16 w 34"/>
                <a:gd name="T75" fmla="*/ 2 h 24"/>
                <a:gd name="T76" fmla="*/ 20 w 34"/>
                <a:gd name="T77" fmla="*/ 6 h 24"/>
                <a:gd name="T78" fmla="*/ 20 w 34"/>
                <a:gd name="T79" fmla="*/ 6 h 24"/>
                <a:gd name="T80" fmla="*/ 22 w 34"/>
                <a:gd name="T81" fmla="*/ 2 h 24"/>
                <a:gd name="T82" fmla="*/ 28 w 34"/>
                <a:gd name="T83" fmla="*/ 0 h 24"/>
                <a:gd name="T84" fmla="*/ 28 w 34"/>
                <a:gd name="T85" fmla="*/ 0 h 24"/>
                <a:gd name="T86" fmla="*/ 32 w 34"/>
                <a:gd name="T87" fmla="*/ 2 h 24"/>
                <a:gd name="T88" fmla="*/ 32 w 34"/>
                <a:gd name="T89" fmla="*/ 2 h 24"/>
                <a:gd name="T90" fmla="*/ 34 w 34"/>
                <a:gd name="T91" fmla="*/ 4 h 24"/>
                <a:gd name="T92" fmla="*/ 34 w 34"/>
                <a:gd name="T93" fmla="*/ 4 h 24"/>
                <a:gd name="T94" fmla="*/ 34 w 34"/>
                <a:gd name="T95" fmla="*/ 6 h 24"/>
                <a:gd name="T96" fmla="*/ 34 w 34"/>
                <a:gd name="T97" fmla="*/ 6 h 24"/>
                <a:gd name="T98" fmla="*/ 34 w 34"/>
                <a:gd name="T99" fmla="*/ 10 h 24"/>
                <a:gd name="T100" fmla="*/ 34 w 34"/>
                <a:gd name="T101" fmla="*/ 24 h 24"/>
                <a:gd name="T102" fmla="*/ 34 w 34"/>
                <a:gd name="T10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4" h="24">
                  <a:moveTo>
                    <a:pt x="34" y="24"/>
                  </a:moveTo>
                  <a:lnTo>
                    <a:pt x="32" y="24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0" y="24"/>
                  </a:lnTo>
                  <a:lnTo>
                    <a:pt x="16" y="2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24"/>
                  </a:lnTo>
                  <a:lnTo>
                    <a:pt x="0" y="24"/>
                  </a:lnTo>
                  <a:lnTo>
                    <a:pt x="0" y="2"/>
                  </a:lnTo>
                  <a:lnTo>
                    <a:pt x="4" y="2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2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10"/>
                  </a:lnTo>
                  <a:lnTo>
                    <a:pt x="34" y="24"/>
                  </a:lnTo>
                  <a:lnTo>
                    <a:pt x="34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111"/>
            <p:cNvSpPr>
              <a:spLocks noEditPoints="1"/>
            </p:cNvSpPr>
            <p:nvPr/>
          </p:nvSpPr>
          <p:spPr bwMode="auto">
            <a:xfrm>
              <a:off x="5738813" y="3109913"/>
              <a:ext cx="34925" cy="38100"/>
            </a:xfrm>
            <a:custGeom>
              <a:avLst/>
              <a:gdLst>
                <a:gd name="T0" fmla="*/ 10 w 22"/>
                <a:gd name="T1" fmla="*/ 24 h 24"/>
                <a:gd name="T2" fmla="*/ 6 w 22"/>
                <a:gd name="T3" fmla="*/ 24 h 24"/>
                <a:gd name="T4" fmla="*/ 2 w 22"/>
                <a:gd name="T5" fmla="*/ 22 h 24"/>
                <a:gd name="T6" fmla="*/ 0 w 22"/>
                <a:gd name="T7" fmla="*/ 18 h 24"/>
                <a:gd name="T8" fmla="*/ 0 w 22"/>
                <a:gd name="T9" fmla="*/ 12 h 24"/>
                <a:gd name="T10" fmla="*/ 0 w 22"/>
                <a:gd name="T11" fmla="*/ 8 h 24"/>
                <a:gd name="T12" fmla="*/ 2 w 22"/>
                <a:gd name="T13" fmla="*/ 4 h 24"/>
                <a:gd name="T14" fmla="*/ 6 w 22"/>
                <a:gd name="T15" fmla="*/ 2 h 24"/>
                <a:gd name="T16" fmla="*/ 10 w 22"/>
                <a:gd name="T17" fmla="*/ 0 h 24"/>
                <a:gd name="T18" fmla="*/ 16 w 22"/>
                <a:gd name="T19" fmla="*/ 2 h 24"/>
                <a:gd name="T20" fmla="*/ 20 w 22"/>
                <a:gd name="T21" fmla="*/ 4 h 24"/>
                <a:gd name="T22" fmla="*/ 22 w 22"/>
                <a:gd name="T23" fmla="*/ 8 h 24"/>
                <a:gd name="T24" fmla="*/ 22 w 22"/>
                <a:gd name="T25" fmla="*/ 12 h 24"/>
                <a:gd name="T26" fmla="*/ 22 w 22"/>
                <a:gd name="T27" fmla="*/ 14 h 24"/>
                <a:gd name="T28" fmla="*/ 2 w 22"/>
                <a:gd name="T29" fmla="*/ 14 h 24"/>
                <a:gd name="T30" fmla="*/ 4 w 22"/>
                <a:gd name="T31" fmla="*/ 18 h 24"/>
                <a:gd name="T32" fmla="*/ 6 w 22"/>
                <a:gd name="T33" fmla="*/ 20 h 24"/>
                <a:gd name="T34" fmla="*/ 8 w 22"/>
                <a:gd name="T35" fmla="*/ 22 h 24"/>
                <a:gd name="T36" fmla="*/ 12 w 22"/>
                <a:gd name="T37" fmla="*/ 22 h 24"/>
                <a:gd name="T38" fmla="*/ 14 w 22"/>
                <a:gd name="T39" fmla="*/ 22 h 24"/>
                <a:gd name="T40" fmla="*/ 16 w 22"/>
                <a:gd name="T41" fmla="*/ 22 h 24"/>
                <a:gd name="T42" fmla="*/ 16 w 22"/>
                <a:gd name="T43" fmla="*/ 20 h 24"/>
                <a:gd name="T44" fmla="*/ 18 w 22"/>
                <a:gd name="T45" fmla="*/ 18 h 24"/>
                <a:gd name="T46" fmla="*/ 20 w 22"/>
                <a:gd name="T47" fmla="*/ 18 h 24"/>
                <a:gd name="T48" fmla="*/ 20 w 22"/>
                <a:gd name="T49" fmla="*/ 22 h 24"/>
                <a:gd name="T50" fmla="*/ 16 w 22"/>
                <a:gd name="T51" fmla="*/ 22 h 24"/>
                <a:gd name="T52" fmla="*/ 14 w 22"/>
                <a:gd name="T53" fmla="*/ 24 h 24"/>
                <a:gd name="T54" fmla="*/ 10 w 22"/>
                <a:gd name="T55" fmla="*/ 24 h 24"/>
                <a:gd name="T56" fmla="*/ 20 w 22"/>
                <a:gd name="T57" fmla="*/ 12 h 24"/>
                <a:gd name="T58" fmla="*/ 18 w 22"/>
                <a:gd name="T59" fmla="*/ 8 h 24"/>
                <a:gd name="T60" fmla="*/ 16 w 22"/>
                <a:gd name="T61" fmla="*/ 6 h 24"/>
                <a:gd name="T62" fmla="*/ 14 w 22"/>
                <a:gd name="T63" fmla="*/ 4 h 24"/>
                <a:gd name="T64" fmla="*/ 10 w 22"/>
                <a:gd name="T65" fmla="*/ 4 h 24"/>
                <a:gd name="T66" fmla="*/ 8 w 22"/>
                <a:gd name="T67" fmla="*/ 4 h 24"/>
                <a:gd name="T68" fmla="*/ 6 w 22"/>
                <a:gd name="T69" fmla="*/ 6 h 24"/>
                <a:gd name="T70" fmla="*/ 4 w 22"/>
                <a:gd name="T71" fmla="*/ 8 h 24"/>
                <a:gd name="T72" fmla="*/ 20 w 22"/>
                <a:gd name="T73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" h="24">
                  <a:moveTo>
                    <a:pt x="10" y="24"/>
                  </a:moveTo>
                  <a:lnTo>
                    <a:pt x="10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0" y="24"/>
                  </a:lnTo>
                  <a:lnTo>
                    <a:pt x="10" y="24"/>
                  </a:lnTo>
                  <a:close/>
                  <a:moveTo>
                    <a:pt x="20" y="12"/>
                  </a:moveTo>
                  <a:lnTo>
                    <a:pt x="20" y="12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12"/>
                  </a:lnTo>
                  <a:lnTo>
                    <a:pt x="20" y="12"/>
                  </a:lnTo>
                  <a:lnTo>
                    <a:pt x="2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112"/>
            <p:cNvSpPr>
              <a:spLocks/>
            </p:cNvSpPr>
            <p:nvPr/>
          </p:nvSpPr>
          <p:spPr bwMode="auto">
            <a:xfrm>
              <a:off x="5776913" y="3100388"/>
              <a:ext cx="22225" cy="47625"/>
            </a:xfrm>
            <a:custGeom>
              <a:avLst/>
              <a:gdLst>
                <a:gd name="T0" fmla="*/ 14 w 14"/>
                <a:gd name="T1" fmla="*/ 28 h 30"/>
                <a:gd name="T2" fmla="*/ 14 w 14"/>
                <a:gd name="T3" fmla="*/ 28 h 30"/>
                <a:gd name="T4" fmla="*/ 12 w 14"/>
                <a:gd name="T5" fmla="*/ 30 h 30"/>
                <a:gd name="T6" fmla="*/ 12 w 14"/>
                <a:gd name="T7" fmla="*/ 30 h 30"/>
                <a:gd name="T8" fmla="*/ 12 w 14"/>
                <a:gd name="T9" fmla="*/ 30 h 30"/>
                <a:gd name="T10" fmla="*/ 12 w 14"/>
                <a:gd name="T11" fmla="*/ 30 h 30"/>
                <a:gd name="T12" fmla="*/ 10 w 14"/>
                <a:gd name="T13" fmla="*/ 30 h 30"/>
                <a:gd name="T14" fmla="*/ 10 w 14"/>
                <a:gd name="T15" fmla="*/ 30 h 30"/>
                <a:gd name="T16" fmla="*/ 8 w 14"/>
                <a:gd name="T17" fmla="*/ 30 h 30"/>
                <a:gd name="T18" fmla="*/ 8 w 14"/>
                <a:gd name="T19" fmla="*/ 30 h 30"/>
                <a:gd name="T20" fmla="*/ 6 w 14"/>
                <a:gd name="T21" fmla="*/ 30 h 30"/>
                <a:gd name="T22" fmla="*/ 6 w 14"/>
                <a:gd name="T23" fmla="*/ 30 h 30"/>
                <a:gd name="T24" fmla="*/ 4 w 14"/>
                <a:gd name="T25" fmla="*/ 30 h 30"/>
                <a:gd name="T26" fmla="*/ 4 w 14"/>
                <a:gd name="T27" fmla="*/ 30 h 30"/>
                <a:gd name="T28" fmla="*/ 4 w 14"/>
                <a:gd name="T29" fmla="*/ 28 h 30"/>
                <a:gd name="T30" fmla="*/ 4 w 14"/>
                <a:gd name="T31" fmla="*/ 28 h 30"/>
                <a:gd name="T32" fmla="*/ 4 w 14"/>
                <a:gd name="T33" fmla="*/ 26 h 30"/>
                <a:gd name="T34" fmla="*/ 4 w 14"/>
                <a:gd name="T35" fmla="*/ 10 h 30"/>
                <a:gd name="T36" fmla="*/ 0 w 14"/>
                <a:gd name="T37" fmla="*/ 10 h 30"/>
                <a:gd name="T38" fmla="*/ 0 w 14"/>
                <a:gd name="T39" fmla="*/ 8 h 30"/>
                <a:gd name="T40" fmla="*/ 4 w 14"/>
                <a:gd name="T41" fmla="*/ 8 h 30"/>
                <a:gd name="T42" fmla="*/ 4 w 14"/>
                <a:gd name="T43" fmla="*/ 0 h 30"/>
                <a:gd name="T44" fmla="*/ 6 w 14"/>
                <a:gd name="T45" fmla="*/ 0 h 30"/>
                <a:gd name="T46" fmla="*/ 6 w 14"/>
                <a:gd name="T47" fmla="*/ 8 h 30"/>
                <a:gd name="T48" fmla="*/ 12 w 14"/>
                <a:gd name="T49" fmla="*/ 8 h 30"/>
                <a:gd name="T50" fmla="*/ 12 w 14"/>
                <a:gd name="T51" fmla="*/ 10 h 30"/>
                <a:gd name="T52" fmla="*/ 6 w 14"/>
                <a:gd name="T53" fmla="*/ 10 h 30"/>
                <a:gd name="T54" fmla="*/ 6 w 14"/>
                <a:gd name="T55" fmla="*/ 26 h 30"/>
                <a:gd name="T56" fmla="*/ 6 w 14"/>
                <a:gd name="T57" fmla="*/ 26 h 30"/>
                <a:gd name="T58" fmla="*/ 8 w 14"/>
                <a:gd name="T59" fmla="*/ 28 h 30"/>
                <a:gd name="T60" fmla="*/ 8 w 14"/>
                <a:gd name="T61" fmla="*/ 28 h 30"/>
                <a:gd name="T62" fmla="*/ 10 w 14"/>
                <a:gd name="T63" fmla="*/ 28 h 30"/>
                <a:gd name="T64" fmla="*/ 10 w 14"/>
                <a:gd name="T65" fmla="*/ 28 h 30"/>
                <a:gd name="T66" fmla="*/ 12 w 14"/>
                <a:gd name="T67" fmla="*/ 28 h 30"/>
                <a:gd name="T68" fmla="*/ 12 w 14"/>
                <a:gd name="T69" fmla="*/ 28 h 30"/>
                <a:gd name="T70" fmla="*/ 12 w 14"/>
                <a:gd name="T71" fmla="*/ 26 h 30"/>
                <a:gd name="T72" fmla="*/ 14 w 14"/>
                <a:gd name="T73" fmla="*/ 28 h 30"/>
                <a:gd name="T74" fmla="*/ 14 w 14"/>
                <a:gd name="T75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" h="30">
                  <a:moveTo>
                    <a:pt x="14" y="28"/>
                  </a:moveTo>
                  <a:lnTo>
                    <a:pt x="14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6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4" y="8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8"/>
                  </a:lnTo>
                  <a:lnTo>
                    <a:pt x="12" y="8"/>
                  </a:lnTo>
                  <a:lnTo>
                    <a:pt x="12" y="10"/>
                  </a:lnTo>
                  <a:lnTo>
                    <a:pt x="6" y="10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6"/>
                  </a:lnTo>
                  <a:lnTo>
                    <a:pt x="14" y="28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113"/>
            <p:cNvSpPr>
              <a:spLocks noEditPoints="1"/>
            </p:cNvSpPr>
            <p:nvPr/>
          </p:nvSpPr>
          <p:spPr bwMode="auto">
            <a:xfrm>
              <a:off x="5345113" y="3192463"/>
              <a:ext cx="34925" cy="50800"/>
            </a:xfrm>
            <a:custGeom>
              <a:avLst/>
              <a:gdLst>
                <a:gd name="T0" fmla="*/ 10 w 22"/>
                <a:gd name="T1" fmla="*/ 24 h 32"/>
                <a:gd name="T2" fmla="*/ 6 w 22"/>
                <a:gd name="T3" fmla="*/ 22 h 32"/>
                <a:gd name="T4" fmla="*/ 2 w 22"/>
                <a:gd name="T5" fmla="*/ 32 h 32"/>
                <a:gd name="T6" fmla="*/ 0 w 22"/>
                <a:gd name="T7" fmla="*/ 0 h 32"/>
                <a:gd name="T8" fmla="*/ 2 w 22"/>
                <a:gd name="T9" fmla="*/ 6 h 32"/>
                <a:gd name="T10" fmla="*/ 6 w 22"/>
                <a:gd name="T11" fmla="*/ 2 h 32"/>
                <a:gd name="T12" fmla="*/ 10 w 22"/>
                <a:gd name="T13" fmla="*/ 0 h 32"/>
                <a:gd name="T14" fmla="*/ 14 w 22"/>
                <a:gd name="T15" fmla="*/ 2 h 32"/>
                <a:gd name="T16" fmla="*/ 18 w 22"/>
                <a:gd name="T17" fmla="*/ 4 h 32"/>
                <a:gd name="T18" fmla="*/ 20 w 22"/>
                <a:gd name="T19" fmla="*/ 8 h 32"/>
                <a:gd name="T20" fmla="*/ 22 w 22"/>
                <a:gd name="T21" fmla="*/ 12 h 32"/>
                <a:gd name="T22" fmla="*/ 20 w 22"/>
                <a:gd name="T23" fmla="*/ 16 h 32"/>
                <a:gd name="T24" fmla="*/ 18 w 22"/>
                <a:gd name="T25" fmla="*/ 20 h 32"/>
                <a:gd name="T26" fmla="*/ 16 w 22"/>
                <a:gd name="T27" fmla="*/ 22 h 32"/>
                <a:gd name="T28" fmla="*/ 10 w 22"/>
                <a:gd name="T29" fmla="*/ 24 h 32"/>
                <a:gd name="T30" fmla="*/ 10 w 22"/>
                <a:gd name="T31" fmla="*/ 22 h 32"/>
                <a:gd name="T32" fmla="*/ 14 w 22"/>
                <a:gd name="T33" fmla="*/ 20 h 32"/>
                <a:gd name="T34" fmla="*/ 16 w 22"/>
                <a:gd name="T35" fmla="*/ 18 h 32"/>
                <a:gd name="T36" fmla="*/ 18 w 22"/>
                <a:gd name="T37" fmla="*/ 16 h 32"/>
                <a:gd name="T38" fmla="*/ 18 w 22"/>
                <a:gd name="T39" fmla="*/ 12 h 32"/>
                <a:gd name="T40" fmla="*/ 18 w 22"/>
                <a:gd name="T41" fmla="*/ 8 h 32"/>
                <a:gd name="T42" fmla="*/ 16 w 22"/>
                <a:gd name="T43" fmla="*/ 6 h 32"/>
                <a:gd name="T44" fmla="*/ 14 w 22"/>
                <a:gd name="T45" fmla="*/ 4 h 32"/>
                <a:gd name="T46" fmla="*/ 10 w 22"/>
                <a:gd name="T47" fmla="*/ 2 h 32"/>
                <a:gd name="T48" fmla="*/ 8 w 22"/>
                <a:gd name="T49" fmla="*/ 4 h 32"/>
                <a:gd name="T50" fmla="*/ 6 w 22"/>
                <a:gd name="T51" fmla="*/ 4 h 32"/>
                <a:gd name="T52" fmla="*/ 4 w 22"/>
                <a:gd name="T53" fmla="*/ 6 h 32"/>
                <a:gd name="T54" fmla="*/ 2 w 22"/>
                <a:gd name="T55" fmla="*/ 8 h 32"/>
                <a:gd name="T56" fmla="*/ 2 w 22"/>
                <a:gd name="T57" fmla="*/ 16 h 32"/>
                <a:gd name="T58" fmla="*/ 4 w 22"/>
                <a:gd name="T59" fmla="*/ 18 h 32"/>
                <a:gd name="T60" fmla="*/ 6 w 22"/>
                <a:gd name="T61" fmla="*/ 20 h 32"/>
                <a:gd name="T62" fmla="*/ 8 w 22"/>
                <a:gd name="T63" fmla="*/ 20 h 32"/>
                <a:gd name="T64" fmla="*/ 10 w 22"/>
                <a:gd name="T65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32">
                  <a:moveTo>
                    <a:pt x="10" y="24"/>
                  </a:moveTo>
                  <a:lnTo>
                    <a:pt x="10" y="24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2" y="18"/>
                  </a:lnTo>
                  <a:lnTo>
                    <a:pt x="2" y="32"/>
                  </a:lnTo>
                  <a:lnTo>
                    <a:pt x="0" y="3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6"/>
                  </a:lnTo>
                  <a:lnTo>
                    <a:pt x="2" y="6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0" y="24"/>
                  </a:lnTo>
                  <a:lnTo>
                    <a:pt x="10" y="24"/>
                  </a:lnTo>
                  <a:close/>
                  <a:moveTo>
                    <a:pt x="10" y="22"/>
                  </a:moveTo>
                  <a:lnTo>
                    <a:pt x="10" y="22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1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114"/>
            <p:cNvSpPr>
              <a:spLocks/>
            </p:cNvSpPr>
            <p:nvPr/>
          </p:nvSpPr>
          <p:spPr bwMode="auto">
            <a:xfrm>
              <a:off x="5386388" y="3192463"/>
              <a:ext cx="31750" cy="38100"/>
            </a:xfrm>
            <a:custGeom>
              <a:avLst/>
              <a:gdLst>
                <a:gd name="T0" fmla="*/ 8 w 20"/>
                <a:gd name="T1" fmla="*/ 24 h 24"/>
                <a:gd name="T2" fmla="*/ 8 w 20"/>
                <a:gd name="T3" fmla="*/ 24 h 24"/>
                <a:gd name="T4" fmla="*/ 4 w 20"/>
                <a:gd name="T5" fmla="*/ 24 h 24"/>
                <a:gd name="T6" fmla="*/ 2 w 20"/>
                <a:gd name="T7" fmla="*/ 22 h 24"/>
                <a:gd name="T8" fmla="*/ 2 w 20"/>
                <a:gd name="T9" fmla="*/ 22 h 24"/>
                <a:gd name="T10" fmla="*/ 0 w 20"/>
                <a:gd name="T11" fmla="*/ 14 h 24"/>
                <a:gd name="T12" fmla="*/ 0 w 20"/>
                <a:gd name="T13" fmla="*/ 0 h 24"/>
                <a:gd name="T14" fmla="*/ 4 w 20"/>
                <a:gd name="T15" fmla="*/ 0 h 24"/>
                <a:gd name="T16" fmla="*/ 4 w 20"/>
                <a:gd name="T17" fmla="*/ 14 h 24"/>
                <a:gd name="T18" fmla="*/ 4 w 20"/>
                <a:gd name="T19" fmla="*/ 14 h 24"/>
                <a:gd name="T20" fmla="*/ 4 w 20"/>
                <a:gd name="T21" fmla="*/ 20 h 24"/>
                <a:gd name="T22" fmla="*/ 8 w 20"/>
                <a:gd name="T23" fmla="*/ 22 h 24"/>
                <a:gd name="T24" fmla="*/ 8 w 20"/>
                <a:gd name="T25" fmla="*/ 22 h 24"/>
                <a:gd name="T26" fmla="*/ 10 w 20"/>
                <a:gd name="T27" fmla="*/ 20 h 24"/>
                <a:gd name="T28" fmla="*/ 10 w 20"/>
                <a:gd name="T29" fmla="*/ 20 h 24"/>
                <a:gd name="T30" fmla="*/ 14 w 20"/>
                <a:gd name="T31" fmla="*/ 20 h 24"/>
                <a:gd name="T32" fmla="*/ 14 w 20"/>
                <a:gd name="T33" fmla="*/ 20 h 24"/>
                <a:gd name="T34" fmla="*/ 16 w 20"/>
                <a:gd name="T35" fmla="*/ 18 h 24"/>
                <a:gd name="T36" fmla="*/ 16 w 20"/>
                <a:gd name="T37" fmla="*/ 18 h 24"/>
                <a:gd name="T38" fmla="*/ 16 w 20"/>
                <a:gd name="T39" fmla="*/ 14 h 24"/>
                <a:gd name="T40" fmla="*/ 16 w 20"/>
                <a:gd name="T41" fmla="*/ 0 h 24"/>
                <a:gd name="T42" fmla="*/ 20 w 20"/>
                <a:gd name="T43" fmla="*/ 0 h 24"/>
                <a:gd name="T44" fmla="*/ 20 w 20"/>
                <a:gd name="T45" fmla="*/ 20 h 24"/>
                <a:gd name="T46" fmla="*/ 20 w 20"/>
                <a:gd name="T47" fmla="*/ 20 h 24"/>
                <a:gd name="T48" fmla="*/ 20 w 20"/>
                <a:gd name="T49" fmla="*/ 20 h 24"/>
                <a:gd name="T50" fmla="*/ 20 w 20"/>
                <a:gd name="T51" fmla="*/ 24 h 24"/>
                <a:gd name="T52" fmla="*/ 20 w 20"/>
                <a:gd name="T53" fmla="*/ 24 h 24"/>
                <a:gd name="T54" fmla="*/ 20 w 20"/>
                <a:gd name="T55" fmla="*/ 24 h 24"/>
                <a:gd name="T56" fmla="*/ 20 w 20"/>
                <a:gd name="T57" fmla="*/ 24 h 24"/>
                <a:gd name="T58" fmla="*/ 20 w 20"/>
                <a:gd name="T59" fmla="*/ 24 h 24"/>
                <a:gd name="T60" fmla="*/ 20 w 20"/>
                <a:gd name="T61" fmla="*/ 24 h 24"/>
                <a:gd name="T62" fmla="*/ 18 w 20"/>
                <a:gd name="T63" fmla="*/ 22 h 24"/>
                <a:gd name="T64" fmla="*/ 18 w 20"/>
                <a:gd name="T65" fmla="*/ 22 h 24"/>
                <a:gd name="T66" fmla="*/ 16 w 20"/>
                <a:gd name="T67" fmla="*/ 20 h 24"/>
                <a:gd name="T68" fmla="*/ 16 w 20"/>
                <a:gd name="T69" fmla="*/ 18 h 24"/>
                <a:gd name="T70" fmla="*/ 16 w 20"/>
                <a:gd name="T71" fmla="*/ 18 h 24"/>
                <a:gd name="T72" fmla="*/ 12 w 20"/>
                <a:gd name="T73" fmla="*/ 22 h 24"/>
                <a:gd name="T74" fmla="*/ 12 w 20"/>
                <a:gd name="T75" fmla="*/ 22 h 24"/>
                <a:gd name="T76" fmla="*/ 8 w 20"/>
                <a:gd name="T77" fmla="*/ 24 h 24"/>
                <a:gd name="T78" fmla="*/ 8 w 20"/>
                <a:gd name="T7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" h="24">
                  <a:moveTo>
                    <a:pt x="8" y="24"/>
                  </a:moveTo>
                  <a:lnTo>
                    <a:pt x="8" y="24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4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6" y="20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8" y="24"/>
                  </a:lnTo>
                  <a:lnTo>
                    <a:pt x="8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115"/>
            <p:cNvSpPr>
              <a:spLocks/>
            </p:cNvSpPr>
            <p:nvPr/>
          </p:nvSpPr>
          <p:spPr bwMode="auto">
            <a:xfrm>
              <a:off x="5427663" y="3179763"/>
              <a:ext cx="12700" cy="50800"/>
            </a:xfrm>
            <a:custGeom>
              <a:avLst/>
              <a:gdLst>
                <a:gd name="T0" fmla="*/ 0 w 8"/>
                <a:gd name="T1" fmla="*/ 0 h 32"/>
                <a:gd name="T2" fmla="*/ 4 w 8"/>
                <a:gd name="T3" fmla="*/ 0 h 32"/>
                <a:gd name="T4" fmla="*/ 4 w 8"/>
                <a:gd name="T5" fmla="*/ 26 h 32"/>
                <a:gd name="T6" fmla="*/ 4 w 8"/>
                <a:gd name="T7" fmla="*/ 26 h 32"/>
                <a:gd name="T8" fmla="*/ 4 w 8"/>
                <a:gd name="T9" fmla="*/ 28 h 32"/>
                <a:gd name="T10" fmla="*/ 4 w 8"/>
                <a:gd name="T11" fmla="*/ 28 h 32"/>
                <a:gd name="T12" fmla="*/ 6 w 8"/>
                <a:gd name="T13" fmla="*/ 28 h 32"/>
                <a:gd name="T14" fmla="*/ 6 w 8"/>
                <a:gd name="T15" fmla="*/ 28 h 32"/>
                <a:gd name="T16" fmla="*/ 8 w 8"/>
                <a:gd name="T17" fmla="*/ 28 h 32"/>
                <a:gd name="T18" fmla="*/ 8 w 8"/>
                <a:gd name="T19" fmla="*/ 28 h 32"/>
                <a:gd name="T20" fmla="*/ 8 w 8"/>
                <a:gd name="T21" fmla="*/ 28 h 32"/>
                <a:gd name="T22" fmla="*/ 8 w 8"/>
                <a:gd name="T23" fmla="*/ 30 h 32"/>
                <a:gd name="T24" fmla="*/ 8 w 8"/>
                <a:gd name="T25" fmla="*/ 30 h 32"/>
                <a:gd name="T26" fmla="*/ 6 w 8"/>
                <a:gd name="T27" fmla="*/ 32 h 32"/>
                <a:gd name="T28" fmla="*/ 6 w 8"/>
                <a:gd name="T29" fmla="*/ 32 h 32"/>
                <a:gd name="T30" fmla="*/ 4 w 8"/>
                <a:gd name="T31" fmla="*/ 32 h 32"/>
                <a:gd name="T32" fmla="*/ 4 w 8"/>
                <a:gd name="T33" fmla="*/ 32 h 32"/>
                <a:gd name="T34" fmla="*/ 2 w 8"/>
                <a:gd name="T35" fmla="*/ 30 h 32"/>
                <a:gd name="T36" fmla="*/ 2 w 8"/>
                <a:gd name="T37" fmla="*/ 30 h 32"/>
                <a:gd name="T38" fmla="*/ 0 w 8"/>
                <a:gd name="T39" fmla="*/ 28 h 32"/>
                <a:gd name="T40" fmla="*/ 0 w 8"/>
                <a:gd name="T41" fmla="*/ 0 h 32"/>
                <a:gd name="T42" fmla="*/ 0 w 8"/>
                <a:gd name="T4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32">
                  <a:moveTo>
                    <a:pt x="0" y="0"/>
                  </a:moveTo>
                  <a:lnTo>
                    <a:pt x="4" y="0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116"/>
            <p:cNvSpPr>
              <a:spLocks/>
            </p:cNvSpPr>
            <p:nvPr/>
          </p:nvSpPr>
          <p:spPr bwMode="auto">
            <a:xfrm>
              <a:off x="5443538" y="3192463"/>
              <a:ext cx="31750" cy="38100"/>
            </a:xfrm>
            <a:custGeom>
              <a:avLst/>
              <a:gdLst>
                <a:gd name="T0" fmla="*/ 8 w 20"/>
                <a:gd name="T1" fmla="*/ 24 h 24"/>
                <a:gd name="T2" fmla="*/ 0 w 20"/>
                <a:gd name="T3" fmla="*/ 0 h 24"/>
                <a:gd name="T4" fmla="*/ 2 w 20"/>
                <a:gd name="T5" fmla="*/ 0 h 24"/>
                <a:gd name="T6" fmla="*/ 10 w 20"/>
                <a:gd name="T7" fmla="*/ 20 h 24"/>
                <a:gd name="T8" fmla="*/ 18 w 20"/>
                <a:gd name="T9" fmla="*/ 0 h 24"/>
                <a:gd name="T10" fmla="*/ 20 w 20"/>
                <a:gd name="T11" fmla="*/ 0 h 24"/>
                <a:gd name="T12" fmla="*/ 12 w 20"/>
                <a:gd name="T13" fmla="*/ 24 h 24"/>
                <a:gd name="T14" fmla="*/ 8 w 20"/>
                <a:gd name="T15" fmla="*/ 24 h 24"/>
                <a:gd name="T16" fmla="*/ 8 w 20"/>
                <a:gd name="T1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4">
                  <a:moveTo>
                    <a:pt x="8" y="24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10" y="2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12" y="24"/>
                  </a:lnTo>
                  <a:lnTo>
                    <a:pt x="8" y="24"/>
                  </a:lnTo>
                  <a:lnTo>
                    <a:pt x="8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117"/>
            <p:cNvSpPr>
              <a:spLocks noEditPoints="1"/>
            </p:cNvSpPr>
            <p:nvPr/>
          </p:nvSpPr>
          <p:spPr bwMode="auto">
            <a:xfrm>
              <a:off x="5481638" y="3179763"/>
              <a:ext cx="6350" cy="50800"/>
            </a:xfrm>
            <a:custGeom>
              <a:avLst/>
              <a:gdLst>
                <a:gd name="T0" fmla="*/ 0 w 4"/>
                <a:gd name="T1" fmla="*/ 32 h 32"/>
                <a:gd name="T2" fmla="*/ 0 w 4"/>
                <a:gd name="T3" fmla="*/ 8 h 32"/>
                <a:gd name="T4" fmla="*/ 4 w 4"/>
                <a:gd name="T5" fmla="*/ 8 h 32"/>
                <a:gd name="T6" fmla="*/ 4 w 4"/>
                <a:gd name="T7" fmla="*/ 32 h 32"/>
                <a:gd name="T8" fmla="*/ 0 w 4"/>
                <a:gd name="T9" fmla="*/ 32 h 32"/>
                <a:gd name="T10" fmla="*/ 0 w 4"/>
                <a:gd name="T11" fmla="*/ 32 h 32"/>
                <a:gd name="T12" fmla="*/ 0 w 4"/>
                <a:gd name="T13" fmla="*/ 4 h 32"/>
                <a:gd name="T14" fmla="*/ 0 w 4"/>
                <a:gd name="T15" fmla="*/ 0 h 32"/>
                <a:gd name="T16" fmla="*/ 4 w 4"/>
                <a:gd name="T17" fmla="*/ 0 h 32"/>
                <a:gd name="T18" fmla="*/ 4 w 4"/>
                <a:gd name="T19" fmla="*/ 4 h 32"/>
                <a:gd name="T20" fmla="*/ 0 w 4"/>
                <a:gd name="T21" fmla="*/ 4 h 32"/>
                <a:gd name="T22" fmla="*/ 0 w 4"/>
                <a:gd name="T23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32">
                  <a:moveTo>
                    <a:pt x="0" y="32"/>
                  </a:moveTo>
                  <a:lnTo>
                    <a:pt x="0" y="8"/>
                  </a:lnTo>
                  <a:lnTo>
                    <a:pt x="4" y="8"/>
                  </a:lnTo>
                  <a:lnTo>
                    <a:pt x="4" y="32"/>
                  </a:lnTo>
                  <a:lnTo>
                    <a:pt x="0" y="32"/>
                  </a:lnTo>
                  <a:lnTo>
                    <a:pt x="0" y="32"/>
                  </a:lnTo>
                  <a:close/>
                  <a:moveTo>
                    <a:pt x="0" y="4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118"/>
            <p:cNvSpPr>
              <a:spLocks/>
            </p:cNvSpPr>
            <p:nvPr/>
          </p:nvSpPr>
          <p:spPr bwMode="auto">
            <a:xfrm>
              <a:off x="5497513" y="3192463"/>
              <a:ext cx="31750" cy="38100"/>
            </a:xfrm>
            <a:custGeom>
              <a:avLst/>
              <a:gdLst>
                <a:gd name="T0" fmla="*/ 20 w 20"/>
                <a:gd name="T1" fmla="*/ 24 h 24"/>
                <a:gd name="T2" fmla="*/ 16 w 20"/>
                <a:gd name="T3" fmla="*/ 24 h 24"/>
                <a:gd name="T4" fmla="*/ 16 w 20"/>
                <a:gd name="T5" fmla="*/ 10 h 24"/>
                <a:gd name="T6" fmla="*/ 16 w 20"/>
                <a:gd name="T7" fmla="*/ 10 h 24"/>
                <a:gd name="T8" fmla="*/ 16 w 20"/>
                <a:gd name="T9" fmla="*/ 4 h 24"/>
                <a:gd name="T10" fmla="*/ 16 w 20"/>
                <a:gd name="T11" fmla="*/ 4 h 24"/>
                <a:gd name="T12" fmla="*/ 12 w 20"/>
                <a:gd name="T13" fmla="*/ 2 h 24"/>
                <a:gd name="T14" fmla="*/ 12 w 20"/>
                <a:gd name="T15" fmla="*/ 2 h 24"/>
                <a:gd name="T16" fmla="*/ 10 w 20"/>
                <a:gd name="T17" fmla="*/ 4 h 24"/>
                <a:gd name="T18" fmla="*/ 10 w 20"/>
                <a:gd name="T19" fmla="*/ 4 h 24"/>
                <a:gd name="T20" fmla="*/ 6 w 20"/>
                <a:gd name="T21" fmla="*/ 4 h 24"/>
                <a:gd name="T22" fmla="*/ 6 w 20"/>
                <a:gd name="T23" fmla="*/ 4 h 24"/>
                <a:gd name="T24" fmla="*/ 4 w 20"/>
                <a:gd name="T25" fmla="*/ 6 h 24"/>
                <a:gd name="T26" fmla="*/ 4 w 20"/>
                <a:gd name="T27" fmla="*/ 6 h 24"/>
                <a:gd name="T28" fmla="*/ 4 w 20"/>
                <a:gd name="T29" fmla="*/ 10 h 24"/>
                <a:gd name="T30" fmla="*/ 4 w 20"/>
                <a:gd name="T31" fmla="*/ 24 h 24"/>
                <a:gd name="T32" fmla="*/ 0 w 20"/>
                <a:gd name="T33" fmla="*/ 24 h 24"/>
                <a:gd name="T34" fmla="*/ 0 w 20"/>
                <a:gd name="T35" fmla="*/ 0 h 24"/>
                <a:gd name="T36" fmla="*/ 4 w 20"/>
                <a:gd name="T37" fmla="*/ 0 h 24"/>
                <a:gd name="T38" fmla="*/ 4 w 20"/>
                <a:gd name="T39" fmla="*/ 6 h 24"/>
                <a:gd name="T40" fmla="*/ 4 w 20"/>
                <a:gd name="T41" fmla="*/ 6 h 24"/>
                <a:gd name="T42" fmla="*/ 8 w 20"/>
                <a:gd name="T43" fmla="*/ 2 h 24"/>
                <a:gd name="T44" fmla="*/ 8 w 20"/>
                <a:gd name="T45" fmla="*/ 2 h 24"/>
                <a:gd name="T46" fmla="*/ 12 w 20"/>
                <a:gd name="T47" fmla="*/ 0 h 24"/>
                <a:gd name="T48" fmla="*/ 12 w 20"/>
                <a:gd name="T49" fmla="*/ 0 h 24"/>
                <a:gd name="T50" fmla="*/ 16 w 20"/>
                <a:gd name="T51" fmla="*/ 0 h 24"/>
                <a:gd name="T52" fmla="*/ 16 w 20"/>
                <a:gd name="T53" fmla="*/ 0 h 24"/>
                <a:gd name="T54" fmla="*/ 18 w 20"/>
                <a:gd name="T55" fmla="*/ 2 h 24"/>
                <a:gd name="T56" fmla="*/ 18 w 20"/>
                <a:gd name="T57" fmla="*/ 2 h 24"/>
                <a:gd name="T58" fmla="*/ 20 w 20"/>
                <a:gd name="T59" fmla="*/ 6 h 24"/>
                <a:gd name="T60" fmla="*/ 20 w 20"/>
                <a:gd name="T61" fmla="*/ 6 h 24"/>
                <a:gd name="T62" fmla="*/ 20 w 20"/>
                <a:gd name="T63" fmla="*/ 10 h 24"/>
                <a:gd name="T64" fmla="*/ 20 w 20"/>
                <a:gd name="T65" fmla="*/ 24 h 24"/>
                <a:gd name="T66" fmla="*/ 20 w 20"/>
                <a:gd name="T6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" h="24">
                  <a:moveTo>
                    <a:pt x="20" y="24"/>
                  </a:moveTo>
                  <a:lnTo>
                    <a:pt x="16" y="24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10"/>
                  </a:lnTo>
                  <a:lnTo>
                    <a:pt x="4" y="2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10"/>
                  </a:lnTo>
                  <a:lnTo>
                    <a:pt x="20" y="24"/>
                  </a:lnTo>
                  <a:lnTo>
                    <a:pt x="2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119"/>
            <p:cNvSpPr>
              <a:spLocks noEditPoints="1"/>
            </p:cNvSpPr>
            <p:nvPr/>
          </p:nvSpPr>
          <p:spPr bwMode="auto">
            <a:xfrm>
              <a:off x="5535613" y="3192463"/>
              <a:ext cx="31750" cy="38100"/>
            </a:xfrm>
            <a:custGeom>
              <a:avLst/>
              <a:gdLst>
                <a:gd name="T0" fmla="*/ 8 w 20"/>
                <a:gd name="T1" fmla="*/ 24 h 24"/>
                <a:gd name="T2" fmla="*/ 4 w 20"/>
                <a:gd name="T3" fmla="*/ 24 h 24"/>
                <a:gd name="T4" fmla="*/ 2 w 20"/>
                <a:gd name="T5" fmla="*/ 22 h 24"/>
                <a:gd name="T6" fmla="*/ 0 w 20"/>
                <a:gd name="T7" fmla="*/ 20 h 24"/>
                <a:gd name="T8" fmla="*/ 0 w 20"/>
                <a:gd name="T9" fmla="*/ 16 h 24"/>
                <a:gd name="T10" fmla="*/ 0 w 20"/>
                <a:gd name="T11" fmla="*/ 14 h 24"/>
                <a:gd name="T12" fmla="*/ 2 w 20"/>
                <a:gd name="T13" fmla="*/ 12 h 24"/>
                <a:gd name="T14" fmla="*/ 6 w 20"/>
                <a:gd name="T15" fmla="*/ 10 h 24"/>
                <a:gd name="T16" fmla="*/ 10 w 20"/>
                <a:gd name="T17" fmla="*/ 10 h 24"/>
                <a:gd name="T18" fmla="*/ 14 w 20"/>
                <a:gd name="T19" fmla="*/ 10 h 24"/>
                <a:gd name="T20" fmla="*/ 16 w 20"/>
                <a:gd name="T21" fmla="*/ 10 h 24"/>
                <a:gd name="T22" fmla="*/ 14 w 20"/>
                <a:gd name="T23" fmla="*/ 4 h 24"/>
                <a:gd name="T24" fmla="*/ 10 w 20"/>
                <a:gd name="T25" fmla="*/ 2 h 24"/>
                <a:gd name="T26" fmla="*/ 6 w 20"/>
                <a:gd name="T27" fmla="*/ 4 h 24"/>
                <a:gd name="T28" fmla="*/ 2 w 20"/>
                <a:gd name="T29" fmla="*/ 6 h 24"/>
                <a:gd name="T30" fmla="*/ 2 w 20"/>
                <a:gd name="T31" fmla="*/ 4 h 24"/>
                <a:gd name="T32" fmla="*/ 10 w 20"/>
                <a:gd name="T33" fmla="*/ 0 h 24"/>
                <a:gd name="T34" fmla="*/ 14 w 20"/>
                <a:gd name="T35" fmla="*/ 0 h 24"/>
                <a:gd name="T36" fmla="*/ 16 w 20"/>
                <a:gd name="T37" fmla="*/ 2 h 24"/>
                <a:gd name="T38" fmla="*/ 20 w 20"/>
                <a:gd name="T39" fmla="*/ 10 h 24"/>
                <a:gd name="T40" fmla="*/ 20 w 20"/>
                <a:gd name="T41" fmla="*/ 20 h 24"/>
                <a:gd name="T42" fmla="*/ 20 w 20"/>
                <a:gd name="T43" fmla="*/ 24 h 24"/>
                <a:gd name="T44" fmla="*/ 20 w 20"/>
                <a:gd name="T45" fmla="*/ 24 h 24"/>
                <a:gd name="T46" fmla="*/ 18 w 20"/>
                <a:gd name="T47" fmla="*/ 22 h 24"/>
                <a:gd name="T48" fmla="*/ 16 w 20"/>
                <a:gd name="T49" fmla="*/ 22 h 24"/>
                <a:gd name="T50" fmla="*/ 16 w 20"/>
                <a:gd name="T51" fmla="*/ 20 h 24"/>
                <a:gd name="T52" fmla="*/ 12 w 20"/>
                <a:gd name="T53" fmla="*/ 22 h 24"/>
                <a:gd name="T54" fmla="*/ 8 w 20"/>
                <a:gd name="T55" fmla="*/ 24 h 24"/>
                <a:gd name="T56" fmla="*/ 8 w 20"/>
                <a:gd name="T57" fmla="*/ 22 h 24"/>
                <a:gd name="T58" fmla="*/ 12 w 20"/>
                <a:gd name="T59" fmla="*/ 20 h 24"/>
                <a:gd name="T60" fmla="*/ 16 w 20"/>
                <a:gd name="T61" fmla="*/ 18 h 24"/>
                <a:gd name="T62" fmla="*/ 16 w 20"/>
                <a:gd name="T63" fmla="*/ 18 h 24"/>
                <a:gd name="T64" fmla="*/ 16 w 20"/>
                <a:gd name="T65" fmla="*/ 12 h 24"/>
                <a:gd name="T66" fmla="*/ 14 w 20"/>
                <a:gd name="T67" fmla="*/ 12 h 24"/>
                <a:gd name="T68" fmla="*/ 10 w 20"/>
                <a:gd name="T69" fmla="*/ 12 h 24"/>
                <a:gd name="T70" fmla="*/ 4 w 20"/>
                <a:gd name="T71" fmla="*/ 14 h 24"/>
                <a:gd name="T72" fmla="*/ 4 w 20"/>
                <a:gd name="T73" fmla="*/ 16 h 24"/>
                <a:gd name="T74" fmla="*/ 4 w 20"/>
                <a:gd name="T75" fmla="*/ 18 h 24"/>
                <a:gd name="T76" fmla="*/ 4 w 20"/>
                <a:gd name="T77" fmla="*/ 20 h 24"/>
                <a:gd name="T78" fmla="*/ 6 w 20"/>
                <a:gd name="T79" fmla="*/ 22 h 24"/>
                <a:gd name="T80" fmla="*/ 8 w 20"/>
                <a:gd name="T81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" h="24">
                  <a:moveTo>
                    <a:pt x="8" y="24"/>
                  </a:moveTo>
                  <a:lnTo>
                    <a:pt x="8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2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6"/>
                  </a:lnTo>
                  <a:lnTo>
                    <a:pt x="20" y="1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8" y="24"/>
                  </a:lnTo>
                  <a:lnTo>
                    <a:pt x="8" y="24"/>
                  </a:lnTo>
                  <a:close/>
                  <a:moveTo>
                    <a:pt x="8" y="22"/>
                  </a:moveTo>
                  <a:lnTo>
                    <a:pt x="8" y="22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6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2"/>
                  </a:lnTo>
                  <a:lnTo>
                    <a:pt x="8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120"/>
            <p:cNvSpPr>
              <a:spLocks/>
            </p:cNvSpPr>
            <p:nvPr/>
          </p:nvSpPr>
          <p:spPr bwMode="auto">
            <a:xfrm>
              <a:off x="5576888" y="3192463"/>
              <a:ext cx="19050" cy="38100"/>
            </a:xfrm>
            <a:custGeom>
              <a:avLst/>
              <a:gdLst>
                <a:gd name="T0" fmla="*/ 12 w 12"/>
                <a:gd name="T1" fmla="*/ 4 h 24"/>
                <a:gd name="T2" fmla="*/ 12 w 12"/>
                <a:gd name="T3" fmla="*/ 4 h 24"/>
                <a:gd name="T4" fmla="*/ 6 w 12"/>
                <a:gd name="T5" fmla="*/ 4 h 24"/>
                <a:gd name="T6" fmla="*/ 6 w 12"/>
                <a:gd name="T7" fmla="*/ 4 h 24"/>
                <a:gd name="T8" fmla="*/ 2 w 12"/>
                <a:gd name="T9" fmla="*/ 10 h 24"/>
                <a:gd name="T10" fmla="*/ 2 w 12"/>
                <a:gd name="T11" fmla="*/ 24 h 24"/>
                <a:gd name="T12" fmla="*/ 0 w 12"/>
                <a:gd name="T13" fmla="*/ 24 h 24"/>
                <a:gd name="T14" fmla="*/ 0 w 12"/>
                <a:gd name="T15" fmla="*/ 0 h 24"/>
                <a:gd name="T16" fmla="*/ 2 w 12"/>
                <a:gd name="T17" fmla="*/ 0 h 24"/>
                <a:gd name="T18" fmla="*/ 2 w 12"/>
                <a:gd name="T19" fmla="*/ 6 h 24"/>
                <a:gd name="T20" fmla="*/ 2 w 12"/>
                <a:gd name="T21" fmla="*/ 6 h 24"/>
                <a:gd name="T22" fmla="*/ 6 w 12"/>
                <a:gd name="T23" fmla="*/ 2 h 24"/>
                <a:gd name="T24" fmla="*/ 6 w 12"/>
                <a:gd name="T25" fmla="*/ 2 h 24"/>
                <a:gd name="T26" fmla="*/ 10 w 12"/>
                <a:gd name="T27" fmla="*/ 0 h 24"/>
                <a:gd name="T28" fmla="*/ 10 w 12"/>
                <a:gd name="T29" fmla="*/ 0 h 24"/>
                <a:gd name="T30" fmla="*/ 12 w 12"/>
                <a:gd name="T31" fmla="*/ 0 h 24"/>
                <a:gd name="T32" fmla="*/ 12 w 12"/>
                <a:gd name="T33" fmla="*/ 4 h 24"/>
                <a:gd name="T34" fmla="*/ 12 w 12"/>
                <a:gd name="T35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" h="24">
                  <a:moveTo>
                    <a:pt x="12" y="4"/>
                  </a:moveTo>
                  <a:lnTo>
                    <a:pt x="12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2" y="10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6"/>
                  </a:lnTo>
                  <a:lnTo>
                    <a:pt x="2" y="6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4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121"/>
            <p:cNvSpPr>
              <a:spLocks/>
            </p:cNvSpPr>
            <p:nvPr/>
          </p:nvSpPr>
          <p:spPr bwMode="auto">
            <a:xfrm>
              <a:off x="5599113" y="3224213"/>
              <a:ext cx="3175" cy="9525"/>
            </a:xfrm>
            <a:custGeom>
              <a:avLst/>
              <a:gdLst>
                <a:gd name="T0" fmla="*/ 0 w 2"/>
                <a:gd name="T1" fmla="*/ 6 h 6"/>
                <a:gd name="T2" fmla="*/ 0 w 2"/>
                <a:gd name="T3" fmla="*/ 4 h 6"/>
                <a:gd name="T4" fmla="*/ 0 w 2"/>
                <a:gd name="T5" fmla="*/ 4 h 6"/>
                <a:gd name="T6" fmla="*/ 0 w 2"/>
                <a:gd name="T7" fmla="*/ 0 h 6"/>
                <a:gd name="T8" fmla="*/ 2 w 2"/>
                <a:gd name="T9" fmla="*/ 0 h 6"/>
                <a:gd name="T10" fmla="*/ 2 w 2"/>
                <a:gd name="T11" fmla="*/ 4 h 6"/>
                <a:gd name="T12" fmla="*/ 2 w 2"/>
                <a:gd name="T13" fmla="*/ 6 h 6"/>
                <a:gd name="T14" fmla="*/ 0 w 2"/>
                <a:gd name="T15" fmla="*/ 6 h 6"/>
                <a:gd name="T16" fmla="*/ 0 w 2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6">
                  <a:moveTo>
                    <a:pt x="0" y="6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4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122"/>
            <p:cNvSpPr>
              <a:spLocks noEditPoints="1"/>
            </p:cNvSpPr>
            <p:nvPr/>
          </p:nvSpPr>
          <p:spPr bwMode="auto">
            <a:xfrm>
              <a:off x="5618163" y="3179763"/>
              <a:ext cx="19050" cy="63500"/>
            </a:xfrm>
            <a:custGeom>
              <a:avLst/>
              <a:gdLst>
                <a:gd name="T0" fmla="*/ 4 w 12"/>
                <a:gd name="T1" fmla="*/ 40 h 40"/>
                <a:gd name="T2" fmla="*/ 4 w 12"/>
                <a:gd name="T3" fmla="*/ 40 h 40"/>
                <a:gd name="T4" fmla="*/ 2 w 12"/>
                <a:gd name="T5" fmla="*/ 38 h 40"/>
                <a:gd name="T6" fmla="*/ 2 w 12"/>
                <a:gd name="T7" fmla="*/ 38 h 40"/>
                <a:gd name="T8" fmla="*/ 0 w 12"/>
                <a:gd name="T9" fmla="*/ 38 h 40"/>
                <a:gd name="T10" fmla="*/ 2 w 12"/>
                <a:gd name="T11" fmla="*/ 36 h 40"/>
                <a:gd name="T12" fmla="*/ 2 w 12"/>
                <a:gd name="T13" fmla="*/ 36 h 40"/>
                <a:gd name="T14" fmla="*/ 2 w 12"/>
                <a:gd name="T15" fmla="*/ 36 h 40"/>
                <a:gd name="T16" fmla="*/ 2 w 12"/>
                <a:gd name="T17" fmla="*/ 36 h 40"/>
                <a:gd name="T18" fmla="*/ 4 w 12"/>
                <a:gd name="T19" fmla="*/ 36 h 40"/>
                <a:gd name="T20" fmla="*/ 4 w 12"/>
                <a:gd name="T21" fmla="*/ 36 h 40"/>
                <a:gd name="T22" fmla="*/ 6 w 12"/>
                <a:gd name="T23" fmla="*/ 36 h 40"/>
                <a:gd name="T24" fmla="*/ 6 w 12"/>
                <a:gd name="T25" fmla="*/ 36 h 40"/>
                <a:gd name="T26" fmla="*/ 8 w 12"/>
                <a:gd name="T27" fmla="*/ 36 h 40"/>
                <a:gd name="T28" fmla="*/ 8 w 12"/>
                <a:gd name="T29" fmla="*/ 36 h 40"/>
                <a:gd name="T30" fmla="*/ 8 w 12"/>
                <a:gd name="T31" fmla="*/ 34 h 40"/>
                <a:gd name="T32" fmla="*/ 8 w 12"/>
                <a:gd name="T33" fmla="*/ 34 h 40"/>
                <a:gd name="T34" fmla="*/ 8 w 12"/>
                <a:gd name="T35" fmla="*/ 32 h 40"/>
                <a:gd name="T36" fmla="*/ 8 w 12"/>
                <a:gd name="T37" fmla="*/ 8 h 40"/>
                <a:gd name="T38" fmla="*/ 12 w 12"/>
                <a:gd name="T39" fmla="*/ 8 h 40"/>
                <a:gd name="T40" fmla="*/ 12 w 12"/>
                <a:gd name="T41" fmla="*/ 32 h 40"/>
                <a:gd name="T42" fmla="*/ 12 w 12"/>
                <a:gd name="T43" fmla="*/ 32 h 40"/>
                <a:gd name="T44" fmla="*/ 10 w 12"/>
                <a:gd name="T45" fmla="*/ 36 h 40"/>
                <a:gd name="T46" fmla="*/ 10 w 12"/>
                <a:gd name="T47" fmla="*/ 36 h 40"/>
                <a:gd name="T48" fmla="*/ 10 w 12"/>
                <a:gd name="T49" fmla="*/ 38 h 40"/>
                <a:gd name="T50" fmla="*/ 10 w 12"/>
                <a:gd name="T51" fmla="*/ 38 h 40"/>
                <a:gd name="T52" fmla="*/ 8 w 12"/>
                <a:gd name="T53" fmla="*/ 38 h 40"/>
                <a:gd name="T54" fmla="*/ 8 w 12"/>
                <a:gd name="T55" fmla="*/ 38 h 40"/>
                <a:gd name="T56" fmla="*/ 4 w 12"/>
                <a:gd name="T57" fmla="*/ 40 h 40"/>
                <a:gd name="T58" fmla="*/ 4 w 12"/>
                <a:gd name="T59" fmla="*/ 40 h 40"/>
                <a:gd name="T60" fmla="*/ 8 w 12"/>
                <a:gd name="T61" fmla="*/ 4 h 40"/>
                <a:gd name="T62" fmla="*/ 8 w 12"/>
                <a:gd name="T63" fmla="*/ 0 h 40"/>
                <a:gd name="T64" fmla="*/ 12 w 12"/>
                <a:gd name="T65" fmla="*/ 0 h 40"/>
                <a:gd name="T66" fmla="*/ 12 w 12"/>
                <a:gd name="T67" fmla="*/ 4 h 40"/>
                <a:gd name="T68" fmla="*/ 8 w 12"/>
                <a:gd name="T69" fmla="*/ 4 h 40"/>
                <a:gd name="T70" fmla="*/ 8 w 12"/>
                <a:gd name="T71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" h="40">
                  <a:moveTo>
                    <a:pt x="4" y="40"/>
                  </a:moveTo>
                  <a:lnTo>
                    <a:pt x="4" y="40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8" y="32"/>
                  </a:lnTo>
                  <a:lnTo>
                    <a:pt x="8" y="8"/>
                  </a:lnTo>
                  <a:lnTo>
                    <a:pt x="12" y="8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4" y="40"/>
                  </a:lnTo>
                  <a:lnTo>
                    <a:pt x="4" y="40"/>
                  </a:lnTo>
                  <a:close/>
                  <a:moveTo>
                    <a:pt x="8" y="4"/>
                  </a:moveTo>
                  <a:lnTo>
                    <a:pt x="8" y="0"/>
                  </a:lnTo>
                  <a:lnTo>
                    <a:pt x="12" y="0"/>
                  </a:lnTo>
                  <a:lnTo>
                    <a:pt x="12" y="4"/>
                  </a:lnTo>
                  <a:lnTo>
                    <a:pt x="8" y="4"/>
                  </a:lnTo>
                  <a:lnTo>
                    <a:pt x="8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123"/>
            <p:cNvSpPr>
              <a:spLocks/>
            </p:cNvSpPr>
            <p:nvPr/>
          </p:nvSpPr>
          <p:spPr bwMode="auto">
            <a:xfrm>
              <a:off x="5646738" y="3192463"/>
              <a:ext cx="31750" cy="38100"/>
            </a:xfrm>
            <a:custGeom>
              <a:avLst/>
              <a:gdLst>
                <a:gd name="T0" fmla="*/ 8 w 20"/>
                <a:gd name="T1" fmla="*/ 24 h 24"/>
                <a:gd name="T2" fmla="*/ 8 w 20"/>
                <a:gd name="T3" fmla="*/ 24 h 24"/>
                <a:gd name="T4" fmla="*/ 4 w 20"/>
                <a:gd name="T5" fmla="*/ 24 h 24"/>
                <a:gd name="T6" fmla="*/ 2 w 20"/>
                <a:gd name="T7" fmla="*/ 22 h 24"/>
                <a:gd name="T8" fmla="*/ 2 w 20"/>
                <a:gd name="T9" fmla="*/ 22 h 24"/>
                <a:gd name="T10" fmla="*/ 0 w 20"/>
                <a:gd name="T11" fmla="*/ 14 h 24"/>
                <a:gd name="T12" fmla="*/ 0 w 20"/>
                <a:gd name="T13" fmla="*/ 0 h 24"/>
                <a:gd name="T14" fmla="*/ 2 w 20"/>
                <a:gd name="T15" fmla="*/ 0 h 24"/>
                <a:gd name="T16" fmla="*/ 2 w 20"/>
                <a:gd name="T17" fmla="*/ 14 h 24"/>
                <a:gd name="T18" fmla="*/ 2 w 20"/>
                <a:gd name="T19" fmla="*/ 14 h 24"/>
                <a:gd name="T20" fmla="*/ 4 w 20"/>
                <a:gd name="T21" fmla="*/ 20 h 24"/>
                <a:gd name="T22" fmla="*/ 8 w 20"/>
                <a:gd name="T23" fmla="*/ 22 h 24"/>
                <a:gd name="T24" fmla="*/ 8 w 20"/>
                <a:gd name="T25" fmla="*/ 22 h 24"/>
                <a:gd name="T26" fmla="*/ 10 w 20"/>
                <a:gd name="T27" fmla="*/ 20 h 24"/>
                <a:gd name="T28" fmla="*/ 10 w 20"/>
                <a:gd name="T29" fmla="*/ 20 h 24"/>
                <a:gd name="T30" fmla="*/ 12 w 20"/>
                <a:gd name="T31" fmla="*/ 20 h 24"/>
                <a:gd name="T32" fmla="*/ 12 w 20"/>
                <a:gd name="T33" fmla="*/ 20 h 24"/>
                <a:gd name="T34" fmla="*/ 14 w 20"/>
                <a:gd name="T35" fmla="*/ 18 h 24"/>
                <a:gd name="T36" fmla="*/ 14 w 20"/>
                <a:gd name="T37" fmla="*/ 18 h 24"/>
                <a:gd name="T38" fmla="*/ 16 w 20"/>
                <a:gd name="T39" fmla="*/ 14 h 24"/>
                <a:gd name="T40" fmla="*/ 16 w 20"/>
                <a:gd name="T41" fmla="*/ 0 h 24"/>
                <a:gd name="T42" fmla="*/ 20 w 20"/>
                <a:gd name="T43" fmla="*/ 0 h 24"/>
                <a:gd name="T44" fmla="*/ 20 w 20"/>
                <a:gd name="T45" fmla="*/ 20 h 24"/>
                <a:gd name="T46" fmla="*/ 20 w 20"/>
                <a:gd name="T47" fmla="*/ 20 h 24"/>
                <a:gd name="T48" fmla="*/ 20 w 20"/>
                <a:gd name="T49" fmla="*/ 20 h 24"/>
                <a:gd name="T50" fmla="*/ 20 w 20"/>
                <a:gd name="T51" fmla="*/ 24 h 24"/>
                <a:gd name="T52" fmla="*/ 20 w 20"/>
                <a:gd name="T53" fmla="*/ 24 h 24"/>
                <a:gd name="T54" fmla="*/ 20 w 20"/>
                <a:gd name="T55" fmla="*/ 24 h 24"/>
                <a:gd name="T56" fmla="*/ 20 w 20"/>
                <a:gd name="T57" fmla="*/ 24 h 24"/>
                <a:gd name="T58" fmla="*/ 18 w 20"/>
                <a:gd name="T59" fmla="*/ 24 h 24"/>
                <a:gd name="T60" fmla="*/ 18 w 20"/>
                <a:gd name="T61" fmla="*/ 24 h 24"/>
                <a:gd name="T62" fmla="*/ 18 w 20"/>
                <a:gd name="T63" fmla="*/ 22 h 24"/>
                <a:gd name="T64" fmla="*/ 18 w 20"/>
                <a:gd name="T65" fmla="*/ 22 h 24"/>
                <a:gd name="T66" fmla="*/ 16 w 20"/>
                <a:gd name="T67" fmla="*/ 20 h 24"/>
                <a:gd name="T68" fmla="*/ 16 w 20"/>
                <a:gd name="T69" fmla="*/ 18 h 24"/>
                <a:gd name="T70" fmla="*/ 16 w 20"/>
                <a:gd name="T71" fmla="*/ 18 h 24"/>
                <a:gd name="T72" fmla="*/ 12 w 20"/>
                <a:gd name="T73" fmla="*/ 22 h 24"/>
                <a:gd name="T74" fmla="*/ 12 w 20"/>
                <a:gd name="T75" fmla="*/ 22 h 24"/>
                <a:gd name="T76" fmla="*/ 8 w 20"/>
                <a:gd name="T77" fmla="*/ 24 h 24"/>
                <a:gd name="T78" fmla="*/ 8 w 20"/>
                <a:gd name="T7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" h="24">
                  <a:moveTo>
                    <a:pt x="8" y="24"/>
                  </a:moveTo>
                  <a:lnTo>
                    <a:pt x="8" y="24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14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6" y="14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6" y="20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8" y="24"/>
                  </a:lnTo>
                  <a:lnTo>
                    <a:pt x="8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124"/>
            <p:cNvSpPr>
              <a:spLocks/>
            </p:cNvSpPr>
            <p:nvPr/>
          </p:nvSpPr>
          <p:spPr bwMode="auto">
            <a:xfrm>
              <a:off x="5684838" y="3192463"/>
              <a:ext cx="28575" cy="38100"/>
            </a:xfrm>
            <a:custGeom>
              <a:avLst/>
              <a:gdLst>
                <a:gd name="T0" fmla="*/ 10 w 18"/>
                <a:gd name="T1" fmla="*/ 24 h 24"/>
                <a:gd name="T2" fmla="*/ 4 w 18"/>
                <a:gd name="T3" fmla="*/ 22 h 24"/>
                <a:gd name="T4" fmla="*/ 2 w 18"/>
                <a:gd name="T5" fmla="*/ 18 h 24"/>
                <a:gd name="T6" fmla="*/ 6 w 18"/>
                <a:gd name="T7" fmla="*/ 20 h 24"/>
                <a:gd name="T8" fmla="*/ 10 w 18"/>
                <a:gd name="T9" fmla="*/ 22 h 24"/>
                <a:gd name="T10" fmla="*/ 14 w 18"/>
                <a:gd name="T11" fmla="*/ 20 h 24"/>
                <a:gd name="T12" fmla="*/ 16 w 18"/>
                <a:gd name="T13" fmla="*/ 18 h 24"/>
                <a:gd name="T14" fmla="*/ 16 w 18"/>
                <a:gd name="T15" fmla="*/ 16 h 24"/>
                <a:gd name="T16" fmla="*/ 14 w 18"/>
                <a:gd name="T17" fmla="*/ 14 h 24"/>
                <a:gd name="T18" fmla="*/ 12 w 18"/>
                <a:gd name="T19" fmla="*/ 14 h 24"/>
                <a:gd name="T20" fmla="*/ 8 w 18"/>
                <a:gd name="T21" fmla="*/ 12 h 24"/>
                <a:gd name="T22" fmla="*/ 6 w 18"/>
                <a:gd name="T23" fmla="*/ 12 h 24"/>
                <a:gd name="T24" fmla="*/ 2 w 18"/>
                <a:gd name="T25" fmla="*/ 10 h 24"/>
                <a:gd name="T26" fmla="*/ 2 w 18"/>
                <a:gd name="T27" fmla="*/ 10 h 24"/>
                <a:gd name="T28" fmla="*/ 2 w 18"/>
                <a:gd name="T29" fmla="*/ 8 h 24"/>
                <a:gd name="T30" fmla="*/ 2 w 18"/>
                <a:gd name="T31" fmla="*/ 4 h 24"/>
                <a:gd name="T32" fmla="*/ 4 w 18"/>
                <a:gd name="T33" fmla="*/ 2 h 24"/>
                <a:gd name="T34" fmla="*/ 6 w 18"/>
                <a:gd name="T35" fmla="*/ 0 h 24"/>
                <a:gd name="T36" fmla="*/ 10 w 18"/>
                <a:gd name="T37" fmla="*/ 0 h 24"/>
                <a:gd name="T38" fmla="*/ 14 w 18"/>
                <a:gd name="T39" fmla="*/ 2 h 24"/>
                <a:gd name="T40" fmla="*/ 18 w 18"/>
                <a:gd name="T41" fmla="*/ 4 h 24"/>
                <a:gd name="T42" fmla="*/ 16 w 18"/>
                <a:gd name="T43" fmla="*/ 6 h 24"/>
                <a:gd name="T44" fmla="*/ 14 w 18"/>
                <a:gd name="T45" fmla="*/ 4 h 24"/>
                <a:gd name="T46" fmla="*/ 10 w 18"/>
                <a:gd name="T47" fmla="*/ 2 h 24"/>
                <a:gd name="T48" fmla="*/ 8 w 18"/>
                <a:gd name="T49" fmla="*/ 2 h 24"/>
                <a:gd name="T50" fmla="*/ 6 w 18"/>
                <a:gd name="T51" fmla="*/ 4 h 24"/>
                <a:gd name="T52" fmla="*/ 4 w 18"/>
                <a:gd name="T53" fmla="*/ 4 h 24"/>
                <a:gd name="T54" fmla="*/ 4 w 18"/>
                <a:gd name="T55" fmla="*/ 6 h 24"/>
                <a:gd name="T56" fmla="*/ 4 w 18"/>
                <a:gd name="T57" fmla="*/ 8 h 24"/>
                <a:gd name="T58" fmla="*/ 6 w 18"/>
                <a:gd name="T59" fmla="*/ 10 h 24"/>
                <a:gd name="T60" fmla="*/ 6 w 18"/>
                <a:gd name="T61" fmla="*/ 10 h 24"/>
                <a:gd name="T62" fmla="*/ 10 w 18"/>
                <a:gd name="T63" fmla="*/ 10 h 24"/>
                <a:gd name="T64" fmla="*/ 14 w 18"/>
                <a:gd name="T65" fmla="*/ 12 h 24"/>
                <a:gd name="T66" fmla="*/ 16 w 18"/>
                <a:gd name="T67" fmla="*/ 12 h 24"/>
                <a:gd name="T68" fmla="*/ 18 w 18"/>
                <a:gd name="T69" fmla="*/ 14 h 24"/>
                <a:gd name="T70" fmla="*/ 18 w 18"/>
                <a:gd name="T71" fmla="*/ 18 h 24"/>
                <a:gd name="T72" fmla="*/ 16 w 18"/>
                <a:gd name="T73" fmla="*/ 22 h 24"/>
                <a:gd name="T74" fmla="*/ 10 w 18"/>
                <a:gd name="T7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" h="24">
                  <a:moveTo>
                    <a:pt x="10" y="24"/>
                  </a:moveTo>
                  <a:lnTo>
                    <a:pt x="10" y="24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0" y="2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8" y="4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20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0" y="24"/>
                  </a:lnTo>
                  <a:lnTo>
                    <a:pt x="1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125"/>
            <p:cNvSpPr>
              <a:spLocks/>
            </p:cNvSpPr>
            <p:nvPr/>
          </p:nvSpPr>
          <p:spPr bwMode="auto">
            <a:xfrm>
              <a:off x="5719763" y="3179763"/>
              <a:ext cx="19050" cy="50800"/>
            </a:xfrm>
            <a:custGeom>
              <a:avLst/>
              <a:gdLst>
                <a:gd name="T0" fmla="*/ 12 w 12"/>
                <a:gd name="T1" fmla="*/ 30 h 32"/>
                <a:gd name="T2" fmla="*/ 12 w 12"/>
                <a:gd name="T3" fmla="*/ 30 h 32"/>
                <a:gd name="T4" fmla="*/ 12 w 12"/>
                <a:gd name="T5" fmla="*/ 30 h 32"/>
                <a:gd name="T6" fmla="*/ 12 w 12"/>
                <a:gd name="T7" fmla="*/ 30 h 32"/>
                <a:gd name="T8" fmla="*/ 10 w 12"/>
                <a:gd name="T9" fmla="*/ 32 h 32"/>
                <a:gd name="T10" fmla="*/ 10 w 12"/>
                <a:gd name="T11" fmla="*/ 32 h 32"/>
                <a:gd name="T12" fmla="*/ 8 w 12"/>
                <a:gd name="T13" fmla="*/ 32 h 32"/>
                <a:gd name="T14" fmla="*/ 8 w 12"/>
                <a:gd name="T15" fmla="*/ 32 h 32"/>
                <a:gd name="T16" fmla="*/ 8 w 12"/>
                <a:gd name="T17" fmla="*/ 32 h 32"/>
                <a:gd name="T18" fmla="*/ 8 w 12"/>
                <a:gd name="T19" fmla="*/ 32 h 32"/>
                <a:gd name="T20" fmla="*/ 6 w 12"/>
                <a:gd name="T21" fmla="*/ 32 h 32"/>
                <a:gd name="T22" fmla="*/ 6 w 12"/>
                <a:gd name="T23" fmla="*/ 32 h 32"/>
                <a:gd name="T24" fmla="*/ 4 w 12"/>
                <a:gd name="T25" fmla="*/ 30 h 32"/>
                <a:gd name="T26" fmla="*/ 4 w 12"/>
                <a:gd name="T27" fmla="*/ 30 h 32"/>
                <a:gd name="T28" fmla="*/ 2 w 12"/>
                <a:gd name="T29" fmla="*/ 30 h 32"/>
                <a:gd name="T30" fmla="*/ 2 w 12"/>
                <a:gd name="T31" fmla="*/ 30 h 32"/>
                <a:gd name="T32" fmla="*/ 2 w 12"/>
                <a:gd name="T33" fmla="*/ 28 h 32"/>
                <a:gd name="T34" fmla="*/ 2 w 12"/>
                <a:gd name="T35" fmla="*/ 12 h 32"/>
                <a:gd name="T36" fmla="*/ 0 w 12"/>
                <a:gd name="T37" fmla="*/ 12 h 32"/>
                <a:gd name="T38" fmla="*/ 0 w 12"/>
                <a:gd name="T39" fmla="*/ 8 h 32"/>
                <a:gd name="T40" fmla="*/ 2 w 12"/>
                <a:gd name="T41" fmla="*/ 8 h 32"/>
                <a:gd name="T42" fmla="*/ 2 w 12"/>
                <a:gd name="T43" fmla="*/ 0 h 32"/>
                <a:gd name="T44" fmla="*/ 6 w 12"/>
                <a:gd name="T45" fmla="*/ 0 h 32"/>
                <a:gd name="T46" fmla="*/ 6 w 12"/>
                <a:gd name="T47" fmla="*/ 8 h 32"/>
                <a:gd name="T48" fmla="*/ 10 w 12"/>
                <a:gd name="T49" fmla="*/ 8 h 32"/>
                <a:gd name="T50" fmla="*/ 10 w 12"/>
                <a:gd name="T51" fmla="*/ 12 h 32"/>
                <a:gd name="T52" fmla="*/ 6 w 12"/>
                <a:gd name="T53" fmla="*/ 12 h 32"/>
                <a:gd name="T54" fmla="*/ 6 w 12"/>
                <a:gd name="T55" fmla="*/ 26 h 32"/>
                <a:gd name="T56" fmla="*/ 6 w 12"/>
                <a:gd name="T57" fmla="*/ 26 h 32"/>
                <a:gd name="T58" fmla="*/ 6 w 12"/>
                <a:gd name="T59" fmla="*/ 28 h 32"/>
                <a:gd name="T60" fmla="*/ 6 w 12"/>
                <a:gd name="T61" fmla="*/ 28 h 32"/>
                <a:gd name="T62" fmla="*/ 8 w 12"/>
                <a:gd name="T63" fmla="*/ 28 h 32"/>
                <a:gd name="T64" fmla="*/ 8 w 12"/>
                <a:gd name="T65" fmla="*/ 28 h 32"/>
                <a:gd name="T66" fmla="*/ 10 w 12"/>
                <a:gd name="T67" fmla="*/ 28 h 32"/>
                <a:gd name="T68" fmla="*/ 10 w 12"/>
                <a:gd name="T69" fmla="*/ 28 h 32"/>
                <a:gd name="T70" fmla="*/ 12 w 12"/>
                <a:gd name="T71" fmla="*/ 28 h 32"/>
                <a:gd name="T72" fmla="*/ 12 w 12"/>
                <a:gd name="T73" fmla="*/ 30 h 32"/>
                <a:gd name="T74" fmla="*/ 12 w 12"/>
                <a:gd name="T75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" h="32">
                  <a:moveTo>
                    <a:pt x="12" y="30"/>
                  </a:moveTo>
                  <a:lnTo>
                    <a:pt x="12" y="30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8"/>
                  </a:lnTo>
                  <a:lnTo>
                    <a:pt x="2" y="0"/>
                  </a:lnTo>
                  <a:lnTo>
                    <a:pt x="6" y="0"/>
                  </a:lnTo>
                  <a:lnTo>
                    <a:pt x="6" y="8"/>
                  </a:lnTo>
                  <a:lnTo>
                    <a:pt x="10" y="8"/>
                  </a:lnTo>
                  <a:lnTo>
                    <a:pt x="10" y="12"/>
                  </a:lnTo>
                  <a:lnTo>
                    <a:pt x="6" y="12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28"/>
                  </a:lnTo>
                  <a:lnTo>
                    <a:pt x="12" y="30"/>
                  </a:lnTo>
                  <a:lnTo>
                    <a:pt x="12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126"/>
            <p:cNvSpPr>
              <a:spLocks noEditPoints="1"/>
            </p:cNvSpPr>
            <p:nvPr/>
          </p:nvSpPr>
          <p:spPr bwMode="auto">
            <a:xfrm>
              <a:off x="5741988" y="3192463"/>
              <a:ext cx="34925" cy="38100"/>
            </a:xfrm>
            <a:custGeom>
              <a:avLst/>
              <a:gdLst>
                <a:gd name="T0" fmla="*/ 12 w 22"/>
                <a:gd name="T1" fmla="*/ 24 h 24"/>
                <a:gd name="T2" fmla="*/ 6 w 22"/>
                <a:gd name="T3" fmla="*/ 22 h 24"/>
                <a:gd name="T4" fmla="*/ 2 w 22"/>
                <a:gd name="T5" fmla="*/ 20 h 24"/>
                <a:gd name="T6" fmla="*/ 0 w 22"/>
                <a:gd name="T7" fmla="*/ 16 h 24"/>
                <a:gd name="T8" fmla="*/ 0 w 22"/>
                <a:gd name="T9" fmla="*/ 12 h 24"/>
                <a:gd name="T10" fmla="*/ 0 w 22"/>
                <a:gd name="T11" fmla="*/ 8 h 24"/>
                <a:gd name="T12" fmla="*/ 4 w 22"/>
                <a:gd name="T13" fmla="*/ 4 h 24"/>
                <a:gd name="T14" fmla="*/ 6 w 22"/>
                <a:gd name="T15" fmla="*/ 2 h 24"/>
                <a:gd name="T16" fmla="*/ 12 w 22"/>
                <a:gd name="T17" fmla="*/ 0 h 24"/>
                <a:gd name="T18" fmla="*/ 16 w 22"/>
                <a:gd name="T19" fmla="*/ 2 h 24"/>
                <a:gd name="T20" fmla="*/ 20 w 22"/>
                <a:gd name="T21" fmla="*/ 4 h 24"/>
                <a:gd name="T22" fmla="*/ 22 w 22"/>
                <a:gd name="T23" fmla="*/ 8 h 24"/>
                <a:gd name="T24" fmla="*/ 22 w 22"/>
                <a:gd name="T25" fmla="*/ 12 h 24"/>
                <a:gd name="T26" fmla="*/ 22 w 22"/>
                <a:gd name="T27" fmla="*/ 16 h 24"/>
                <a:gd name="T28" fmla="*/ 20 w 22"/>
                <a:gd name="T29" fmla="*/ 20 h 24"/>
                <a:gd name="T30" fmla="*/ 16 w 22"/>
                <a:gd name="T31" fmla="*/ 22 h 24"/>
                <a:gd name="T32" fmla="*/ 12 w 22"/>
                <a:gd name="T33" fmla="*/ 24 h 24"/>
                <a:gd name="T34" fmla="*/ 2 w 22"/>
                <a:gd name="T35" fmla="*/ 12 h 24"/>
                <a:gd name="T36" fmla="*/ 4 w 22"/>
                <a:gd name="T37" fmla="*/ 16 h 24"/>
                <a:gd name="T38" fmla="*/ 6 w 22"/>
                <a:gd name="T39" fmla="*/ 18 h 24"/>
                <a:gd name="T40" fmla="*/ 8 w 22"/>
                <a:gd name="T41" fmla="*/ 20 h 24"/>
                <a:gd name="T42" fmla="*/ 12 w 22"/>
                <a:gd name="T43" fmla="*/ 22 h 24"/>
                <a:gd name="T44" fmla="*/ 14 w 22"/>
                <a:gd name="T45" fmla="*/ 20 h 24"/>
                <a:gd name="T46" fmla="*/ 16 w 22"/>
                <a:gd name="T47" fmla="*/ 18 h 24"/>
                <a:gd name="T48" fmla="*/ 18 w 22"/>
                <a:gd name="T49" fmla="*/ 16 h 24"/>
                <a:gd name="T50" fmla="*/ 20 w 22"/>
                <a:gd name="T51" fmla="*/ 12 h 24"/>
                <a:gd name="T52" fmla="*/ 18 w 22"/>
                <a:gd name="T53" fmla="*/ 8 h 24"/>
                <a:gd name="T54" fmla="*/ 16 w 22"/>
                <a:gd name="T55" fmla="*/ 6 h 24"/>
                <a:gd name="T56" fmla="*/ 14 w 22"/>
                <a:gd name="T57" fmla="*/ 4 h 24"/>
                <a:gd name="T58" fmla="*/ 12 w 22"/>
                <a:gd name="T59" fmla="*/ 2 h 24"/>
                <a:gd name="T60" fmla="*/ 8 w 22"/>
                <a:gd name="T61" fmla="*/ 4 h 24"/>
                <a:gd name="T62" fmla="*/ 6 w 22"/>
                <a:gd name="T63" fmla="*/ 6 h 24"/>
                <a:gd name="T64" fmla="*/ 4 w 22"/>
                <a:gd name="T65" fmla="*/ 8 h 24"/>
                <a:gd name="T66" fmla="*/ 2 w 22"/>
                <a:gd name="T67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24">
                  <a:moveTo>
                    <a:pt x="12" y="24"/>
                  </a:moveTo>
                  <a:lnTo>
                    <a:pt x="12" y="24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2" y="24"/>
                  </a:lnTo>
                  <a:lnTo>
                    <a:pt x="12" y="24"/>
                  </a:lnTo>
                  <a:close/>
                  <a:moveTo>
                    <a:pt x="2" y="12"/>
                  </a:moveTo>
                  <a:lnTo>
                    <a:pt x="2" y="12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12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127"/>
            <p:cNvSpPr>
              <a:spLocks noEditPoints="1"/>
            </p:cNvSpPr>
            <p:nvPr/>
          </p:nvSpPr>
          <p:spPr bwMode="auto">
            <a:xfrm>
              <a:off x="5430838" y="3275013"/>
              <a:ext cx="38100" cy="38100"/>
            </a:xfrm>
            <a:custGeom>
              <a:avLst/>
              <a:gdLst>
                <a:gd name="T0" fmla="*/ 12 w 24"/>
                <a:gd name="T1" fmla="*/ 24 h 24"/>
                <a:gd name="T2" fmla="*/ 8 w 24"/>
                <a:gd name="T3" fmla="*/ 22 h 24"/>
                <a:gd name="T4" fmla="*/ 4 w 24"/>
                <a:gd name="T5" fmla="*/ 20 h 24"/>
                <a:gd name="T6" fmla="*/ 2 w 24"/>
                <a:gd name="T7" fmla="*/ 16 h 24"/>
                <a:gd name="T8" fmla="*/ 0 w 24"/>
                <a:gd name="T9" fmla="*/ 12 h 24"/>
                <a:gd name="T10" fmla="*/ 2 w 24"/>
                <a:gd name="T11" fmla="*/ 6 h 24"/>
                <a:gd name="T12" fmla="*/ 4 w 24"/>
                <a:gd name="T13" fmla="*/ 4 h 24"/>
                <a:gd name="T14" fmla="*/ 8 w 24"/>
                <a:gd name="T15" fmla="*/ 0 h 24"/>
                <a:gd name="T16" fmla="*/ 12 w 24"/>
                <a:gd name="T17" fmla="*/ 0 h 24"/>
                <a:gd name="T18" fmla="*/ 16 w 24"/>
                <a:gd name="T19" fmla="*/ 0 h 24"/>
                <a:gd name="T20" fmla="*/ 20 w 24"/>
                <a:gd name="T21" fmla="*/ 4 h 24"/>
                <a:gd name="T22" fmla="*/ 22 w 24"/>
                <a:gd name="T23" fmla="*/ 6 h 24"/>
                <a:gd name="T24" fmla="*/ 24 w 24"/>
                <a:gd name="T25" fmla="*/ 12 h 24"/>
                <a:gd name="T26" fmla="*/ 24 w 24"/>
                <a:gd name="T27" fmla="*/ 12 h 24"/>
                <a:gd name="T28" fmla="*/ 4 w 24"/>
                <a:gd name="T29" fmla="*/ 12 h 24"/>
                <a:gd name="T30" fmla="*/ 4 w 24"/>
                <a:gd name="T31" fmla="*/ 16 h 24"/>
                <a:gd name="T32" fmla="*/ 6 w 24"/>
                <a:gd name="T33" fmla="*/ 18 h 24"/>
                <a:gd name="T34" fmla="*/ 8 w 24"/>
                <a:gd name="T35" fmla="*/ 20 h 24"/>
                <a:gd name="T36" fmla="*/ 12 w 24"/>
                <a:gd name="T37" fmla="*/ 20 h 24"/>
                <a:gd name="T38" fmla="*/ 14 w 24"/>
                <a:gd name="T39" fmla="*/ 20 h 24"/>
                <a:gd name="T40" fmla="*/ 16 w 24"/>
                <a:gd name="T41" fmla="*/ 20 h 24"/>
                <a:gd name="T42" fmla="*/ 18 w 24"/>
                <a:gd name="T43" fmla="*/ 18 h 24"/>
                <a:gd name="T44" fmla="*/ 20 w 24"/>
                <a:gd name="T45" fmla="*/ 16 h 24"/>
                <a:gd name="T46" fmla="*/ 22 w 24"/>
                <a:gd name="T47" fmla="*/ 18 h 24"/>
                <a:gd name="T48" fmla="*/ 20 w 24"/>
                <a:gd name="T49" fmla="*/ 20 h 24"/>
                <a:gd name="T50" fmla="*/ 18 w 24"/>
                <a:gd name="T51" fmla="*/ 22 h 24"/>
                <a:gd name="T52" fmla="*/ 16 w 24"/>
                <a:gd name="T53" fmla="*/ 22 h 24"/>
                <a:gd name="T54" fmla="*/ 12 w 24"/>
                <a:gd name="T55" fmla="*/ 24 h 24"/>
                <a:gd name="T56" fmla="*/ 20 w 24"/>
                <a:gd name="T57" fmla="*/ 10 h 24"/>
                <a:gd name="T58" fmla="*/ 20 w 24"/>
                <a:gd name="T59" fmla="*/ 6 h 24"/>
                <a:gd name="T60" fmla="*/ 18 w 24"/>
                <a:gd name="T61" fmla="*/ 4 h 24"/>
                <a:gd name="T62" fmla="*/ 16 w 24"/>
                <a:gd name="T63" fmla="*/ 2 h 24"/>
                <a:gd name="T64" fmla="*/ 12 w 24"/>
                <a:gd name="T65" fmla="*/ 2 h 24"/>
                <a:gd name="T66" fmla="*/ 8 w 24"/>
                <a:gd name="T67" fmla="*/ 2 h 24"/>
                <a:gd name="T68" fmla="*/ 6 w 24"/>
                <a:gd name="T69" fmla="*/ 4 h 24"/>
                <a:gd name="T70" fmla="*/ 4 w 24"/>
                <a:gd name="T71" fmla="*/ 6 h 24"/>
                <a:gd name="T72" fmla="*/ 20 w 24"/>
                <a:gd name="T7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lnTo>
                    <a:pt x="12" y="24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2" y="24"/>
                  </a:lnTo>
                  <a:lnTo>
                    <a:pt x="12" y="24"/>
                  </a:lnTo>
                  <a:close/>
                  <a:moveTo>
                    <a:pt x="20" y="10"/>
                  </a:moveTo>
                  <a:lnTo>
                    <a:pt x="20" y="1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10"/>
                  </a:lnTo>
                  <a:lnTo>
                    <a:pt x="20" y="10"/>
                  </a:lnTo>
                  <a:lnTo>
                    <a:pt x="2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128"/>
            <p:cNvSpPr>
              <a:spLocks/>
            </p:cNvSpPr>
            <p:nvPr/>
          </p:nvSpPr>
          <p:spPr bwMode="auto">
            <a:xfrm>
              <a:off x="5475288" y="3259138"/>
              <a:ext cx="12700" cy="53975"/>
            </a:xfrm>
            <a:custGeom>
              <a:avLst/>
              <a:gdLst>
                <a:gd name="T0" fmla="*/ 0 w 8"/>
                <a:gd name="T1" fmla="*/ 0 h 34"/>
                <a:gd name="T2" fmla="*/ 2 w 8"/>
                <a:gd name="T3" fmla="*/ 0 h 34"/>
                <a:gd name="T4" fmla="*/ 2 w 8"/>
                <a:gd name="T5" fmla="*/ 28 h 34"/>
                <a:gd name="T6" fmla="*/ 2 w 8"/>
                <a:gd name="T7" fmla="*/ 28 h 34"/>
                <a:gd name="T8" fmla="*/ 4 w 8"/>
                <a:gd name="T9" fmla="*/ 30 h 34"/>
                <a:gd name="T10" fmla="*/ 4 w 8"/>
                <a:gd name="T11" fmla="*/ 30 h 34"/>
                <a:gd name="T12" fmla="*/ 6 w 8"/>
                <a:gd name="T13" fmla="*/ 30 h 34"/>
                <a:gd name="T14" fmla="*/ 6 w 8"/>
                <a:gd name="T15" fmla="*/ 30 h 34"/>
                <a:gd name="T16" fmla="*/ 6 w 8"/>
                <a:gd name="T17" fmla="*/ 30 h 34"/>
                <a:gd name="T18" fmla="*/ 6 w 8"/>
                <a:gd name="T19" fmla="*/ 30 h 34"/>
                <a:gd name="T20" fmla="*/ 8 w 8"/>
                <a:gd name="T21" fmla="*/ 30 h 34"/>
                <a:gd name="T22" fmla="*/ 8 w 8"/>
                <a:gd name="T23" fmla="*/ 32 h 34"/>
                <a:gd name="T24" fmla="*/ 8 w 8"/>
                <a:gd name="T25" fmla="*/ 32 h 34"/>
                <a:gd name="T26" fmla="*/ 6 w 8"/>
                <a:gd name="T27" fmla="*/ 32 h 34"/>
                <a:gd name="T28" fmla="*/ 6 w 8"/>
                <a:gd name="T29" fmla="*/ 32 h 34"/>
                <a:gd name="T30" fmla="*/ 4 w 8"/>
                <a:gd name="T31" fmla="*/ 34 h 34"/>
                <a:gd name="T32" fmla="*/ 4 w 8"/>
                <a:gd name="T33" fmla="*/ 34 h 34"/>
                <a:gd name="T34" fmla="*/ 2 w 8"/>
                <a:gd name="T35" fmla="*/ 32 h 34"/>
                <a:gd name="T36" fmla="*/ 2 w 8"/>
                <a:gd name="T37" fmla="*/ 32 h 34"/>
                <a:gd name="T38" fmla="*/ 0 w 8"/>
                <a:gd name="T39" fmla="*/ 28 h 34"/>
                <a:gd name="T40" fmla="*/ 0 w 8"/>
                <a:gd name="T41" fmla="*/ 0 h 34"/>
                <a:gd name="T42" fmla="*/ 0 w 8"/>
                <a:gd name="T4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34">
                  <a:moveTo>
                    <a:pt x="0" y="0"/>
                  </a:moveTo>
                  <a:lnTo>
                    <a:pt x="2" y="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2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129"/>
            <p:cNvSpPr>
              <a:spLocks noEditPoints="1"/>
            </p:cNvSpPr>
            <p:nvPr/>
          </p:nvSpPr>
          <p:spPr bwMode="auto">
            <a:xfrm>
              <a:off x="5491163" y="3275013"/>
              <a:ext cx="34925" cy="38100"/>
            </a:xfrm>
            <a:custGeom>
              <a:avLst/>
              <a:gdLst>
                <a:gd name="T0" fmla="*/ 12 w 22"/>
                <a:gd name="T1" fmla="*/ 24 h 24"/>
                <a:gd name="T2" fmla="*/ 6 w 22"/>
                <a:gd name="T3" fmla="*/ 22 h 24"/>
                <a:gd name="T4" fmla="*/ 4 w 22"/>
                <a:gd name="T5" fmla="*/ 20 h 24"/>
                <a:gd name="T6" fmla="*/ 0 w 22"/>
                <a:gd name="T7" fmla="*/ 16 h 24"/>
                <a:gd name="T8" fmla="*/ 0 w 22"/>
                <a:gd name="T9" fmla="*/ 12 h 24"/>
                <a:gd name="T10" fmla="*/ 0 w 22"/>
                <a:gd name="T11" fmla="*/ 6 h 24"/>
                <a:gd name="T12" fmla="*/ 4 w 22"/>
                <a:gd name="T13" fmla="*/ 4 h 24"/>
                <a:gd name="T14" fmla="*/ 6 w 22"/>
                <a:gd name="T15" fmla="*/ 0 h 24"/>
                <a:gd name="T16" fmla="*/ 12 w 22"/>
                <a:gd name="T17" fmla="*/ 0 h 24"/>
                <a:gd name="T18" fmla="*/ 16 w 22"/>
                <a:gd name="T19" fmla="*/ 0 h 24"/>
                <a:gd name="T20" fmla="*/ 20 w 22"/>
                <a:gd name="T21" fmla="*/ 4 h 24"/>
                <a:gd name="T22" fmla="*/ 22 w 22"/>
                <a:gd name="T23" fmla="*/ 6 h 24"/>
                <a:gd name="T24" fmla="*/ 22 w 22"/>
                <a:gd name="T25" fmla="*/ 12 h 24"/>
                <a:gd name="T26" fmla="*/ 22 w 22"/>
                <a:gd name="T27" fmla="*/ 12 h 24"/>
                <a:gd name="T28" fmla="*/ 4 w 22"/>
                <a:gd name="T29" fmla="*/ 12 h 24"/>
                <a:gd name="T30" fmla="*/ 4 w 22"/>
                <a:gd name="T31" fmla="*/ 16 h 24"/>
                <a:gd name="T32" fmla="*/ 6 w 22"/>
                <a:gd name="T33" fmla="*/ 18 h 24"/>
                <a:gd name="T34" fmla="*/ 8 w 22"/>
                <a:gd name="T35" fmla="*/ 20 h 24"/>
                <a:gd name="T36" fmla="*/ 12 w 22"/>
                <a:gd name="T37" fmla="*/ 20 h 24"/>
                <a:gd name="T38" fmla="*/ 14 w 22"/>
                <a:gd name="T39" fmla="*/ 20 h 24"/>
                <a:gd name="T40" fmla="*/ 16 w 22"/>
                <a:gd name="T41" fmla="*/ 20 h 24"/>
                <a:gd name="T42" fmla="*/ 18 w 22"/>
                <a:gd name="T43" fmla="*/ 18 h 24"/>
                <a:gd name="T44" fmla="*/ 18 w 22"/>
                <a:gd name="T45" fmla="*/ 16 h 24"/>
                <a:gd name="T46" fmla="*/ 22 w 22"/>
                <a:gd name="T47" fmla="*/ 18 h 24"/>
                <a:gd name="T48" fmla="*/ 20 w 22"/>
                <a:gd name="T49" fmla="*/ 20 h 24"/>
                <a:gd name="T50" fmla="*/ 18 w 22"/>
                <a:gd name="T51" fmla="*/ 22 h 24"/>
                <a:gd name="T52" fmla="*/ 14 w 22"/>
                <a:gd name="T53" fmla="*/ 22 h 24"/>
                <a:gd name="T54" fmla="*/ 12 w 22"/>
                <a:gd name="T55" fmla="*/ 24 h 24"/>
                <a:gd name="T56" fmla="*/ 20 w 22"/>
                <a:gd name="T57" fmla="*/ 10 h 24"/>
                <a:gd name="T58" fmla="*/ 20 w 22"/>
                <a:gd name="T59" fmla="*/ 6 h 24"/>
                <a:gd name="T60" fmla="*/ 18 w 22"/>
                <a:gd name="T61" fmla="*/ 4 h 24"/>
                <a:gd name="T62" fmla="*/ 14 w 22"/>
                <a:gd name="T63" fmla="*/ 2 h 24"/>
                <a:gd name="T64" fmla="*/ 12 w 22"/>
                <a:gd name="T65" fmla="*/ 2 h 24"/>
                <a:gd name="T66" fmla="*/ 8 w 22"/>
                <a:gd name="T67" fmla="*/ 2 h 24"/>
                <a:gd name="T68" fmla="*/ 6 w 22"/>
                <a:gd name="T69" fmla="*/ 4 h 24"/>
                <a:gd name="T70" fmla="*/ 4 w 22"/>
                <a:gd name="T71" fmla="*/ 6 h 24"/>
                <a:gd name="T72" fmla="*/ 20 w 22"/>
                <a:gd name="T7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" h="24">
                  <a:moveTo>
                    <a:pt x="12" y="24"/>
                  </a:moveTo>
                  <a:lnTo>
                    <a:pt x="12" y="24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4"/>
                  </a:lnTo>
                  <a:lnTo>
                    <a:pt x="4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4"/>
                  </a:lnTo>
                  <a:close/>
                  <a:moveTo>
                    <a:pt x="20" y="10"/>
                  </a:moveTo>
                  <a:lnTo>
                    <a:pt x="20" y="1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10"/>
                  </a:lnTo>
                  <a:lnTo>
                    <a:pt x="20" y="10"/>
                  </a:lnTo>
                  <a:lnTo>
                    <a:pt x="2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130"/>
            <p:cNvSpPr>
              <a:spLocks noEditPoints="1"/>
            </p:cNvSpPr>
            <p:nvPr/>
          </p:nvSpPr>
          <p:spPr bwMode="auto">
            <a:xfrm>
              <a:off x="5535613" y="3259138"/>
              <a:ext cx="3175" cy="50800"/>
            </a:xfrm>
            <a:custGeom>
              <a:avLst/>
              <a:gdLst>
                <a:gd name="T0" fmla="*/ 0 w 2"/>
                <a:gd name="T1" fmla="*/ 32 h 32"/>
                <a:gd name="T2" fmla="*/ 0 w 2"/>
                <a:gd name="T3" fmla="*/ 10 h 32"/>
                <a:gd name="T4" fmla="*/ 2 w 2"/>
                <a:gd name="T5" fmla="*/ 10 h 32"/>
                <a:gd name="T6" fmla="*/ 2 w 2"/>
                <a:gd name="T7" fmla="*/ 32 h 32"/>
                <a:gd name="T8" fmla="*/ 0 w 2"/>
                <a:gd name="T9" fmla="*/ 32 h 32"/>
                <a:gd name="T10" fmla="*/ 0 w 2"/>
                <a:gd name="T11" fmla="*/ 32 h 32"/>
                <a:gd name="T12" fmla="*/ 0 w 2"/>
                <a:gd name="T13" fmla="*/ 6 h 32"/>
                <a:gd name="T14" fmla="*/ 0 w 2"/>
                <a:gd name="T15" fmla="*/ 0 h 32"/>
                <a:gd name="T16" fmla="*/ 2 w 2"/>
                <a:gd name="T17" fmla="*/ 0 h 32"/>
                <a:gd name="T18" fmla="*/ 2 w 2"/>
                <a:gd name="T19" fmla="*/ 6 h 32"/>
                <a:gd name="T20" fmla="*/ 0 w 2"/>
                <a:gd name="T21" fmla="*/ 6 h 32"/>
                <a:gd name="T22" fmla="*/ 0 w 2"/>
                <a:gd name="T23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32">
                  <a:moveTo>
                    <a:pt x="0" y="32"/>
                  </a:moveTo>
                  <a:lnTo>
                    <a:pt x="0" y="10"/>
                  </a:lnTo>
                  <a:lnTo>
                    <a:pt x="2" y="10"/>
                  </a:lnTo>
                  <a:lnTo>
                    <a:pt x="2" y="32"/>
                  </a:lnTo>
                  <a:lnTo>
                    <a:pt x="0" y="32"/>
                  </a:lnTo>
                  <a:lnTo>
                    <a:pt x="0" y="32"/>
                  </a:lnTo>
                  <a:close/>
                  <a:moveTo>
                    <a:pt x="0" y="6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131"/>
            <p:cNvSpPr>
              <a:spLocks/>
            </p:cNvSpPr>
            <p:nvPr/>
          </p:nvSpPr>
          <p:spPr bwMode="auto">
            <a:xfrm>
              <a:off x="5545138" y="3259138"/>
              <a:ext cx="25400" cy="50800"/>
            </a:xfrm>
            <a:custGeom>
              <a:avLst/>
              <a:gdLst>
                <a:gd name="T0" fmla="*/ 4 w 16"/>
                <a:gd name="T1" fmla="*/ 32 h 32"/>
                <a:gd name="T2" fmla="*/ 4 w 16"/>
                <a:gd name="T3" fmla="*/ 12 h 32"/>
                <a:gd name="T4" fmla="*/ 0 w 16"/>
                <a:gd name="T5" fmla="*/ 12 h 32"/>
                <a:gd name="T6" fmla="*/ 0 w 16"/>
                <a:gd name="T7" fmla="*/ 10 h 32"/>
                <a:gd name="T8" fmla="*/ 4 w 16"/>
                <a:gd name="T9" fmla="*/ 10 h 32"/>
                <a:gd name="T10" fmla="*/ 4 w 16"/>
                <a:gd name="T11" fmla="*/ 10 h 32"/>
                <a:gd name="T12" fmla="*/ 4 w 16"/>
                <a:gd name="T13" fmla="*/ 10 h 32"/>
                <a:gd name="T14" fmla="*/ 6 w 16"/>
                <a:gd name="T15" fmla="*/ 2 h 32"/>
                <a:gd name="T16" fmla="*/ 6 w 16"/>
                <a:gd name="T17" fmla="*/ 2 h 32"/>
                <a:gd name="T18" fmla="*/ 8 w 16"/>
                <a:gd name="T19" fmla="*/ 2 h 32"/>
                <a:gd name="T20" fmla="*/ 10 w 16"/>
                <a:gd name="T21" fmla="*/ 0 h 32"/>
                <a:gd name="T22" fmla="*/ 10 w 16"/>
                <a:gd name="T23" fmla="*/ 0 h 32"/>
                <a:gd name="T24" fmla="*/ 14 w 16"/>
                <a:gd name="T25" fmla="*/ 0 h 32"/>
                <a:gd name="T26" fmla="*/ 14 w 16"/>
                <a:gd name="T27" fmla="*/ 0 h 32"/>
                <a:gd name="T28" fmla="*/ 16 w 16"/>
                <a:gd name="T29" fmla="*/ 2 h 32"/>
                <a:gd name="T30" fmla="*/ 14 w 16"/>
                <a:gd name="T31" fmla="*/ 4 h 32"/>
                <a:gd name="T32" fmla="*/ 14 w 16"/>
                <a:gd name="T33" fmla="*/ 4 h 32"/>
                <a:gd name="T34" fmla="*/ 14 w 16"/>
                <a:gd name="T35" fmla="*/ 4 h 32"/>
                <a:gd name="T36" fmla="*/ 14 w 16"/>
                <a:gd name="T37" fmla="*/ 4 h 32"/>
                <a:gd name="T38" fmla="*/ 12 w 16"/>
                <a:gd name="T39" fmla="*/ 2 h 32"/>
                <a:gd name="T40" fmla="*/ 12 w 16"/>
                <a:gd name="T41" fmla="*/ 2 h 32"/>
                <a:gd name="T42" fmla="*/ 8 w 16"/>
                <a:gd name="T43" fmla="*/ 4 h 32"/>
                <a:gd name="T44" fmla="*/ 8 w 16"/>
                <a:gd name="T45" fmla="*/ 4 h 32"/>
                <a:gd name="T46" fmla="*/ 6 w 16"/>
                <a:gd name="T47" fmla="*/ 10 h 32"/>
                <a:gd name="T48" fmla="*/ 6 w 16"/>
                <a:gd name="T49" fmla="*/ 10 h 32"/>
                <a:gd name="T50" fmla="*/ 14 w 16"/>
                <a:gd name="T51" fmla="*/ 10 h 32"/>
                <a:gd name="T52" fmla="*/ 14 w 16"/>
                <a:gd name="T53" fmla="*/ 12 h 32"/>
                <a:gd name="T54" fmla="*/ 6 w 16"/>
                <a:gd name="T55" fmla="*/ 12 h 32"/>
                <a:gd name="T56" fmla="*/ 6 w 16"/>
                <a:gd name="T57" fmla="*/ 32 h 32"/>
                <a:gd name="T58" fmla="*/ 4 w 16"/>
                <a:gd name="T59" fmla="*/ 32 h 32"/>
                <a:gd name="T60" fmla="*/ 4 w 16"/>
                <a:gd name="T6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" h="32">
                  <a:moveTo>
                    <a:pt x="4" y="32"/>
                  </a:moveTo>
                  <a:lnTo>
                    <a:pt x="4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6" y="12"/>
                  </a:lnTo>
                  <a:lnTo>
                    <a:pt x="6" y="32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132"/>
            <p:cNvSpPr>
              <a:spLocks noEditPoints="1"/>
            </p:cNvSpPr>
            <p:nvPr/>
          </p:nvSpPr>
          <p:spPr bwMode="auto">
            <a:xfrm>
              <a:off x="5567363" y="3275013"/>
              <a:ext cx="38100" cy="38100"/>
            </a:xfrm>
            <a:custGeom>
              <a:avLst/>
              <a:gdLst>
                <a:gd name="T0" fmla="*/ 12 w 24"/>
                <a:gd name="T1" fmla="*/ 24 h 24"/>
                <a:gd name="T2" fmla="*/ 8 w 24"/>
                <a:gd name="T3" fmla="*/ 22 h 24"/>
                <a:gd name="T4" fmla="*/ 4 w 24"/>
                <a:gd name="T5" fmla="*/ 20 h 24"/>
                <a:gd name="T6" fmla="*/ 2 w 24"/>
                <a:gd name="T7" fmla="*/ 16 h 24"/>
                <a:gd name="T8" fmla="*/ 0 w 24"/>
                <a:gd name="T9" fmla="*/ 12 h 24"/>
                <a:gd name="T10" fmla="*/ 2 w 24"/>
                <a:gd name="T11" fmla="*/ 6 h 24"/>
                <a:gd name="T12" fmla="*/ 4 w 24"/>
                <a:gd name="T13" fmla="*/ 4 h 24"/>
                <a:gd name="T14" fmla="*/ 8 w 24"/>
                <a:gd name="T15" fmla="*/ 0 h 24"/>
                <a:gd name="T16" fmla="*/ 12 w 24"/>
                <a:gd name="T17" fmla="*/ 0 h 24"/>
                <a:gd name="T18" fmla="*/ 16 w 24"/>
                <a:gd name="T19" fmla="*/ 0 h 24"/>
                <a:gd name="T20" fmla="*/ 20 w 24"/>
                <a:gd name="T21" fmla="*/ 4 h 24"/>
                <a:gd name="T22" fmla="*/ 22 w 24"/>
                <a:gd name="T23" fmla="*/ 6 h 24"/>
                <a:gd name="T24" fmla="*/ 24 w 24"/>
                <a:gd name="T25" fmla="*/ 12 h 24"/>
                <a:gd name="T26" fmla="*/ 24 w 24"/>
                <a:gd name="T27" fmla="*/ 12 h 24"/>
                <a:gd name="T28" fmla="*/ 4 w 24"/>
                <a:gd name="T29" fmla="*/ 12 h 24"/>
                <a:gd name="T30" fmla="*/ 4 w 24"/>
                <a:gd name="T31" fmla="*/ 16 h 24"/>
                <a:gd name="T32" fmla="*/ 6 w 24"/>
                <a:gd name="T33" fmla="*/ 18 h 24"/>
                <a:gd name="T34" fmla="*/ 10 w 24"/>
                <a:gd name="T35" fmla="*/ 20 h 24"/>
                <a:gd name="T36" fmla="*/ 12 w 24"/>
                <a:gd name="T37" fmla="*/ 20 h 24"/>
                <a:gd name="T38" fmla="*/ 14 w 24"/>
                <a:gd name="T39" fmla="*/ 20 h 24"/>
                <a:gd name="T40" fmla="*/ 16 w 24"/>
                <a:gd name="T41" fmla="*/ 20 h 24"/>
                <a:gd name="T42" fmla="*/ 18 w 24"/>
                <a:gd name="T43" fmla="*/ 18 h 24"/>
                <a:gd name="T44" fmla="*/ 20 w 24"/>
                <a:gd name="T45" fmla="*/ 16 h 24"/>
                <a:gd name="T46" fmla="*/ 22 w 24"/>
                <a:gd name="T47" fmla="*/ 18 h 24"/>
                <a:gd name="T48" fmla="*/ 20 w 24"/>
                <a:gd name="T49" fmla="*/ 20 h 24"/>
                <a:gd name="T50" fmla="*/ 18 w 24"/>
                <a:gd name="T51" fmla="*/ 22 h 24"/>
                <a:gd name="T52" fmla="*/ 16 w 24"/>
                <a:gd name="T53" fmla="*/ 22 h 24"/>
                <a:gd name="T54" fmla="*/ 12 w 24"/>
                <a:gd name="T55" fmla="*/ 24 h 24"/>
                <a:gd name="T56" fmla="*/ 20 w 24"/>
                <a:gd name="T57" fmla="*/ 10 h 24"/>
                <a:gd name="T58" fmla="*/ 20 w 24"/>
                <a:gd name="T59" fmla="*/ 6 h 24"/>
                <a:gd name="T60" fmla="*/ 18 w 24"/>
                <a:gd name="T61" fmla="*/ 4 h 24"/>
                <a:gd name="T62" fmla="*/ 16 w 24"/>
                <a:gd name="T63" fmla="*/ 2 h 24"/>
                <a:gd name="T64" fmla="*/ 12 w 24"/>
                <a:gd name="T65" fmla="*/ 2 h 24"/>
                <a:gd name="T66" fmla="*/ 8 w 24"/>
                <a:gd name="T67" fmla="*/ 2 h 24"/>
                <a:gd name="T68" fmla="*/ 6 w 24"/>
                <a:gd name="T69" fmla="*/ 4 h 24"/>
                <a:gd name="T70" fmla="*/ 4 w 24"/>
                <a:gd name="T71" fmla="*/ 6 h 24"/>
                <a:gd name="T72" fmla="*/ 20 w 24"/>
                <a:gd name="T7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lnTo>
                    <a:pt x="12" y="24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2" y="24"/>
                  </a:lnTo>
                  <a:lnTo>
                    <a:pt x="12" y="24"/>
                  </a:lnTo>
                  <a:close/>
                  <a:moveTo>
                    <a:pt x="20" y="10"/>
                  </a:moveTo>
                  <a:lnTo>
                    <a:pt x="20" y="1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10"/>
                  </a:lnTo>
                  <a:lnTo>
                    <a:pt x="20" y="10"/>
                  </a:lnTo>
                  <a:lnTo>
                    <a:pt x="2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133"/>
            <p:cNvSpPr>
              <a:spLocks/>
            </p:cNvSpPr>
            <p:nvPr/>
          </p:nvSpPr>
          <p:spPr bwMode="auto">
            <a:xfrm>
              <a:off x="5611813" y="3275013"/>
              <a:ext cx="31750" cy="34925"/>
            </a:xfrm>
            <a:custGeom>
              <a:avLst/>
              <a:gdLst>
                <a:gd name="T0" fmla="*/ 20 w 20"/>
                <a:gd name="T1" fmla="*/ 22 h 22"/>
                <a:gd name="T2" fmla="*/ 16 w 20"/>
                <a:gd name="T3" fmla="*/ 22 h 22"/>
                <a:gd name="T4" fmla="*/ 16 w 20"/>
                <a:gd name="T5" fmla="*/ 10 h 22"/>
                <a:gd name="T6" fmla="*/ 16 w 20"/>
                <a:gd name="T7" fmla="*/ 10 h 22"/>
                <a:gd name="T8" fmla="*/ 14 w 20"/>
                <a:gd name="T9" fmla="*/ 4 h 22"/>
                <a:gd name="T10" fmla="*/ 14 w 20"/>
                <a:gd name="T11" fmla="*/ 4 h 22"/>
                <a:gd name="T12" fmla="*/ 12 w 20"/>
                <a:gd name="T13" fmla="*/ 2 h 22"/>
                <a:gd name="T14" fmla="*/ 12 w 20"/>
                <a:gd name="T15" fmla="*/ 2 h 22"/>
                <a:gd name="T16" fmla="*/ 8 w 20"/>
                <a:gd name="T17" fmla="*/ 2 h 22"/>
                <a:gd name="T18" fmla="*/ 8 w 20"/>
                <a:gd name="T19" fmla="*/ 2 h 22"/>
                <a:gd name="T20" fmla="*/ 6 w 20"/>
                <a:gd name="T21" fmla="*/ 4 h 22"/>
                <a:gd name="T22" fmla="*/ 6 w 20"/>
                <a:gd name="T23" fmla="*/ 4 h 22"/>
                <a:gd name="T24" fmla="*/ 4 w 20"/>
                <a:gd name="T25" fmla="*/ 6 h 22"/>
                <a:gd name="T26" fmla="*/ 4 w 20"/>
                <a:gd name="T27" fmla="*/ 6 h 22"/>
                <a:gd name="T28" fmla="*/ 2 w 20"/>
                <a:gd name="T29" fmla="*/ 8 h 22"/>
                <a:gd name="T30" fmla="*/ 2 w 20"/>
                <a:gd name="T31" fmla="*/ 22 h 22"/>
                <a:gd name="T32" fmla="*/ 0 w 20"/>
                <a:gd name="T33" fmla="*/ 22 h 22"/>
                <a:gd name="T34" fmla="*/ 0 w 20"/>
                <a:gd name="T35" fmla="*/ 0 h 22"/>
                <a:gd name="T36" fmla="*/ 2 w 20"/>
                <a:gd name="T37" fmla="*/ 0 h 22"/>
                <a:gd name="T38" fmla="*/ 2 w 20"/>
                <a:gd name="T39" fmla="*/ 6 h 22"/>
                <a:gd name="T40" fmla="*/ 2 w 20"/>
                <a:gd name="T41" fmla="*/ 6 h 22"/>
                <a:gd name="T42" fmla="*/ 6 w 20"/>
                <a:gd name="T43" fmla="*/ 2 h 22"/>
                <a:gd name="T44" fmla="*/ 6 w 20"/>
                <a:gd name="T45" fmla="*/ 2 h 22"/>
                <a:gd name="T46" fmla="*/ 12 w 20"/>
                <a:gd name="T47" fmla="*/ 0 h 22"/>
                <a:gd name="T48" fmla="*/ 12 w 20"/>
                <a:gd name="T49" fmla="*/ 0 h 22"/>
                <a:gd name="T50" fmla="*/ 16 w 20"/>
                <a:gd name="T51" fmla="*/ 0 h 22"/>
                <a:gd name="T52" fmla="*/ 16 w 20"/>
                <a:gd name="T53" fmla="*/ 0 h 22"/>
                <a:gd name="T54" fmla="*/ 18 w 20"/>
                <a:gd name="T55" fmla="*/ 2 h 22"/>
                <a:gd name="T56" fmla="*/ 18 w 20"/>
                <a:gd name="T57" fmla="*/ 2 h 22"/>
                <a:gd name="T58" fmla="*/ 18 w 20"/>
                <a:gd name="T59" fmla="*/ 6 h 22"/>
                <a:gd name="T60" fmla="*/ 18 w 20"/>
                <a:gd name="T61" fmla="*/ 6 h 22"/>
                <a:gd name="T62" fmla="*/ 20 w 20"/>
                <a:gd name="T63" fmla="*/ 10 h 22"/>
                <a:gd name="T64" fmla="*/ 20 w 20"/>
                <a:gd name="T65" fmla="*/ 22 h 22"/>
                <a:gd name="T66" fmla="*/ 20 w 20"/>
                <a:gd name="T6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" h="22">
                  <a:moveTo>
                    <a:pt x="20" y="22"/>
                  </a:moveTo>
                  <a:lnTo>
                    <a:pt x="16" y="22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6"/>
                  </a:lnTo>
                  <a:lnTo>
                    <a:pt x="2" y="6"/>
                  </a:lnTo>
                  <a:lnTo>
                    <a:pt x="6" y="2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20" y="10"/>
                  </a:lnTo>
                  <a:lnTo>
                    <a:pt x="20" y="22"/>
                  </a:lnTo>
                  <a:lnTo>
                    <a:pt x="2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134"/>
            <p:cNvSpPr>
              <a:spLocks noEditPoints="1"/>
            </p:cNvSpPr>
            <p:nvPr/>
          </p:nvSpPr>
          <p:spPr bwMode="auto">
            <a:xfrm>
              <a:off x="5649913" y="3259138"/>
              <a:ext cx="34925" cy="53975"/>
            </a:xfrm>
            <a:custGeom>
              <a:avLst/>
              <a:gdLst>
                <a:gd name="T0" fmla="*/ 10 w 22"/>
                <a:gd name="T1" fmla="*/ 34 h 34"/>
                <a:gd name="T2" fmla="*/ 6 w 22"/>
                <a:gd name="T3" fmla="*/ 32 h 34"/>
                <a:gd name="T4" fmla="*/ 2 w 22"/>
                <a:gd name="T5" fmla="*/ 30 h 34"/>
                <a:gd name="T6" fmla="*/ 0 w 22"/>
                <a:gd name="T7" fmla="*/ 26 h 34"/>
                <a:gd name="T8" fmla="*/ 0 w 22"/>
                <a:gd name="T9" fmla="*/ 22 h 34"/>
                <a:gd name="T10" fmla="*/ 0 w 22"/>
                <a:gd name="T11" fmla="*/ 16 h 34"/>
                <a:gd name="T12" fmla="*/ 2 w 22"/>
                <a:gd name="T13" fmla="*/ 14 h 34"/>
                <a:gd name="T14" fmla="*/ 6 w 22"/>
                <a:gd name="T15" fmla="*/ 10 h 34"/>
                <a:gd name="T16" fmla="*/ 10 w 22"/>
                <a:gd name="T17" fmla="*/ 10 h 34"/>
                <a:gd name="T18" fmla="*/ 16 w 22"/>
                <a:gd name="T19" fmla="*/ 12 h 34"/>
                <a:gd name="T20" fmla="*/ 18 w 22"/>
                <a:gd name="T21" fmla="*/ 0 h 34"/>
                <a:gd name="T22" fmla="*/ 22 w 22"/>
                <a:gd name="T23" fmla="*/ 28 h 34"/>
                <a:gd name="T24" fmla="*/ 22 w 22"/>
                <a:gd name="T25" fmla="*/ 30 h 34"/>
                <a:gd name="T26" fmla="*/ 22 w 22"/>
                <a:gd name="T27" fmla="*/ 32 h 34"/>
                <a:gd name="T28" fmla="*/ 22 w 22"/>
                <a:gd name="T29" fmla="*/ 32 h 34"/>
                <a:gd name="T30" fmla="*/ 20 w 22"/>
                <a:gd name="T31" fmla="*/ 32 h 34"/>
                <a:gd name="T32" fmla="*/ 20 w 22"/>
                <a:gd name="T33" fmla="*/ 28 h 34"/>
                <a:gd name="T34" fmla="*/ 16 w 22"/>
                <a:gd name="T35" fmla="*/ 32 h 34"/>
                <a:gd name="T36" fmla="*/ 10 w 22"/>
                <a:gd name="T37" fmla="*/ 34 h 34"/>
                <a:gd name="T38" fmla="*/ 12 w 22"/>
                <a:gd name="T39" fmla="*/ 30 h 34"/>
                <a:gd name="T40" fmla="*/ 14 w 22"/>
                <a:gd name="T41" fmla="*/ 30 h 34"/>
                <a:gd name="T42" fmla="*/ 16 w 22"/>
                <a:gd name="T43" fmla="*/ 28 h 34"/>
                <a:gd name="T44" fmla="*/ 18 w 22"/>
                <a:gd name="T45" fmla="*/ 28 h 34"/>
                <a:gd name="T46" fmla="*/ 18 w 22"/>
                <a:gd name="T47" fmla="*/ 24 h 34"/>
                <a:gd name="T48" fmla="*/ 18 w 22"/>
                <a:gd name="T49" fmla="*/ 18 h 34"/>
                <a:gd name="T50" fmla="*/ 18 w 22"/>
                <a:gd name="T51" fmla="*/ 16 h 34"/>
                <a:gd name="T52" fmla="*/ 16 w 22"/>
                <a:gd name="T53" fmla="*/ 14 h 34"/>
                <a:gd name="T54" fmla="*/ 14 w 22"/>
                <a:gd name="T55" fmla="*/ 12 h 34"/>
                <a:gd name="T56" fmla="*/ 10 w 22"/>
                <a:gd name="T57" fmla="*/ 12 h 34"/>
                <a:gd name="T58" fmla="*/ 8 w 22"/>
                <a:gd name="T59" fmla="*/ 14 h 34"/>
                <a:gd name="T60" fmla="*/ 6 w 22"/>
                <a:gd name="T61" fmla="*/ 16 h 34"/>
                <a:gd name="T62" fmla="*/ 4 w 22"/>
                <a:gd name="T63" fmla="*/ 18 h 34"/>
                <a:gd name="T64" fmla="*/ 2 w 22"/>
                <a:gd name="T65" fmla="*/ 22 h 34"/>
                <a:gd name="T66" fmla="*/ 4 w 22"/>
                <a:gd name="T67" fmla="*/ 24 h 34"/>
                <a:gd name="T68" fmla="*/ 6 w 22"/>
                <a:gd name="T69" fmla="*/ 28 h 34"/>
                <a:gd name="T70" fmla="*/ 8 w 22"/>
                <a:gd name="T71" fmla="*/ 30 h 34"/>
                <a:gd name="T72" fmla="*/ 12 w 22"/>
                <a:gd name="T73" fmla="*/ 3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" h="34">
                  <a:moveTo>
                    <a:pt x="10" y="34"/>
                  </a:moveTo>
                  <a:lnTo>
                    <a:pt x="10" y="34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8" y="14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22" y="30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0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10" y="34"/>
                  </a:lnTo>
                  <a:close/>
                  <a:moveTo>
                    <a:pt x="12" y="30"/>
                  </a:moveTo>
                  <a:lnTo>
                    <a:pt x="12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24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2" y="30"/>
                  </a:lnTo>
                  <a:lnTo>
                    <a:pt x="12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135"/>
            <p:cNvSpPr>
              <a:spLocks/>
            </p:cNvSpPr>
            <p:nvPr/>
          </p:nvSpPr>
          <p:spPr bwMode="auto">
            <a:xfrm>
              <a:off x="4179888" y="3722688"/>
              <a:ext cx="60325" cy="76200"/>
            </a:xfrm>
            <a:custGeom>
              <a:avLst/>
              <a:gdLst>
                <a:gd name="T0" fmla="*/ 32 w 38"/>
                <a:gd name="T1" fmla="*/ 14 h 48"/>
                <a:gd name="T2" fmla="*/ 30 w 38"/>
                <a:gd name="T3" fmla="*/ 12 h 48"/>
                <a:gd name="T4" fmla="*/ 28 w 38"/>
                <a:gd name="T5" fmla="*/ 12 h 48"/>
                <a:gd name="T6" fmla="*/ 24 w 38"/>
                <a:gd name="T7" fmla="*/ 10 h 48"/>
                <a:gd name="T8" fmla="*/ 18 w 38"/>
                <a:gd name="T9" fmla="*/ 10 h 48"/>
                <a:gd name="T10" fmla="*/ 12 w 38"/>
                <a:gd name="T11" fmla="*/ 14 h 48"/>
                <a:gd name="T12" fmla="*/ 14 w 38"/>
                <a:gd name="T13" fmla="*/ 16 h 48"/>
                <a:gd name="T14" fmla="*/ 16 w 38"/>
                <a:gd name="T15" fmla="*/ 16 h 48"/>
                <a:gd name="T16" fmla="*/ 18 w 38"/>
                <a:gd name="T17" fmla="*/ 18 h 48"/>
                <a:gd name="T18" fmla="*/ 22 w 38"/>
                <a:gd name="T19" fmla="*/ 20 h 48"/>
                <a:gd name="T20" fmla="*/ 30 w 38"/>
                <a:gd name="T21" fmla="*/ 22 h 48"/>
                <a:gd name="T22" fmla="*/ 34 w 38"/>
                <a:gd name="T23" fmla="*/ 24 h 48"/>
                <a:gd name="T24" fmla="*/ 36 w 38"/>
                <a:gd name="T25" fmla="*/ 28 h 48"/>
                <a:gd name="T26" fmla="*/ 38 w 38"/>
                <a:gd name="T27" fmla="*/ 34 h 48"/>
                <a:gd name="T28" fmla="*/ 36 w 38"/>
                <a:gd name="T29" fmla="*/ 40 h 48"/>
                <a:gd name="T30" fmla="*/ 32 w 38"/>
                <a:gd name="T31" fmla="*/ 46 h 48"/>
                <a:gd name="T32" fmla="*/ 26 w 38"/>
                <a:gd name="T33" fmla="*/ 48 h 48"/>
                <a:gd name="T34" fmla="*/ 20 w 38"/>
                <a:gd name="T35" fmla="*/ 48 h 48"/>
                <a:gd name="T36" fmla="*/ 14 w 38"/>
                <a:gd name="T37" fmla="*/ 48 h 48"/>
                <a:gd name="T38" fmla="*/ 10 w 38"/>
                <a:gd name="T39" fmla="*/ 46 h 48"/>
                <a:gd name="T40" fmla="*/ 4 w 38"/>
                <a:gd name="T41" fmla="*/ 46 h 48"/>
                <a:gd name="T42" fmla="*/ 0 w 38"/>
                <a:gd name="T43" fmla="*/ 42 h 48"/>
                <a:gd name="T44" fmla="*/ 4 w 38"/>
                <a:gd name="T45" fmla="*/ 32 h 48"/>
                <a:gd name="T46" fmla="*/ 6 w 38"/>
                <a:gd name="T47" fmla="*/ 34 h 48"/>
                <a:gd name="T48" fmla="*/ 10 w 38"/>
                <a:gd name="T49" fmla="*/ 36 h 48"/>
                <a:gd name="T50" fmla="*/ 14 w 38"/>
                <a:gd name="T51" fmla="*/ 38 h 48"/>
                <a:gd name="T52" fmla="*/ 20 w 38"/>
                <a:gd name="T53" fmla="*/ 38 h 48"/>
                <a:gd name="T54" fmla="*/ 26 w 38"/>
                <a:gd name="T55" fmla="*/ 34 h 48"/>
                <a:gd name="T56" fmla="*/ 26 w 38"/>
                <a:gd name="T57" fmla="*/ 32 h 48"/>
                <a:gd name="T58" fmla="*/ 22 w 38"/>
                <a:gd name="T59" fmla="*/ 32 h 48"/>
                <a:gd name="T60" fmla="*/ 18 w 38"/>
                <a:gd name="T61" fmla="*/ 30 h 48"/>
                <a:gd name="T62" fmla="*/ 14 w 38"/>
                <a:gd name="T63" fmla="*/ 28 h 48"/>
                <a:gd name="T64" fmla="*/ 8 w 38"/>
                <a:gd name="T65" fmla="*/ 26 h 48"/>
                <a:gd name="T66" fmla="*/ 4 w 38"/>
                <a:gd name="T67" fmla="*/ 24 h 48"/>
                <a:gd name="T68" fmla="*/ 2 w 38"/>
                <a:gd name="T69" fmla="*/ 20 h 48"/>
                <a:gd name="T70" fmla="*/ 2 w 38"/>
                <a:gd name="T71" fmla="*/ 14 h 48"/>
                <a:gd name="T72" fmla="*/ 2 w 38"/>
                <a:gd name="T73" fmla="*/ 8 h 48"/>
                <a:gd name="T74" fmla="*/ 6 w 38"/>
                <a:gd name="T75" fmla="*/ 4 h 48"/>
                <a:gd name="T76" fmla="*/ 12 w 38"/>
                <a:gd name="T77" fmla="*/ 0 h 48"/>
                <a:gd name="T78" fmla="*/ 20 w 38"/>
                <a:gd name="T79" fmla="*/ 0 h 48"/>
                <a:gd name="T80" fmla="*/ 24 w 38"/>
                <a:gd name="T81" fmla="*/ 0 h 48"/>
                <a:gd name="T82" fmla="*/ 28 w 38"/>
                <a:gd name="T83" fmla="*/ 0 h 48"/>
                <a:gd name="T84" fmla="*/ 32 w 38"/>
                <a:gd name="T85" fmla="*/ 2 h 48"/>
                <a:gd name="T86" fmla="*/ 36 w 38"/>
                <a:gd name="T87" fmla="*/ 4 h 48"/>
                <a:gd name="T88" fmla="*/ 32 w 38"/>
                <a:gd name="T89" fmla="*/ 1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8" h="48">
                  <a:moveTo>
                    <a:pt x="32" y="14"/>
                  </a:moveTo>
                  <a:lnTo>
                    <a:pt x="32" y="14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4" y="10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6" y="48"/>
                  </a:lnTo>
                  <a:lnTo>
                    <a:pt x="26" y="48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0" y="4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4" y="38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6" y="4"/>
                  </a:lnTo>
                  <a:lnTo>
                    <a:pt x="6" y="4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6" y="4"/>
                  </a:lnTo>
                  <a:lnTo>
                    <a:pt x="32" y="14"/>
                  </a:lnTo>
                  <a:lnTo>
                    <a:pt x="3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136"/>
            <p:cNvSpPr>
              <a:spLocks/>
            </p:cNvSpPr>
            <p:nvPr/>
          </p:nvSpPr>
          <p:spPr bwMode="auto">
            <a:xfrm>
              <a:off x="4243388" y="3722688"/>
              <a:ext cx="41275" cy="76200"/>
            </a:xfrm>
            <a:custGeom>
              <a:avLst/>
              <a:gdLst>
                <a:gd name="T0" fmla="*/ 26 w 26"/>
                <a:gd name="T1" fmla="*/ 46 h 48"/>
                <a:gd name="T2" fmla="*/ 26 w 26"/>
                <a:gd name="T3" fmla="*/ 46 h 48"/>
                <a:gd name="T4" fmla="*/ 22 w 26"/>
                <a:gd name="T5" fmla="*/ 48 h 48"/>
                <a:gd name="T6" fmla="*/ 22 w 26"/>
                <a:gd name="T7" fmla="*/ 48 h 48"/>
                <a:gd name="T8" fmla="*/ 16 w 26"/>
                <a:gd name="T9" fmla="*/ 48 h 48"/>
                <a:gd name="T10" fmla="*/ 16 w 26"/>
                <a:gd name="T11" fmla="*/ 48 h 48"/>
                <a:gd name="T12" fmla="*/ 12 w 26"/>
                <a:gd name="T13" fmla="*/ 48 h 48"/>
                <a:gd name="T14" fmla="*/ 12 w 26"/>
                <a:gd name="T15" fmla="*/ 48 h 48"/>
                <a:gd name="T16" fmla="*/ 8 w 26"/>
                <a:gd name="T17" fmla="*/ 46 h 48"/>
                <a:gd name="T18" fmla="*/ 8 w 26"/>
                <a:gd name="T19" fmla="*/ 46 h 48"/>
                <a:gd name="T20" fmla="*/ 6 w 26"/>
                <a:gd name="T21" fmla="*/ 44 h 48"/>
                <a:gd name="T22" fmla="*/ 6 w 26"/>
                <a:gd name="T23" fmla="*/ 44 h 48"/>
                <a:gd name="T24" fmla="*/ 6 w 26"/>
                <a:gd name="T25" fmla="*/ 40 h 48"/>
                <a:gd name="T26" fmla="*/ 6 w 26"/>
                <a:gd name="T27" fmla="*/ 20 h 48"/>
                <a:gd name="T28" fmla="*/ 0 w 26"/>
                <a:gd name="T29" fmla="*/ 20 h 48"/>
                <a:gd name="T30" fmla="*/ 0 w 26"/>
                <a:gd name="T31" fmla="*/ 12 h 48"/>
                <a:gd name="T32" fmla="*/ 6 w 26"/>
                <a:gd name="T33" fmla="*/ 12 h 48"/>
                <a:gd name="T34" fmla="*/ 6 w 26"/>
                <a:gd name="T35" fmla="*/ 0 h 48"/>
                <a:gd name="T36" fmla="*/ 16 w 26"/>
                <a:gd name="T37" fmla="*/ 0 h 48"/>
                <a:gd name="T38" fmla="*/ 16 w 26"/>
                <a:gd name="T39" fmla="*/ 12 h 48"/>
                <a:gd name="T40" fmla="*/ 24 w 26"/>
                <a:gd name="T41" fmla="*/ 12 h 48"/>
                <a:gd name="T42" fmla="*/ 24 w 26"/>
                <a:gd name="T43" fmla="*/ 20 h 48"/>
                <a:gd name="T44" fmla="*/ 16 w 26"/>
                <a:gd name="T45" fmla="*/ 20 h 48"/>
                <a:gd name="T46" fmla="*/ 16 w 26"/>
                <a:gd name="T47" fmla="*/ 36 h 48"/>
                <a:gd name="T48" fmla="*/ 16 w 26"/>
                <a:gd name="T49" fmla="*/ 36 h 48"/>
                <a:gd name="T50" fmla="*/ 18 w 26"/>
                <a:gd name="T51" fmla="*/ 38 h 48"/>
                <a:gd name="T52" fmla="*/ 18 w 26"/>
                <a:gd name="T53" fmla="*/ 38 h 48"/>
                <a:gd name="T54" fmla="*/ 20 w 26"/>
                <a:gd name="T55" fmla="*/ 38 h 48"/>
                <a:gd name="T56" fmla="*/ 20 w 26"/>
                <a:gd name="T57" fmla="*/ 38 h 48"/>
                <a:gd name="T58" fmla="*/ 22 w 26"/>
                <a:gd name="T59" fmla="*/ 38 h 48"/>
                <a:gd name="T60" fmla="*/ 22 w 26"/>
                <a:gd name="T61" fmla="*/ 38 h 48"/>
                <a:gd name="T62" fmla="*/ 24 w 26"/>
                <a:gd name="T63" fmla="*/ 38 h 48"/>
                <a:gd name="T64" fmla="*/ 26 w 26"/>
                <a:gd name="T65" fmla="*/ 46 h 48"/>
                <a:gd name="T66" fmla="*/ 26 w 26"/>
                <a:gd name="T67" fmla="*/ 4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48">
                  <a:moveTo>
                    <a:pt x="26" y="46"/>
                  </a:moveTo>
                  <a:lnTo>
                    <a:pt x="26" y="46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6" y="40"/>
                  </a:lnTo>
                  <a:lnTo>
                    <a:pt x="6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16" y="0"/>
                  </a:lnTo>
                  <a:lnTo>
                    <a:pt x="16" y="12"/>
                  </a:lnTo>
                  <a:lnTo>
                    <a:pt x="24" y="12"/>
                  </a:lnTo>
                  <a:lnTo>
                    <a:pt x="24" y="20"/>
                  </a:lnTo>
                  <a:lnTo>
                    <a:pt x="16" y="20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4" y="38"/>
                  </a:lnTo>
                  <a:lnTo>
                    <a:pt x="26" y="46"/>
                  </a:lnTo>
                  <a:lnTo>
                    <a:pt x="26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137"/>
            <p:cNvSpPr>
              <a:spLocks noEditPoints="1"/>
            </p:cNvSpPr>
            <p:nvPr/>
          </p:nvSpPr>
          <p:spPr bwMode="auto">
            <a:xfrm>
              <a:off x="4287838" y="3741738"/>
              <a:ext cx="60325" cy="57150"/>
            </a:xfrm>
            <a:custGeom>
              <a:avLst/>
              <a:gdLst>
                <a:gd name="T0" fmla="*/ 18 w 38"/>
                <a:gd name="T1" fmla="*/ 36 h 36"/>
                <a:gd name="T2" fmla="*/ 18 w 38"/>
                <a:gd name="T3" fmla="*/ 36 h 36"/>
                <a:gd name="T4" fmla="*/ 10 w 38"/>
                <a:gd name="T5" fmla="*/ 36 h 36"/>
                <a:gd name="T6" fmla="*/ 10 w 38"/>
                <a:gd name="T7" fmla="*/ 36 h 36"/>
                <a:gd name="T8" fmla="*/ 4 w 38"/>
                <a:gd name="T9" fmla="*/ 32 h 36"/>
                <a:gd name="T10" fmla="*/ 4 w 38"/>
                <a:gd name="T11" fmla="*/ 32 h 36"/>
                <a:gd name="T12" fmla="*/ 0 w 38"/>
                <a:gd name="T13" fmla="*/ 26 h 36"/>
                <a:gd name="T14" fmla="*/ 0 w 38"/>
                <a:gd name="T15" fmla="*/ 26 h 36"/>
                <a:gd name="T16" fmla="*/ 0 w 38"/>
                <a:gd name="T17" fmla="*/ 18 h 36"/>
                <a:gd name="T18" fmla="*/ 0 w 38"/>
                <a:gd name="T19" fmla="*/ 18 h 36"/>
                <a:gd name="T20" fmla="*/ 0 w 38"/>
                <a:gd name="T21" fmla="*/ 12 h 36"/>
                <a:gd name="T22" fmla="*/ 0 w 38"/>
                <a:gd name="T23" fmla="*/ 12 h 36"/>
                <a:gd name="T24" fmla="*/ 4 w 38"/>
                <a:gd name="T25" fmla="*/ 6 h 36"/>
                <a:gd name="T26" fmla="*/ 4 w 38"/>
                <a:gd name="T27" fmla="*/ 6 h 36"/>
                <a:gd name="T28" fmla="*/ 10 w 38"/>
                <a:gd name="T29" fmla="*/ 2 h 36"/>
                <a:gd name="T30" fmla="*/ 10 w 38"/>
                <a:gd name="T31" fmla="*/ 2 h 36"/>
                <a:gd name="T32" fmla="*/ 18 w 38"/>
                <a:gd name="T33" fmla="*/ 0 h 36"/>
                <a:gd name="T34" fmla="*/ 18 w 38"/>
                <a:gd name="T35" fmla="*/ 0 h 36"/>
                <a:gd name="T36" fmla="*/ 26 w 38"/>
                <a:gd name="T37" fmla="*/ 2 h 36"/>
                <a:gd name="T38" fmla="*/ 26 w 38"/>
                <a:gd name="T39" fmla="*/ 2 h 36"/>
                <a:gd name="T40" fmla="*/ 32 w 38"/>
                <a:gd name="T41" fmla="*/ 6 h 36"/>
                <a:gd name="T42" fmla="*/ 32 w 38"/>
                <a:gd name="T43" fmla="*/ 6 h 36"/>
                <a:gd name="T44" fmla="*/ 36 w 38"/>
                <a:gd name="T45" fmla="*/ 12 h 36"/>
                <a:gd name="T46" fmla="*/ 36 w 38"/>
                <a:gd name="T47" fmla="*/ 12 h 36"/>
                <a:gd name="T48" fmla="*/ 38 w 38"/>
                <a:gd name="T49" fmla="*/ 18 h 36"/>
                <a:gd name="T50" fmla="*/ 38 w 38"/>
                <a:gd name="T51" fmla="*/ 18 h 36"/>
                <a:gd name="T52" fmla="*/ 38 w 38"/>
                <a:gd name="T53" fmla="*/ 20 h 36"/>
                <a:gd name="T54" fmla="*/ 38 w 38"/>
                <a:gd name="T55" fmla="*/ 20 h 36"/>
                <a:gd name="T56" fmla="*/ 38 w 38"/>
                <a:gd name="T57" fmla="*/ 22 h 36"/>
                <a:gd name="T58" fmla="*/ 12 w 38"/>
                <a:gd name="T59" fmla="*/ 22 h 36"/>
                <a:gd name="T60" fmla="*/ 12 w 38"/>
                <a:gd name="T61" fmla="*/ 22 h 36"/>
                <a:gd name="T62" fmla="*/ 12 w 38"/>
                <a:gd name="T63" fmla="*/ 24 h 36"/>
                <a:gd name="T64" fmla="*/ 14 w 38"/>
                <a:gd name="T65" fmla="*/ 26 h 36"/>
                <a:gd name="T66" fmla="*/ 14 w 38"/>
                <a:gd name="T67" fmla="*/ 26 h 36"/>
                <a:gd name="T68" fmla="*/ 20 w 38"/>
                <a:gd name="T69" fmla="*/ 28 h 36"/>
                <a:gd name="T70" fmla="*/ 20 w 38"/>
                <a:gd name="T71" fmla="*/ 28 h 36"/>
                <a:gd name="T72" fmla="*/ 24 w 38"/>
                <a:gd name="T73" fmla="*/ 28 h 36"/>
                <a:gd name="T74" fmla="*/ 24 w 38"/>
                <a:gd name="T75" fmla="*/ 28 h 36"/>
                <a:gd name="T76" fmla="*/ 26 w 38"/>
                <a:gd name="T77" fmla="*/ 24 h 36"/>
                <a:gd name="T78" fmla="*/ 36 w 38"/>
                <a:gd name="T79" fmla="*/ 28 h 36"/>
                <a:gd name="T80" fmla="*/ 36 w 38"/>
                <a:gd name="T81" fmla="*/ 28 h 36"/>
                <a:gd name="T82" fmla="*/ 34 w 38"/>
                <a:gd name="T83" fmla="*/ 30 h 36"/>
                <a:gd name="T84" fmla="*/ 30 w 38"/>
                <a:gd name="T85" fmla="*/ 34 h 36"/>
                <a:gd name="T86" fmla="*/ 30 w 38"/>
                <a:gd name="T87" fmla="*/ 34 h 36"/>
                <a:gd name="T88" fmla="*/ 24 w 38"/>
                <a:gd name="T89" fmla="*/ 36 h 36"/>
                <a:gd name="T90" fmla="*/ 18 w 38"/>
                <a:gd name="T91" fmla="*/ 36 h 36"/>
                <a:gd name="T92" fmla="*/ 18 w 38"/>
                <a:gd name="T93" fmla="*/ 36 h 36"/>
                <a:gd name="T94" fmla="*/ 26 w 38"/>
                <a:gd name="T95" fmla="*/ 14 h 36"/>
                <a:gd name="T96" fmla="*/ 26 w 38"/>
                <a:gd name="T97" fmla="*/ 14 h 36"/>
                <a:gd name="T98" fmla="*/ 24 w 38"/>
                <a:gd name="T99" fmla="*/ 10 h 36"/>
                <a:gd name="T100" fmla="*/ 24 w 38"/>
                <a:gd name="T101" fmla="*/ 10 h 36"/>
                <a:gd name="T102" fmla="*/ 18 w 38"/>
                <a:gd name="T103" fmla="*/ 8 h 36"/>
                <a:gd name="T104" fmla="*/ 18 w 38"/>
                <a:gd name="T105" fmla="*/ 8 h 36"/>
                <a:gd name="T106" fmla="*/ 14 w 38"/>
                <a:gd name="T107" fmla="*/ 10 h 36"/>
                <a:gd name="T108" fmla="*/ 14 w 38"/>
                <a:gd name="T109" fmla="*/ 10 h 36"/>
                <a:gd name="T110" fmla="*/ 10 w 38"/>
                <a:gd name="T111" fmla="*/ 14 h 36"/>
                <a:gd name="T112" fmla="*/ 26 w 38"/>
                <a:gd name="T113" fmla="*/ 14 h 36"/>
                <a:gd name="T114" fmla="*/ 26 w 38"/>
                <a:gd name="T115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36">
                  <a:moveTo>
                    <a:pt x="18" y="36"/>
                  </a:moveTo>
                  <a:lnTo>
                    <a:pt x="18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4" y="6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6" y="24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4" y="30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24" y="36"/>
                  </a:lnTo>
                  <a:lnTo>
                    <a:pt x="18" y="36"/>
                  </a:lnTo>
                  <a:lnTo>
                    <a:pt x="18" y="36"/>
                  </a:lnTo>
                  <a:close/>
                  <a:moveTo>
                    <a:pt x="26" y="14"/>
                  </a:moveTo>
                  <a:lnTo>
                    <a:pt x="26" y="14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0" y="14"/>
                  </a:lnTo>
                  <a:lnTo>
                    <a:pt x="26" y="14"/>
                  </a:lnTo>
                  <a:lnTo>
                    <a:pt x="2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138"/>
            <p:cNvSpPr>
              <a:spLocks noEditPoints="1"/>
            </p:cNvSpPr>
            <p:nvPr/>
          </p:nvSpPr>
          <p:spPr bwMode="auto">
            <a:xfrm>
              <a:off x="4354513" y="3741738"/>
              <a:ext cx="60325" cy="79375"/>
            </a:xfrm>
            <a:custGeom>
              <a:avLst/>
              <a:gdLst>
                <a:gd name="T0" fmla="*/ 24 w 38"/>
                <a:gd name="T1" fmla="*/ 36 h 50"/>
                <a:gd name="T2" fmla="*/ 24 w 38"/>
                <a:gd name="T3" fmla="*/ 36 h 50"/>
                <a:gd name="T4" fmla="*/ 16 w 38"/>
                <a:gd name="T5" fmla="*/ 34 h 50"/>
                <a:gd name="T6" fmla="*/ 16 w 38"/>
                <a:gd name="T7" fmla="*/ 34 h 50"/>
                <a:gd name="T8" fmla="*/ 12 w 38"/>
                <a:gd name="T9" fmla="*/ 30 h 50"/>
                <a:gd name="T10" fmla="*/ 12 w 38"/>
                <a:gd name="T11" fmla="*/ 50 h 50"/>
                <a:gd name="T12" fmla="*/ 0 w 38"/>
                <a:gd name="T13" fmla="*/ 50 h 50"/>
                <a:gd name="T14" fmla="*/ 0 w 38"/>
                <a:gd name="T15" fmla="*/ 0 h 50"/>
                <a:gd name="T16" fmla="*/ 10 w 38"/>
                <a:gd name="T17" fmla="*/ 0 h 50"/>
                <a:gd name="T18" fmla="*/ 10 w 38"/>
                <a:gd name="T19" fmla="*/ 6 h 50"/>
                <a:gd name="T20" fmla="*/ 10 w 38"/>
                <a:gd name="T21" fmla="*/ 6 h 50"/>
                <a:gd name="T22" fmla="*/ 16 w 38"/>
                <a:gd name="T23" fmla="*/ 2 h 50"/>
                <a:gd name="T24" fmla="*/ 16 w 38"/>
                <a:gd name="T25" fmla="*/ 2 h 50"/>
                <a:gd name="T26" fmla="*/ 22 w 38"/>
                <a:gd name="T27" fmla="*/ 0 h 50"/>
                <a:gd name="T28" fmla="*/ 22 w 38"/>
                <a:gd name="T29" fmla="*/ 0 h 50"/>
                <a:gd name="T30" fmla="*/ 28 w 38"/>
                <a:gd name="T31" fmla="*/ 2 h 50"/>
                <a:gd name="T32" fmla="*/ 28 w 38"/>
                <a:gd name="T33" fmla="*/ 2 h 50"/>
                <a:gd name="T34" fmla="*/ 34 w 38"/>
                <a:gd name="T35" fmla="*/ 4 h 50"/>
                <a:gd name="T36" fmla="*/ 34 w 38"/>
                <a:gd name="T37" fmla="*/ 4 h 50"/>
                <a:gd name="T38" fmla="*/ 38 w 38"/>
                <a:gd name="T39" fmla="*/ 10 h 50"/>
                <a:gd name="T40" fmla="*/ 38 w 38"/>
                <a:gd name="T41" fmla="*/ 10 h 50"/>
                <a:gd name="T42" fmla="*/ 38 w 38"/>
                <a:gd name="T43" fmla="*/ 18 h 50"/>
                <a:gd name="T44" fmla="*/ 38 w 38"/>
                <a:gd name="T45" fmla="*/ 18 h 50"/>
                <a:gd name="T46" fmla="*/ 38 w 38"/>
                <a:gd name="T47" fmla="*/ 26 h 50"/>
                <a:gd name="T48" fmla="*/ 38 w 38"/>
                <a:gd name="T49" fmla="*/ 26 h 50"/>
                <a:gd name="T50" fmla="*/ 34 w 38"/>
                <a:gd name="T51" fmla="*/ 32 h 50"/>
                <a:gd name="T52" fmla="*/ 34 w 38"/>
                <a:gd name="T53" fmla="*/ 32 h 50"/>
                <a:gd name="T54" fmla="*/ 30 w 38"/>
                <a:gd name="T55" fmla="*/ 36 h 50"/>
                <a:gd name="T56" fmla="*/ 30 w 38"/>
                <a:gd name="T57" fmla="*/ 36 h 50"/>
                <a:gd name="T58" fmla="*/ 24 w 38"/>
                <a:gd name="T59" fmla="*/ 36 h 50"/>
                <a:gd name="T60" fmla="*/ 24 w 38"/>
                <a:gd name="T61" fmla="*/ 36 h 50"/>
                <a:gd name="T62" fmla="*/ 20 w 38"/>
                <a:gd name="T63" fmla="*/ 28 h 50"/>
                <a:gd name="T64" fmla="*/ 20 w 38"/>
                <a:gd name="T65" fmla="*/ 28 h 50"/>
                <a:gd name="T66" fmla="*/ 22 w 38"/>
                <a:gd name="T67" fmla="*/ 26 h 50"/>
                <a:gd name="T68" fmla="*/ 22 w 38"/>
                <a:gd name="T69" fmla="*/ 26 h 50"/>
                <a:gd name="T70" fmla="*/ 26 w 38"/>
                <a:gd name="T71" fmla="*/ 24 h 50"/>
                <a:gd name="T72" fmla="*/ 26 w 38"/>
                <a:gd name="T73" fmla="*/ 24 h 50"/>
                <a:gd name="T74" fmla="*/ 28 w 38"/>
                <a:gd name="T75" fmla="*/ 22 h 50"/>
                <a:gd name="T76" fmla="*/ 28 w 38"/>
                <a:gd name="T77" fmla="*/ 22 h 50"/>
                <a:gd name="T78" fmla="*/ 28 w 38"/>
                <a:gd name="T79" fmla="*/ 18 h 50"/>
                <a:gd name="T80" fmla="*/ 28 w 38"/>
                <a:gd name="T81" fmla="*/ 18 h 50"/>
                <a:gd name="T82" fmla="*/ 28 w 38"/>
                <a:gd name="T83" fmla="*/ 14 h 50"/>
                <a:gd name="T84" fmla="*/ 28 w 38"/>
                <a:gd name="T85" fmla="*/ 14 h 50"/>
                <a:gd name="T86" fmla="*/ 26 w 38"/>
                <a:gd name="T87" fmla="*/ 12 h 50"/>
                <a:gd name="T88" fmla="*/ 26 w 38"/>
                <a:gd name="T89" fmla="*/ 12 h 50"/>
                <a:gd name="T90" fmla="*/ 22 w 38"/>
                <a:gd name="T91" fmla="*/ 10 h 50"/>
                <a:gd name="T92" fmla="*/ 22 w 38"/>
                <a:gd name="T93" fmla="*/ 10 h 50"/>
                <a:gd name="T94" fmla="*/ 20 w 38"/>
                <a:gd name="T95" fmla="*/ 8 h 50"/>
                <a:gd name="T96" fmla="*/ 20 w 38"/>
                <a:gd name="T97" fmla="*/ 8 h 50"/>
                <a:gd name="T98" fmla="*/ 14 w 38"/>
                <a:gd name="T99" fmla="*/ 10 h 50"/>
                <a:gd name="T100" fmla="*/ 14 w 38"/>
                <a:gd name="T101" fmla="*/ 10 h 50"/>
                <a:gd name="T102" fmla="*/ 12 w 38"/>
                <a:gd name="T103" fmla="*/ 14 h 50"/>
                <a:gd name="T104" fmla="*/ 12 w 38"/>
                <a:gd name="T105" fmla="*/ 22 h 50"/>
                <a:gd name="T106" fmla="*/ 12 w 38"/>
                <a:gd name="T107" fmla="*/ 22 h 50"/>
                <a:gd name="T108" fmla="*/ 14 w 38"/>
                <a:gd name="T109" fmla="*/ 26 h 50"/>
                <a:gd name="T110" fmla="*/ 14 w 38"/>
                <a:gd name="T111" fmla="*/ 26 h 50"/>
                <a:gd name="T112" fmla="*/ 20 w 38"/>
                <a:gd name="T113" fmla="*/ 28 h 50"/>
                <a:gd name="T114" fmla="*/ 20 w 38"/>
                <a:gd name="T115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50">
                  <a:moveTo>
                    <a:pt x="24" y="36"/>
                  </a:moveTo>
                  <a:lnTo>
                    <a:pt x="24" y="36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12" y="30"/>
                  </a:lnTo>
                  <a:lnTo>
                    <a:pt x="12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8" y="26"/>
                  </a:lnTo>
                  <a:lnTo>
                    <a:pt x="38" y="26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24" y="36"/>
                  </a:lnTo>
                  <a:lnTo>
                    <a:pt x="24" y="36"/>
                  </a:lnTo>
                  <a:close/>
                  <a:moveTo>
                    <a:pt x="20" y="28"/>
                  </a:moveTo>
                  <a:lnTo>
                    <a:pt x="20" y="28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20" y="28"/>
                  </a:lnTo>
                  <a:lnTo>
                    <a:pt x="2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139"/>
            <p:cNvSpPr>
              <a:spLocks noEditPoints="1"/>
            </p:cNvSpPr>
            <p:nvPr/>
          </p:nvSpPr>
          <p:spPr bwMode="auto">
            <a:xfrm>
              <a:off x="4246563" y="3865563"/>
              <a:ext cx="107950" cy="133350"/>
            </a:xfrm>
            <a:custGeom>
              <a:avLst/>
              <a:gdLst>
                <a:gd name="T0" fmla="*/ 68 w 68"/>
                <a:gd name="T1" fmla="*/ 62 h 84"/>
                <a:gd name="T2" fmla="*/ 66 w 68"/>
                <a:gd name="T3" fmla="*/ 72 h 84"/>
                <a:gd name="T4" fmla="*/ 60 w 68"/>
                <a:gd name="T5" fmla="*/ 78 h 84"/>
                <a:gd name="T6" fmla="*/ 52 w 68"/>
                <a:gd name="T7" fmla="*/ 82 h 84"/>
                <a:gd name="T8" fmla="*/ 40 w 68"/>
                <a:gd name="T9" fmla="*/ 84 h 84"/>
                <a:gd name="T10" fmla="*/ 0 w 68"/>
                <a:gd name="T11" fmla="*/ 0 h 84"/>
                <a:gd name="T12" fmla="*/ 46 w 68"/>
                <a:gd name="T13" fmla="*/ 0 h 84"/>
                <a:gd name="T14" fmla="*/ 54 w 68"/>
                <a:gd name="T15" fmla="*/ 2 h 84"/>
                <a:gd name="T16" fmla="*/ 60 w 68"/>
                <a:gd name="T17" fmla="*/ 8 h 84"/>
                <a:gd name="T18" fmla="*/ 64 w 68"/>
                <a:gd name="T19" fmla="*/ 14 h 84"/>
                <a:gd name="T20" fmla="*/ 66 w 68"/>
                <a:gd name="T21" fmla="*/ 22 h 84"/>
                <a:gd name="T22" fmla="*/ 62 w 68"/>
                <a:gd name="T23" fmla="*/ 34 h 84"/>
                <a:gd name="T24" fmla="*/ 58 w 68"/>
                <a:gd name="T25" fmla="*/ 38 h 84"/>
                <a:gd name="T26" fmla="*/ 54 w 68"/>
                <a:gd name="T27" fmla="*/ 42 h 84"/>
                <a:gd name="T28" fmla="*/ 64 w 68"/>
                <a:gd name="T29" fmla="*/ 48 h 84"/>
                <a:gd name="T30" fmla="*/ 68 w 68"/>
                <a:gd name="T31" fmla="*/ 54 h 84"/>
                <a:gd name="T32" fmla="*/ 68 w 68"/>
                <a:gd name="T33" fmla="*/ 62 h 84"/>
                <a:gd name="T34" fmla="*/ 50 w 68"/>
                <a:gd name="T35" fmla="*/ 58 h 84"/>
                <a:gd name="T36" fmla="*/ 48 w 68"/>
                <a:gd name="T37" fmla="*/ 52 h 84"/>
                <a:gd name="T38" fmla="*/ 44 w 68"/>
                <a:gd name="T39" fmla="*/ 50 h 84"/>
                <a:gd name="T40" fmla="*/ 20 w 68"/>
                <a:gd name="T41" fmla="*/ 50 h 84"/>
                <a:gd name="T42" fmla="*/ 40 w 68"/>
                <a:gd name="T43" fmla="*/ 68 h 84"/>
                <a:gd name="T44" fmla="*/ 44 w 68"/>
                <a:gd name="T45" fmla="*/ 66 h 84"/>
                <a:gd name="T46" fmla="*/ 46 w 68"/>
                <a:gd name="T47" fmla="*/ 64 h 84"/>
                <a:gd name="T48" fmla="*/ 50 w 68"/>
                <a:gd name="T49" fmla="*/ 58 h 84"/>
                <a:gd name="T50" fmla="*/ 20 w 68"/>
                <a:gd name="T51" fmla="*/ 18 h 84"/>
                <a:gd name="T52" fmla="*/ 38 w 68"/>
                <a:gd name="T53" fmla="*/ 34 h 84"/>
                <a:gd name="T54" fmla="*/ 44 w 68"/>
                <a:gd name="T55" fmla="*/ 32 h 84"/>
                <a:gd name="T56" fmla="*/ 46 w 68"/>
                <a:gd name="T57" fmla="*/ 30 h 84"/>
                <a:gd name="T58" fmla="*/ 46 w 68"/>
                <a:gd name="T59" fmla="*/ 26 h 84"/>
                <a:gd name="T60" fmla="*/ 44 w 68"/>
                <a:gd name="T61" fmla="*/ 20 h 84"/>
                <a:gd name="T62" fmla="*/ 38 w 68"/>
                <a:gd name="T63" fmla="*/ 18 h 84"/>
                <a:gd name="T64" fmla="*/ 20 w 68"/>
                <a:gd name="T65" fmla="*/ 1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8" h="84">
                  <a:moveTo>
                    <a:pt x="68" y="62"/>
                  </a:moveTo>
                  <a:lnTo>
                    <a:pt x="68" y="62"/>
                  </a:lnTo>
                  <a:lnTo>
                    <a:pt x="68" y="68"/>
                  </a:lnTo>
                  <a:lnTo>
                    <a:pt x="66" y="72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52" y="82"/>
                  </a:lnTo>
                  <a:lnTo>
                    <a:pt x="52" y="82"/>
                  </a:lnTo>
                  <a:lnTo>
                    <a:pt x="40" y="84"/>
                  </a:lnTo>
                  <a:lnTo>
                    <a:pt x="0" y="84"/>
                  </a:lnTo>
                  <a:lnTo>
                    <a:pt x="0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4" y="2"/>
                  </a:lnTo>
                  <a:lnTo>
                    <a:pt x="54" y="2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4" y="28"/>
                  </a:lnTo>
                  <a:lnTo>
                    <a:pt x="62" y="34"/>
                  </a:lnTo>
                  <a:lnTo>
                    <a:pt x="62" y="34"/>
                  </a:lnTo>
                  <a:lnTo>
                    <a:pt x="58" y="38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60" y="44"/>
                  </a:lnTo>
                  <a:lnTo>
                    <a:pt x="64" y="48"/>
                  </a:lnTo>
                  <a:lnTo>
                    <a:pt x="64" y="48"/>
                  </a:lnTo>
                  <a:lnTo>
                    <a:pt x="68" y="54"/>
                  </a:lnTo>
                  <a:lnTo>
                    <a:pt x="68" y="62"/>
                  </a:lnTo>
                  <a:lnTo>
                    <a:pt x="68" y="62"/>
                  </a:lnTo>
                  <a:close/>
                  <a:moveTo>
                    <a:pt x="50" y="58"/>
                  </a:moveTo>
                  <a:lnTo>
                    <a:pt x="50" y="58"/>
                  </a:lnTo>
                  <a:lnTo>
                    <a:pt x="48" y="54"/>
                  </a:lnTo>
                  <a:lnTo>
                    <a:pt x="48" y="52"/>
                  </a:lnTo>
                  <a:lnTo>
                    <a:pt x="48" y="52"/>
                  </a:lnTo>
                  <a:lnTo>
                    <a:pt x="44" y="50"/>
                  </a:lnTo>
                  <a:lnTo>
                    <a:pt x="42" y="50"/>
                  </a:lnTo>
                  <a:lnTo>
                    <a:pt x="20" y="50"/>
                  </a:lnTo>
                  <a:lnTo>
                    <a:pt x="20" y="68"/>
                  </a:lnTo>
                  <a:lnTo>
                    <a:pt x="40" y="68"/>
                  </a:lnTo>
                  <a:lnTo>
                    <a:pt x="40" y="68"/>
                  </a:lnTo>
                  <a:lnTo>
                    <a:pt x="44" y="66"/>
                  </a:lnTo>
                  <a:lnTo>
                    <a:pt x="46" y="64"/>
                  </a:lnTo>
                  <a:lnTo>
                    <a:pt x="46" y="64"/>
                  </a:lnTo>
                  <a:lnTo>
                    <a:pt x="48" y="62"/>
                  </a:lnTo>
                  <a:lnTo>
                    <a:pt x="50" y="58"/>
                  </a:lnTo>
                  <a:lnTo>
                    <a:pt x="50" y="58"/>
                  </a:lnTo>
                  <a:close/>
                  <a:moveTo>
                    <a:pt x="20" y="18"/>
                  </a:moveTo>
                  <a:lnTo>
                    <a:pt x="20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46" y="30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46" y="22"/>
                  </a:lnTo>
                  <a:lnTo>
                    <a:pt x="44" y="20"/>
                  </a:lnTo>
                  <a:lnTo>
                    <a:pt x="44" y="20"/>
                  </a:lnTo>
                  <a:lnTo>
                    <a:pt x="38" y="18"/>
                  </a:lnTo>
                  <a:lnTo>
                    <a:pt x="20" y="18"/>
                  </a:lnTo>
                  <a:lnTo>
                    <a:pt x="2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140"/>
            <p:cNvSpPr>
              <a:spLocks/>
            </p:cNvSpPr>
            <p:nvPr/>
          </p:nvSpPr>
          <p:spPr bwMode="auto">
            <a:xfrm>
              <a:off x="4179888" y="2903538"/>
              <a:ext cx="60325" cy="76200"/>
            </a:xfrm>
            <a:custGeom>
              <a:avLst/>
              <a:gdLst>
                <a:gd name="T0" fmla="*/ 32 w 38"/>
                <a:gd name="T1" fmla="*/ 14 h 48"/>
                <a:gd name="T2" fmla="*/ 30 w 38"/>
                <a:gd name="T3" fmla="*/ 14 h 48"/>
                <a:gd name="T4" fmla="*/ 28 w 38"/>
                <a:gd name="T5" fmla="*/ 12 h 48"/>
                <a:gd name="T6" fmla="*/ 24 w 38"/>
                <a:gd name="T7" fmla="*/ 10 h 48"/>
                <a:gd name="T8" fmla="*/ 18 w 38"/>
                <a:gd name="T9" fmla="*/ 10 h 48"/>
                <a:gd name="T10" fmla="*/ 12 w 38"/>
                <a:gd name="T11" fmla="*/ 14 h 48"/>
                <a:gd name="T12" fmla="*/ 14 w 38"/>
                <a:gd name="T13" fmla="*/ 16 h 48"/>
                <a:gd name="T14" fmla="*/ 16 w 38"/>
                <a:gd name="T15" fmla="*/ 18 h 48"/>
                <a:gd name="T16" fmla="*/ 18 w 38"/>
                <a:gd name="T17" fmla="*/ 18 h 48"/>
                <a:gd name="T18" fmla="*/ 22 w 38"/>
                <a:gd name="T19" fmla="*/ 20 h 48"/>
                <a:gd name="T20" fmla="*/ 30 w 38"/>
                <a:gd name="T21" fmla="*/ 22 h 48"/>
                <a:gd name="T22" fmla="*/ 34 w 38"/>
                <a:gd name="T23" fmla="*/ 24 h 48"/>
                <a:gd name="T24" fmla="*/ 36 w 38"/>
                <a:gd name="T25" fmla="*/ 28 h 48"/>
                <a:gd name="T26" fmla="*/ 38 w 38"/>
                <a:gd name="T27" fmla="*/ 34 h 48"/>
                <a:gd name="T28" fmla="*/ 36 w 38"/>
                <a:gd name="T29" fmla="*/ 40 h 48"/>
                <a:gd name="T30" fmla="*/ 32 w 38"/>
                <a:gd name="T31" fmla="*/ 46 h 48"/>
                <a:gd name="T32" fmla="*/ 26 w 38"/>
                <a:gd name="T33" fmla="*/ 48 h 48"/>
                <a:gd name="T34" fmla="*/ 20 w 38"/>
                <a:gd name="T35" fmla="*/ 48 h 48"/>
                <a:gd name="T36" fmla="*/ 14 w 38"/>
                <a:gd name="T37" fmla="*/ 48 h 48"/>
                <a:gd name="T38" fmla="*/ 10 w 38"/>
                <a:gd name="T39" fmla="*/ 48 h 48"/>
                <a:gd name="T40" fmla="*/ 4 w 38"/>
                <a:gd name="T41" fmla="*/ 46 h 48"/>
                <a:gd name="T42" fmla="*/ 0 w 38"/>
                <a:gd name="T43" fmla="*/ 42 h 48"/>
                <a:gd name="T44" fmla="*/ 4 w 38"/>
                <a:gd name="T45" fmla="*/ 34 h 48"/>
                <a:gd name="T46" fmla="*/ 6 w 38"/>
                <a:gd name="T47" fmla="*/ 34 h 48"/>
                <a:gd name="T48" fmla="*/ 10 w 38"/>
                <a:gd name="T49" fmla="*/ 36 h 48"/>
                <a:gd name="T50" fmla="*/ 14 w 38"/>
                <a:gd name="T51" fmla="*/ 38 h 48"/>
                <a:gd name="T52" fmla="*/ 20 w 38"/>
                <a:gd name="T53" fmla="*/ 38 h 48"/>
                <a:gd name="T54" fmla="*/ 26 w 38"/>
                <a:gd name="T55" fmla="*/ 36 h 48"/>
                <a:gd name="T56" fmla="*/ 26 w 38"/>
                <a:gd name="T57" fmla="*/ 32 h 48"/>
                <a:gd name="T58" fmla="*/ 22 w 38"/>
                <a:gd name="T59" fmla="*/ 32 h 48"/>
                <a:gd name="T60" fmla="*/ 18 w 38"/>
                <a:gd name="T61" fmla="*/ 30 h 48"/>
                <a:gd name="T62" fmla="*/ 14 w 38"/>
                <a:gd name="T63" fmla="*/ 28 h 48"/>
                <a:gd name="T64" fmla="*/ 8 w 38"/>
                <a:gd name="T65" fmla="*/ 26 h 48"/>
                <a:gd name="T66" fmla="*/ 4 w 38"/>
                <a:gd name="T67" fmla="*/ 24 h 48"/>
                <a:gd name="T68" fmla="*/ 2 w 38"/>
                <a:gd name="T69" fmla="*/ 20 h 48"/>
                <a:gd name="T70" fmla="*/ 2 w 38"/>
                <a:gd name="T71" fmla="*/ 16 h 48"/>
                <a:gd name="T72" fmla="*/ 2 w 38"/>
                <a:gd name="T73" fmla="*/ 8 h 48"/>
                <a:gd name="T74" fmla="*/ 6 w 38"/>
                <a:gd name="T75" fmla="*/ 4 h 48"/>
                <a:gd name="T76" fmla="*/ 12 w 38"/>
                <a:gd name="T77" fmla="*/ 0 h 48"/>
                <a:gd name="T78" fmla="*/ 20 w 38"/>
                <a:gd name="T79" fmla="*/ 0 h 48"/>
                <a:gd name="T80" fmla="*/ 24 w 38"/>
                <a:gd name="T81" fmla="*/ 0 h 48"/>
                <a:gd name="T82" fmla="*/ 28 w 38"/>
                <a:gd name="T83" fmla="*/ 2 h 48"/>
                <a:gd name="T84" fmla="*/ 32 w 38"/>
                <a:gd name="T85" fmla="*/ 2 h 48"/>
                <a:gd name="T86" fmla="*/ 36 w 38"/>
                <a:gd name="T87" fmla="*/ 4 h 48"/>
                <a:gd name="T88" fmla="*/ 32 w 38"/>
                <a:gd name="T89" fmla="*/ 1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8" h="48">
                  <a:moveTo>
                    <a:pt x="32" y="14"/>
                  </a:moveTo>
                  <a:lnTo>
                    <a:pt x="32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4" y="10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6" y="48"/>
                  </a:lnTo>
                  <a:lnTo>
                    <a:pt x="26" y="48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0" y="4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4" y="38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8"/>
                  </a:lnTo>
                  <a:lnTo>
                    <a:pt x="2" y="8"/>
                  </a:lnTo>
                  <a:lnTo>
                    <a:pt x="6" y="4"/>
                  </a:lnTo>
                  <a:lnTo>
                    <a:pt x="6" y="4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6" y="4"/>
                  </a:lnTo>
                  <a:lnTo>
                    <a:pt x="32" y="14"/>
                  </a:lnTo>
                  <a:lnTo>
                    <a:pt x="3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141"/>
            <p:cNvSpPr>
              <a:spLocks/>
            </p:cNvSpPr>
            <p:nvPr/>
          </p:nvSpPr>
          <p:spPr bwMode="auto">
            <a:xfrm>
              <a:off x="4243388" y="2906713"/>
              <a:ext cx="41275" cy="73025"/>
            </a:xfrm>
            <a:custGeom>
              <a:avLst/>
              <a:gdLst>
                <a:gd name="T0" fmla="*/ 26 w 26"/>
                <a:gd name="T1" fmla="*/ 44 h 46"/>
                <a:gd name="T2" fmla="*/ 26 w 26"/>
                <a:gd name="T3" fmla="*/ 44 h 46"/>
                <a:gd name="T4" fmla="*/ 22 w 26"/>
                <a:gd name="T5" fmla="*/ 46 h 46"/>
                <a:gd name="T6" fmla="*/ 22 w 26"/>
                <a:gd name="T7" fmla="*/ 46 h 46"/>
                <a:gd name="T8" fmla="*/ 16 w 26"/>
                <a:gd name="T9" fmla="*/ 46 h 46"/>
                <a:gd name="T10" fmla="*/ 16 w 26"/>
                <a:gd name="T11" fmla="*/ 46 h 46"/>
                <a:gd name="T12" fmla="*/ 12 w 26"/>
                <a:gd name="T13" fmla="*/ 46 h 46"/>
                <a:gd name="T14" fmla="*/ 12 w 26"/>
                <a:gd name="T15" fmla="*/ 46 h 46"/>
                <a:gd name="T16" fmla="*/ 8 w 26"/>
                <a:gd name="T17" fmla="*/ 44 h 46"/>
                <a:gd name="T18" fmla="*/ 8 w 26"/>
                <a:gd name="T19" fmla="*/ 44 h 46"/>
                <a:gd name="T20" fmla="*/ 6 w 26"/>
                <a:gd name="T21" fmla="*/ 42 h 46"/>
                <a:gd name="T22" fmla="*/ 6 w 26"/>
                <a:gd name="T23" fmla="*/ 42 h 46"/>
                <a:gd name="T24" fmla="*/ 6 w 26"/>
                <a:gd name="T25" fmla="*/ 38 h 46"/>
                <a:gd name="T26" fmla="*/ 6 w 26"/>
                <a:gd name="T27" fmla="*/ 18 h 46"/>
                <a:gd name="T28" fmla="*/ 0 w 26"/>
                <a:gd name="T29" fmla="*/ 18 h 46"/>
                <a:gd name="T30" fmla="*/ 0 w 26"/>
                <a:gd name="T31" fmla="*/ 10 h 46"/>
                <a:gd name="T32" fmla="*/ 6 w 26"/>
                <a:gd name="T33" fmla="*/ 10 h 46"/>
                <a:gd name="T34" fmla="*/ 6 w 26"/>
                <a:gd name="T35" fmla="*/ 0 h 46"/>
                <a:gd name="T36" fmla="*/ 16 w 26"/>
                <a:gd name="T37" fmla="*/ 0 h 46"/>
                <a:gd name="T38" fmla="*/ 16 w 26"/>
                <a:gd name="T39" fmla="*/ 10 h 46"/>
                <a:gd name="T40" fmla="*/ 24 w 26"/>
                <a:gd name="T41" fmla="*/ 10 h 46"/>
                <a:gd name="T42" fmla="*/ 24 w 26"/>
                <a:gd name="T43" fmla="*/ 18 h 46"/>
                <a:gd name="T44" fmla="*/ 16 w 26"/>
                <a:gd name="T45" fmla="*/ 18 h 46"/>
                <a:gd name="T46" fmla="*/ 16 w 26"/>
                <a:gd name="T47" fmla="*/ 34 h 46"/>
                <a:gd name="T48" fmla="*/ 16 w 26"/>
                <a:gd name="T49" fmla="*/ 34 h 46"/>
                <a:gd name="T50" fmla="*/ 18 w 26"/>
                <a:gd name="T51" fmla="*/ 36 h 46"/>
                <a:gd name="T52" fmla="*/ 18 w 26"/>
                <a:gd name="T53" fmla="*/ 36 h 46"/>
                <a:gd name="T54" fmla="*/ 20 w 26"/>
                <a:gd name="T55" fmla="*/ 38 h 46"/>
                <a:gd name="T56" fmla="*/ 20 w 26"/>
                <a:gd name="T57" fmla="*/ 38 h 46"/>
                <a:gd name="T58" fmla="*/ 22 w 26"/>
                <a:gd name="T59" fmla="*/ 36 h 46"/>
                <a:gd name="T60" fmla="*/ 22 w 26"/>
                <a:gd name="T61" fmla="*/ 36 h 46"/>
                <a:gd name="T62" fmla="*/ 24 w 26"/>
                <a:gd name="T63" fmla="*/ 36 h 46"/>
                <a:gd name="T64" fmla="*/ 26 w 26"/>
                <a:gd name="T65" fmla="*/ 44 h 46"/>
                <a:gd name="T66" fmla="*/ 26 w 26"/>
                <a:gd name="T67" fmla="*/ 4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46">
                  <a:moveTo>
                    <a:pt x="26" y="44"/>
                  </a:moveTo>
                  <a:lnTo>
                    <a:pt x="26" y="44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6" y="38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6" y="0"/>
                  </a:lnTo>
                  <a:lnTo>
                    <a:pt x="16" y="0"/>
                  </a:lnTo>
                  <a:lnTo>
                    <a:pt x="16" y="10"/>
                  </a:lnTo>
                  <a:lnTo>
                    <a:pt x="24" y="10"/>
                  </a:lnTo>
                  <a:lnTo>
                    <a:pt x="24" y="18"/>
                  </a:lnTo>
                  <a:lnTo>
                    <a:pt x="16" y="18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4" y="36"/>
                  </a:lnTo>
                  <a:lnTo>
                    <a:pt x="26" y="44"/>
                  </a:lnTo>
                  <a:lnTo>
                    <a:pt x="26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142"/>
            <p:cNvSpPr>
              <a:spLocks noEditPoints="1"/>
            </p:cNvSpPr>
            <p:nvPr/>
          </p:nvSpPr>
          <p:spPr bwMode="auto">
            <a:xfrm>
              <a:off x="4287838" y="2922588"/>
              <a:ext cx="60325" cy="57150"/>
            </a:xfrm>
            <a:custGeom>
              <a:avLst/>
              <a:gdLst>
                <a:gd name="T0" fmla="*/ 18 w 38"/>
                <a:gd name="T1" fmla="*/ 36 h 36"/>
                <a:gd name="T2" fmla="*/ 18 w 38"/>
                <a:gd name="T3" fmla="*/ 36 h 36"/>
                <a:gd name="T4" fmla="*/ 10 w 38"/>
                <a:gd name="T5" fmla="*/ 36 h 36"/>
                <a:gd name="T6" fmla="*/ 10 w 38"/>
                <a:gd name="T7" fmla="*/ 36 h 36"/>
                <a:gd name="T8" fmla="*/ 4 w 38"/>
                <a:gd name="T9" fmla="*/ 32 h 36"/>
                <a:gd name="T10" fmla="*/ 4 w 38"/>
                <a:gd name="T11" fmla="*/ 32 h 36"/>
                <a:gd name="T12" fmla="*/ 0 w 38"/>
                <a:gd name="T13" fmla="*/ 26 h 36"/>
                <a:gd name="T14" fmla="*/ 0 w 38"/>
                <a:gd name="T15" fmla="*/ 26 h 36"/>
                <a:gd name="T16" fmla="*/ 0 w 38"/>
                <a:gd name="T17" fmla="*/ 18 h 36"/>
                <a:gd name="T18" fmla="*/ 0 w 38"/>
                <a:gd name="T19" fmla="*/ 18 h 36"/>
                <a:gd name="T20" fmla="*/ 0 w 38"/>
                <a:gd name="T21" fmla="*/ 12 h 36"/>
                <a:gd name="T22" fmla="*/ 0 w 38"/>
                <a:gd name="T23" fmla="*/ 12 h 36"/>
                <a:gd name="T24" fmla="*/ 4 w 38"/>
                <a:gd name="T25" fmla="*/ 6 h 36"/>
                <a:gd name="T26" fmla="*/ 4 w 38"/>
                <a:gd name="T27" fmla="*/ 6 h 36"/>
                <a:gd name="T28" fmla="*/ 10 w 38"/>
                <a:gd name="T29" fmla="*/ 2 h 36"/>
                <a:gd name="T30" fmla="*/ 10 w 38"/>
                <a:gd name="T31" fmla="*/ 2 h 36"/>
                <a:gd name="T32" fmla="*/ 18 w 38"/>
                <a:gd name="T33" fmla="*/ 0 h 36"/>
                <a:gd name="T34" fmla="*/ 18 w 38"/>
                <a:gd name="T35" fmla="*/ 0 h 36"/>
                <a:gd name="T36" fmla="*/ 26 w 38"/>
                <a:gd name="T37" fmla="*/ 2 h 36"/>
                <a:gd name="T38" fmla="*/ 26 w 38"/>
                <a:gd name="T39" fmla="*/ 2 h 36"/>
                <a:gd name="T40" fmla="*/ 32 w 38"/>
                <a:gd name="T41" fmla="*/ 6 h 36"/>
                <a:gd name="T42" fmla="*/ 32 w 38"/>
                <a:gd name="T43" fmla="*/ 6 h 36"/>
                <a:gd name="T44" fmla="*/ 36 w 38"/>
                <a:gd name="T45" fmla="*/ 12 h 36"/>
                <a:gd name="T46" fmla="*/ 36 w 38"/>
                <a:gd name="T47" fmla="*/ 12 h 36"/>
                <a:gd name="T48" fmla="*/ 38 w 38"/>
                <a:gd name="T49" fmla="*/ 18 h 36"/>
                <a:gd name="T50" fmla="*/ 38 w 38"/>
                <a:gd name="T51" fmla="*/ 18 h 36"/>
                <a:gd name="T52" fmla="*/ 38 w 38"/>
                <a:gd name="T53" fmla="*/ 20 h 36"/>
                <a:gd name="T54" fmla="*/ 38 w 38"/>
                <a:gd name="T55" fmla="*/ 20 h 36"/>
                <a:gd name="T56" fmla="*/ 38 w 38"/>
                <a:gd name="T57" fmla="*/ 22 h 36"/>
                <a:gd name="T58" fmla="*/ 12 w 38"/>
                <a:gd name="T59" fmla="*/ 22 h 36"/>
                <a:gd name="T60" fmla="*/ 12 w 38"/>
                <a:gd name="T61" fmla="*/ 22 h 36"/>
                <a:gd name="T62" fmla="*/ 12 w 38"/>
                <a:gd name="T63" fmla="*/ 24 h 36"/>
                <a:gd name="T64" fmla="*/ 14 w 38"/>
                <a:gd name="T65" fmla="*/ 28 h 36"/>
                <a:gd name="T66" fmla="*/ 14 w 38"/>
                <a:gd name="T67" fmla="*/ 28 h 36"/>
                <a:gd name="T68" fmla="*/ 20 w 38"/>
                <a:gd name="T69" fmla="*/ 30 h 36"/>
                <a:gd name="T70" fmla="*/ 20 w 38"/>
                <a:gd name="T71" fmla="*/ 30 h 36"/>
                <a:gd name="T72" fmla="*/ 24 w 38"/>
                <a:gd name="T73" fmla="*/ 28 h 36"/>
                <a:gd name="T74" fmla="*/ 24 w 38"/>
                <a:gd name="T75" fmla="*/ 28 h 36"/>
                <a:gd name="T76" fmla="*/ 26 w 38"/>
                <a:gd name="T77" fmla="*/ 24 h 36"/>
                <a:gd name="T78" fmla="*/ 36 w 38"/>
                <a:gd name="T79" fmla="*/ 28 h 36"/>
                <a:gd name="T80" fmla="*/ 36 w 38"/>
                <a:gd name="T81" fmla="*/ 28 h 36"/>
                <a:gd name="T82" fmla="*/ 34 w 38"/>
                <a:gd name="T83" fmla="*/ 32 h 36"/>
                <a:gd name="T84" fmla="*/ 30 w 38"/>
                <a:gd name="T85" fmla="*/ 34 h 36"/>
                <a:gd name="T86" fmla="*/ 30 w 38"/>
                <a:gd name="T87" fmla="*/ 34 h 36"/>
                <a:gd name="T88" fmla="*/ 24 w 38"/>
                <a:gd name="T89" fmla="*/ 36 h 36"/>
                <a:gd name="T90" fmla="*/ 18 w 38"/>
                <a:gd name="T91" fmla="*/ 36 h 36"/>
                <a:gd name="T92" fmla="*/ 18 w 38"/>
                <a:gd name="T93" fmla="*/ 36 h 36"/>
                <a:gd name="T94" fmla="*/ 26 w 38"/>
                <a:gd name="T95" fmla="*/ 16 h 36"/>
                <a:gd name="T96" fmla="*/ 26 w 38"/>
                <a:gd name="T97" fmla="*/ 16 h 36"/>
                <a:gd name="T98" fmla="*/ 24 w 38"/>
                <a:gd name="T99" fmla="*/ 10 h 36"/>
                <a:gd name="T100" fmla="*/ 24 w 38"/>
                <a:gd name="T101" fmla="*/ 10 h 36"/>
                <a:gd name="T102" fmla="*/ 18 w 38"/>
                <a:gd name="T103" fmla="*/ 8 h 36"/>
                <a:gd name="T104" fmla="*/ 18 w 38"/>
                <a:gd name="T105" fmla="*/ 8 h 36"/>
                <a:gd name="T106" fmla="*/ 14 w 38"/>
                <a:gd name="T107" fmla="*/ 10 h 36"/>
                <a:gd name="T108" fmla="*/ 14 w 38"/>
                <a:gd name="T109" fmla="*/ 10 h 36"/>
                <a:gd name="T110" fmla="*/ 10 w 38"/>
                <a:gd name="T111" fmla="*/ 16 h 36"/>
                <a:gd name="T112" fmla="*/ 26 w 38"/>
                <a:gd name="T113" fmla="*/ 16 h 36"/>
                <a:gd name="T114" fmla="*/ 26 w 38"/>
                <a:gd name="T115" fmla="*/ 1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36">
                  <a:moveTo>
                    <a:pt x="18" y="36"/>
                  </a:moveTo>
                  <a:lnTo>
                    <a:pt x="18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4" y="6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6" y="24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4" y="32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24" y="36"/>
                  </a:lnTo>
                  <a:lnTo>
                    <a:pt x="18" y="36"/>
                  </a:lnTo>
                  <a:lnTo>
                    <a:pt x="18" y="36"/>
                  </a:lnTo>
                  <a:close/>
                  <a:moveTo>
                    <a:pt x="26" y="16"/>
                  </a:moveTo>
                  <a:lnTo>
                    <a:pt x="26" y="16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0" y="16"/>
                  </a:lnTo>
                  <a:lnTo>
                    <a:pt x="26" y="16"/>
                  </a:lnTo>
                  <a:lnTo>
                    <a:pt x="26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143"/>
            <p:cNvSpPr>
              <a:spLocks noEditPoints="1"/>
            </p:cNvSpPr>
            <p:nvPr/>
          </p:nvSpPr>
          <p:spPr bwMode="auto">
            <a:xfrm>
              <a:off x="4354513" y="2922588"/>
              <a:ext cx="60325" cy="79375"/>
            </a:xfrm>
            <a:custGeom>
              <a:avLst/>
              <a:gdLst>
                <a:gd name="T0" fmla="*/ 24 w 38"/>
                <a:gd name="T1" fmla="*/ 36 h 50"/>
                <a:gd name="T2" fmla="*/ 24 w 38"/>
                <a:gd name="T3" fmla="*/ 36 h 50"/>
                <a:gd name="T4" fmla="*/ 16 w 38"/>
                <a:gd name="T5" fmla="*/ 36 h 50"/>
                <a:gd name="T6" fmla="*/ 16 w 38"/>
                <a:gd name="T7" fmla="*/ 36 h 50"/>
                <a:gd name="T8" fmla="*/ 12 w 38"/>
                <a:gd name="T9" fmla="*/ 30 h 50"/>
                <a:gd name="T10" fmla="*/ 12 w 38"/>
                <a:gd name="T11" fmla="*/ 50 h 50"/>
                <a:gd name="T12" fmla="*/ 0 w 38"/>
                <a:gd name="T13" fmla="*/ 50 h 50"/>
                <a:gd name="T14" fmla="*/ 0 w 38"/>
                <a:gd name="T15" fmla="*/ 0 h 50"/>
                <a:gd name="T16" fmla="*/ 10 w 38"/>
                <a:gd name="T17" fmla="*/ 0 h 50"/>
                <a:gd name="T18" fmla="*/ 10 w 38"/>
                <a:gd name="T19" fmla="*/ 6 h 50"/>
                <a:gd name="T20" fmla="*/ 10 w 38"/>
                <a:gd name="T21" fmla="*/ 6 h 50"/>
                <a:gd name="T22" fmla="*/ 16 w 38"/>
                <a:gd name="T23" fmla="*/ 2 h 50"/>
                <a:gd name="T24" fmla="*/ 16 w 38"/>
                <a:gd name="T25" fmla="*/ 2 h 50"/>
                <a:gd name="T26" fmla="*/ 22 w 38"/>
                <a:gd name="T27" fmla="*/ 0 h 50"/>
                <a:gd name="T28" fmla="*/ 22 w 38"/>
                <a:gd name="T29" fmla="*/ 0 h 50"/>
                <a:gd name="T30" fmla="*/ 28 w 38"/>
                <a:gd name="T31" fmla="*/ 2 h 50"/>
                <a:gd name="T32" fmla="*/ 28 w 38"/>
                <a:gd name="T33" fmla="*/ 2 h 50"/>
                <a:gd name="T34" fmla="*/ 34 w 38"/>
                <a:gd name="T35" fmla="*/ 6 h 50"/>
                <a:gd name="T36" fmla="*/ 34 w 38"/>
                <a:gd name="T37" fmla="*/ 6 h 50"/>
                <a:gd name="T38" fmla="*/ 38 w 38"/>
                <a:gd name="T39" fmla="*/ 12 h 50"/>
                <a:gd name="T40" fmla="*/ 38 w 38"/>
                <a:gd name="T41" fmla="*/ 12 h 50"/>
                <a:gd name="T42" fmla="*/ 38 w 38"/>
                <a:gd name="T43" fmla="*/ 18 h 50"/>
                <a:gd name="T44" fmla="*/ 38 w 38"/>
                <a:gd name="T45" fmla="*/ 18 h 50"/>
                <a:gd name="T46" fmla="*/ 38 w 38"/>
                <a:gd name="T47" fmla="*/ 26 h 50"/>
                <a:gd name="T48" fmla="*/ 38 w 38"/>
                <a:gd name="T49" fmla="*/ 26 h 50"/>
                <a:gd name="T50" fmla="*/ 34 w 38"/>
                <a:gd name="T51" fmla="*/ 32 h 50"/>
                <a:gd name="T52" fmla="*/ 34 w 38"/>
                <a:gd name="T53" fmla="*/ 32 h 50"/>
                <a:gd name="T54" fmla="*/ 30 w 38"/>
                <a:gd name="T55" fmla="*/ 36 h 50"/>
                <a:gd name="T56" fmla="*/ 30 w 38"/>
                <a:gd name="T57" fmla="*/ 36 h 50"/>
                <a:gd name="T58" fmla="*/ 24 w 38"/>
                <a:gd name="T59" fmla="*/ 36 h 50"/>
                <a:gd name="T60" fmla="*/ 24 w 38"/>
                <a:gd name="T61" fmla="*/ 36 h 50"/>
                <a:gd name="T62" fmla="*/ 20 w 38"/>
                <a:gd name="T63" fmla="*/ 28 h 50"/>
                <a:gd name="T64" fmla="*/ 20 w 38"/>
                <a:gd name="T65" fmla="*/ 28 h 50"/>
                <a:gd name="T66" fmla="*/ 22 w 38"/>
                <a:gd name="T67" fmla="*/ 26 h 50"/>
                <a:gd name="T68" fmla="*/ 22 w 38"/>
                <a:gd name="T69" fmla="*/ 26 h 50"/>
                <a:gd name="T70" fmla="*/ 26 w 38"/>
                <a:gd name="T71" fmla="*/ 24 h 50"/>
                <a:gd name="T72" fmla="*/ 26 w 38"/>
                <a:gd name="T73" fmla="*/ 24 h 50"/>
                <a:gd name="T74" fmla="*/ 28 w 38"/>
                <a:gd name="T75" fmla="*/ 22 h 50"/>
                <a:gd name="T76" fmla="*/ 28 w 38"/>
                <a:gd name="T77" fmla="*/ 22 h 50"/>
                <a:gd name="T78" fmla="*/ 28 w 38"/>
                <a:gd name="T79" fmla="*/ 18 h 50"/>
                <a:gd name="T80" fmla="*/ 28 w 38"/>
                <a:gd name="T81" fmla="*/ 18 h 50"/>
                <a:gd name="T82" fmla="*/ 28 w 38"/>
                <a:gd name="T83" fmla="*/ 14 h 50"/>
                <a:gd name="T84" fmla="*/ 28 w 38"/>
                <a:gd name="T85" fmla="*/ 14 h 50"/>
                <a:gd name="T86" fmla="*/ 26 w 38"/>
                <a:gd name="T87" fmla="*/ 12 h 50"/>
                <a:gd name="T88" fmla="*/ 26 w 38"/>
                <a:gd name="T89" fmla="*/ 12 h 50"/>
                <a:gd name="T90" fmla="*/ 22 w 38"/>
                <a:gd name="T91" fmla="*/ 10 h 50"/>
                <a:gd name="T92" fmla="*/ 22 w 38"/>
                <a:gd name="T93" fmla="*/ 10 h 50"/>
                <a:gd name="T94" fmla="*/ 20 w 38"/>
                <a:gd name="T95" fmla="*/ 10 h 50"/>
                <a:gd name="T96" fmla="*/ 20 w 38"/>
                <a:gd name="T97" fmla="*/ 10 h 50"/>
                <a:gd name="T98" fmla="*/ 14 w 38"/>
                <a:gd name="T99" fmla="*/ 10 h 50"/>
                <a:gd name="T100" fmla="*/ 14 w 38"/>
                <a:gd name="T101" fmla="*/ 10 h 50"/>
                <a:gd name="T102" fmla="*/ 12 w 38"/>
                <a:gd name="T103" fmla="*/ 14 h 50"/>
                <a:gd name="T104" fmla="*/ 12 w 38"/>
                <a:gd name="T105" fmla="*/ 22 h 50"/>
                <a:gd name="T106" fmla="*/ 12 w 38"/>
                <a:gd name="T107" fmla="*/ 22 h 50"/>
                <a:gd name="T108" fmla="*/ 14 w 38"/>
                <a:gd name="T109" fmla="*/ 26 h 50"/>
                <a:gd name="T110" fmla="*/ 14 w 38"/>
                <a:gd name="T111" fmla="*/ 26 h 50"/>
                <a:gd name="T112" fmla="*/ 20 w 38"/>
                <a:gd name="T113" fmla="*/ 28 h 50"/>
                <a:gd name="T114" fmla="*/ 20 w 38"/>
                <a:gd name="T115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50">
                  <a:moveTo>
                    <a:pt x="24" y="36"/>
                  </a:moveTo>
                  <a:lnTo>
                    <a:pt x="24" y="36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2" y="30"/>
                  </a:lnTo>
                  <a:lnTo>
                    <a:pt x="12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8" y="26"/>
                  </a:lnTo>
                  <a:lnTo>
                    <a:pt x="38" y="26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24" y="36"/>
                  </a:lnTo>
                  <a:lnTo>
                    <a:pt x="24" y="36"/>
                  </a:lnTo>
                  <a:close/>
                  <a:moveTo>
                    <a:pt x="20" y="28"/>
                  </a:moveTo>
                  <a:lnTo>
                    <a:pt x="20" y="28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20" y="28"/>
                  </a:lnTo>
                  <a:lnTo>
                    <a:pt x="2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144"/>
            <p:cNvSpPr>
              <a:spLocks noEditPoints="1"/>
            </p:cNvSpPr>
            <p:nvPr/>
          </p:nvSpPr>
          <p:spPr bwMode="auto">
            <a:xfrm>
              <a:off x="4237038" y="3049588"/>
              <a:ext cx="123825" cy="130175"/>
            </a:xfrm>
            <a:custGeom>
              <a:avLst/>
              <a:gdLst>
                <a:gd name="T0" fmla="*/ 30 w 78"/>
                <a:gd name="T1" fmla="*/ 0 h 82"/>
                <a:gd name="T2" fmla="*/ 46 w 78"/>
                <a:gd name="T3" fmla="*/ 0 h 82"/>
                <a:gd name="T4" fmla="*/ 78 w 78"/>
                <a:gd name="T5" fmla="*/ 82 h 82"/>
                <a:gd name="T6" fmla="*/ 58 w 78"/>
                <a:gd name="T7" fmla="*/ 82 h 82"/>
                <a:gd name="T8" fmla="*/ 52 w 78"/>
                <a:gd name="T9" fmla="*/ 64 h 82"/>
                <a:gd name="T10" fmla="*/ 26 w 78"/>
                <a:gd name="T11" fmla="*/ 64 h 82"/>
                <a:gd name="T12" fmla="*/ 20 w 78"/>
                <a:gd name="T13" fmla="*/ 82 h 82"/>
                <a:gd name="T14" fmla="*/ 0 w 78"/>
                <a:gd name="T15" fmla="*/ 82 h 82"/>
                <a:gd name="T16" fmla="*/ 30 w 78"/>
                <a:gd name="T17" fmla="*/ 0 h 82"/>
                <a:gd name="T18" fmla="*/ 30 w 78"/>
                <a:gd name="T19" fmla="*/ 0 h 82"/>
                <a:gd name="T20" fmla="*/ 48 w 78"/>
                <a:gd name="T21" fmla="*/ 50 h 82"/>
                <a:gd name="T22" fmla="*/ 38 w 78"/>
                <a:gd name="T23" fmla="*/ 20 h 82"/>
                <a:gd name="T24" fmla="*/ 28 w 78"/>
                <a:gd name="T25" fmla="*/ 50 h 82"/>
                <a:gd name="T26" fmla="*/ 48 w 78"/>
                <a:gd name="T27" fmla="*/ 50 h 82"/>
                <a:gd name="T28" fmla="*/ 48 w 78"/>
                <a:gd name="T29" fmla="*/ 5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8" h="82">
                  <a:moveTo>
                    <a:pt x="30" y="0"/>
                  </a:moveTo>
                  <a:lnTo>
                    <a:pt x="46" y="0"/>
                  </a:lnTo>
                  <a:lnTo>
                    <a:pt x="78" y="82"/>
                  </a:lnTo>
                  <a:lnTo>
                    <a:pt x="58" y="82"/>
                  </a:lnTo>
                  <a:lnTo>
                    <a:pt x="52" y="64"/>
                  </a:lnTo>
                  <a:lnTo>
                    <a:pt x="26" y="64"/>
                  </a:lnTo>
                  <a:lnTo>
                    <a:pt x="20" y="82"/>
                  </a:lnTo>
                  <a:lnTo>
                    <a:pt x="0" y="82"/>
                  </a:lnTo>
                  <a:lnTo>
                    <a:pt x="30" y="0"/>
                  </a:lnTo>
                  <a:lnTo>
                    <a:pt x="30" y="0"/>
                  </a:lnTo>
                  <a:close/>
                  <a:moveTo>
                    <a:pt x="48" y="50"/>
                  </a:moveTo>
                  <a:lnTo>
                    <a:pt x="38" y="20"/>
                  </a:lnTo>
                  <a:lnTo>
                    <a:pt x="28" y="50"/>
                  </a:lnTo>
                  <a:lnTo>
                    <a:pt x="48" y="50"/>
                  </a:lnTo>
                  <a:lnTo>
                    <a:pt x="48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145"/>
            <p:cNvSpPr>
              <a:spLocks/>
            </p:cNvSpPr>
            <p:nvPr/>
          </p:nvSpPr>
          <p:spPr bwMode="auto">
            <a:xfrm>
              <a:off x="6684963" y="3722688"/>
              <a:ext cx="60325" cy="76200"/>
            </a:xfrm>
            <a:custGeom>
              <a:avLst/>
              <a:gdLst>
                <a:gd name="T0" fmla="*/ 32 w 38"/>
                <a:gd name="T1" fmla="*/ 14 h 48"/>
                <a:gd name="T2" fmla="*/ 30 w 38"/>
                <a:gd name="T3" fmla="*/ 12 h 48"/>
                <a:gd name="T4" fmla="*/ 28 w 38"/>
                <a:gd name="T5" fmla="*/ 12 h 48"/>
                <a:gd name="T6" fmla="*/ 24 w 38"/>
                <a:gd name="T7" fmla="*/ 10 h 48"/>
                <a:gd name="T8" fmla="*/ 20 w 38"/>
                <a:gd name="T9" fmla="*/ 10 h 48"/>
                <a:gd name="T10" fmla="*/ 14 w 38"/>
                <a:gd name="T11" fmla="*/ 14 h 48"/>
                <a:gd name="T12" fmla="*/ 14 w 38"/>
                <a:gd name="T13" fmla="*/ 16 h 48"/>
                <a:gd name="T14" fmla="*/ 16 w 38"/>
                <a:gd name="T15" fmla="*/ 16 h 48"/>
                <a:gd name="T16" fmla="*/ 18 w 38"/>
                <a:gd name="T17" fmla="*/ 18 h 48"/>
                <a:gd name="T18" fmla="*/ 24 w 38"/>
                <a:gd name="T19" fmla="*/ 20 h 48"/>
                <a:gd name="T20" fmla="*/ 30 w 38"/>
                <a:gd name="T21" fmla="*/ 22 h 48"/>
                <a:gd name="T22" fmla="*/ 34 w 38"/>
                <a:gd name="T23" fmla="*/ 24 h 48"/>
                <a:gd name="T24" fmla="*/ 38 w 38"/>
                <a:gd name="T25" fmla="*/ 28 h 48"/>
                <a:gd name="T26" fmla="*/ 38 w 38"/>
                <a:gd name="T27" fmla="*/ 34 h 48"/>
                <a:gd name="T28" fmla="*/ 36 w 38"/>
                <a:gd name="T29" fmla="*/ 40 h 48"/>
                <a:gd name="T30" fmla="*/ 32 w 38"/>
                <a:gd name="T31" fmla="*/ 46 h 48"/>
                <a:gd name="T32" fmla="*/ 28 w 38"/>
                <a:gd name="T33" fmla="*/ 48 h 48"/>
                <a:gd name="T34" fmla="*/ 20 w 38"/>
                <a:gd name="T35" fmla="*/ 48 h 48"/>
                <a:gd name="T36" fmla="*/ 14 w 38"/>
                <a:gd name="T37" fmla="*/ 48 h 48"/>
                <a:gd name="T38" fmla="*/ 10 w 38"/>
                <a:gd name="T39" fmla="*/ 46 h 48"/>
                <a:gd name="T40" fmla="*/ 4 w 38"/>
                <a:gd name="T41" fmla="*/ 46 h 48"/>
                <a:gd name="T42" fmla="*/ 0 w 38"/>
                <a:gd name="T43" fmla="*/ 42 h 48"/>
                <a:gd name="T44" fmla="*/ 4 w 38"/>
                <a:gd name="T45" fmla="*/ 32 h 48"/>
                <a:gd name="T46" fmla="*/ 6 w 38"/>
                <a:gd name="T47" fmla="*/ 34 h 48"/>
                <a:gd name="T48" fmla="*/ 10 w 38"/>
                <a:gd name="T49" fmla="*/ 36 h 48"/>
                <a:gd name="T50" fmla="*/ 16 w 38"/>
                <a:gd name="T51" fmla="*/ 38 h 48"/>
                <a:gd name="T52" fmla="*/ 20 w 38"/>
                <a:gd name="T53" fmla="*/ 38 h 48"/>
                <a:gd name="T54" fmla="*/ 26 w 38"/>
                <a:gd name="T55" fmla="*/ 34 h 48"/>
                <a:gd name="T56" fmla="*/ 26 w 38"/>
                <a:gd name="T57" fmla="*/ 32 h 48"/>
                <a:gd name="T58" fmla="*/ 24 w 38"/>
                <a:gd name="T59" fmla="*/ 32 h 48"/>
                <a:gd name="T60" fmla="*/ 20 w 38"/>
                <a:gd name="T61" fmla="*/ 30 h 48"/>
                <a:gd name="T62" fmla="*/ 14 w 38"/>
                <a:gd name="T63" fmla="*/ 28 h 48"/>
                <a:gd name="T64" fmla="*/ 8 w 38"/>
                <a:gd name="T65" fmla="*/ 26 h 48"/>
                <a:gd name="T66" fmla="*/ 4 w 38"/>
                <a:gd name="T67" fmla="*/ 24 h 48"/>
                <a:gd name="T68" fmla="*/ 2 w 38"/>
                <a:gd name="T69" fmla="*/ 20 h 48"/>
                <a:gd name="T70" fmla="*/ 2 w 38"/>
                <a:gd name="T71" fmla="*/ 14 h 48"/>
                <a:gd name="T72" fmla="*/ 4 w 38"/>
                <a:gd name="T73" fmla="*/ 8 h 48"/>
                <a:gd name="T74" fmla="*/ 8 w 38"/>
                <a:gd name="T75" fmla="*/ 4 h 48"/>
                <a:gd name="T76" fmla="*/ 12 w 38"/>
                <a:gd name="T77" fmla="*/ 0 h 48"/>
                <a:gd name="T78" fmla="*/ 20 w 38"/>
                <a:gd name="T79" fmla="*/ 0 h 48"/>
                <a:gd name="T80" fmla="*/ 24 w 38"/>
                <a:gd name="T81" fmla="*/ 0 h 48"/>
                <a:gd name="T82" fmla="*/ 30 w 38"/>
                <a:gd name="T83" fmla="*/ 0 h 48"/>
                <a:gd name="T84" fmla="*/ 34 w 38"/>
                <a:gd name="T85" fmla="*/ 2 h 48"/>
                <a:gd name="T86" fmla="*/ 36 w 38"/>
                <a:gd name="T87" fmla="*/ 4 h 48"/>
                <a:gd name="T88" fmla="*/ 32 w 38"/>
                <a:gd name="T89" fmla="*/ 1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8" h="48">
                  <a:moveTo>
                    <a:pt x="32" y="14"/>
                  </a:moveTo>
                  <a:lnTo>
                    <a:pt x="32" y="14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4" y="10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0" y="4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4" y="38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4" y="8"/>
                  </a:lnTo>
                  <a:lnTo>
                    <a:pt x="4" y="8"/>
                  </a:lnTo>
                  <a:lnTo>
                    <a:pt x="8" y="4"/>
                  </a:lnTo>
                  <a:lnTo>
                    <a:pt x="8" y="4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4"/>
                  </a:lnTo>
                  <a:lnTo>
                    <a:pt x="32" y="14"/>
                  </a:lnTo>
                  <a:lnTo>
                    <a:pt x="3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146"/>
            <p:cNvSpPr>
              <a:spLocks/>
            </p:cNvSpPr>
            <p:nvPr/>
          </p:nvSpPr>
          <p:spPr bwMode="auto">
            <a:xfrm>
              <a:off x="6751638" y="3722688"/>
              <a:ext cx="38100" cy="76200"/>
            </a:xfrm>
            <a:custGeom>
              <a:avLst/>
              <a:gdLst>
                <a:gd name="T0" fmla="*/ 24 w 24"/>
                <a:gd name="T1" fmla="*/ 46 h 48"/>
                <a:gd name="T2" fmla="*/ 24 w 24"/>
                <a:gd name="T3" fmla="*/ 46 h 48"/>
                <a:gd name="T4" fmla="*/ 20 w 24"/>
                <a:gd name="T5" fmla="*/ 48 h 48"/>
                <a:gd name="T6" fmla="*/ 20 w 24"/>
                <a:gd name="T7" fmla="*/ 48 h 48"/>
                <a:gd name="T8" fmla="*/ 14 w 24"/>
                <a:gd name="T9" fmla="*/ 48 h 48"/>
                <a:gd name="T10" fmla="*/ 14 w 24"/>
                <a:gd name="T11" fmla="*/ 48 h 48"/>
                <a:gd name="T12" fmla="*/ 10 w 24"/>
                <a:gd name="T13" fmla="*/ 48 h 48"/>
                <a:gd name="T14" fmla="*/ 10 w 24"/>
                <a:gd name="T15" fmla="*/ 48 h 48"/>
                <a:gd name="T16" fmla="*/ 6 w 24"/>
                <a:gd name="T17" fmla="*/ 46 h 48"/>
                <a:gd name="T18" fmla="*/ 6 w 24"/>
                <a:gd name="T19" fmla="*/ 46 h 48"/>
                <a:gd name="T20" fmla="*/ 4 w 24"/>
                <a:gd name="T21" fmla="*/ 44 h 48"/>
                <a:gd name="T22" fmla="*/ 4 w 24"/>
                <a:gd name="T23" fmla="*/ 44 h 48"/>
                <a:gd name="T24" fmla="*/ 4 w 24"/>
                <a:gd name="T25" fmla="*/ 40 h 48"/>
                <a:gd name="T26" fmla="*/ 4 w 24"/>
                <a:gd name="T27" fmla="*/ 20 h 48"/>
                <a:gd name="T28" fmla="*/ 0 w 24"/>
                <a:gd name="T29" fmla="*/ 20 h 48"/>
                <a:gd name="T30" fmla="*/ 0 w 24"/>
                <a:gd name="T31" fmla="*/ 12 h 48"/>
                <a:gd name="T32" fmla="*/ 4 w 24"/>
                <a:gd name="T33" fmla="*/ 12 h 48"/>
                <a:gd name="T34" fmla="*/ 4 w 24"/>
                <a:gd name="T35" fmla="*/ 0 h 48"/>
                <a:gd name="T36" fmla="*/ 14 w 24"/>
                <a:gd name="T37" fmla="*/ 0 h 48"/>
                <a:gd name="T38" fmla="*/ 14 w 24"/>
                <a:gd name="T39" fmla="*/ 12 h 48"/>
                <a:gd name="T40" fmla="*/ 22 w 24"/>
                <a:gd name="T41" fmla="*/ 12 h 48"/>
                <a:gd name="T42" fmla="*/ 22 w 24"/>
                <a:gd name="T43" fmla="*/ 20 h 48"/>
                <a:gd name="T44" fmla="*/ 14 w 24"/>
                <a:gd name="T45" fmla="*/ 20 h 48"/>
                <a:gd name="T46" fmla="*/ 14 w 24"/>
                <a:gd name="T47" fmla="*/ 36 h 48"/>
                <a:gd name="T48" fmla="*/ 14 w 24"/>
                <a:gd name="T49" fmla="*/ 36 h 48"/>
                <a:gd name="T50" fmla="*/ 16 w 24"/>
                <a:gd name="T51" fmla="*/ 38 h 48"/>
                <a:gd name="T52" fmla="*/ 16 w 24"/>
                <a:gd name="T53" fmla="*/ 38 h 48"/>
                <a:gd name="T54" fmla="*/ 18 w 24"/>
                <a:gd name="T55" fmla="*/ 38 h 48"/>
                <a:gd name="T56" fmla="*/ 18 w 24"/>
                <a:gd name="T57" fmla="*/ 38 h 48"/>
                <a:gd name="T58" fmla="*/ 20 w 24"/>
                <a:gd name="T59" fmla="*/ 38 h 48"/>
                <a:gd name="T60" fmla="*/ 20 w 24"/>
                <a:gd name="T61" fmla="*/ 38 h 48"/>
                <a:gd name="T62" fmla="*/ 22 w 24"/>
                <a:gd name="T63" fmla="*/ 38 h 48"/>
                <a:gd name="T64" fmla="*/ 24 w 24"/>
                <a:gd name="T65" fmla="*/ 46 h 48"/>
                <a:gd name="T66" fmla="*/ 24 w 24"/>
                <a:gd name="T67" fmla="*/ 4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" h="48">
                  <a:moveTo>
                    <a:pt x="24" y="46"/>
                  </a:moveTo>
                  <a:lnTo>
                    <a:pt x="24" y="46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0"/>
                  </a:lnTo>
                  <a:lnTo>
                    <a:pt x="4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" y="0"/>
                  </a:lnTo>
                  <a:lnTo>
                    <a:pt x="14" y="0"/>
                  </a:lnTo>
                  <a:lnTo>
                    <a:pt x="14" y="12"/>
                  </a:lnTo>
                  <a:lnTo>
                    <a:pt x="22" y="12"/>
                  </a:lnTo>
                  <a:lnTo>
                    <a:pt x="22" y="20"/>
                  </a:lnTo>
                  <a:lnTo>
                    <a:pt x="14" y="20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2" y="38"/>
                  </a:lnTo>
                  <a:lnTo>
                    <a:pt x="24" y="46"/>
                  </a:lnTo>
                  <a:lnTo>
                    <a:pt x="24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147"/>
            <p:cNvSpPr>
              <a:spLocks noEditPoints="1"/>
            </p:cNvSpPr>
            <p:nvPr/>
          </p:nvSpPr>
          <p:spPr bwMode="auto">
            <a:xfrm>
              <a:off x="6792913" y="3741738"/>
              <a:ext cx="60325" cy="57150"/>
            </a:xfrm>
            <a:custGeom>
              <a:avLst/>
              <a:gdLst>
                <a:gd name="T0" fmla="*/ 20 w 38"/>
                <a:gd name="T1" fmla="*/ 36 h 36"/>
                <a:gd name="T2" fmla="*/ 20 w 38"/>
                <a:gd name="T3" fmla="*/ 36 h 36"/>
                <a:gd name="T4" fmla="*/ 12 w 38"/>
                <a:gd name="T5" fmla="*/ 36 h 36"/>
                <a:gd name="T6" fmla="*/ 12 w 38"/>
                <a:gd name="T7" fmla="*/ 36 h 36"/>
                <a:gd name="T8" fmla="*/ 6 w 38"/>
                <a:gd name="T9" fmla="*/ 32 h 36"/>
                <a:gd name="T10" fmla="*/ 6 w 38"/>
                <a:gd name="T11" fmla="*/ 32 h 36"/>
                <a:gd name="T12" fmla="*/ 2 w 38"/>
                <a:gd name="T13" fmla="*/ 26 h 36"/>
                <a:gd name="T14" fmla="*/ 2 w 38"/>
                <a:gd name="T15" fmla="*/ 26 h 36"/>
                <a:gd name="T16" fmla="*/ 0 w 38"/>
                <a:gd name="T17" fmla="*/ 18 h 36"/>
                <a:gd name="T18" fmla="*/ 0 w 38"/>
                <a:gd name="T19" fmla="*/ 18 h 36"/>
                <a:gd name="T20" fmla="*/ 2 w 38"/>
                <a:gd name="T21" fmla="*/ 12 h 36"/>
                <a:gd name="T22" fmla="*/ 2 w 38"/>
                <a:gd name="T23" fmla="*/ 12 h 36"/>
                <a:gd name="T24" fmla="*/ 6 w 38"/>
                <a:gd name="T25" fmla="*/ 6 h 36"/>
                <a:gd name="T26" fmla="*/ 6 w 38"/>
                <a:gd name="T27" fmla="*/ 6 h 36"/>
                <a:gd name="T28" fmla="*/ 12 w 38"/>
                <a:gd name="T29" fmla="*/ 2 h 36"/>
                <a:gd name="T30" fmla="*/ 12 w 38"/>
                <a:gd name="T31" fmla="*/ 2 h 36"/>
                <a:gd name="T32" fmla="*/ 20 w 38"/>
                <a:gd name="T33" fmla="*/ 0 h 36"/>
                <a:gd name="T34" fmla="*/ 20 w 38"/>
                <a:gd name="T35" fmla="*/ 0 h 36"/>
                <a:gd name="T36" fmla="*/ 28 w 38"/>
                <a:gd name="T37" fmla="*/ 2 h 36"/>
                <a:gd name="T38" fmla="*/ 28 w 38"/>
                <a:gd name="T39" fmla="*/ 2 h 36"/>
                <a:gd name="T40" fmla="*/ 34 w 38"/>
                <a:gd name="T41" fmla="*/ 6 h 36"/>
                <a:gd name="T42" fmla="*/ 34 w 38"/>
                <a:gd name="T43" fmla="*/ 6 h 36"/>
                <a:gd name="T44" fmla="*/ 36 w 38"/>
                <a:gd name="T45" fmla="*/ 12 h 36"/>
                <a:gd name="T46" fmla="*/ 36 w 38"/>
                <a:gd name="T47" fmla="*/ 12 h 36"/>
                <a:gd name="T48" fmla="*/ 38 w 38"/>
                <a:gd name="T49" fmla="*/ 18 h 36"/>
                <a:gd name="T50" fmla="*/ 38 w 38"/>
                <a:gd name="T51" fmla="*/ 18 h 36"/>
                <a:gd name="T52" fmla="*/ 38 w 38"/>
                <a:gd name="T53" fmla="*/ 20 h 36"/>
                <a:gd name="T54" fmla="*/ 38 w 38"/>
                <a:gd name="T55" fmla="*/ 20 h 36"/>
                <a:gd name="T56" fmla="*/ 38 w 38"/>
                <a:gd name="T57" fmla="*/ 22 h 36"/>
                <a:gd name="T58" fmla="*/ 12 w 38"/>
                <a:gd name="T59" fmla="*/ 22 h 36"/>
                <a:gd name="T60" fmla="*/ 12 w 38"/>
                <a:gd name="T61" fmla="*/ 22 h 36"/>
                <a:gd name="T62" fmla="*/ 12 w 38"/>
                <a:gd name="T63" fmla="*/ 24 h 36"/>
                <a:gd name="T64" fmla="*/ 14 w 38"/>
                <a:gd name="T65" fmla="*/ 26 h 36"/>
                <a:gd name="T66" fmla="*/ 14 w 38"/>
                <a:gd name="T67" fmla="*/ 26 h 36"/>
                <a:gd name="T68" fmla="*/ 20 w 38"/>
                <a:gd name="T69" fmla="*/ 28 h 36"/>
                <a:gd name="T70" fmla="*/ 20 w 38"/>
                <a:gd name="T71" fmla="*/ 28 h 36"/>
                <a:gd name="T72" fmla="*/ 24 w 38"/>
                <a:gd name="T73" fmla="*/ 28 h 36"/>
                <a:gd name="T74" fmla="*/ 24 w 38"/>
                <a:gd name="T75" fmla="*/ 28 h 36"/>
                <a:gd name="T76" fmla="*/ 28 w 38"/>
                <a:gd name="T77" fmla="*/ 24 h 36"/>
                <a:gd name="T78" fmla="*/ 36 w 38"/>
                <a:gd name="T79" fmla="*/ 28 h 36"/>
                <a:gd name="T80" fmla="*/ 36 w 38"/>
                <a:gd name="T81" fmla="*/ 28 h 36"/>
                <a:gd name="T82" fmla="*/ 34 w 38"/>
                <a:gd name="T83" fmla="*/ 30 h 36"/>
                <a:gd name="T84" fmla="*/ 30 w 38"/>
                <a:gd name="T85" fmla="*/ 34 h 36"/>
                <a:gd name="T86" fmla="*/ 30 w 38"/>
                <a:gd name="T87" fmla="*/ 34 h 36"/>
                <a:gd name="T88" fmla="*/ 24 w 38"/>
                <a:gd name="T89" fmla="*/ 36 h 36"/>
                <a:gd name="T90" fmla="*/ 20 w 38"/>
                <a:gd name="T91" fmla="*/ 36 h 36"/>
                <a:gd name="T92" fmla="*/ 20 w 38"/>
                <a:gd name="T93" fmla="*/ 36 h 36"/>
                <a:gd name="T94" fmla="*/ 26 w 38"/>
                <a:gd name="T95" fmla="*/ 14 h 36"/>
                <a:gd name="T96" fmla="*/ 26 w 38"/>
                <a:gd name="T97" fmla="*/ 14 h 36"/>
                <a:gd name="T98" fmla="*/ 24 w 38"/>
                <a:gd name="T99" fmla="*/ 10 h 36"/>
                <a:gd name="T100" fmla="*/ 24 w 38"/>
                <a:gd name="T101" fmla="*/ 10 h 36"/>
                <a:gd name="T102" fmla="*/ 20 w 38"/>
                <a:gd name="T103" fmla="*/ 8 h 36"/>
                <a:gd name="T104" fmla="*/ 20 w 38"/>
                <a:gd name="T105" fmla="*/ 8 h 36"/>
                <a:gd name="T106" fmla="*/ 14 w 38"/>
                <a:gd name="T107" fmla="*/ 10 h 36"/>
                <a:gd name="T108" fmla="*/ 14 w 38"/>
                <a:gd name="T109" fmla="*/ 10 h 36"/>
                <a:gd name="T110" fmla="*/ 12 w 38"/>
                <a:gd name="T111" fmla="*/ 14 h 36"/>
                <a:gd name="T112" fmla="*/ 26 w 38"/>
                <a:gd name="T113" fmla="*/ 14 h 36"/>
                <a:gd name="T114" fmla="*/ 26 w 38"/>
                <a:gd name="T115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36">
                  <a:moveTo>
                    <a:pt x="20" y="36"/>
                  </a:moveTo>
                  <a:lnTo>
                    <a:pt x="20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8" y="24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4" y="30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24" y="36"/>
                  </a:lnTo>
                  <a:lnTo>
                    <a:pt x="20" y="36"/>
                  </a:lnTo>
                  <a:lnTo>
                    <a:pt x="20" y="36"/>
                  </a:lnTo>
                  <a:close/>
                  <a:moveTo>
                    <a:pt x="26" y="14"/>
                  </a:moveTo>
                  <a:lnTo>
                    <a:pt x="26" y="14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4"/>
                  </a:lnTo>
                  <a:lnTo>
                    <a:pt x="26" y="14"/>
                  </a:lnTo>
                  <a:lnTo>
                    <a:pt x="2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148"/>
            <p:cNvSpPr>
              <a:spLocks noEditPoints="1"/>
            </p:cNvSpPr>
            <p:nvPr/>
          </p:nvSpPr>
          <p:spPr bwMode="auto">
            <a:xfrm>
              <a:off x="6862763" y="3741738"/>
              <a:ext cx="60325" cy="79375"/>
            </a:xfrm>
            <a:custGeom>
              <a:avLst/>
              <a:gdLst>
                <a:gd name="T0" fmla="*/ 22 w 38"/>
                <a:gd name="T1" fmla="*/ 36 h 50"/>
                <a:gd name="T2" fmla="*/ 22 w 38"/>
                <a:gd name="T3" fmla="*/ 36 h 50"/>
                <a:gd name="T4" fmla="*/ 14 w 38"/>
                <a:gd name="T5" fmla="*/ 34 h 50"/>
                <a:gd name="T6" fmla="*/ 14 w 38"/>
                <a:gd name="T7" fmla="*/ 34 h 50"/>
                <a:gd name="T8" fmla="*/ 10 w 38"/>
                <a:gd name="T9" fmla="*/ 30 h 50"/>
                <a:gd name="T10" fmla="*/ 10 w 38"/>
                <a:gd name="T11" fmla="*/ 50 h 50"/>
                <a:gd name="T12" fmla="*/ 0 w 38"/>
                <a:gd name="T13" fmla="*/ 50 h 50"/>
                <a:gd name="T14" fmla="*/ 0 w 38"/>
                <a:gd name="T15" fmla="*/ 0 h 50"/>
                <a:gd name="T16" fmla="*/ 8 w 38"/>
                <a:gd name="T17" fmla="*/ 0 h 50"/>
                <a:gd name="T18" fmla="*/ 8 w 38"/>
                <a:gd name="T19" fmla="*/ 6 h 50"/>
                <a:gd name="T20" fmla="*/ 8 w 38"/>
                <a:gd name="T21" fmla="*/ 6 h 50"/>
                <a:gd name="T22" fmla="*/ 14 w 38"/>
                <a:gd name="T23" fmla="*/ 2 h 50"/>
                <a:gd name="T24" fmla="*/ 14 w 38"/>
                <a:gd name="T25" fmla="*/ 2 h 50"/>
                <a:gd name="T26" fmla="*/ 20 w 38"/>
                <a:gd name="T27" fmla="*/ 0 h 50"/>
                <a:gd name="T28" fmla="*/ 20 w 38"/>
                <a:gd name="T29" fmla="*/ 0 h 50"/>
                <a:gd name="T30" fmla="*/ 28 w 38"/>
                <a:gd name="T31" fmla="*/ 2 h 50"/>
                <a:gd name="T32" fmla="*/ 28 w 38"/>
                <a:gd name="T33" fmla="*/ 2 h 50"/>
                <a:gd name="T34" fmla="*/ 32 w 38"/>
                <a:gd name="T35" fmla="*/ 4 h 50"/>
                <a:gd name="T36" fmla="*/ 32 w 38"/>
                <a:gd name="T37" fmla="*/ 4 h 50"/>
                <a:gd name="T38" fmla="*/ 36 w 38"/>
                <a:gd name="T39" fmla="*/ 10 h 50"/>
                <a:gd name="T40" fmla="*/ 36 w 38"/>
                <a:gd name="T41" fmla="*/ 10 h 50"/>
                <a:gd name="T42" fmla="*/ 38 w 38"/>
                <a:gd name="T43" fmla="*/ 18 h 50"/>
                <a:gd name="T44" fmla="*/ 38 w 38"/>
                <a:gd name="T45" fmla="*/ 18 h 50"/>
                <a:gd name="T46" fmla="*/ 36 w 38"/>
                <a:gd name="T47" fmla="*/ 26 h 50"/>
                <a:gd name="T48" fmla="*/ 36 w 38"/>
                <a:gd name="T49" fmla="*/ 26 h 50"/>
                <a:gd name="T50" fmla="*/ 32 w 38"/>
                <a:gd name="T51" fmla="*/ 32 h 50"/>
                <a:gd name="T52" fmla="*/ 32 w 38"/>
                <a:gd name="T53" fmla="*/ 32 h 50"/>
                <a:gd name="T54" fmla="*/ 28 w 38"/>
                <a:gd name="T55" fmla="*/ 36 h 50"/>
                <a:gd name="T56" fmla="*/ 28 w 38"/>
                <a:gd name="T57" fmla="*/ 36 h 50"/>
                <a:gd name="T58" fmla="*/ 22 w 38"/>
                <a:gd name="T59" fmla="*/ 36 h 50"/>
                <a:gd name="T60" fmla="*/ 22 w 38"/>
                <a:gd name="T61" fmla="*/ 36 h 50"/>
                <a:gd name="T62" fmla="*/ 18 w 38"/>
                <a:gd name="T63" fmla="*/ 28 h 50"/>
                <a:gd name="T64" fmla="*/ 18 w 38"/>
                <a:gd name="T65" fmla="*/ 28 h 50"/>
                <a:gd name="T66" fmla="*/ 22 w 38"/>
                <a:gd name="T67" fmla="*/ 26 h 50"/>
                <a:gd name="T68" fmla="*/ 22 w 38"/>
                <a:gd name="T69" fmla="*/ 26 h 50"/>
                <a:gd name="T70" fmla="*/ 24 w 38"/>
                <a:gd name="T71" fmla="*/ 24 h 50"/>
                <a:gd name="T72" fmla="*/ 24 w 38"/>
                <a:gd name="T73" fmla="*/ 24 h 50"/>
                <a:gd name="T74" fmla="*/ 26 w 38"/>
                <a:gd name="T75" fmla="*/ 22 h 50"/>
                <a:gd name="T76" fmla="*/ 26 w 38"/>
                <a:gd name="T77" fmla="*/ 22 h 50"/>
                <a:gd name="T78" fmla="*/ 26 w 38"/>
                <a:gd name="T79" fmla="*/ 18 h 50"/>
                <a:gd name="T80" fmla="*/ 26 w 38"/>
                <a:gd name="T81" fmla="*/ 18 h 50"/>
                <a:gd name="T82" fmla="*/ 26 w 38"/>
                <a:gd name="T83" fmla="*/ 14 h 50"/>
                <a:gd name="T84" fmla="*/ 26 w 38"/>
                <a:gd name="T85" fmla="*/ 14 h 50"/>
                <a:gd name="T86" fmla="*/ 24 w 38"/>
                <a:gd name="T87" fmla="*/ 12 h 50"/>
                <a:gd name="T88" fmla="*/ 24 w 38"/>
                <a:gd name="T89" fmla="*/ 12 h 50"/>
                <a:gd name="T90" fmla="*/ 22 w 38"/>
                <a:gd name="T91" fmla="*/ 10 h 50"/>
                <a:gd name="T92" fmla="*/ 22 w 38"/>
                <a:gd name="T93" fmla="*/ 10 h 50"/>
                <a:gd name="T94" fmla="*/ 18 w 38"/>
                <a:gd name="T95" fmla="*/ 8 h 50"/>
                <a:gd name="T96" fmla="*/ 18 w 38"/>
                <a:gd name="T97" fmla="*/ 8 h 50"/>
                <a:gd name="T98" fmla="*/ 14 w 38"/>
                <a:gd name="T99" fmla="*/ 10 h 50"/>
                <a:gd name="T100" fmla="*/ 14 w 38"/>
                <a:gd name="T101" fmla="*/ 10 h 50"/>
                <a:gd name="T102" fmla="*/ 10 w 38"/>
                <a:gd name="T103" fmla="*/ 14 h 50"/>
                <a:gd name="T104" fmla="*/ 10 w 38"/>
                <a:gd name="T105" fmla="*/ 22 h 50"/>
                <a:gd name="T106" fmla="*/ 10 w 38"/>
                <a:gd name="T107" fmla="*/ 22 h 50"/>
                <a:gd name="T108" fmla="*/ 14 w 38"/>
                <a:gd name="T109" fmla="*/ 26 h 50"/>
                <a:gd name="T110" fmla="*/ 14 w 38"/>
                <a:gd name="T111" fmla="*/ 26 h 50"/>
                <a:gd name="T112" fmla="*/ 18 w 38"/>
                <a:gd name="T113" fmla="*/ 28 h 50"/>
                <a:gd name="T114" fmla="*/ 18 w 38"/>
                <a:gd name="T115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50">
                  <a:moveTo>
                    <a:pt x="22" y="36"/>
                  </a:moveTo>
                  <a:lnTo>
                    <a:pt x="22" y="36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0" y="30"/>
                  </a:lnTo>
                  <a:lnTo>
                    <a:pt x="1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2" y="36"/>
                  </a:lnTo>
                  <a:lnTo>
                    <a:pt x="22" y="36"/>
                  </a:lnTo>
                  <a:close/>
                  <a:moveTo>
                    <a:pt x="18" y="28"/>
                  </a:moveTo>
                  <a:lnTo>
                    <a:pt x="18" y="28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0" y="14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8" y="28"/>
                  </a:lnTo>
                  <a:lnTo>
                    <a:pt x="18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149"/>
            <p:cNvSpPr>
              <a:spLocks/>
            </p:cNvSpPr>
            <p:nvPr/>
          </p:nvSpPr>
          <p:spPr bwMode="auto">
            <a:xfrm>
              <a:off x="6761163" y="3865563"/>
              <a:ext cx="92075" cy="133350"/>
            </a:xfrm>
            <a:custGeom>
              <a:avLst/>
              <a:gdLst>
                <a:gd name="T0" fmla="*/ 58 w 58"/>
                <a:gd name="T1" fmla="*/ 66 h 84"/>
                <a:gd name="T2" fmla="*/ 58 w 58"/>
                <a:gd name="T3" fmla="*/ 84 h 84"/>
                <a:gd name="T4" fmla="*/ 0 w 58"/>
                <a:gd name="T5" fmla="*/ 84 h 84"/>
                <a:gd name="T6" fmla="*/ 0 w 58"/>
                <a:gd name="T7" fmla="*/ 0 h 84"/>
                <a:gd name="T8" fmla="*/ 56 w 58"/>
                <a:gd name="T9" fmla="*/ 0 h 84"/>
                <a:gd name="T10" fmla="*/ 56 w 58"/>
                <a:gd name="T11" fmla="*/ 18 h 84"/>
                <a:gd name="T12" fmla="*/ 18 w 58"/>
                <a:gd name="T13" fmla="*/ 18 h 84"/>
                <a:gd name="T14" fmla="*/ 18 w 58"/>
                <a:gd name="T15" fmla="*/ 34 h 84"/>
                <a:gd name="T16" fmla="*/ 52 w 58"/>
                <a:gd name="T17" fmla="*/ 34 h 84"/>
                <a:gd name="T18" fmla="*/ 52 w 58"/>
                <a:gd name="T19" fmla="*/ 50 h 84"/>
                <a:gd name="T20" fmla="*/ 18 w 58"/>
                <a:gd name="T21" fmla="*/ 50 h 84"/>
                <a:gd name="T22" fmla="*/ 18 w 58"/>
                <a:gd name="T23" fmla="*/ 66 h 84"/>
                <a:gd name="T24" fmla="*/ 58 w 58"/>
                <a:gd name="T25" fmla="*/ 66 h 84"/>
                <a:gd name="T26" fmla="*/ 58 w 58"/>
                <a:gd name="T27" fmla="*/ 6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8" h="84">
                  <a:moveTo>
                    <a:pt x="58" y="66"/>
                  </a:moveTo>
                  <a:lnTo>
                    <a:pt x="58" y="84"/>
                  </a:lnTo>
                  <a:lnTo>
                    <a:pt x="0" y="84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8"/>
                  </a:lnTo>
                  <a:lnTo>
                    <a:pt x="18" y="18"/>
                  </a:lnTo>
                  <a:lnTo>
                    <a:pt x="18" y="34"/>
                  </a:lnTo>
                  <a:lnTo>
                    <a:pt x="52" y="34"/>
                  </a:lnTo>
                  <a:lnTo>
                    <a:pt x="52" y="50"/>
                  </a:lnTo>
                  <a:lnTo>
                    <a:pt x="18" y="50"/>
                  </a:lnTo>
                  <a:lnTo>
                    <a:pt x="18" y="66"/>
                  </a:lnTo>
                  <a:lnTo>
                    <a:pt x="58" y="66"/>
                  </a:lnTo>
                  <a:lnTo>
                    <a:pt x="58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150"/>
            <p:cNvSpPr>
              <a:spLocks/>
            </p:cNvSpPr>
            <p:nvPr/>
          </p:nvSpPr>
          <p:spPr bwMode="auto">
            <a:xfrm>
              <a:off x="6684963" y="2903538"/>
              <a:ext cx="60325" cy="76200"/>
            </a:xfrm>
            <a:custGeom>
              <a:avLst/>
              <a:gdLst>
                <a:gd name="T0" fmla="*/ 32 w 38"/>
                <a:gd name="T1" fmla="*/ 14 h 48"/>
                <a:gd name="T2" fmla="*/ 30 w 38"/>
                <a:gd name="T3" fmla="*/ 14 h 48"/>
                <a:gd name="T4" fmla="*/ 28 w 38"/>
                <a:gd name="T5" fmla="*/ 12 h 48"/>
                <a:gd name="T6" fmla="*/ 24 w 38"/>
                <a:gd name="T7" fmla="*/ 10 h 48"/>
                <a:gd name="T8" fmla="*/ 20 w 38"/>
                <a:gd name="T9" fmla="*/ 10 h 48"/>
                <a:gd name="T10" fmla="*/ 14 w 38"/>
                <a:gd name="T11" fmla="*/ 14 h 48"/>
                <a:gd name="T12" fmla="*/ 14 w 38"/>
                <a:gd name="T13" fmla="*/ 16 h 48"/>
                <a:gd name="T14" fmla="*/ 16 w 38"/>
                <a:gd name="T15" fmla="*/ 18 h 48"/>
                <a:gd name="T16" fmla="*/ 18 w 38"/>
                <a:gd name="T17" fmla="*/ 18 h 48"/>
                <a:gd name="T18" fmla="*/ 24 w 38"/>
                <a:gd name="T19" fmla="*/ 20 h 48"/>
                <a:gd name="T20" fmla="*/ 30 w 38"/>
                <a:gd name="T21" fmla="*/ 22 h 48"/>
                <a:gd name="T22" fmla="*/ 34 w 38"/>
                <a:gd name="T23" fmla="*/ 24 h 48"/>
                <a:gd name="T24" fmla="*/ 38 w 38"/>
                <a:gd name="T25" fmla="*/ 28 h 48"/>
                <a:gd name="T26" fmla="*/ 38 w 38"/>
                <a:gd name="T27" fmla="*/ 34 h 48"/>
                <a:gd name="T28" fmla="*/ 36 w 38"/>
                <a:gd name="T29" fmla="*/ 40 h 48"/>
                <a:gd name="T30" fmla="*/ 32 w 38"/>
                <a:gd name="T31" fmla="*/ 46 h 48"/>
                <a:gd name="T32" fmla="*/ 28 w 38"/>
                <a:gd name="T33" fmla="*/ 48 h 48"/>
                <a:gd name="T34" fmla="*/ 20 w 38"/>
                <a:gd name="T35" fmla="*/ 48 h 48"/>
                <a:gd name="T36" fmla="*/ 14 w 38"/>
                <a:gd name="T37" fmla="*/ 48 h 48"/>
                <a:gd name="T38" fmla="*/ 10 w 38"/>
                <a:gd name="T39" fmla="*/ 48 h 48"/>
                <a:gd name="T40" fmla="*/ 4 w 38"/>
                <a:gd name="T41" fmla="*/ 46 h 48"/>
                <a:gd name="T42" fmla="*/ 0 w 38"/>
                <a:gd name="T43" fmla="*/ 42 h 48"/>
                <a:gd name="T44" fmla="*/ 4 w 38"/>
                <a:gd name="T45" fmla="*/ 34 h 48"/>
                <a:gd name="T46" fmla="*/ 6 w 38"/>
                <a:gd name="T47" fmla="*/ 34 h 48"/>
                <a:gd name="T48" fmla="*/ 10 w 38"/>
                <a:gd name="T49" fmla="*/ 36 h 48"/>
                <a:gd name="T50" fmla="*/ 16 w 38"/>
                <a:gd name="T51" fmla="*/ 38 h 48"/>
                <a:gd name="T52" fmla="*/ 20 w 38"/>
                <a:gd name="T53" fmla="*/ 38 h 48"/>
                <a:gd name="T54" fmla="*/ 26 w 38"/>
                <a:gd name="T55" fmla="*/ 36 h 48"/>
                <a:gd name="T56" fmla="*/ 26 w 38"/>
                <a:gd name="T57" fmla="*/ 32 h 48"/>
                <a:gd name="T58" fmla="*/ 24 w 38"/>
                <a:gd name="T59" fmla="*/ 32 h 48"/>
                <a:gd name="T60" fmla="*/ 20 w 38"/>
                <a:gd name="T61" fmla="*/ 30 h 48"/>
                <a:gd name="T62" fmla="*/ 14 w 38"/>
                <a:gd name="T63" fmla="*/ 28 h 48"/>
                <a:gd name="T64" fmla="*/ 8 w 38"/>
                <a:gd name="T65" fmla="*/ 26 h 48"/>
                <a:gd name="T66" fmla="*/ 4 w 38"/>
                <a:gd name="T67" fmla="*/ 24 h 48"/>
                <a:gd name="T68" fmla="*/ 2 w 38"/>
                <a:gd name="T69" fmla="*/ 20 h 48"/>
                <a:gd name="T70" fmla="*/ 2 w 38"/>
                <a:gd name="T71" fmla="*/ 16 h 48"/>
                <a:gd name="T72" fmla="*/ 4 w 38"/>
                <a:gd name="T73" fmla="*/ 8 h 48"/>
                <a:gd name="T74" fmla="*/ 8 w 38"/>
                <a:gd name="T75" fmla="*/ 4 h 48"/>
                <a:gd name="T76" fmla="*/ 12 w 38"/>
                <a:gd name="T77" fmla="*/ 0 h 48"/>
                <a:gd name="T78" fmla="*/ 20 w 38"/>
                <a:gd name="T79" fmla="*/ 0 h 48"/>
                <a:gd name="T80" fmla="*/ 24 w 38"/>
                <a:gd name="T81" fmla="*/ 0 h 48"/>
                <a:gd name="T82" fmla="*/ 30 w 38"/>
                <a:gd name="T83" fmla="*/ 2 h 48"/>
                <a:gd name="T84" fmla="*/ 34 w 38"/>
                <a:gd name="T85" fmla="*/ 2 h 48"/>
                <a:gd name="T86" fmla="*/ 36 w 38"/>
                <a:gd name="T87" fmla="*/ 4 h 48"/>
                <a:gd name="T88" fmla="*/ 32 w 38"/>
                <a:gd name="T89" fmla="*/ 1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8" h="48">
                  <a:moveTo>
                    <a:pt x="32" y="14"/>
                  </a:moveTo>
                  <a:lnTo>
                    <a:pt x="32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4" y="10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0" y="4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4" y="38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8"/>
                  </a:lnTo>
                  <a:lnTo>
                    <a:pt x="4" y="8"/>
                  </a:lnTo>
                  <a:lnTo>
                    <a:pt x="8" y="4"/>
                  </a:lnTo>
                  <a:lnTo>
                    <a:pt x="8" y="4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4"/>
                  </a:lnTo>
                  <a:lnTo>
                    <a:pt x="32" y="14"/>
                  </a:lnTo>
                  <a:lnTo>
                    <a:pt x="3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151"/>
            <p:cNvSpPr>
              <a:spLocks/>
            </p:cNvSpPr>
            <p:nvPr/>
          </p:nvSpPr>
          <p:spPr bwMode="auto">
            <a:xfrm>
              <a:off x="6751638" y="2906713"/>
              <a:ext cx="38100" cy="73025"/>
            </a:xfrm>
            <a:custGeom>
              <a:avLst/>
              <a:gdLst>
                <a:gd name="T0" fmla="*/ 24 w 24"/>
                <a:gd name="T1" fmla="*/ 44 h 46"/>
                <a:gd name="T2" fmla="*/ 24 w 24"/>
                <a:gd name="T3" fmla="*/ 44 h 46"/>
                <a:gd name="T4" fmla="*/ 20 w 24"/>
                <a:gd name="T5" fmla="*/ 46 h 46"/>
                <a:gd name="T6" fmla="*/ 20 w 24"/>
                <a:gd name="T7" fmla="*/ 46 h 46"/>
                <a:gd name="T8" fmla="*/ 14 w 24"/>
                <a:gd name="T9" fmla="*/ 46 h 46"/>
                <a:gd name="T10" fmla="*/ 14 w 24"/>
                <a:gd name="T11" fmla="*/ 46 h 46"/>
                <a:gd name="T12" fmla="*/ 10 w 24"/>
                <a:gd name="T13" fmla="*/ 46 h 46"/>
                <a:gd name="T14" fmla="*/ 10 w 24"/>
                <a:gd name="T15" fmla="*/ 46 h 46"/>
                <a:gd name="T16" fmla="*/ 6 w 24"/>
                <a:gd name="T17" fmla="*/ 44 h 46"/>
                <a:gd name="T18" fmla="*/ 6 w 24"/>
                <a:gd name="T19" fmla="*/ 44 h 46"/>
                <a:gd name="T20" fmla="*/ 4 w 24"/>
                <a:gd name="T21" fmla="*/ 42 h 46"/>
                <a:gd name="T22" fmla="*/ 4 w 24"/>
                <a:gd name="T23" fmla="*/ 42 h 46"/>
                <a:gd name="T24" fmla="*/ 4 w 24"/>
                <a:gd name="T25" fmla="*/ 38 h 46"/>
                <a:gd name="T26" fmla="*/ 4 w 24"/>
                <a:gd name="T27" fmla="*/ 18 h 46"/>
                <a:gd name="T28" fmla="*/ 0 w 24"/>
                <a:gd name="T29" fmla="*/ 18 h 46"/>
                <a:gd name="T30" fmla="*/ 0 w 24"/>
                <a:gd name="T31" fmla="*/ 10 h 46"/>
                <a:gd name="T32" fmla="*/ 4 w 24"/>
                <a:gd name="T33" fmla="*/ 10 h 46"/>
                <a:gd name="T34" fmla="*/ 4 w 24"/>
                <a:gd name="T35" fmla="*/ 0 h 46"/>
                <a:gd name="T36" fmla="*/ 14 w 24"/>
                <a:gd name="T37" fmla="*/ 0 h 46"/>
                <a:gd name="T38" fmla="*/ 14 w 24"/>
                <a:gd name="T39" fmla="*/ 10 h 46"/>
                <a:gd name="T40" fmla="*/ 22 w 24"/>
                <a:gd name="T41" fmla="*/ 10 h 46"/>
                <a:gd name="T42" fmla="*/ 22 w 24"/>
                <a:gd name="T43" fmla="*/ 18 h 46"/>
                <a:gd name="T44" fmla="*/ 14 w 24"/>
                <a:gd name="T45" fmla="*/ 18 h 46"/>
                <a:gd name="T46" fmla="*/ 14 w 24"/>
                <a:gd name="T47" fmla="*/ 34 h 46"/>
                <a:gd name="T48" fmla="*/ 14 w 24"/>
                <a:gd name="T49" fmla="*/ 34 h 46"/>
                <a:gd name="T50" fmla="*/ 16 w 24"/>
                <a:gd name="T51" fmla="*/ 36 h 46"/>
                <a:gd name="T52" fmla="*/ 16 w 24"/>
                <a:gd name="T53" fmla="*/ 36 h 46"/>
                <a:gd name="T54" fmla="*/ 18 w 24"/>
                <a:gd name="T55" fmla="*/ 38 h 46"/>
                <a:gd name="T56" fmla="*/ 18 w 24"/>
                <a:gd name="T57" fmla="*/ 38 h 46"/>
                <a:gd name="T58" fmla="*/ 20 w 24"/>
                <a:gd name="T59" fmla="*/ 36 h 46"/>
                <a:gd name="T60" fmla="*/ 20 w 24"/>
                <a:gd name="T61" fmla="*/ 36 h 46"/>
                <a:gd name="T62" fmla="*/ 22 w 24"/>
                <a:gd name="T63" fmla="*/ 36 h 46"/>
                <a:gd name="T64" fmla="*/ 24 w 24"/>
                <a:gd name="T65" fmla="*/ 44 h 46"/>
                <a:gd name="T66" fmla="*/ 24 w 24"/>
                <a:gd name="T67" fmla="*/ 4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" h="46">
                  <a:moveTo>
                    <a:pt x="24" y="44"/>
                  </a:moveTo>
                  <a:lnTo>
                    <a:pt x="24" y="44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4" y="38"/>
                  </a:lnTo>
                  <a:lnTo>
                    <a:pt x="4" y="18"/>
                  </a:lnTo>
                  <a:lnTo>
                    <a:pt x="0" y="18"/>
                  </a:lnTo>
                  <a:lnTo>
                    <a:pt x="0" y="10"/>
                  </a:lnTo>
                  <a:lnTo>
                    <a:pt x="4" y="10"/>
                  </a:lnTo>
                  <a:lnTo>
                    <a:pt x="4" y="0"/>
                  </a:lnTo>
                  <a:lnTo>
                    <a:pt x="14" y="0"/>
                  </a:lnTo>
                  <a:lnTo>
                    <a:pt x="14" y="10"/>
                  </a:lnTo>
                  <a:lnTo>
                    <a:pt x="22" y="10"/>
                  </a:lnTo>
                  <a:lnTo>
                    <a:pt x="22" y="18"/>
                  </a:lnTo>
                  <a:lnTo>
                    <a:pt x="14" y="18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20" y="36"/>
                  </a:lnTo>
                  <a:lnTo>
                    <a:pt x="20" y="36"/>
                  </a:lnTo>
                  <a:lnTo>
                    <a:pt x="22" y="36"/>
                  </a:lnTo>
                  <a:lnTo>
                    <a:pt x="24" y="44"/>
                  </a:lnTo>
                  <a:lnTo>
                    <a:pt x="24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152"/>
            <p:cNvSpPr>
              <a:spLocks noEditPoints="1"/>
            </p:cNvSpPr>
            <p:nvPr/>
          </p:nvSpPr>
          <p:spPr bwMode="auto">
            <a:xfrm>
              <a:off x="6792913" y="2922588"/>
              <a:ext cx="60325" cy="57150"/>
            </a:xfrm>
            <a:custGeom>
              <a:avLst/>
              <a:gdLst>
                <a:gd name="T0" fmla="*/ 20 w 38"/>
                <a:gd name="T1" fmla="*/ 36 h 36"/>
                <a:gd name="T2" fmla="*/ 20 w 38"/>
                <a:gd name="T3" fmla="*/ 36 h 36"/>
                <a:gd name="T4" fmla="*/ 12 w 38"/>
                <a:gd name="T5" fmla="*/ 36 h 36"/>
                <a:gd name="T6" fmla="*/ 12 w 38"/>
                <a:gd name="T7" fmla="*/ 36 h 36"/>
                <a:gd name="T8" fmla="*/ 6 w 38"/>
                <a:gd name="T9" fmla="*/ 32 h 36"/>
                <a:gd name="T10" fmla="*/ 6 w 38"/>
                <a:gd name="T11" fmla="*/ 32 h 36"/>
                <a:gd name="T12" fmla="*/ 2 w 38"/>
                <a:gd name="T13" fmla="*/ 26 h 36"/>
                <a:gd name="T14" fmla="*/ 2 w 38"/>
                <a:gd name="T15" fmla="*/ 26 h 36"/>
                <a:gd name="T16" fmla="*/ 0 w 38"/>
                <a:gd name="T17" fmla="*/ 18 h 36"/>
                <a:gd name="T18" fmla="*/ 0 w 38"/>
                <a:gd name="T19" fmla="*/ 18 h 36"/>
                <a:gd name="T20" fmla="*/ 2 w 38"/>
                <a:gd name="T21" fmla="*/ 12 h 36"/>
                <a:gd name="T22" fmla="*/ 2 w 38"/>
                <a:gd name="T23" fmla="*/ 12 h 36"/>
                <a:gd name="T24" fmla="*/ 6 w 38"/>
                <a:gd name="T25" fmla="*/ 6 h 36"/>
                <a:gd name="T26" fmla="*/ 6 w 38"/>
                <a:gd name="T27" fmla="*/ 6 h 36"/>
                <a:gd name="T28" fmla="*/ 12 w 38"/>
                <a:gd name="T29" fmla="*/ 2 h 36"/>
                <a:gd name="T30" fmla="*/ 12 w 38"/>
                <a:gd name="T31" fmla="*/ 2 h 36"/>
                <a:gd name="T32" fmla="*/ 20 w 38"/>
                <a:gd name="T33" fmla="*/ 0 h 36"/>
                <a:gd name="T34" fmla="*/ 20 w 38"/>
                <a:gd name="T35" fmla="*/ 0 h 36"/>
                <a:gd name="T36" fmla="*/ 28 w 38"/>
                <a:gd name="T37" fmla="*/ 2 h 36"/>
                <a:gd name="T38" fmla="*/ 28 w 38"/>
                <a:gd name="T39" fmla="*/ 2 h 36"/>
                <a:gd name="T40" fmla="*/ 34 w 38"/>
                <a:gd name="T41" fmla="*/ 6 h 36"/>
                <a:gd name="T42" fmla="*/ 34 w 38"/>
                <a:gd name="T43" fmla="*/ 6 h 36"/>
                <a:gd name="T44" fmla="*/ 36 w 38"/>
                <a:gd name="T45" fmla="*/ 12 h 36"/>
                <a:gd name="T46" fmla="*/ 36 w 38"/>
                <a:gd name="T47" fmla="*/ 12 h 36"/>
                <a:gd name="T48" fmla="*/ 38 w 38"/>
                <a:gd name="T49" fmla="*/ 18 h 36"/>
                <a:gd name="T50" fmla="*/ 38 w 38"/>
                <a:gd name="T51" fmla="*/ 18 h 36"/>
                <a:gd name="T52" fmla="*/ 38 w 38"/>
                <a:gd name="T53" fmla="*/ 20 h 36"/>
                <a:gd name="T54" fmla="*/ 38 w 38"/>
                <a:gd name="T55" fmla="*/ 20 h 36"/>
                <a:gd name="T56" fmla="*/ 38 w 38"/>
                <a:gd name="T57" fmla="*/ 22 h 36"/>
                <a:gd name="T58" fmla="*/ 12 w 38"/>
                <a:gd name="T59" fmla="*/ 22 h 36"/>
                <a:gd name="T60" fmla="*/ 12 w 38"/>
                <a:gd name="T61" fmla="*/ 22 h 36"/>
                <a:gd name="T62" fmla="*/ 12 w 38"/>
                <a:gd name="T63" fmla="*/ 24 h 36"/>
                <a:gd name="T64" fmla="*/ 14 w 38"/>
                <a:gd name="T65" fmla="*/ 28 h 36"/>
                <a:gd name="T66" fmla="*/ 14 w 38"/>
                <a:gd name="T67" fmla="*/ 28 h 36"/>
                <a:gd name="T68" fmla="*/ 20 w 38"/>
                <a:gd name="T69" fmla="*/ 30 h 36"/>
                <a:gd name="T70" fmla="*/ 20 w 38"/>
                <a:gd name="T71" fmla="*/ 30 h 36"/>
                <a:gd name="T72" fmla="*/ 24 w 38"/>
                <a:gd name="T73" fmla="*/ 28 h 36"/>
                <a:gd name="T74" fmla="*/ 24 w 38"/>
                <a:gd name="T75" fmla="*/ 28 h 36"/>
                <a:gd name="T76" fmla="*/ 28 w 38"/>
                <a:gd name="T77" fmla="*/ 24 h 36"/>
                <a:gd name="T78" fmla="*/ 36 w 38"/>
                <a:gd name="T79" fmla="*/ 28 h 36"/>
                <a:gd name="T80" fmla="*/ 36 w 38"/>
                <a:gd name="T81" fmla="*/ 28 h 36"/>
                <a:gd name="T82" fmla="*/ 34 w 38"/>
                <a:gd name="T83" fmla="*/ 32 h 36"/>
                <a:gd name="T84" fmla="*/ 30 w 38"/>
                <a:gd name="T85" fmla="*/ 34 h 36"/>
                <a:gd name="T86" fmla="*/ 30 w 38"/>
                <a:gd name="T87" fmla="*/ 34 h 36"/>
                <a:gd name="T88" fmla="*/ 24 w 38"/>
                <a:gd name="T89" fmla="*/ 36 h 36"/>
                <a:gd name="T90" fmla="*/ 20 w 38"/>
                <a:gd name="T91" fmla="*/ 36 h 36"/>
                <a:gd name="T92" fmla="*/ 20 w 38"/>
                <a:gd name="T93" fmla="*/ 36 h 36"/>
                <a:gd name="T94" fmla="*/ 26 w 38"/>
                <a:gd name="T95" fmla="*/ 16 h 36"/>
                <a:gd name="T96" fmla="*/ 26 w 38"/>
                <a:gd name="T97" fmla="*/ 16 h 36"/>
                <a:gd name="T98" fmla="*/ 24 w 38"/>
                <a:gd name="T99" fmla="*/ 10 h 36"/>
                <a:gd name="T100" fmla="*/ 24 w 38"/>
                <a:gd name="T101" fmla="*/ 10 h 36"/>
                <a:gd name="T102" fmla="*/ 20 w 38"/>
                <a:gd name="T103" fmla="*/ 8 h 36"/>
                <a:gd name="T104" fmla="*/ 20 w 38"/>
                <a:gd name="T105" fmla="*/ 8 h 36"/>
                <a:gd name="T106" fmla="*/ 14 w 38"/>
                <a:gd name="T107" fmla="*/ 10 h 36"/>
                <a:gd name="T108" fmla="*/ 14 w 38"/>
                <a:gd name="T109" fmla="*/ 10 h 36"/>
                <a:gd name="T110" fmla="*/ 12 w 38"/>
                <a:gd name="T111" fmla="*/ 16 h 36"/>
                <a:gd name="T112" fmla="*/ 26 w 38"/>
                <a:gd name="T113" fmla="*/ 16 h 36"/>
                <a:gd name="T114" fmla="*/ 26 w 38"/>
                <a:gd name="T115" fmla="*/ 1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36">
                  <a:moveTo>
                    <a:pt x="20" y="36"/>
                  </a:moveTo>
                  <a:lnTo>
                    <a:pt x="20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8" y="24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4" y="32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24" y="36"/>
                  </a:lnTo>
                  <a:lnTo>
                    <a:pt x="20" y="36"/>
                  </a:lnTo>
                  <a:lnTo>
                    <a:pt x="20" y="36"/>
                  </a:lnTo>
                  <a:close/>
                  <a:moveTo>
                    <a:pt x="26" y="16"/>
                  </a:moveTo>
                  <a:lnTo>
                    <a:pt x="26" y="16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6"/>
                  </a:lnTo>
                  <a:lnTo>
                    <a:pt x="26" y="16"/>
                  </a:lnTo>
                  <a:lnTo>
                    <a:pt x="26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153"/>
            <p:cNvSpPr>
              <a:spLocks noEditPoints="1"/>
            </p:cNvSpPr>
            <p:nvPr/>
          </p:nvSpPr>
          <p:spPr bwMode="auto">
            <a:xfrm>
              <a:off x="6862763" y="2922588"/>
              <a:ext cx="60325" cy="79375"/>
            </a:xfrm>
            <a:custGeom>
              <a:avLst/>
              <a:gdLst>
                <a:gd name="T0" fmla="*/ 22 w 38"/>
                <a:gd name="T1" fmla="*/ 36 h 50"/>
                <a:gd name="T2" fmla="*/ 22 w 38"/>
                <a:gd name="T3" fmla="*/ 36 h 50"/>
                <a:gd name="T4" fmla="*/ 14 w 38"/>
                <a:gd name="T5" fmla="*/ 36 h 50"/>
                <a:gd name="T6" fmla="*/ 14 w 38"/>
                <a:gd name="T7" fmla="*/ 36 h 50"/>
                <a:gd name="T8" fmla="*/ 10 w 38"/>
                <a:gd name="T9" fmla="*/ 30 h 50"/>
                <a:gd name="T10" fmla="*/ 10 w 38"/>
                <a:gd name="T11" fmla="*/ 50 h 50"/>
                <a:gd name="T12" fmla="*/ 0 w 38"/>
                <a:gd name="T13" fmla="*/ 50 h 50"/>
                <a:gd name="T14" fmla="*/ 0 w 38"/>
                <a:gd name="T15" fmla="*/ 0 h 50"/>
                <a:gd name="T16" fmla="*/ 8 w 38"/>
                <a:gd name="T17" fmla="*/ 0 h 50"/>
                <a:gd name="T18" fmla="*/ 8 w 38"/>
                <a:gd name="T19" fmla="*/ 6 h 50"/>
                <a:gd name="T20" fmla="*/ 8 w 38"/>
                <a:gd name="T21" fmla="*/ 6 h 50"/>
                <a:gd name="T22" fmla="*/ 14 w 38"/>
                <a:gd name="T23" fmla="*/ 2 h 50"/>
                <a:gd name="T24" fmla="*/ 14 w 38"/>
                <a:gd name="T25" fmla="*/ 2 h 50"/>
                <a:gd name="T26" fmla="*/ 20 w 38"/>
                <a:gd name="T27" fmla="*/ 0 h 50"/>
                <a:gd name="T28" fmla="*/ 20 w 38"/>
                <a:gd name="T29" fmla="*/ 0 h 50"/>
                <a:gd name="T30" fmla="*/ 28 w 38"/>
                <a:gd name="T31" fmla="*/ 2 h 50"/>
                <a:gd name="T32" fmla="*/ 28 w 38"/>
                <a:gd name="T33" fmla="*/ 2 h 50"/>
                <a:gd name="T34" fmla="*/ 32 w 38"/>
                <a:gd name="T35" fmla="*/ 6 h 50"/>
                <a:gd name="T36" fmla="*/ 32 w 38"/>
                <a:gd name="T37" fmla="*/ 6 h 50"/>
                <a:gd name="T38" fmla="*/ 36 w 38"/>
                <a:gd name="T39" fmla="*/ 12 h 50"/>
                <a:gd name="T40" fmla="*/ 36 w 38"/>
                <a:gd name="T41" fmla="*/ 12 h 50"/>
                <a:gd name="T42" fmla="*/ 38 w 38"/>
                <a:gd name="T43" fmla="*/ 18 h 50"/>
                <a:gd name="T44" fmla="*/ 38 w 38"/>
                <a:gd name="T45" fmla="*/ 18 h 50"/>
                <a:gd name="T46" fmla="*/ 36 w 38"/>
                <a:gd name="T47" fmla="*/ 26 h 50"/>
                <a:gd name="T48" fmla="*/ 36 w 38"/>
                <a:gd name="T49" fmla="*/ 26 h 50"/>
                <a:gd name="T50" fmla="*/ 32 w 38"/>
                <a:gd name="T51" fmla="*/ 32 h 50"/>
                <a:gd name="T52" fmla="*/ 32 w 38"/>
                <a:gd name="T53" fmla="*/ 32 h 50"/>
                <a:gd name="T54" fmla="*/ 28 w 38"/>
                <a:gd name="T55" fmla="*/ 36 h 50"/>
                <a:gd name="T56" fmla="*/ 28 w 38"/>
                <a:gd name="T57" fmla="*/ 36 h 50"/>
                <a:gd name="T58" fmla="*/ 22 w 38"/>
                <a:gd name="T59" fmla="*/ 36 h 50"/>
                <a:gd name="T60" fmla="*/ 22 w 38"/>
                <a:gd name="T61" fmla="*/ 36 h 50"/>
                <a:gd name="T62" fmla="*/ 18 w 38"/>
                <a:gd name="T63" fmla="*/ 28 h 50"/>
                <a:gd name="T64" fmla="*/ 18 w 38"/>
                <a:gd name="T65" fmla="*/ 28 h 50"/>
                <a:gd name="T66" fmla="*/ 22 w 38"/>
                <a:gd name="T67" fmla="*/ 26 h 50"/>
                <a:gd name="T68" fmla="*/ 22 w 38"/>
                <a:gd name="T69" fmla="*/ 26 h 50"/>
                <a:gd name="T70" fmla="*/ 24 w 38"/>
                <a:gd name="T71" fmla="*/ 24 h 50"/>
                <a:gd name="T72" fmla="*/ 24 w 38"/>
                <a:gd name="T73" fmla="*/ 24 h 50"/>
                <a:gd name="T74" fmla="*/ 26 w 38"/>
                <a:gd name="T75" fmla="*/ 22 h 50"/>
                <a:gd name="T76" fmla="*/ 26 w 38"/>
                <a:gd name="T77" fmla="*/ 22 h 50"/>
                <a:gd name="T78" fmla="*/ 26 w 38"/>
                <a:gd name="T79" fmla="*/ 18 h 50"/>
                <a:gd name="T80" fmla="*/ 26 w 38"/>
                <a:gd name="T81" fmla="*/ 18 h 50"/>
                <a:gd name="T82" fmla="*/ 26 w 38"/>
                <a:gd name="T83" fmla="*/ 14 h 50"/>
                <a:gd name="T84" fmla="*/ 26 w 38"/>
                <a:gd name="T85" fmla="*/ 14 h 50"/>
                <a:gd name="T86" fmla="*/ 24 w 38"/>
                <a:gd name="T87" fmla="*/ 12 h 50"/>
                <a:gd name="T88" fmla="*/ 24 w 38"/>
                <a:gd name="T89" fmla="*/ 12 h 50"/>
                <a:gd name="T90" fmla="*/ 22 w 38"/>
                <a:gd name="T91" fmla="*/ 10 h 50"/>
                <a:gd name="T92" fmla="*/ 22 w 38"/>
                <a:gd name="T93" fmla="*/ 10 h 50"/>
                <a:gd name="T94" fmla="*/ 18 w 38"/>
                <a:gd name="T95" fmla="*/ 10 h 50"/>
                <a:gd name="T96" fmla="*/ 18 w 38"/>
                <a:gd name="T97" fmla="*/ 10 h 50"/>
                <a:gd name="T98" fmla="*/ 14 w 38"/>
                <a:gd name="T99" fmla="*/ 10 h 50"/>
                <a:gd name="T100" fmla="*/ 14 w 38"/>
                <a:gd name="T101" fmla="*/ 10 h 50"/>
                <a:gd name="T102" fmla="*/ 10 w 38"/>
                <a:gd name="T103" fmla="*/ 14 h 50"/>
                <a:gd name="T104" fmla="*/ 10 w 38"/>
                <a:gd name="T105" fmla="*/ 22 h 50"/>
                <a:gd name="T106" fmla="*/ 10 w 38"/>
                <a:gd name="T107" fmla="*/ 22 h 50"/>
                <a:gd name="T108" fmla="*/ 14 w 38"/>
                <a:gd name="T109" fmla="*/ 26 h 50"/>
                <a:gd name="T110" fmla="*/ 14 w 38"/>
                <a:gd name="T111" fmla="*/ 26 h 50"/>
                <a:gd name="T112" fmla="*/ 18 w 38"/>
                <a:gd name="T113" fmla="*/ 28 h 50"/>
                <a:gd name="T114" fmla="*/ 18 w 38"/>
                <a:gd name="T115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50">
                  <a:moveTo>
                    <a:pt x="22" y="36"/>
                  </a:moveTo>
                  <a:lnTo>
                    <a:pt x="22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0" y="30"/>
                  </a:lnTo>
                  <a:lnTo>
                    <a:pt x="10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2" y="36"/>
                  </a:lnTo>
                  <a:lnTo>
                    <a:pt x="22" y="36"/>
                  </a:lnTo>
                  <a:close/>
                  <a:moveTo>
                    <a:pt x="18" y="28"/>
                  </a:moveTo>
                  <a:lnTo>
                    <a:pt x="18" y="28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0" y="14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8" y="28"/>
                  </a:lnTo>
                  <a:lnTo>
                    <a:pt x="18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154"/>
            <p:cNvSpPr>
              <a:spLocks/>
            </p:cNvSpPr>
            <p:nvPr/>
          </p:nvSpPr>
          <p:spPr bwMode="auto">
            <a:xfrm>
              <a:off x="6764338" y="3049588"/>
              <a:ext cx="88900" cy="130175"/>
            </a:xfrm>
            <a:custGeom>
              <a:avLst/>
              <a:gdLst>
                <a:gd name="T0" fmla="*/ 0 w 56"/>
                <a:gd name="T1" fmla="*/ 82 h 82"/>
                <a:gd name="T2" fmla="*/ 0 w 56"/>
                <a:gd name="T3" fmla="*/ 0 h 82"/>
                <a:gd name="T4" fmla="*/ 56 w 56"/>
                <a:gd name="T5" fmla="*/ 0 h 82"/>
                <a:gd name="T6" fmla="*/ 56 w 56"/>
                <a:gd name="T7" fmla="*/ 16 h 82"/>
                <a:gd name="T8" fmla="*/ 18 w 56"/>
                <a:gd name="T9" fmla="*/ 16 h 82"/>
                <a:gd name="T10" fmla="*/ 18 w 56"/>
                <a:gd name="T11" fmla="*/ 34 h 82"/>
                <a:gd name="T12" fmla="*/ 50 w 56"/>
                <a:gd name="T13" fmla="*/ 34 h 82"/>
                <a:gd name="T14" fmla="*/ 50 w 56"/>
                <a:gd name="T15" fmla="*/ 50 h 82"/>
                <a:gd name="T16" fmla="*/ 18 w 56"/>
                <a:gd name="T17" fmla="*/ 50 h 82"/>
                <a:gd name="T18" fmla="*/ 18 w 56"/>
                <a:gd name="T19" fmla="*/ 82 h 82"/>
                <a:gd name="T20" fmla="*/ 0 w 56"/>
                <a:gd name="T21" fmla="*/ 82 h 82"/>
                <a:gd name="T22" fmla="*/ 0 w 56"/>
                <a:gd name="T2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82">
                  <a:moveTo>
                    <a:pt x="0" y="82"/>
                  </a:moveTo>
                  <a:lnTo>
                    <a:pt x="0" y="0"/>
                  </a:lnTo>
                  <a:lnTo>
                    <a:pt x="56" y="0"/>
                  </a:lnTo>
                  <a:lnTo>
                    <a:pt x="56" y="16"/>
                  </a:lnTo>
                  <a:lnTo>
                    <a:pt x="18" y="16"/>
                  </a:lnTo>
                  <a:lnTo>
                    <a:pt x="18" y="34"/>
                  </a:lnTo>
                  <a:lnTo>
                    <a:pt x="50" y="34"/>
                  </a:lnTo>
                  <a:lnTo>
                    <a:pt x="50" y="50"/>
                  </a:lnTo>
                  <a:lnTo>
                    <a:pt x="18" y="50"/>
                  </a:lnTo>
                  <a:lnTo>
                    <a:pt x="18" y="82"/>
                  </a:lnTo>
                  <a:lnTo>
                    <a:pt x="0" y="82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155"/>
            <p:cNvSpPr>
              <a:spLocks/>
            </p:cNvSpPr>
            <p:nvPr/>
          </p:nvSpPr>
          <p:spPr bwMode="auto">
            <a:xfrm>
              <a:off x="5110163" y="4221163"/>
              <a:ext cx="63500" cy="76200"/>
            </a:xfrm>
            <a:custGeom>
              <a:avLst/>
              <a:gdLst>
                <a:gd name="T0" fmla="*/ 34 w 40"/>
                <a:gd name="T1" fmla="*/ 14 h 48"/>
                <a:gd name="T2" fmla="*/ 32 w 40"/>
                <a:gd name="T3" fmla="*/ 12 h 48"/>
                <a:gd name="T4" fmla="*/ 28 w 40"/>
                <a:gd name="T5" fmla="*/ 12 h 48"/>
                <a:gd name="T6" fmla="*/ 24 w 40"/>
                <a:gd name="T7" fmla="*/ 10 h 48"/>
                <a:gd name="T8" fmla="*/ 20 w 40"/>
                <a:gd name="T9" fmla="*/ 10 h 48"/>
                <a:gd name="T10" fmla="*/ 14 w 40"/>
                <a:gd name="T11" fmla="*/ 14 h 48"/>
                <a:gd name="T12" fmla="*/ 16 w 40"/>
                <a:gd name="T13" fmla="*/ 16 h 48"/>
                <a:gd name="T14" fmla="*/ 16 w 40"/>
                <a:gd name="T15" fmla="*/ 16 h 48"/>
                <a:gd name="T16" fmla="*/ 20 w 40"/>
                <a:gd name="T17" fmla="*/ 18 h 48"/>
                <a:gd name="T18" fmla="*/ 24 w 40"/>
                <a:gd name="T19" fmla="*/ 20 h 48"/>
                <a:gd name="T20" fmla="*/ 30 w 40"/>
                <a:gd name="T21" fmla="*/ 22 h 48"/>
                <a:gd name="T22" fmla="*/ 36 w 40"/>
                <a:gd name="T23" fmla="*/ 24 h 48"/>
                <a:gd name="T24" fmla="*/ 38 w 40"/>
                <a:gd name="T25" fmla="*/ 28 h 48"/>
                <a:gd name="T26" fmla="*/ 40 w 40"/>
                <a:gd name="T27" fmla="*/ 34 h 48"/>
                <a:gd name="T28" fmla="*/ 38 w 40"/>
                <a:gd name="T29" fmla="*/ 40 h 48"/>
                <a:gd name="T30" fmla="*/ 34 w 40"/>
                <a:gd name="T31" fmla="*/ 46 h 48"/>
                <a:gd name="T32" fmla="*/ 28 w 40"/>
                <a:gd name="T33" fmla="*/ 48 h 48"/>
                <a:gd name="T34" fmla="*/ 22 w 40"/>
                <a:gd name="T35" fmla="*/ 48 h 48"/>
                <a:gd name="T36" fmla="*/ 16 w 40"/>
                <a:gd name="T37" fmla="*/ 48 h 48"/>
                <a:gd name="T38" fmla="*/ 10 w 40"/>
                <a:gd name="T39" fmla="*/ 48 h 48"/>
                <a:gd name="T40" fmla="*/ 6 w 40"/>
                <a:gd name="T41" fmla="*/ 46 h 48"/>
                <a:gd name="T42" fmla="*/ 0 w 40"/>
                <a:gd name="T43" fmla="*/ 42 h 48"/>
                <a:gd name="T44" fmla="*/ 6 w 40"/>
                <a:gd name="T45" fmla="*/ 32 h 48"/>
                <a:gd name="T46" fmla="*/ 8 w 40"/>
                <a:gd name="T47" fmla="*/ 34 h 48"/>
                <a:gd name="T48" fmla="*/ 12 w 40"/>
                <a:gd name="T49" fmla="*/ 36 h 48"/>
                <a:gd name="T50" fmla="*/ 16 w 40"/>
                <a:gd name="T51" fmla="*/ 38 h 48"/>
                <a:gd name="T52" fmla="*/ 22 w 40"/>
                <a:gd name="T53" fmla="*/ 38 h 48"/>
                <a:gd name="T54" fmla="*/ 28 w 40"/>
                <a:gd name="T55" fmla="*/ 34 h 48"/>
                <a:gd name="T56" fmla="*/ 26 w 40"/>
                <a:gd name="T57" fmla="*/ 32 h 48"/>
                <a:gd name="T58" fmla="*/ 24 w 40"/>
                <a:gd name="T59" fmla="*/ 32 h 48"/>
                <a:gd name="T60" fmla="*/ 20 w 40"/>
                <a:gd name="T61" fmla="*/ 30 h 48"/>
                <a:gd name="T62" fmla="*/ 16 w 40"/>
                <a:gd name="T63" fmla="*/ 28 h 48"/>
                <a:gd name="T64" fmla="*/ 10 w 40"/>
                <a:gd name="T65" fmla="*/ 26 h 48"/>
                <a:gd name="T66" fmla="*/ 6 w 40"/>
                <a:gd name="T67" fmla="*/ 24 h 48"/>
                <a:gd name="T68" fmla="*/ 4 w 40"/>
                <a:gd name="T69" fmla="*/ 20 h 48"/>
                <a:gd name="T70" fmla="*/ 2 w 40"/>
                <a:gd name="T71" fmla="*/ 16 h 48"/>
                <a:gd name="T72" fmla="*/ 4 w 40"/>
                <a:gd name="T73" fmla="*/ 8 h 48"/>
                <a:gd name="T74" fmla="*/ 8 w 40"/>
                <a:gd name="T75" fmla="*/ 4 h 48"/>
                <a:gd name="T76" fmla="*/ 14 w 40"/>
                <a:gd name="T77" fmla="*/ 0 h 48"/>
                <a:gd name="T78" fmla="*/ 20 w 40"/>
                <a:gd name="T79" fmla="*/ 0 h 48"/>
                <a:gd name="T80" fmla="*/ 26 w 40"/>
                <a:gd name="T81" fmla="*/ 0 h 48"/>
                <a:gd name="T82" fmla="*/ 30 w 40"/>
                <a:gd name="T83" fmla="*/ 2 h 48"/>
                <a:gd name="T84" fmla="*/ 34 w 40"/>
                <a:gd name="T85" fmla="*/ 2 h 48"/>
                <a:gd name="T86" fmla="*/ 38 w 40"/>
                <a:gd name="T87" fmla="*/ 4 h 48"/>
                <a:gd name="T88" fmla="*/ 34 w 40"/>
                <a:gd name="T89" fmla="*/ 1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0" h="48">
                  <a:moveTo>
                    <a:pt x="34" y="14"/>
                  </a:moveTo>
                  <a:lnTo>
                    <a:pt x="34" y="14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6" y="10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4" y="46"/>
                  </a:lnTo>
                  <a:lnTo>
                    <a:pt x="34" y="46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0" y="4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6" y="38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8"/>
                  </a:lnTo>
                  <a:lnTo>
                    <a:pt x="4" y="8"/>
                  </a:lnTo>
                  <a:lnTo>
                    <a:pt x="8" y="4"/>
                  </a:lnTo>
                  <a:lnTo>
                    <a:pt x="8" y="4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8" y="4"/>
                  </a:lnTo>
                  <a:lnTo>
                    <a:pt x="34" y="14"/>
                  </a:lnTo>
                  <a:lnTo>
                    <a:pt x="3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156"/>
            <p:cNvSpPr>
              <a:spLocks/>
            </p:cNvSpPr>
            <p:nvPr/>
          </p:nvSpPr>
          <p:spPr bwMode="auto">
            <a:xfrm>
              <a:off x="5176838" y="4224338"/>
              <a:ext cx="41275" cy="73025"/>
            </a:xfrm>
            <a:custGeom>
              <a:avLst/>
              <a:gdLst>
                <a:gd name="T0" fmla="*/ 26 w 26"/>
                <a:gd name="T1" fmla="*/ 44 h 46"/>
                <a:gd name="T2" fmla="*/ 26 w 26"/>
                <a:gd name="T3" fmla="*/ 44 h 46"/>
                <a:gd name="T4" fmla="*/ 20 w 26"/>
                <a:gd name="T5" fmla="*/ 46 h 46"/>
                <a:gd name="T6" fmla="*/ 20 w 26"/>
                <a:gd name="T7" fmla="*/ 46 h 46"/>
                <a:gd name="T8" fmla="*/ 14 w 26"/>
                <a:gd name="T9" fmla="*/ 46 h 46"/>
                <a:gd name="T10" fmla="*/ 14 w 26"/>
                <a:gd name="T11" fmla="*/ 46 h 46"/>
                <a:gd name="T12" fmla="*/ 12 w 26"/>
                <a:gd name="T13" fmla="*/ 46 h 46"/>
                <a:gd name="T14" fmla="*/ 12 w 26"/>
                <a:gd name="T15" fmla="*/ 46 h 46"/>
                <a:gd name="T16" fmla="*/ 8 w 26"/>
                <a:gd name="T17" fmla="*/ 44 h 46"/>
                <a:gd name="T18" fmla="*/ 8 w 26"/>
                <a:gd name="T19" fmla="*/ 44 h 46"/>
                <a:gd name="T20" fmla="*/ 6 w 26"/>
                <a:gd name="T21" fmla="*/ 42 h 46"/>
                <a:gd name="T22" fmla="*/ 6 w 26"/>
                <a:gd name="T23" fmla="*/ 42 h 46"/>
                <a:gd name="T24" fmla="*/ 6 w 26"/>
                <a:gd name="T25" fmla="*/ 38 h 46"/>
                <a:gd name="T26" fmla="*/ 6 w 26"/>
                <a:gd name="T27" fmla="*/ 18 h 46"/>
                <a:gd name="T28" fmla="*/ 0 w 26"/>
                <a:gd name="T29" fmla="*/ 18 h 46"/>
                <a:gd name="T30" fmla="*/ 0 w 26"/>
                <a:gd name="T31" fmla="*/ 10 h 46"/>
                <a:gd name="T32" fmla="*/ 6 w 26"/>
                <a:gd name="T33" fmla="*/ 10 h 46"/>
                <a:gd name="T34" fmla="*/ 6 w 26"/>
                <a:gd name="T35" fmla="*/ 0 h 46"/>
                <a:gd name="T36" fmla="*/ 16 w 26"/>
                <a:gd name="T37" fmla="*/ 0 h 46"/>
                <a:gd name="T38" fmla="*/ 16 w 26"/>
                <a:gd name="T39" fmla="*/ 10 h 46"/>
                <a:gd name="T40" fmla="*/ 24 w 26"/>
                <a:gd name="T41" fmla="*/ 10 h 46"/>
                <a:gd name="T42" fmla="*/ 24 w 26"/>
                <a:gd name="T43" fmla="*/ 18 h 46"/>
                <a:gd name="T44" fmla="*/ 16 w 26"/>
                <a:gd name="T45" fmla="*/ 18 h 46"/>
                <a:gd name="T46" fmla="*/ 16 w 26"/>
                <a:gd name="T47" fmla="*/ 34 h 46"/>
                <a:gd name="T48" fmla="*/ 16 w 26"/>
                <a:gd name="T49" fmla="*/ 34 h 46"/>
                <a:gd name="T50" fmla="*/ 16 w 26"/>
                <a:gd name="T51" fmla="*/ 36 h 46"/>
                <a:gd name="T52" fmla="*/ 16 w 26"/>
                <a:gd name="T53" fmla="*/ 36 h 46"/>
                <a:gd name="T54" fmla="*/ 20 w 26"/>
                <a:gd name="T55" fmla="*/ 36 h 46"/>
                <a:gd name="T56" fmla="*/ 20 w 26"/>
                <a:gd name="T57" fmla="*/ 36 h 46"/>
                <a:gd name="T58" fmla="*/ 22 w 26"/>
                <a:gd name="T59" fmla="*/ 36 h 46"/>
                <a:gd name="T60" fmla="*/ 22 w 26"/>
                <a:gd name="T61" fmla="*/ 36 h 46"/>
                <a:gd name="T62" fmla="*/ 24 w 26"/>
                <a:gd name="T63" fmla="*/ 36 h 46"/>
                <a:gd name="T64" fmla="*/ 26 w 26"/>
                <a:gd name="T65" fmla="*/ 44 h 46"/>
                <a:gd name="T66" fmla="*/ 26 w 26"/>
                <a:gd name="T67" fmla="*/ 4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46">
                  <a:moveTo>
                    <a:pt x="26" y="44"/>
                  </a:moveTo>
                  <a:lnTo>
                    <a:pt x="26" y="44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6" y="38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6" y="0"/>
                  </a:lnTo>
                  <a:lnTo>
                    <a:pt x="16" y="0"/>
                  </a:lnTo>
                  <a:lnTo>
                    <a:pt x="16" y="10"/>
                  </a:lnTo>
                  <a:lnTo>
                    <a:pt x="24" y="10"/>
                  </a:lnTo>
                  <a:lnTo>
                    <a:pt x="24" y="18"/>
                  </a:lnTo>
                  <a:lnTo>
                    <a:pt x="16" y="18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20" y="36"/>
                  </a:lnTo>
                  <a:lnTo>
                    <a:pt x="20" y="36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4" y="36"/>
                  </a:lnTo>
                  <a:lnTo>
                    <a:pt x="26" y="44"/>
                  </a:lnTo>
                  <a:lnTo>
                    <a:pt x="26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157"/>
            <p:cNvSpPr>
              <a:spLocks noEditPoints="1"/>
            </p:cNvSpPr>
            <p:nvPr/>
          </p:nvSpPr>
          <p:spPr bwMode="auto">
            <a:xfrm>
              <a:off x="5221288" y="4240213"/>
              <a:ext cx="60325" cy="57150"/>
            </a:xfrm>
            <a:custGeom>
              <a:avLst/>
              <a:gdLst>
                <a:gd name="T0" fmla="*/ 18 w 38"/>
                <a:gd name="T1" fmla="*/ 36 h 36"/>
                <a:gd name="T2" fmla="*/ 18 w 38"/>
                <a:gd name="T3" fmla="*/ 36 h 36"/>
                <a:gd name="T4" fmla="*/ 10 w 38"/>
                <a:gd name="T5" fmla="*/ 36 h 36"/>
                <a:gd name="T6" fmla="*/ 10 w 38"/>
                <a:gd name="T7" fmla="*/ 36 h 36"/>
                <a:gd name="T8" fmla="*/ 4 w 38"/>
                <a:gd name="T9" fmla="*/ 32 h 36"/>
                <a:gd name="T10" fmla="*/ 4 w 38"/>
                <a:gd name="T11" fmla="*/ 32 h 36"/>
                <a:gd name="T12" fmla="*/ 0 w 38"/>
                <a:gd name="T13" fmla="*/ 26 h 36"/>
                <a:gd name="T14" fmla="*/ 0 w 38"/>
                <a:gd name="T15" fmla="*/ 26 h 36"/>
                <a:gd name="T16" fmla="*/ 0 w 38"/>
                <a:gd name="T17" fmla="*/ 18 h 36"/>
                <a:gd name="T18" fmla="*/ 0 w 38"/>
                <a:gd name="T19" fmla="*/ 18 h 36"/>
                <a:gd name="T20" fmla="*/ 0 w 38"/>
                <a:gd name="T21" fmla="*/ 12 h 36"/>
                <a:gd name="T22" fmla="*/ 0 w 38"/>
                <a:gd name="T23" fmla="*/ 12 h 36"/>
                <a:gd name="T24" fmla="*/ 4 w 38"/>
                <a:gd name="T25" fmla="*/ 6 h 36"/>
                <a:gd name="T26" fmla="*/ 4 w 38"/>
                <a:gd name="T27" fmla="*/ 6 h 36"/>
                <a:gd name="T28" fmla="*/ 10 w 38"/>
                <a:gd name="T29" fmla="*/ 2 h 36"/>
                <a:gd name="T30" fmla="*/ 10 w 38"/>
                <a:gd name="T31" fmla="*/ 2 h 36"/>
                <a:gd name="T32" fmla="*/ 18 w 38"/>
                <a:gd name="T33" fmla="*/ 0 h 36"/>
                <a:gd name="T34" fmla="*/ 18 w 38"/>
                <a:gd name="T35" fmla="*/ 0 h 36"/>
                <a:gd name="T36" fmla="*/ 26 w 38"/>
                <a:gd name="T37" fmla="*/ 2 h 36"/>
                <a:gd name="T38" fmla="*/ 26 w 38"/>
                <a:gd name="T39" fmla="*/ 2 h 36"/>
                <a:gd name="T40" fmla="*/ 32 w 38"/>
                <a:gd name="T41" fmla="*/ 6 h 36"/>
                <a:gd name="T42" fmla="*/ 32 w 38"/>
                <a:gd name="T43" fmla="*/ 6 h 36"/>
                <a:gd name="T44" fmla="*/ 36 w 38"/>
                <a:gd name="T45" fmla="*/ 12 h 36"/>
                <a:gd name="T46" fmla="*/ 36 w 38"/>
                <a:gd name="T47" fmla="*/ 12 h 36"/>
                <a:gd name="T48" fmla="*/ 38 w 38"/>
                <a:gd name="T49" fmla="*/ 18 h 36"/>
                <a:gd name="T50" fmla="*/ 38 w 38"/>
                <a:gd name="T51" fmla="*/ 18 h 36"/>
                <a:gd name="T52" fmla="*/ 38 w 38"/>
                <a:gd name="T53" fmla="*/ 20 h 36"/>
                <a:gd name="T54" fmla="*/ 38 w 38"/>
                <a:gd name="T55" fmla="*/ 20 h 36"/>
                <a:gd name="T56" fmla="*/ 38 w 38"/>
                <a:gd name="T57" fmla="*/ 22 h 36"/>
                <a:gd name="T58" fmla="*/ 10 w 38"/>
                <a:gd name="T59" fmla="*/ 22 h 36"/>
                <a:gd name="T60" fmla="*/ 10 w 38"/>
                <a:gd name="T61" fmla="*/ 22 h 36"/>
                <a:gd name="T62" fmla="*/ 12 w 38"/>
                <a:gd name="T63" fmla="*/ 24 h 36"/>
                <a:gd name="T64" fmla="*/ 14 w 38"/>
                <a:gd name="T65" fmla="*/ 28 h 36"/>
                <a:gd name="T66" fmla="*/ 14 w 38"/>
                <a:gd name="T67" fmla="*/ 28 h 36"/>
                <a:gd name="T68" fmla="*/ 18 w 38"/>
                <a:gd name="T69" fmla="*/ 28 h 36"/>
                <a:gd name="T70" fmla="*/ 18 w 38"/>
                <a:gd name="T71" fmla="*/ 28 h 36"/>
                <a:gd name="T72" fmla="*/ 24 w 38"/>
                <a:gd name="T73" fmla="*/ 28 h 36"/>
                <a:gd name="T74" fmla="*/ 24 w 38"/>
                <a:gd name="T75" fmla="*/ 28 h 36"/>
                <a:gd name="T76" fmla="*/ 26 w 38"/>
                <a:gd name="T77" fmla="*/ 24 h 36"/>
                <a:gd name="T78" fmla="*/ 36 w 38"/>
                <a:gd name="T79" fmla="*/ 28 h 36"/>
                <a:gd name="T80" fmla="*/ 36 w 38"/>
                <a:gd name="T81" fmla="*/ 28 h 36"/>
                <a:gd name="T82" fmla="*/ 32 w 38"/>
                <a:gd name="T83" fmla="*/ 32 h 36"/>
                <a:gd name="T84" fmla="*/ 28 w 38"/>
                <a:gd name="T85" fmla="*/ 34 h 36"/>
                <a:gd name="T86" fmla="*/ 28 w 38"/>
                <a:gd name="T87" fmla="*/ 34 h 36"/>
                <a:gd name="T88" fmla="*/ 24 w 38"/>
                <a:gd name="T89" fmla="*/ 36 h 36"/>
                <a:gd name="T90" fmla="*/ 18 w 38"/>
                <a:gd name="T91" fmla="*/ 36 h 36"/>
                <a:gd name="T92" fmla="*/ 18 w 38"/>
                <a:gd name="T93" fmla="*/ 36 h 36"/>
                <a:gd name="T94" fmla="*/ 26 w 38"/>
                <a:gd name="T95" fmla="*/ 14 h 36"/>
                <a:gd name="T96" fmla="*/ 26 w 38"/>
                <a:gd name="T97" fmla="*/ 14 h 36"/>
                <a:gd name="T98" fmla="*/ 24 w 38"/>
                <a:gd name="T99" fmla="*/ 10 h 36"/>
                <a:gd name="T100" fmla="*/ 24 w 38"/>
                <a:gd name="T101" fmla="*/ 10 h 36"/>
                <a:gd name="T102" fmla="*/ 18 w 38"/>
                <a:gd name="T103" fmla="*/ 8 h 36"/>
                <a:gd name="T104" fmla="*/ 18 w 38"/>
                <a:gd name="T105" fmla="*/ 8 h 36"/>
                <a:gd name="T106" fmla="*/ 12 w 38"/>
                <a:gd name="T107" fmla="*/ 10 h 36"/>
                <a:gd name="T108" fmla="*/ 12 w 38"/>
                <a:gd name="T109" fmla="*/ 10 h 36"/>
                <a:gd name="T110" fmla="*/ 10 w 38"/>
                <a:gd name="T111" fmla="*/ 14 h 36"/>
                <a:gd name="T112" fmla="*/ 26 w 38"/>
                <a:gd name="T113" fmla="*/ 14 h 36"/>
                <a:gd name="T114" fmla="*/ 26 w 38"/>
                <a:gd name="T115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36">
                  <a:moveTo>
                    <a:pt x="18" y="36"/>
                  </a:moveTo>
                  <a:lnTo>
                    <a:pt x="18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4" y="6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2" y="2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6" y="24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2" y="32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4" y="36"/>
                  </a:lnTo>
                  <a:lnTo>
                    <a:pt x="18" y="36"/>
                  </a:lnTo>
                  <a:lnTo>
                    <a:pt x="18" y="36"/>
                  </a:lnTo>
                  <a:close/>
                  <a:moveTo>
                    <a:pt x="26" y="14"/>
                  </a:moveTo>
                  <a:lnTo>
                    <a:pt x="26" y="14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4"/>
                  </a:lnTo>
                  <a:lnTo>
                    <a:pt x="26" y="14"/>
                  </a:lnTo>
                  <a:lnTo>
                    <a:pt x="2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158"/>
            <p:cNvSpPr>
              <a:spLocks noEditPoints="1"/>
            </p:cNvSpPr>
            <p:nvPr/>
          </p:nvSpPr>
          <p:spPr bwMode="auto">
            <a:xfrm>
              <a:off x="5287963" y="4240213"/>
              <a:ext cx="60325" cy="79375"/>
            </a:xfrm>
            <a:custGeom>
              <a:avLst/>
              <a:gdLst>
                <a:gd name="T0" fmla="*/ 22 w 38"/>
                <a:gd name="T1" fmla="*/ 36 h 50"/>
                <a:gd name="T2" fmla="*/ 22 w 38"/>
                <a:gd name="T3" fmla="*/ 36 h 50"/>
                <a:gd name="T4" fmla="*/ 16 w 38"/>
                <a:gd name="T5" fmla="*/ 36 h 50"/>
                <a:gd name="T6" fmla="*/ 16 w 38"/>
                <a:gd name="T7" fmla="*/ 36 h 50"/>
                <a:gd name="T8" fmla="*/ 12 w 38"/>
                <a:gd name="T9" fmla="*/ 30 h 50"/>
                <a:gd name="T10" fmla="*/ 12 w 38"/>
                <a:gd name="T11" fmla="*/ 50 h 50"/>
                <a:gd name="T12" fmla="*/ 0 w 38"/>
                <a:gd name="T13" fmla="*/ 50 h 50"/>
                <a:gd name="T14" fmla="*/ 0 w 38"/>
                <a:gd name="T15" fmla="*/ 0 h 50"/>
                <a:gd name="T16" fmla="*/ 10 w 38"/>
                <a:gd name="T17" fmla="*/ 0 h 50"/>
                <a:gd name="T18" fmla="*/ 10 w 38"/>
                <a:gd name="T19" fmla="*/ 6 h 50"/>
                <a:gd name="T20" fmla="*/ 10 w 38"/>
                <a:gd name="T21" fmla="*/ 6 h 50"/>
                <a:gd name="T22" fmla="*/ 14 w 38"/>
                <a:gd name="T23" fmla="*/ 2 h 50"/>
                <a:gd name="T24" fmla="*/ 14 w 38"/>
                <a:gd name="T25" fmla="*/ 2 h 50"/>
                <a:gd name="T26" fmla="*/ 22 w 38"/>
                <a:gd name="T27" fmla="*/ 0 h 50"/>
                <a:gd name="T28" fmla="*/ 22 w 38"/>
                <a:gd name="T29" fmla="*/ 0 h 50"/>
                <a:gd name="T30" fmla="*/ 28 w 38"/>
                <a:gd name="T31" fmla="*/ 2 h 50"/>
                <a:gd name="T32" fmla="*/ 28 w 38"/>
                <a:gd name="T33" fmla="*/ 2 h 50"/>
                <a:gd name="T34" fmla="*/ 34 w 38"/>
                <a:gd name="T35" fmla="*/ 6 h 50"/>
                <a:gd name="T36" fmla="*/ 34 w 38"/>
                <a:gd name="T37" fmla="*/ 6 h 50"/>
                <a:gd name="T38" fmla="*/ 38 w 38"/>
                <a:gd name="T39" fmla="*/ 10 h 50"/>
                <a:gd name="T40" fmla="*/ 38 w 38"/>
                <a:gd name="T41" fmla="*/ 10 h 50"/>
                <a:gd name="T42" fmla="*/ 38 w 38"/>
                <a:gd name="T43" fmla="*/ 18 h 50"/>
                <a:gd name="T44" fmla="*/ 38 w 38"/>
                <a:gd name="T45" fmla="*/ 18 h 50"/>
                <a:gd name="T46" fmla="*/ 38 w 38"/>
                <a:gd name="T47" fmla="*/ 26 h 50"/>
                <a:gd name="T48" fmla="*/ 38 w 38"/>
                <a:gd name="T49" fmla="*/ 26 h 50"/>
                <a:gd name="T50" fmla="*/ 34 w 38"/>
                <a:gd name="T51" fmla="*/ 32 h 50"/>
                <a:gd name="T52" fmla="*/ 34 w 38"/>
                <a:gd name="T53" fmla="*/ 32 h 50"/>
                <a:gd name="T54" fmla="*/ 30 w 38"/>
                <a:gd name="T55" fmla="*/ 36 h 50"/>
                <a:gd name="T56" fmla="*/ 30 w 38"/>
                <a:gd name="T57" fmla="*/ 36 h 50"/>
                <a:gd name="T58" fmla="*/ 22 w 38"/>
                <a:gd name="T59" fmla="*/ 36 h 50"/>
                <a:gd name="T60" fmla="*/ 22 w 38"/>
                <a:gd name="T61" fmla="*/ 36 h 50"/>
                <a:gd name="T62" fmla="*/ 20 w 38"/>
                <a:gd name="T63" fmla="*/ 28 h 50"/>
                <a:gd name="T64" fmla="*/ 20 w 38"/>
                <a:gd name="T65" fmla="*/ 28 h 50"/>
                <a:gd name="T66" fmla="*/ 22 w 38"/>
                <a:gd name="T67" fmla="*/ 26 h 50"/>
                <a:gd name="T68" fmla="*/ 22 w 38"/>
                <a:gd name="T69" fmla="*/ 26 h 50"/>
                <a:gd name="T70" fmla="*/ 26 w 38"/>
                <a:gd name="T71" fmla="*/ 24 h 50"/>
                <a:gd name="T72" fmla="*/ 26 w 38"/>
                <a:gd name="T73" fmla="*/ 24 h 50"/>
                <a:gd name="T74" fmla="*/ 26 w 38"/>
                <a:gd name="T75" fmla="*/ 22 h 50"/>
                <a:gd name="T76" fmla="*/ 26 w 38"/>
                <a:gd name="T77" fmla="*/ 22 h 50"/>
                <a:gd name="T78" fmla="*/ 28 w 38"/>
                <a:gd name="T79" fmla="*/ 18 h 50"/>
                <a:gd name="T80" fmla="*/ 28 w 38"/>
                <a:gd name="T81" fmla="*/ 18 h 50"/>
                <a:gd name="T82" fmla="*/ 26 w 38"/>
                <a:gd name="T83" fmla="*/ 14 h 50"/>
                <a:gd name="T84" fmla="*/ 26 w 38"/>
                <a:gd name="T85" fmla="*/ 14 h 50"/>
                <a:gd name="T86" fmla="*/ 24 w 38"/>
                <a:gd name="T87" fmla="*/ 12 h 50"/>
                <a:gd name="T88" fmla="*/ 24 w 38"/>
                <a:gd name="T89" fmla="*/ 12 h 50"/>
                <a:gd name="T90" fmla="*/ 22 w 38"/>
                <a:gd name="T91" fmla="*/ 10 h 50"/>
                <a:gd name="T92" fmla="*/ 22 w 38"/>
                <a:gd name="T93" fmla="*/ 10 h 50"/>
                <a:gd name="T94" fmla="*/ 18 w 38"/>
                <a:gd name="T95" fmla="*/ 8 h 50"/>
                <a:gd name="T96" fmla="*/ 18 w 38"/>
                <a:gd name="T97" fmla="*/ 8 h 50"/>
                <a:gd name="T98" fmla="*/ 14 w 38"/>
                <a:gd name="T99" fmla="*/ 10 h 50"/>
                <a:gd name="T100" fmla="*/ 14 w 38"/>
                <a:gd name="T101" fmla="*/ 10 h 50"/>
                <a:gd name="T102" fmla="*/ 12 w 38"/>
                <a:gd name="T103" fmla="*/ 14 h 50"/>
                <a:gd name="T104" fmla="*/ 12 w 38"/>
                <a:gd name="T105" fmla="*/ 22 h 50"/>
                <a:gd name="T106" fmla="*/ 12 w 38"/>
                <a:gd name="T107" fmla="*/ 22 h 50"/>
                <a:gd name="T108" fmla="*/ 14 w 38"/>
                <a:gd name="T109" fmla="*/ 26 h 50"/>
                <a:gd name="T110" fmla="*/ 14 w 38"/>
                <a:gd name="T111" fmla="*/ 26 h 50"/>
                <a:gd name="T112" fmla="*/ 20 w 38"/>
                <a:gd name="T113" fmla="*/ 28 h 50"/>
                <a:gd name="T114" fmla="*/ 20 w 38"/>
                <a:gd name="T115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50">
                  <a:moveTo>
                    <a:pt x="22" y="36"/>
                  </a:moveTo>
                  <a:lnTo>
                    <a:pt x="22" y="36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2" y="30"/>
                  </a:lnTo>
                  <a:lnTo>
                    <a:pt x="12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8" y="26"/>
                  </a:lnTo>
                  <a:lnTo>
                    <a:pt x="38" y="26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22" y="36"/>
                  </a:lnTo>
                  <a:lnTo>
                    <a:pt x="22" y="36"/>
                  </a:lnTo>
                  <a:close/>
                  <a:moveTo>
                    <a:pt x="20" y="28"/>
                  </a:moveTo>
                  <a:lnTo>
                    <a:pt x="20" y="28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20" y="28"/>
                  </a:lnTo>
                  <a:lnTo>
                    <a:pt x="2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159"/>
            <p:cNvSpPr>
              <a:spLocks/>
            </p:cNvSpPr>
            <p:nvPr/>
          </p:nvSpPr>
          <p:spPr bwMode="auto">
            <a:xfrm>
              <a:off x="5170488" y="4364038"/>
              <a:ext cx="120650" cy="133350"/>
            </a:xfrm>
            <a:custGeom>
              <a:avLst/>
              <a:gdLst>
                <a:gd name="T0" fmla="*/ 0 w 76"/>
                <a:gd name="T1" fmla="*/ 42 h 84"/>
                <a:gd name="T2" fmla="*/ 4 w 76"/>
                <a:gd name="T3" fmla="*/ 26 h 84"/>
                <a:gd name="T4" fmla="*/ 8 w 76"/>
                <a:gd name="T5" fmla="*/ 20 h 84"/>
                <a:gd name="T6" fmla="*/ 12 w 76"/>
                <a:gd name="T7" fmla="*/ 14 h 84"/>
                <a:gd name="T8" fmla="*/ 24 w 76"/>
                <a:gd name="T9" fmla="*/ 4 h 84"/>
                <a:gd name="T10" fmla="*/ 34 w 76"/>
                <a:gd name="T11" fmla="*/ 2 h 84"/>
                <a:gd name="T12" fmla="*/ 42 w 76"/>
                <a:gd name="T13" fmla="*/ 0 h 84"/>
                <a:gd name="T14" fmla="*/ 62 w 76"/>
                <a:gd name="T15" fmla="*/ 6 h 84"/>
                <a:gd name="T16" fmla="*/ 70 w 76"/>
                <a:gd name="T17" fmla="*/ 12 h 84"/>
                <a:gd name="T18" fmla="*/ 60 w 76"/>
                <a:gd name="T19" fmla="*/ 28 h 84"/>
                <a:gd name="T20" fmla="*/ 58 w 76"/>
                <a:gd name="T21" fmla="*/ 24 h 84"/>
                <a:gd name="T22" fmla="*/ 52 w 76"/>
                <a:gd name="T23" fmla="*/ 20 h 84"/>
                <a:gd name="T24" fmla="*/ 48 w 76"/>
                <a:gd name="T25" fmla="*/ 18 h 84"/>
                <a:gd name="T26" fmla="*/ 42 w 76"/>
                <a:gd name="T27" fmla="*/ 18 h 84"/>
                <a:gd name="T28" fmla="*/ 36 w 76"/>
                <a:gd name="T29" fmla="*/ 18 h 84"/>
                <a:gd name="T30" fmla="*/ 32 w 76"/>
                <a:gd name="T31" fmla="*/ 20 h 84"/>
                <a:gd name="T32" fmla="*/ 26 w 76"/>
                <a:gd name="T33" fmla="*/ 26 h 84"/>
                <a:gd name="T34" fmla="*/ 22 w 76"/>
                <a:gd name="T35" fmla="*/ 34 h 84"/>
                <a:gd name="T36" fmla="*/ 20 w 76"/>
                <a:gd name="T37" fmla="*/ 42 h 84"/>
                <a:gd name="T38" fmla="*/ 22 w 76"/>
                <a:gd name="T39" fmla="*/ 52 h 84"/>
                <a:gd name="T40" fmla="*/ 26 w 76"/>
                <a:gd name="T41" fmla="*/ 60 h 84"/>
                <a:gd name="T42" fmla="*/ 34 w 76"/>
                <a:gd name="T43" fmla="*/ 66 h 84"/>
                <a:gd name="T44" fmla="*/ 42 w 76"/>
                <a:gd name="T45" fmla="*/ 68 h 84"/>
                <a:gd name="T46" fmla="*/ 48 w 76"/>
                <a:gd name="T47" fmla="*/ 66 h 84"/>
                <a:gd name="T48" fmla="*/ 52 w 76"/>
                <a:gd name="T49" fmla="*/ 64 h 84"/>
                <a:gd name="T50" fmla="*/ 58 w 76"/>
                <a:gd name="T51" fmla="*/ 62 h 84"/>
                <a:gd name="T52" fmla="*/ 76 w 76"/>
                <a:gd name="T53" fmla="*/ 66 h 84"/>
                <a:gd name="T54" fmla="*/ 70 w 76"/>
                <a:gd name="T55" fmla="*/ 74 h 84"/>
                <a:gd name="T56" fmla="*/ 62 w 76"/>
                <a:gd name="T57" fmla="*/ 80 h 84"/>
                <a:gd name="T58" fmla="*/ 52 w 76"/>
                <a:gd name="T59" fmla="*/ 84 h 84"/>
                <a:gd name="T60" fmla="*/ 42 w 76"/>
                <a:gd name="T61" fmla="*/ 84 h 84"/>
                <a:gd name="T62" fmla="*/ 34 w 76"/>
                <a:gd name="T63" fmla="*/ 84 h 84"/>
                <a:gd name="T64" fmla="*/ 26 w 76"/>
                <a:gd name="T65" fmla="*/ 80 h 84"/>
                <a:gd name="T66" fmla="*/ 12 w 76"/>
                <a:gd name="T67" fmla="*/ 70 h 84"/>
                <a:gd name="T68" fmla="*/ 8 w 76"/>
                <a:gd name="T69" fmla="*/ 64 h 84"/>
                <a:gd name="T70" fmla="*/ 4 w 76"/>
                <a:gd name="T71" fmla="*/ 58 h 84"/>
                <a:gd name="T72" fmla="*/ 0 w 76"/>
                <a:gd name="T73" fmla="*/ 4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" h="84">
                  <a:moveTo>
                    <a:pt x="0" y="42"/>
                  </a:moveTo>
                  <a:lnTo>
                    <a:pt x="0" y="42"/>
                  </a:lnTo>
                  <a:lnTo>
                    <a:pt x="2" y="34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8" y="20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8" y="8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34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4" y="2"/>
                  </a:lnTo>
                  <a:lnTo>
                    <a:pt x="62" y="6"/>
                  </a:lnTo>
                  <a:lnTo>
                    <a:pt x="62" y="6"/>
                  </a:lnTo>
                  <a:lnTo>
                    <a:pt x="70" y="12"/>
                  </a:lnTo>
                  <a:lnTo>
                    <a:pt x="76" y="1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2" y="20"/>
                  </a:lnTo>
                  <a:lnTo>
                    <a:pt x="52" y="20"/>
                  </a:lnTo>
                  <a:lnTo>
                    <a:pt x="48" y="18"/>
                  </a:lnTo>
                  <a:lnTo>
                    <a:pt x="48" y="18"/>
                  </a:lnTo>
                  <a:lnTo>
                    <a:pt x="42" y="18"/>
                  </a:lnTo>
                  <a:lnTo>
                    <a:pt x="42" y="18"/>
                  </a:lnTo>
                  <a:lnTo>
                    <a:pt x="36" y="18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34" y="66"/>
                  </a:lnTo>
                  <a:lnTo>
                    <a:pt x="34" y="66"/>
                  </a:lnTo>
                  <a:lnTo>
                    <a:pt x="42" y="68"/>
                  </a:lnTo>
                  <a:lnTo>
                    <a:pt x="42" y="68"/>
                  </a:lnTo>
                  <a:lnTo>
                    <a:pt x="48" y="66"/>
                  </a:lnTo>
                  <a:lnTo>
                    <a:pt x="48" y="66"/>
                  </a:lnTo>
                  <a:lnTo>
                    <a:pt x="52" y="64"/>
                  </a:lnTo>
                  <a:lnTo>
                    <a:pt x="52" y="64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60" y="56"/>
                  </a:lnTo>
                  <a:lnTo>
                    <a:pt x="76" y="66"/>
                  </a:lnTo>
                  <a:lnTo>
                    <a:pt x="76" y="66"/>
                  </a:lnTo>
                  <a:lnTo>
                    <a:pt x="70" y="74"/>
                  </a:lnTo>
                  <a:lnTo>
                    <a:pt x="70" y="74"/>
                  </a:lnTo>
                  <a:lnTo>
                    <a:pt x="62" y="80"/>
                  </a:lnTo>
                  <a:lnTo>
                    <a:pt x="62" y="80"/>
                  </a:lnTo>
                  <a:lnTo>
                    <a:pt x="52" y="84"/>
                  </a:lnTo>
                  <a:lnTo>
                    <a:pt x="52" y="84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4" y="84"/>
                  </a:lnTo>
                  <a:lnTo>
                    <a:pt x="26" y="80"/>
                  </a:lnTo>
                  <a:lnTo>
                    <a:pt x="26" y="80"/>
                  </a:lnTo>
                  <a:lnTo>
                    <a:pt x="18" y="76"/>
                  </a:lnTo>
                  <a:lnTo>
                    <a:pt x="12" y="70"/>
                  </a:lnTo>
                  <a:lnTo>
                    <a:pt x="12" y="70"/>
                  </a:lnTo>
                  <a:lnTo>
                    <a:pt x="8" y="64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2" y="50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160"/>
            <p:cNvSpPr>
              <a:spLocks/>
            </p:cNvSpPr>
            <p:nvPr/>
          </p:nvSpPr>
          <p:spPr bwMode="auto">
            <a:xfrm>
              <a:off x="5745163" y="4221163"/>
              <a:ext cx="60325" cy="76200"/>
            </a:xfrm>
            <a:custGeom>
              <a:avLst/>
              <a:gdLst>
                <a:gd name="T0" fmla="*/ 32 w 38"/>
                <a:gd name="T1" fmla="*/ 14 h 48"/>
                <a:gd name="T2" fmla="*/ 30 w 38"/>
                <a:gd name="T3" fmla="*/ 12 h 48"/>
                <a:gd name="T4" fmla="*/ 28 w 38"/>
                <a:gd name="T5" fmla="*/ 12 h 48"/>
                <a:gd name="T6" fmla="*/ 24 w 38"/>
                <a:gd name="T7" fmla="*/ 10 h 48"/>
                <a:gd name="T8" fmla="*/ 20 w 38"/>
                <a:gd name="T9" fmla="*/ 10 h 48"/>
                <a:gd name="T10" fmla="*/ 14 w 38"/>
                <a:gd name="T11" fmla="*/ 14 h 48"/>
                <a:gd name="T12" fmla="*/ 14 w 38"/>
                <a:gd name="T13" fmla="*/ 16 h 48"/>
                <a:gd name="T14" fmla="*/ 16 w 38"/>
                <a:gd name="T15" fmla="*/ 16 h 48"/>
                <a:gd name="T16" fmla="*/ 18 w 38"/>
                <a:gd name="T17" fmla="*/ 18 h 48"/>
                <a:gd name="T18" fmla="*/ 24 w 38"/>
                <a:gd name="T19" fmla="*/ 20 h 48"/>
                <a:gd name="T20" fmla="*/ 30 w 38"/>
                <a:gd name="T21" fmla="*/ 22 h 48"/>
                <a:gd name="T22" fmla="*/ 34 w 38"/>
                <a:gd name="T23" fmla="*/ 24 h 48"/>
                <a:gd name="T24" fmla="*/ 38 w 38"/>
                <a:gd name="T25" fmla="*/ 28 h 48"/>
                <a:gd name="T26" fmla="*/ 38 w 38"/>
                <a:gd name="T27" fmla="*/ 34 h 48"/>
                <a:gd name="T28" fmla="*/ 36 w 38"/>
                <a:gd name="T29" fmla="*/ 40 h 48"/>
                <a:gd name="T30" fmla="*/ 32 w 38"/>
                <a:gd name="T31" fmla="*/ 46 h 48"/>
                <a:gd name="T32" fmla="*/ 26 w 38"/>
                <a:gd name="T33" fmla="*/ 48 h 48"/>
                <a:gd name="T34" fmla="*/ 20 w 38"/>
                <a:gd name="T35" fmla="*/ 48 h 48"/>
                <a:gd name="T36" fmla="*/ 14 w 38"/>
                <a:gd name="T37" fmla="*/ 48 h 48"/>
                <a:gd name="T38" fmla="*/ 10 w 38"/>
                <a:gd name="T39" fmla="*/ 48 h 48"/>
                <a:gd name="T40" fmla="*/ 4 w 38"/>
                <a:gd name="T41" fmla="*/ 46 h 48"/>
                <a:gd name="T42" fmla="*/ 0 w 38"/>
                <a:gd name="T43" fmla="*/ 42 h 48"/>
                <a:gd name="T44" fmla="*/ 4 w 38"/>
                <a:gd name="T45" fmla="*/ 32 h 48"/>
                <a:gd name="T46" fmla="*/ 6 w 38"/>
                <a:gd name="T47" fmla="*/ 34 h 48"/>
                <a:gd name="T48" fmla="*/ 10 w 38"/>
                <a:gd name="T49" fmla="*/ 36 h 48"/>
                <a:gd name="T50" fmla="*/ 14 w 38"/>
                <a:gd name="T51" fmla="*/ 38 h 48"/>
                <a:gd name="T52" fmla="*/ 20 w 38"/>
                <a:gd name="T53" fmla="*/ 38 h 48"/>
                <a:gd name="T54" fmla="*/ 26 w 38"/>
                <a:gd name="T55" fmla="*/ 34 h 48"/>
                <a:gd name="T56" fmla="*/ 26 w 38"/>
                <a:gd name="T57" fmla="*/ 32 h 48"/>
                <a:gd name="T58" fmla="*/ 22 w 38"/>
                <a:gd name="T59" fmla="*/ 32 h 48"/>
                <a:gd name="T60" fmla="*/ 20 w 38"/>
                <a:gd name="T61" fmla="*/ 30 h 48"/>
                <a:gd name="T62" fmla="*/ 14 w 38"/>
                <a:gd name="T63" fmla="*/ 28 h 48"/>
                <a:gd name="T64" fmla="*/ 8 w 38"/>
                <a:gd name="T65" fmla="*/ 26 h 48"/>
                <a:gd name="T66" fmla="*/ 4 w 38"/>
                <a:gd name="T67" fmla="*/ 24 h 48"/>
                <a:gd name="T68" fmla="*/ 2 w 38"/>
                <a:gd name="T69" fmla="*/ 20 h 48"/>
                <a:gd name="T70" fmla="*/ 2 w 38"/>
                <a:gd name="T71" fmla="*/ 16 h 48"/>
                <a:gd name="T72" fmla="*/ 2 w 38"/>
                <a:gd name="T73" fmla="*/ 8 h 48"/>
                <a:gd name="T74" fmla="*/ 6 w 38"/>
                <a:gd name="T75" fmla="*/ 4 h 48"/>
                <a:gd name="T76" fmla="*/ 12 w 38"/>
                <a:gd name="T77" fmla="*/ 0 h 48"/>
                <a:gd name="T78" fmla="*/ 20 w 38"/>
                <a:gd name="T79" fmla="*/ 0 h 48"/>
                <a:gd name="T80" fmla="*/ 24 w 38"/>
                <a:gd name="T81" fmla="*/ 0 h 48"/>
                <a:gd name="T82" fmla="*/ 30 w 38"/>
                <a:gd name="T83" fmla="*/ 2 h 48"/>
                <a:gd name="T84" fmla="*/ 34 w 38"/>
                <a:gd name="T85" fmla="*/ 2 h 48"/>
                <a:gd name="T86" fmla="*/ 36 w 38"/>
                <a:gd name="T87" fmla="*/ 4 h 48"/>
                <a:gd name="T88" fmla="*/ 32 w 38"/>
                <a:gd name="T89" fmla="*/ 1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8" h="48">
                  <a:moveTo>
                    <a:pt x="32" y="14"/>
                  </a:moveTo>
                  <a:lnTo>
                    <a:pt x="32" y="14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4" y="10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6" y="48"/>
                  </a:lnTo>
                  <a:lnTo>
                    <a:pt x="26" y="48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0" y="4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4" y="38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8"/>
                  </a:lnTo>
                  <a:lnTo>
                    <a:pt x="2" y="8"/>
                  </a:lnTo>
                  <a:lnTo>
                    <a:pt x="6" y="4"/>
                  </a:lnTo>
                  <a:lnTo>
                    <a:pt x="6" y="4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4"/>
                  </a:lnTo>
                  <a:lnTo>
                    <a:pt x="32" y="14"/>
                  </a:lnTo>
                  <a:lnTo>
                    <a:pt x="3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161"/>
            <p:cNvSpPr>
              <a:spLocks/>
            </p:cNvSpPr>
            <p:nvPr/>
          </p:nvSpPr>
          <p:spPr bwMode="auto">
            <a:xfrm>
              <a:off x="5811838" y="4224338"/>
              <a:ext cx="38100" cy="73025"/>
            </a:xfrm>
            <a:custGeom>
              <a:avLst/>
              <a:gdLst>
                <a:gd name="T0" fmla="*/ 24 w 24"/>
                <a:gd name="T1" fmla="*/ 44 h 46"/>
                <a:gd name="T2" fmla="*/ 24 w 24"/>
                <a:gd name="T3" fmla="*/ 44 h 46"/>
                <a:gd name="T4" fmla="*/ 20 w 24"/>
                <a:gd name="T5" fmla="*/ 46 h 46"/>
                <a:gd name="T6" fmla="*/ 20 w 24"/>
                <a:gd name="T7" fmla="*/ 46 h 46"/>
                <a:gd name="T8" fmla="*/ 14 w 24"/>
                <a:gd name="T9" fmla="*/ 46 h 46"/>
                <a:gd name="T10" fmla="*/ 14 w 24"/>
                <a:gd name="T11" fmla="*/ 46 h 46"/>
                <a:gd name="T12" fmla="*/ 10 w 24"/>
                <a:gd name="T13" fmla="*/ 46 h 46"/>
                <a:gd name="T14" fmla="*/ 10 w 24"/>
                <a:gd name="T15" fmla="*/ 46 h 46"/>
                <a:gd name="T16" fmla="*/ 6 w 24"/>
                <a:gd name="T17" fmla="*/ 44 h 46"/>
                <a:gd name="T18" fmla="*/ 6 w 24"/>
                <a:gd name="T19" fmla="*/ 44 h 46"/>
                <a:gd name="T20" fmla="*/ 4 w 24"/>
                <a:gd name="T21" fmla="*/ 42 h 46"/>
                <a:gd name="T22" fmla="*/ 4 w 24"/>
                <a:gd name="T23" fmla="*/ 42 h 46"/>
                <a:gd name="T24" fmla="*/ 4 w 24"/>
                <a:gd name="T25" fmla="*/ 38 h 46"/>
                <a:gd name="T26" fmla="*/ 4 w 24"/>
                <a:gd name="T27" fmla="*/ 18 h 46"/>
                <a:gd name="T28" fmla="*/ 0 w 24"/>
                <a:gd name="T29" fmla="*/ 18 h 46"/>
                <a:gd name="T30" fmla="*/ 0 w 24"/>
                <a:gd name="T31" fmla="*/ 10 h 46"/>
                <a:gd name="T32" fmla="*/ 4 w 24"/>
                <a:gd name="T33" fmla="*/ 10 h 46"/>
                <a:gd name="T34" fmla="*/ 4 w 24"/>
                <a:gd name="T35" fmla="*/ 0 h 46"/>
                <a:gd name="T36" fmla="*/ 14 w 24"/>
                <a:gd name="T37" fmla="*/ 0 h 46"/>
                <a:gd name="T38" fmla="*/ 14 w 24"/>
                <a:gd name="T39" fmla="*/ 10 h 46"/>
                <a:gd name="T40" fmla="*/ 22 w 24"/>
                <a:gd name="T41" fmla="*/ 10 h 46"/>
                <a:gd name="T42" fmla="*/ 22 w 24"/>
                <a:gd name="T43" fmla="*/ 18 h 46"/>
                <a:gd name="T44" fmla="*/ 14 w 24"/>
                <a:gd name="T45" fmla="*/ 18 h 46"/>
                <a:gd name="T46" fmla="*/ 14 w 24"/>
                <a:gd name="T47" fmla="*/ 34 h 46"/>
                <a:gd name="T48" fmla="*/ 14 w 24"/>
                <a:gd name="T49" fmla="*/ 34 h 46"/>
                <a:gd name="T50" fmla="*/ 16 w 24"/>
                <a:gd name="T51" fmla="*/ 36 h 46"/>
                <a:gd name="T52" fmla="*/ 16 w 24"/>
                <a:gd name="T53" fmla="*/ 36 h 46"/>
                <a:gd name="T54" fmla="*/ 18 w 24"/>
                <a:gd name="T55" fmla="*/ 36 h 46"/>
                <a:gd name="T56" fmla="*/ 18 w 24"/>
                <a:gd name="T57" fmla="*/ 36 h 46"/>
                <a:gd name="T58" fmla="*/ 20 w 24"/>
                <a:gd name="T59" fmla="*/ 36 h 46"/>
                <a:gd name="T60" fmla="*/ 20 w 24"/>
                <a:gd name="T61" fmla="*/ 36 h 46"/>
                <a:gd name="T62" fmla="*/ 22 w 24"/>
                <a:gd name="T63" fmla="*/ 36 h 46"/>
                <a:gd name="T64" fmla="*/ 24 w 24"/>
                <a:gd name="T65" fmla="*/ 44 h 46"/>
                <a:gd name="T66" fmla="*/ 24 w 24"/>
                <a:gd name="T67" fmla="*/ 4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" h="46">
                  <a:moveTo>
                    <a:pt x="24" y="44"/>
                  </a:moveTo>
                  <a:lnTo>
                    <a:pt x="24" y="44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4" y="38"/>
                  </a:lnTo>
                  <a:lnTo>
                    <a:pt x="4" y="18"/>
                  </a:lnTo>
                  <a:lnTo>
                    <a:pt x="0" y="18"/>
                  </a:lnTo>
                  <a:lnTo>
                    <a:pt x="0" y="10"/>
                  </a:lnTo>
                  <a:lnTo>
                    <a:pt x="4" y="10"/>
                  </a:lnTo>
                  <a:lnTo>
                    <a:pt x="4" y="0"/>
                  </a:lnTo>
                  <a:lnTo>
                    <a:pt x="14" y="0"/>
                  </a:lnTo>
                  <a:lnTo>
                    <a:pt x="14" y="10"/>
                  </a:lnTo>
                  <a:lnTo>
                    <a:pt x="22" y="10"/>
                  </a:lnTo>
                  <a:lnTo>
                    <a:pt x="22" y="18"/>
                  </a:lnTo>
                  <a:lnTo>
                    <a:pt x="14" y="18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0" y="36"/>
                  </a:lnTo>
                  <a:lnTo>
                    <a:pt x="20" y="36"/>
                  </a:lnTo>
                  <a:lnTo>
                    <a:pt x="22" y="36"/>
                  </a:lnTo>
                  <a:lnTo>
                    <a:pt x="24" y="44"/>
                  </a:lnTo>
                  <a:lnTo>
                    <a:pt x="24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162"/>
            <p:cNvSpPr>
              <a:spLocks noEditPoints="1"/>
            </p:cNvSpPr>
            <p:nvPr/>
          </p:nvSpPr>
          <p:spPr bwMode="auto">
            <a:xfrm>
              <a:off x="5853113" y="4240213"/>
              <a:ext cx="60325" cy="57150"/>
            </a:xfrm>
            <a:custGeom>
              <a:avLst/>
              <a:gdLst>
                <a:gd name="T0" fmla="*/ 18 w 38"/>
                <a:gd name="T1" fmla="*/ 36 h 36"/>
                <a:gd name="T2" fmla="*/ 18 w 38"/>
                <a:gd name="T3" fmla="*/ 36 h 36"/>
                <a:gd name="T4" fmla="*/ 10 w 38"/>
                <a:gd name="T5" fmla="*/ 36 h 36"/>
                <a:gd name="T6" fmla="*/ 10 w 38"/>
                <a:gd name="T7" fmla="*/ 36 h 36"/>
                <a:gd name="T8" fmla="*/ 4 w 38"/>
                <a:gd name="T9" fmla="*/ 32 h 36"/>
                <a:gd name="T10" fmla="*/ 4 w 38"/>
                <a:gd name="T11" fmla="*/ 32 h 36"/>
                <a:gd name="T12" fmla="*/ 2 w 38"/>
                <a:gd name="T13" fmla="*/ 26 h 36"/>
                <a:gd name="T14" fmla="*/ 2 w 38"/>
                <a:gd name="T15" fmla="*/ 26 h 36"/>
                <a:gd name="T16" fmla="*/ 0 w 38"/>
                <a:gd name="T17" fmla="*/ 18 h 36"/>
                <a:gd name="T18" fmla="*/ 0 w 38"/>
                <a:gd name="T19" fmla="*/ 18 h 36"/>
                <a:gd name="T20" fmla="*/ 2 w 38"/>
                <a:gd name="T21" fmla="*/ 12 h 36"/>
                <a:gd name="T22" fmla="*/ 2 w 38"/>
                <a:gd name="T23" fmla="*/ 12 h 36"/>
                <a:gd name="T24" fmla="*/ 4 w 38"/>
                <a:gd name="T25" fmla="*/ 6 h 36"/>
                <a:gd name="T26" fmla="*/ 4 w 38"/>
                <a:gd name="T27" fmla="*/ 6 h 36"/>
                <a:gd name="T28" fmla="*/ 10 w 38"/>
                <a:gd name="T29" fmla="*/ 2 h 36"/>
                <a:gd name="T30" fmla="*/ 10 w 38"/>
                <a:gd name="T31" fmla="*/ 2 h 36"/>
                <a:gd name="T32" fmla="*/ 18 w 38"/>
                <a:gd name="T33" fmla="*/ 0 h 36"/>
                <a:gd name="T34" fmla="*/ 18 w 38"/>
                <a:gd name="T35" fmla="*/ 0 h 36"/>
                <a:gd name="T36" fmla="*/ 28 w 38"/>
                <a:gd name="T37" fmla="*/ 2 h 36"/>
                <a:gd name="T38" fmla="*/ 28 w 38"/>
                <a:gd name="T39" fmla="*/ 2 h 36"/>
                <a:gd name="T40" fmla="*/ 34 w 38"/>
                <a:gd name="T41" fmla="*/ 6 h 36"/>
                <a:gd name="T42" fmla="*/ 34 w 38"/>
                <a:gd name="T43" fmla="*/ 6 h 36"/>
                <a:gd name="T44" fmla="*/ 36 w 38"/>
                <a:gd name="T45" fmla="*/ 12 h 36"/>
                <a:gd name="T46" fmla="*/ 36 w 38"/>
                <a:gd name="T47" fmla="*/ 12 h 36"/>
                <a:gd name="T48" fmla="*/ 38 w 38"/>
                <a:gd name="T49" fmla="*/ 18 h 36"/>
                <a:gd name="T50" fmla="*/ 38 w 38"/>
                <a:gd name="T51" fmla="*/ 18 h 36"/>
                <a:gd name="T52" fmla="*/ 38 w 38"/>
                <a:gd name="T53" fmla="*/ 20 h 36"/>
                <a:gd name="T54" fmla="*/ 38 w 38"/>
                <a:gd name="T55" fmla="*/ 20 h 36"/>
                <a:gd name="T56" fmla="*/ 38 w 38"/>
                <a:gd name="T57" fmla="*/ 22 h 36"/>
                <a:gd name="T58" fmla="*/ 12 w 38"/>
                <a:gd name="T59" fmla="*/ 22 h 36"/>
                <a:gd name="T60" fmla="*/ 12 w 38"/>
                <a:gd name="T61" fmla="*/ 22 h 36"/>
                <a:gd name="T62" fmla="*/ 12 w 38"/>
                <a:gd name="T63" fmla="*/ 24 h 36"/>
                <a:gd name="T64" fmla="*/ 14 w 38"/>
                <a:gd name="T65" fmla="*/ 28 h 36"/>
                <a:gd name="T66" fmla="*/ 14 w 38"/>
                <a:gd name="T67" fmla="*/ 28 h 36"/>
                <a:gd name="T68" fmla="*/ 20 w 38"/>
                <a:gd name="T69" fmla="*/ 28 h 36"/>
                <a:gd name="T70" fmla="*/ 20 w 38"/>
                <a:gd name="T71" fmla="*/ 28 h 36"/>
                <a:gd name="T72" fmla="*/ 24 w 38"/>
                <a:gd name="T73" fmla="*/ 28 h 36"/>
                <a:gd name="T74" fmla="*/ 24 w 38"/>
                <a:gd name="T75" fmla="*/ 28 h 36"/>
                <a:gd name="T76" fmla="*/ 26 w 38"/>
                <a:gd name="T77" fmla="*/ 24 h 36"/>
                <a:gd name="T78" fmla="*/ 36 w 38"/>
                <a:gd name="T79" fmla="*/ 28 h 36"/>
                <a:gd name="T80" fmla="*/ 36 w 38"/>
                <a:gd name="T81" fmla="*/ 28 h 36"/>
                <a:gd name="T82" fmla="*/ 34 w 38"/>
                <a:gd name="T83" fmla="*/ 32 h 36"/>
                <a:gd name="T84" fmla="*/ 30 w 38"/>
                <a:gd name="T85" fmla="*/ 34 h 36"/>
                <a:gd name="T86" fmla="*/ 30 w 38"/>
                <a:gd name="T87" fmla="*/ 34 h 36"/>
                <a:gd name="T88" fmla="*/ 24 w 38"/>
                <a:gd name="T89" fmla="*/ 36 h 36"/>
                <a:gd name="T90" fmla="*/ 18 w 38"/>
                <a:gd name="T91" fmla="*/ 36 h 36"/>
                <a:gd name="T92" fmla="*/ 18 w 38"/>
                <a:gd name="T93" fmla="*/ 36 h 36"/>
                <a:gd name="T94" fmla="*/ 26 w 38"/>
                <a:gd name="T95" fmla="*/ 14 h 36"/>
                <a:gd name="T96" fmla="*/ 26 w 38"/>
                <a:gd name="T97" fmla="*/ 14 h 36"/>
                <a:gd name="T98" fmla="*/ 24 w 38"/>
                <a:gd name="T99" fmla="*/ 10 h 36"/>
                <a:gd name="T100" fmla="*/ 24 w 38"/>
                <a:gd name="T101" fmla="*/ 10 h 36"/>
                <a:gd name="T102" fmla="*/ 18 w 38"/>
                <a:gd name="T103" fmla="*/ 8 h 36"/>
                <a:gd name="T104" fmla="*/ 18 w 38"/>
                <a:gd name="T105" fmla="*/ 8 h 36"/>
                <a:gd name="T106" fmla="*/ 14 w 38"/>
                <a:gd name="T107" fmla="*/ 10 h 36"/>
                <a:gd name="T108" fmla="*/ 14 w 38"/>
                <a:gd name="T109" fmla="*/ 10 h 36"/>
                <a:gd name="T110" fmla="*/ 12 w 38"/>
                <a:gd name="T111" fmla="*/ 14 h 36"/>
                <a:gd name="T112" fmla="*/ 26 w 38"/>
                <a:gd name="T113" fmla="*/ 14 h 36"/>
                <a:gd name="T114" fmla="*/ 26 w 38"/>
                <a:gd name="T115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36">
                  <a:moveTo>
                    <a:pt x="18" y="36"/>
                  </a:moveTo>
                  <a:lnTo>
                    <a:pt x="18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4" y="6"/>
                  </a:lnTo>
                  <a:lnTo>
                    <a:pt x="4" y="6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6" y="24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4" y="32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24" y="36"/>
                  </a:lnTo>
                  <a:lnTo>
                    <a:pt x="18" y="36"/>
                  </a:lnTo>
                  <a:lnTo>
                    <a:pt x="18" y="36"/>
                  </a:lnTo>
                  <a:close/>
                  <a:moveTo>
                    <a:pt x="26" y="14"/>
                  </a:moveTo>
                  <a:lnTo>
                    <a:pt x="26" y="14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4"/>
                  </a:lnTo>
                  <a:lnTo>
                    <a:pt x="26" y="14"/>
                  </a:lnTo>
                  <a:lnTo>
                    <a:pt x="2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163"/>
            <p:cNvSpPr>
              <a:spLocks noEditPoints="1"/>
            </p:cNvSpPr>
            <p:nvPr/>
          </p:nvSpPr>
          <p:spPr bwMode="auto">
            <a:xfrm>
              <a:off x="5919788" y="4240213"/>
              <a:ext cx="63500" cy="79375"/>
            </a:xfrm>
            <a:custGeom>
              <a:avLst/>
              <a:gdLst>
                <a:gd name="T0" fmla="*/ 24 w 40"/>
                <a:gd name="T1" fmla="*/ 36 h 50"/>
                <a:gd name="T2" fmla="*/ 24 w 40"/>
                <a:gd name="T3" fmla="*/ 36 h 50"/>
                <a:gd name="T4" fmla="*/ 16 w 40"/>
                <a:gd name="T5" fmla="*/ 36 h 50"/>
                <a:gd name="T6" fmla="*/ 16 w 40"/>
                <a:gd name="T7" fmla="*/ 36 h 50"/>
                <a:gd name="T8" fmla="*/ 12 w 40"/>
                <a:gd name="T9" fmla="*/ 30 h 50"/>
                <a:gd name="T10" fmla="*/ 12 w 40"/>
                <a:gd name="T11" fmla="*/ 50 h 50"/>
                <a:gd name="T12" fmla="*/ 0 w 40"/>
                <a:gd name="T13" fmla="*/ 50 h 50"/>
                <a:gd name="T14" fmla="*/ 0 w 40"/>
                <a:gd name="T15" fmla="*/ 0 h 50"/>
                <a:gd name="T16" fmla="*/ 10 w 40"/>
                <a:gd name="T17" fmla="*/ 0 h 50"/>
                <a:gd name="T18" fmla="*/ 10 w 40"/>
                <a:gd name="T19" fmla="*/ 6 h 50"/>
                <a:gd name="T20" fmla="*/ 10 w 40"/>
                <a:gd name="T21" fmla="*/ 6 h 50"/>
                <a:gd name="T22" fmla="*/ 16 w 40"/>
                <a:gd name="T23" fmla="*/ 2 h 50"/>
                <a:gd name="T24" fmla="*/ 16 w 40"/>
                <a:gd name="T25" fmla="*/ 2 h 50"/>
                <a:gd name="T26" fmla="*/ 22 w 40"/>
                <a:gd name="T27" fmla="*/ 0 h 50"/>
                <a:gd name="T28" fmla="*/ 22 w 40"/>
                <a:gd name="T29" fmla="*/ 0 h 50"/>
                <a:gd name="T30" fmla="*/ 30 w 40"/>
                <a:gd name="T31" fmla="*/ 2 h 50"/>
                <a:gd name="T32" fmla="*/ 30 w 40"/>
                <a:gd name="T33" fmla="*/ 2 h 50"/>
                <a:gd name="T34" fmla="*/ 34 w 40"/>
                <a:gd name="T35" fmla="*/ 6 h 50"/>
                <a:gd name="T36" fmla="*/ 34 w 40"/>
                <a:gd name="T37" fmla="*/ 6 h 50"/>
                <a:gd name="T38" fmla="*/ 38 w 40"/>
                <a:gd name="T39" fmla="*/ 10 h 50"/>
                <a:gd name="T40" fmla="*/ 38 w 40"/>
                <a:gd name="T41" fmla="*/ 10 h 50"/>
                <a:gd name="T42" fmla="*/ 40 w 40"/>
                <a:gd name="T43" fmla="*/ 18 h 50"/>
                <a:gd name="T44" fmla="*/ 40 w 40"/>
                <a:gd name="T45" fmla="*/ 18 h 50"/>
                <a:gd name="T46" fmla="*/ 38 w 40"/>
                <a:gd name="T47" fmla="*/ 26 h 50"/>
                <a:gd name="T48" fmla="*/ 38 w 40"/>
                <a:gd name="T49" fmla="*/ 26 h 50"/>
                <a:gd name="T50" fmla="*/ 34 w 40"/>
                <a:gd name="T51" fmla="*/ 32 h 50"/>
                <a:gd name="T52" fmla="*/ 34 w 40"/>
                <a:gd name="T53" fmla="*/ 32 h 50"/>
                <a:gd name="T54" fmla="*/ 30 w 40"/>
                <a:gd name="T55" fmla="*/ 36 h 50"/>
                <a:gd name="T56" fmla="*/ 30 w 40"/>
                <a:gd name="T57" fmla="*/ 36 h 50"/>
                <a:gd name="T58" fmla="*/ 24 w 40"/>
                <a:gd name="T59" fmla="*/ 36 h 50"/>
                <a:gd name="T60" fmla="*/ 24 w 40"/>
                <a:gd name="T61" fmla="*/ 36 h 50"/>
                <a:gd name="T62" fmla="*/ 20 w 40"/>
                <a:gd name="T63" fmla="*/ 28 h 50"/>
                <a:gd name="T64" fmla="*/ 20 w 40"/>
                <a:gd name="T65" fmla="*/ 28 h 50"/>
                <a:gd name="T66" fmla="*/ 24 w 40"/>
                <a:gd name="T67" fmla="*/ 26 h 50"/>
                <a:gd name="T68" fmla="*/ 24 w 40"/>
                <a:gd name="T69" fmla="*/ 26 h 50"/>
                <a:gd name="T70" fmla="*/ 26 w 40"/>
                <a:gd name="T71" fmla="*/ 24 h 50"/>
                <a:gd name="T72" fmla="*/ 26 w 40"/>
                <a:gd name="T73" fmla="*/ 24 h 50"/>
                <a:gd name="T74" fmla="*/ 28 w 40"/>
                <a:gd name="T75" fmla="*/ 22 h 50"/>
                <a:gd name="T76" fmla="*/ 28 w 40"/>
                <a:gd name="T77" fmla="*/ 22 h 50"/>
                <a:gd name="T78" fmla="*/ 28 w 40"/>
                <a:gd name="T79" fmla="*/ 18 h 50"/>
                <a:gd name="T80" fmla="*/ 28 w 40"/>
                <a:gd name="T81" fmla="*/ 18 h 50"/>
                <a:gd name="T82" fmla="*/ 28 w 40"/>
                <a:gd name="T83" fmla="*/ 14 h 50"/>
                <a:gd name="T84" fmla="*/ 28 w 40"/>
                <a:gd name="T85" fmla="*/ 14 h 50"/>
                <a:gd name="T86" fmla="*/ 26 w 40"/>
                <a:gd name="T87" fmla="*/ 12 h 50"/>
                <a:gd name="T88" fmla="*/ 26 w 40"/>
                <a:gd name="T89" fmla="*/ 12 h 50"/>
                <a:gd name="T90" fmla="*/ 22 w 40"/>
                <a:gd name="T91" fmla="*/ 10 h 50"/>
                <a:gd name="T92" fmla="*/ 22 w 40"/>
                <a:gd name="T93" fmla="*/ 10 h 50"/>
                <a:gd name="T94" fmla="*/ 20 w 40"/>
                <a:gd name="T95" fmla="*/ 8 h 50"/>
                <a:gd name="T96" fmla="*/ 20 w 40"/>
                <a:gd name="T97" fmla="*/ 8 h 50"/>
                <a:gd name="T98" fmla="*/ 16 w 40"/>
                <a:gd name="T99" fmla="*/ 10 h 50"/>
                <a:gd name="T100" fmla="*/ 16 w 40"/>
                <a:gd name="T101" fmla="*/ 10 h 50"/>
                <a:gd name="T102" fmla="*/ 12 w 40"/>
                <a:gd name="T103" fmla="*/ 14 h 50"/>
                <a:gd name="T104" fmla="*/ 12 w 40"/>
                <a:gd name="T105" fmla="*/ 22 h 50"/>
                <a:gd name="T106" fmla="*/ 12 w 40"/>
                <a:gd name="T107" fmla="*/ 22 h 50"/>
                <a:gd name="T108" fmla="*/ 16 w 40"/>
                <a:gd name="T109" fmla="*/ 26 h 50"/>
                <a:gd name="T110" fmla="*/ 16 w 40"/>
                <a:gd name="T111" fmla="*/ 26 h 50"/>
                <a:gd name="T112" fmla="*/ 20 w 40"/>
                <a:gd name="T113" fmla="*/ 28 h 50"/>
                <a:gd name="T114" fmla="*/ 20 w 40"/>
                <a:gd name="T115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" h="50">
                  <a:moveTo>
                    <a:pt x="24" y="36"/>
                  </a:moveTo>
                  <a:lnTo>
                    <a:pt x="24" y="36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2" y="30"/>
                  </a:lnTo>
                  <a:lnTo>
                    <a:pt x="12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38" y="26"/>
                  </a:lnTo>
                  <a:lnTo>
                    <a:pt x="38" y="26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24" y="36"/>
                  </a:lnTo>
                  <a:lnTo>
                    <a:pt x="24" y="36"/>
                  </a:lnTo>
                  <a:close/>
                  <a:moveTo>
                    <a:pt x="20" y="28"/>
                  </a:moveTo>
                  <a:lnTo>
                    <a:pt x="20" y="28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2" y="1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20" y="28"/>
                  </a:lnTo>
                  <a:lnTo>
                    <a:pt x="2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164"/>
            <p:cNvSpPr>
              <a:spLocks noEditPoints="1"/>
            </p:cNvSpPr>
            <p:nvPr/>
          </p:nvSpPr>
          <p:spPr bwMode="auto">
            <a:xfrm>
              <a:off x="5808663" y="4364038"/>
              <a:ext cx="114300" cy="133350"/>
            </a:xfrm>
            <a:custGeom>
              <a:avLst/>
              <a:gdLst>
                <a:gd name="T0" fmla="*/ 0 w 72"/>
                <a:gd name="T1" fmla="*/ 84 h 84"/>
                <a:gd name="T2" fmla="*/ 0 w 72"/>
                <a:gd name="T3" fmla="*/ 0 h 84"/>
                <a:gd name="T4" fmla="*/ 32 w 72"/>
                <a:gd name="T5" fmla="*/ 0 h 84"/>
                <a:gd name="T6" fmla="*/ 32 w 72"/>
                <a:gd name="T7" fmla="*/ 0 h 84"/>
                <a:gd name="T8" fmla="*/ 42 w 72"/>
                <a:gd name="T9" fmla="*/ 2 h 84"/>
                <a:gd name="T10" fmla="*/ 50 w 72"/>
                <a:gd name="T11" fmla="*/ 4 h 84"/>
                <a:gd name="T12" fmla="*/ 50 w 72"/>
                <a:gd name="T13" fmla="*/ 4 h 84"/>
                <a:gd name="T14" fmla="*/ 56 w 72"/>
                <a:gd name="T15" fmla="*/ 8 h 84"/>
                <a:gd name="T16" fmla="*/ 62 w 72"/>
                <a:gd name="T17" fmla="*/ 14 h 84"/>
                <a:gd name="T18" fmla="*/ 62 w 72"/>
                <a:gd name="T19" fmla="*/ 14 h 84"/>
                <a:gd name="T20" fmla="*/ 68 w 72"/>
                <a:gd name="T21" fmla="*/ 20 h 84"/>
                <a:gd name="T22" fmla="*/ 70 w 72"/>
                <a:gd name="T23" fmla="*/ 26 h 84"/>
                <a:gd name="T24" fmla="*/ 70 w 72"/>
                <a:gd name="T25" fmla="*/ 26 h 84"/>
                <a:gd name="T26" fmla="*/ 72 w 72"/>
                <a:gd name="T27" fmla="*/ 34 h 84"/>
                <a:gd name="T28" fmla="*/ 72 w 72"/>
                <a:gd name="T29" fmla="*/ 42 h 84"/>
                <a:gd name="T30" fmla="*/ 72 w 72"/>
                <a:gd name="T31" fmla="*/ 42 h 84"/>
                <a:gd name="T32" fmla="*/ 72 w 72"/>
                <a:gd name="T33" fmla="*/ 52 h 84"/>
                <a:gd name="T34" fmla="*/ 70 w 72"/>
                <a:gd name="T35" fmla="*/ 60 h 84"/>
                <a:gd name="T36" fmla="*/ 70 w 72"/>
                <a:gd name="T37" fmla="*/ 60 h 84"/>
                <a:gd name="T38" fmla="*/ 66 w 72"/>
                <a:gd name="T39" fmla="*/ 66 h 84"/>
                <a:gd name="T40" fmla="*/ 62 w 72"/>
                <a:gd name="T41" fmla="*/ 72 h 84"/>
                <a:gd name="T42" fmla="*/ 62 w 72"/>
                <a:gd name="T43" fmla="*/ 72 h 84"/>
                <a:gd name="T44" fmla="*/ 56 w 72"/>
                <a:gd name="T45" fmla="*/ 78 h 84"/>
                <a:gd name="T46" fmla="*/ 48 w 72"/>
                <a:gd name="T47" fmla="*/ 80 h 84"/>
                <a:gd name="T48" fmla="*/ 48 w 72"/>
                <a:gd name="T49" fmla="*/ 80 h 84"/>
                <a:gd name="T50" fmla="*/ 40 w 72"/>
                <a:gd name="T51" fmla="*/ 82 h 84"/>
                <a:gd name="T52" fmla="*/ 32 w 72"/>
                <a:gd name="T53" fmla="*/ 84 h 84"/>
                <a:gd name="T54" fmla="*/ 0 w 72"/>
                <a:gd name="T55" fmla="*/ 84 h 84"/>
                <a:gd name="T56" fmla="*/ 0 w 72"/>
                <a:gd name="T57" fmla="*/ 84 h 84"/>
                <a:gd name="T58" fmla="*/ 54 w 72"/>
                <a:gd name="T59" fmla="*/ 42 h 84"/>
                <a:gd name="T60" fmla="*/ 54 w 72"/>
                <a:gd name="T61" fmla="*/ 42 h 84"/>
                <a:gd name="T62" fmla="*/ 52 w 72"/>
                <a:gd name="T63" fmla="*/ 32 h 84"/>
                <a:gd name="T64" fmla="*/ 52 w 72"/>
                <a:gd name="T65" fmla="*/ 32 h 84"/>
                <a:gd name="T66" fmla="*/ 48 w 72"/>
                <a:gd name="T67" fmla="*/ 24 h 84"/>
                <a:gd name="T68" fmla="*/ 48 w 72"/>
                <a:gd name="T69" fmla="*/ 24 h 84"/>
                <a:gd name="T70" fmla="*/ 40 w 72"/>
                <a:gd name="T71" fmla="*/ 20 h 84"/>
                <a:gd name="T72" fmla="*/ 40 w 72"/>
                <a:gd name="T73" fmla="*/ 20 h 84"/>
                <a:gd name="T74" fmla="*/ 32 w 72"/>
                <a:gd name="T75" fmla="*/ 18 h 84"/>
                <a:gd name="T76" fmla="*/ 20 w 72"/>
                <a:gd name="T77" fmla="*/ 18 h 84"/>
                <a:gd name="T78" fmla="*/ 20 w 72"/>
                <a:gd name="T79" fmla="*/ 66 h 84"/>
                <a:gd name="T80" fmla="*/ 32 w 72"/>
                <a:gd name="T81" fmla="*/ 66 h 84"/>
                <a:gd name="T82" fmla="*/ 32 w 72"/>
                <a:gd name="T83" fmla="*/ 66 h 84"/>
                <a:gd name="T84" fmla="*/ 40 w 72"/>
                <a:gd name="T85" fmla="*/ 66 h 84"/>
                <a:gd name="T86" fmla="*/ 40 w 72"/>
                <a:gd name="T87" fmla="*/ 66 h 84"/>
                <a:gd name="T88" fmla="*/ 48 w 72"/>
                <a:gd name="T89" fmla="*/ 60 h 84"/>
                <a:gd name="T90" fmla="*/ 48 w 72"/>
                <a:gd name="T91" fmla="*/ 60 h 84"/>
                <a:gd name="T92" fmla="*/ 52 w 72"/>
                <a:gd name="T93" fmla="*/ 52 h 84"/>
                <a:gd name="T94" fmla="*/ 52 w 72"/>
                <a:gd name="T95" fmla="*/ 52 h 84"/>
                <a:gd name="T96" fmla="*/ 54 w 72"/>
                <a:gd name="T97" fmla="*/ 42 h 84"/>
                <a:gd name="T98" fmla="*/ 54 w 72"/>
                <a:gd name="T99" fmla="*/ 4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2" h="84">
                  <a:moveTo>
                    <a:pt x="0" y="84"/>
                  </a:moveTo>
                  <a:lnTo>
                    <a:pt x="0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42" y="2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6" y="8"/>
                  </a:lnTo>
                  <a:lnTo>
                    <a:pt x="62" y="14"/>
                  </a:lnTo>
                  <a:lnTo>
                    <a:pt x="62" y="14"/>
                  </a:lnTo>
                  <a:lnTo>
                    <a:pt x="68" y="20"/>
                  </a:lnTo>
                  <a:lnTo>
                    <a:pt x="70" y="26"/>
                  </a:lnTo>
                  <a:lnTo>
                    <a:pt x="70" y="26"/>
                  </a:lnTo>
                  <a:lnTo>
                    <a:pt x="72" y="34"/>
                  </a:lnTo>
                  <a:lnTo>
                    <a:pt x="72" y="42"/>
                  </a:lnTo>
                  <a:lnTo>
                    <a:pt x="72" y="42"/>
                  </a:lnTo>
                  <a:lnTo>
                    <a:pt x="72" y="52"/>
                  </a:lnTo>
                  <a:lnTo>
                    <a:pt x="70" y="60"/>
                  </a:lnTo>
                  <a:lnTo>
                    <a:pt x="70" y="60"/>
                  </a:lnTo>
                  <a:lnTo>
                    <a:pt x="66" y="66"/>
                  </a:lnTo>
                  <a:lnTo>
                    <a:pt x="62" y="72"/>
                  </a:lnTo>
                  <a:lnTo>
                    <a:pt x="62" y="72"/>
                  </a:lnTo>
                  <a:lnTo>
                    <a:pt x="56" y="78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0" y="82"/>
                  </a:lnTo>
                  <a:lnTo>
                    <a:pt x="32" y="84"/>
                  </a:lnTo>
                  <a:lnTo>
                    <a:pt x="0" y="84"/>
                  </a:lnTo>
                  <a:lnTo>
                    <a:pt x="0" y="84"/>
                  </a:lnTo>
                  <a:close/>
                  <a:moveTo>
                    <a:pt x="54" y="42"/>
                  </a:moveTo>
                  <a:lnTo>
                    <a:pt x="54" y="42"/>
                  </a:lnTo>
                  <a:lnTo>
                    <a:pt x="52" y="32"/>
                  </a:lnTo>
                  <a:lnTo>
                    <a:pt x="52" y="32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2" y="18"/>
                  </a:lnTo>
                  <a:lnTo>
                    <a:pt x="20" y="18"/>
                  </a:lnTo>
                  <a:lnTo>
                    <a:pt x="20" y="66"/>
                  </a:lnTo>
                  <a:lnTo>
                    <a:pt x="32" y="66"/>
                  </a:lnTo>
                  <a:lnTo>
                    <a:pt x="32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8" y="60"/>
                  </a:lnTo>
                  <a:lnTo>
                    <a:pt x="48" y="60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54" y="42"/>
                  </a:lnTo>
                  <a:lnTo>
                    <a:pt x="54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3" name="文本框 1"/>
          <p:cNvSpPr txBox="1"/>
          <p:nvPr/>
        </p:nvSpPr>
        <p:spPr>
          <a:xfrm>
            <a:off x="773815" y="1225054"/>
            <a:ext cx="10324797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204" name="组合 203"/>
          <p:cNvGrpSpPr/>
          <p:nvPr/>
        </p:nvGrpSpPr>
        <p:grpSpPr>
          <a:xfrm>
            <a:off x="6000636" y="2190754"/>
            <a:ext cx="3174486" cy="1878718"/>
            <a:chOff x="670932" y="3593883"/>
            <a:chExt cx="3174486" cy="1878718"/>
          </a:xfrm>
        </p:grpSpPr>
        <p:sp>
          <p:nvSpPr>
            <p:cNvPr id="205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206" name="组合 205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207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208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214" name="组合 213"/>
          <p:cNvGrpSpPr/>
          <p:nvPr/>
        </p:nvGrpSpPr>
        <p:grpSpPr>
          <a:xfrm>
            <a:off x="6000636" y="3572506"/>
            <a:ext cx="3174486" cy="1878718"/>
            <a:chOff x="670932" y="3593883"/>
            <a:chExt cx="3174486" cy="1878718"/>
          </a:xfrm>
        </p:grpSpPr>
        <p:sp>
          <p:nvSpPr>
            <p:cNvPr id="215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216" name="组合 215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217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218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224" name="组合 223"/>
          <p:cNvGrpSpPr/>
          <p:nvPr/>
        </p:nvGrpSpPr>
        <p:grpSpPr>
          <a:xfrm>
            <a:off x="8905556" y="2190754"/>
            <a:ext cx="3174486" cy="1878718"/>
            <a:chOff x="670932" y="3593883"/>
            <a:chExt cx="3174486" cy="1878718"/>
          </a:xfrm>
        </p:grpSpPr>
        <p:sp>
          <p:nvSpPr>
            <p:cNvPr id="225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226" name="组合 225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227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228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229" name="组合 228"/>
          <p:cNvGrpSpPr/>
          <p:nvPr/>
        </p:nvGrpSpPr>
        <p:grpSpPr>
          <a:xfrm>
            <a:off x="8905556" y="3572506"/>
            <a:ext cx="3174486" cy="1878718"/>
            <a:chOff x="670932" y="3593883"/>
            <a:chExt cx="3174486" cy="1878718"/>
          </a:xfrm>
        </p:grpSpPr>
        <p:sp>
          <p:nvSpPr>
            <p:cNvPr id="230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231" name="组合 230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232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233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234" name="组合 233"/>
          <p:cNvGrpSpPr/>
          <p:nvPr/>
        </p:nvGrpSpPr>
        <p:grpSpPr>
          <a:xfrm>
            <a:off x="8940985" y="5059013"/>
            <a:ext cx="3174486" cy="1878718"/>
            <a:chOff x="670932" y="3593883"/>
            <a:chExt cx="3174486" cy="1878718"/>
          </a:xfrm>
        </p:grpSpPr>
        <p:sp>
          <p:nvSpPr>
            <p:cNvPr id="235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236" name="组合 235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237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238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259" name="组合 258"/>
          <p:cNvGrpSpPr/>
          <p:nvPr/>
        </p:nvGrpSpPr>
        <p:grpSpPr>
          <a:xfrm>
            <a:off x="6018651" y="5059013"/>
            <a:ext cx="3174486" cy="1878718"/>
            <a:chOff x="670932" y="3593883"/>
            <a:chExt cx="3174486" cy="1878718"/>
          </a:xfrm>
        </p:grpSpPr>
        <p:sp>
          <p:nvSpPr>
            <p:cNvPr id="260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261" name="组合 260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262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263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pic>
        <p:nvPicPr>
          <p:cNvPr id="209" name="图片 20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41" b="5771"/>
          <a:stretch/>
        </p:blipFill>
        <p:spPr>
          <a:xfrm rot="10800000">
            <a:off x="9489817" y="-38705"/>
            <a:ext cx="2702183" cy="2839889"/>
          </a:xfrm>
          <a:prstGeom prst="rect">
            <a:avLst/>
          </a:prstGeom>
        </p:spPr>
      </p:pic>
      <p:pic>
        <p:nvPicPr>
          <p:cNvPr id="210" name="图片 20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258" t="9335" r="28046" b="56210"/>
          <a:stretch/>
        </p:blipFill>
        <p:spPr>
          <a:xfrm>
            <a:off x="8735977" y="289411"/>
            <a:ext cx="3218677" cy="2511773"/>
          </a:xfrm>
          <a:prstGeom prst="rect">
            <a:avLst/>
          </a:prstGeom>
        </p:spPr>
      </p:pic>
      <p:pic>
        <p:nvPicPr>
          <p:cNvPr id="211" name="图片 2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37" t="71515" r="19659" b="1905"/>
          <a:stretch/>
        </p:blipFill>
        <p:spPr>
          <a:xfrm>
            <a:off x="6070600" y="5496144"/>
            <a:ext cx="6121400" cy="1361856"/>
          </a:xfrm>
          <a:prstGeom prst="rect">
            <a:avLst/>
          </a:prstGeom>
        </p:spPr>
      </p:pic>
      <p:grpSp>
        <p:nvGrpSpPr>
          <p:cNvPr id="212" name="组合 211"/>
          <p:cNvGrpSpPr/>
          <p:nvPr/>
        </p:nvGrpSpPr>
        <p:grpSpPr>
          <a:xfrm>
            <a:off x="1" y="8358"/>
            <a:ext cx="1074590" cy="1354775"/>
            <a:chOff x="0" y="8358"/>
            <a:chExt cx="1935804" cy="2440538"/>
          </a:xfrm>
        </p:grpSpPr>
        <p:pic>
          <p:nvPicPr>
            <p:cNvPr id="213" name="图片 21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9129" b="16970"/>
            <a:stretch/>
          </p:blipFill>
          <p:spPr>
            <a:xfrm>
              <a:off x="0" y="8358"/>
              <a:ext cx="1935804" cy="2440538"/>
            </a:xfrm>
            <a:prstGeom prst="rect">
              <a:avLst/>
            </a:prstGeom>
          </p:spPr>
        </p:pic>
        <p:pic>
          <p:nvPicPr>
            <p:cNvPr id="219" name="图片 2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3421" y="514657"/>
              <a:ext cx="1346112" cy="13461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40010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1068118" y="2449716"/>
            <a:ext cx="3251200" cy="3165475"/>
            <a:chOff x="3062288" y="1982788"/>
            <a:chExt cx="3251200" cy="3165475"/>
          </a:xfrm>
        </p:grpSpPr>
        <p:sp>
          <p:nvSpPr>
            <p:cNvPr id="18" name="Freeform 28"/>
            <p:cNvSpPr>
              <a:spLocks noEditPoints="1"/>
            </p:cNvSpPr>
            <p:nvPr/>
          </p:nvSpPr>
          <p:spPr bwMode="auto">
            <a:xfrm>
              <a:off x="3500438" y="2379663"/>
              <a:ext cx="2371725" cy="2371725"/>
            </a:xfrm>
            <a:custGeom>
              <a:avLst/>
              <a:gdLst>
                <a:gd name="T0" fmla="*/ 862 w 1494"/>
                <a:gd name="T1" fmla="*/ 8 h 1494"/>
                <a:gd name="T2" fmla="*/ 1038 w 1494"/>
                <a:gd name="T3" fmla="*/ 58 h 1494"/>
                <a:gd name="T4" fmla="*/ 1194 w 1494"/>
                <a:gd name="T5" fmla="*/ 148 h 1494"/>
                <a:gd name="T6" fmla="*/ 1324 w 1494"/>
                <a:gd name="T7" fmla="*/ 272 h 1494"/>
                <a:gd name="T8" fmla="*/ 1420 w 1494"/>
                <a:gd name="T9" fmla="*/ 422 h 1494"/>
                <a:gd name="T10" fmla="*/ 1480 w 1494"/>
                <a:gd name="T11" fmla="*/ 596 h 1494"/>
                <a:gd name="T12" fmla="*/ 1494 w 1494"/>
                <a:gd name="T13" fmla="*/ 746 h 1494"/>
                <a:gd name="T14" fmla="*/ 1470 w 1494"/>
                <a:gd name="T15" fmla="*/ 934 h 1494"/>
                <a:gd name="T16" fmla="*/ 1404 w 1494"/>
                <a:gd name="T17" fmla="*/ 1102 h 1494"/>
                <a:gd name="T18" fmla="*/ 1300 w 1494"/>
                <a:gd name="T19" fmla="*/ 1248 h 1494"/>
                <a:gd name="T20" fmla="*/ 1166 w 1494"/>
                <a:gd name="T21" fmla="*/ 1366 h 1494"/>
                <a:gd name="T22" fmla="*/ 1004 w 1494"/>
                <a:gd name="T23" fmla="*/ 1448 h 1494"/>
                <a:gd name="T24" fmla="*/ 824 w 1494"/>
                <a:gd name="T25" fmla="*/ 1490 h 1494"/>
                <a:gd name="T26" fmla="*/ 670 w 1494"/>
                <a:gd name="T27" fmla="*/ 1490 h 1494"/>
                <a:gd name="T28" fmla="*/ 490 w 1494"/>
                <a:gd name="T29" fmla="*/ 1448 h 1494"/>
                <a:gd name="T30" fmla="*/ 330 w 1494"/>
                <a:gd name="T31" fmla="*/ 1366 h 1494"/>
                <a:gd name="T32" fmla="*/ 194 w 1494"/>
                <a:gd name="T33" fmla="*/ 1248 h 1494"/>
                <a:gd name="T34" fmla="*/ 90 w 1494"/>
                <a:gd name="T35" fmla="*/ 1102 h 1494"/>
                <a:gd name="T36" fmla="*/ 24 w 1494"/>
                <a:gd name="T37" fmla="*/ 934 h 1494"/>
                <a:gd name="T38" fmla="*/ 0 w 1494"/>
                <a:gd name="T39" fmla="*/ 746 h 1494"/>
                <a:gd name="T40" fmla="*/ 16 w 1494"/>
                <a:gd name="T41" fmla="*/ 596 h 1494"/>
                <a:gd name="T42" fmla="*/ 74 w 1494"/>
                <a:gd name="T43" fmla="*/ 422 h 1494"/>
                <a:gd name="T44" fmla="*/ 170 w 1494"/>
                <a:gd name="T45" fmla="*/ 272 h 1494"/>
                <a:gd name="T46" fmla="*/ 300 w 1494"/>
                <a:gd name="T47" fmla="*/ 148 h 1494"/>
                <a:gd name="T48" fmla="*/ 456 w 1494"/>
                <a:gd name="T49" fmla="*/ 58 h 1494"/>
                <a:gd name="T50" fmla="*/ 634 w 1494"/>
                <a:gd name="T51" fmla="*/ 8 h 1494"/>
                <a:gd name="T52" fmla="*/ 748 w 1494"/>
                <a:gd name="T53" fmla="*/ 118 h 1494"/>
                <a:gd name="T54" fmla="*/ 874 w 1494"/>
                <a:gd name="T55" fmla="*/ 130 h 1494"/>
                <a:gd name="T56" fmla="*/ 1020 w 1494"/>
                <a:gd name="T57" fmla="*/ 180 h 1494"/>
                <a:gd name="T58" fmla="*/ 1148 w 1494"/>
                <a:gd name="T59" fmla="*/ 260 h 1494"/>
                <a:gd name="T60" fmla="*/ 1252 w 1494"/>
                <a:gd name="T61" fmla="*/ 370 h 1494"/>
                <a:gd name="T62" fmla="*/ 1328 w 1494"/>
                <a:gd name="T63" fmla="*/ 502 h 1494"/>
                <a:gd name="T64" fmla="*/ 1370 w 1494"/>
                <a:gd name="T65" fmla="*/ 650 h 1494"/>
                <a:gd name="T66" fmla="*/ 1376 w 1494"/>
                <a:gd name="T67" fmla="*/ 778 h 1494"/>
                <a:gd name="T68" fmla="*/ 1348 w 1494"/>
                <a:gd name="T69" fmla="*/ 934 h 1494"/>
                <a:gd name="T70" fmla="*/ 1286 w 1494"/>
                <a:gd name="T71" fmla="*/ 1072 h 1494"/>
                <a:gd name="T72" fmla="*/ 1192 w 1494"/>
                <a:gd name="T73" fmla="*/ 1192 h 1494"/>
                <a:gd name="T74" fmla="*/ 1074 w 1494"/>
                <a:gd name="T75" fmla="*/ 1284 h 1494"/>
                <a:gd name="T76" fmla="*/ 934 w 1494"/>
                <a:gd name="T77" fmla="*/ 1348 h 1494"/>
                <a:gd name="T78" fmla="*/ 780 w 1494"/>
                <a:gd name="T79" fmla="*/ 1376 h 1494"/>
                <a:gd name="T80" fmla="*/ 652 w 1494"/>
                <a:gd name="T81" fmla="*/ 1368 h 1494"/>
                <a:gd name="T82" fmla="*/ 502 w 1494"/>
                <a:gd name="T83" fmla="*/ 1326 h 1494"/>
                <a:gd name="T84" fmla="*/ 370 w 1494"/>
                <a:gd name="T85" fmla="*/ 1250 h 1494"/>
                <a:gd name="T86" fmla="*/ 262 w 1494"/>
                <a:gd name="T87" fmla="*/ 1146 h 1494"/>
                <a:gd name="T88" fmla="*/ 180 w 1494"/>
                <a:gd name="T89" fmla="*/ 1020 h 1494"/>
                <a:gd name="T90" fmla="*/ 130 w 1494"/>
                <a:gd name="T91" fmla="*/ 874 h 1494"/>
                <a:gd name="T92" fmla="*/ 118 w 1494"/>
                <a:gd name="T93" fmla="*/ 746 h 1494"/>
                <a:gd name="T94" fmla="*/ 138 w 1494"/>
                <a:gd name="T95" fmla="*/ 590 h 1494"/>
                <a:gd name="T96" fmla="*/ 194 w 1494"/>
                <a:gd name="T97" fmla="*/ 446 h 1494"/>
                <a:gd name="T98" fmla="*/ 282 w 1494"/>
                <a:gd name="T99" fmla="*/ 324 h 1494"/>
                <a:gd name="T100" fmla="*/ 396 w 1494"/>
                <a:gd name="T101" fmla="*/ 224 h 1494"/>
                <a:gd name="T102" fmla="*/ 530 w 1494"/>
                <a:gd name="T103" fmla="*/ 156 h 1494"/>
                <a:gd name="T104" fmla="*/ 682 w 1494"/>
                <a:gd name="T105" fmla="*/ 120 h 1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94" h="1494">
                  <a:moveTo>
                    <a:pt x="748" y="0"/>
                  </a:moveTo>
                  <a:lnTo>
                    <a:pt x="748" y="0"/>
                  </a:lnTo>
                  <a:lnTo>
                    <a:pt x="786" y="0"/>
                  </a:lnTo>
                  <a:lnTo>
                    <a:pt x="824" y="4"/>
                  </a:lnTo>
                  <a:lnTo>
                    <a:pt x="862" y="8"/>
                  </a:lnTo>
                  <a:lnTo>
                    <a:pt x="898" y="14"/>
                  </a:lnTo>
                  <a:lnTo>
                    <a:pt x="934" y="24"/>
                  </a:lnTo>
                  <a:lnTo>
                    <a:pt x="970" y="34"/>
                  </a:lnTo>
                  <a:lnTo>
                    <a:pt x="1004" y="44"/>
                  </a:lnTo>
                  <a:lnTo>
                    <a:pt x="1038" y="58"/>
                  </a:lnTo>
                  <a:lnTo>
                    <a:pt x="1072" y="74"/>
                  </a:lnTo>
                  <a:lnTo>
                    <a:pt x="1104" y="90"/>
                  </a:lnTo>
                  <a:lnTo>
                    <a:pt x="1134" y="108"/>
                  </a:lnTo>
                  <a:lnTo>
                    <a:pt x="1166" y="128"/>
                  </a:lnTo>
                  <a:lnTo>
                    <a:pt x="1194" y="148"/>
                  </a:lnTo>
                  <a:lnTo>
                    <a:pt x="1222" y="170"/>
                  </a:lnTo>
                  <a:lnTo>
                    <a:pt x="1250" y="194"/>
                  </a:lnTo>
                  <a:lnTo>
                    <a:pt x="1276" y="218"/>
                  </a:lnTo>
                  <a:lnTo>
                    <a:pt x="1300" y="244"/>
                  </a:lnTo>
                  <a:lnTo>
                    <a:pt x="1324" y="272"/>
                  </a:lnTo>
                  <a:lnTo>
                    <a:pt x="1346" y="300"/>
                  </a:lnTo>
                  <a:lnTo>
                    <a:pt x="1366" y="328"/>
                  </a:lnTo>
                  <a:lnTo>
                    <a:pt x="1386" y="360"/>
                  </a:lnTo>
                  <a:lnTo>
                    <a:pt x="1404" y="390"/>
                  </a:lnTo>
                  <a:lnTo>
                    <a:pt x="1420" y="422"/>
                  </a:lnTo>
                  <a:lnTo>
                    <a:pt x="1436" y="456"/>
                  </a:lnTo>
                  <a:lnTo>
                    <a:pt x="1450" y="490"/>
                  </a:lnTo>
                  <a:lnTo>
                    <a:pt x="1460" y="524"/>
                  </a:lnTo>
                  <a:lnTo>
                    <a:pt x="1470" y="560"/>
                  </a:lnTo>
                  <a:lnTo>
                    <a:pt x="1480" y="596"/>
                  </a:lnTo>
                  <a:lnTo>
                    <a:pt x="1486" y="632"/>
                  </a:lnTo>
                  <a:lnTo>
                    <a:pt x="1490" y="670"/>
                  </a:lnTo>
                  <a:lnTo>
                    <a:pt x="1494" y="708"/>
                  </a:lnTo>
                  <a:lnTo>
                    <a:pt x="1494" y="746"/>
                  </a:lnTo>
                  <a:lnTo>
                    <a:pt x="1494" y="746"/>
                  </a:lnTo>
                  <a:lnTo>
                    <a:pt x="1494" y="786"/>
                  </a:lnTo>
                  <a:lnTo>
                    <a:pt x="1490" y="822"/>
                  </a:lnTo>
                  <a:lnTo>
                    <a:pt x="1486" y="860"/>
                  </a:lnTo>
                  <a:lnTo>
                    <a:pt x="1480" y="898"/>
                  </a:lnTo>
                  <a:lnTo>
                    <a:pt x="1470" y="934"/>
                  </a:lnTo>
                  <a:lnTo>
                    <a:pt x="1460" y="968"/>
                  </a:lnTo>
                  <a:lnTo>
                    <a:pt x="1450" y="1004"/>
                  </a:lnTo>
                  <a:lnTo>
                    <a:pt x="1436" y="1038"/>
                  </a:lnTo>
                  <a:lnTo>
                    <a:pt x="1420" y="1070"/>
                  </a:lnTo>
                  <a:lnTo>
                    <a:pt x="1404" y="1102"/>
                  </a:lnTo>
                  <a:lnTo>
                    <a:pt x="1386" y="1134"/>
                  </a:lnTo>
                  <a:lnTo>
                    <a:pt x="1366" y="1164"/>
                  </a:lnTo>
                  <a:lnTo>
                    <a:pt x="1346" y="1194"/>
                  </a:lnTo>
                  <a:lnTo>
                    <a:pt x="1324" y="1222"/>
                  </a:lnTo>
                  <a:lnTo>
                    <a:pt x="1300" y="1248"/>
                  </a:lnTo>
                  <a:lnTo>
                    <a:pt x="1276" y="1274"/>
                  </a:lnTo>
                  <a:lnTo>
                    <a:pt x="1250" y="1300"/>
                  </a:lnTo>
                  <a:lnTo>
                    <a:pt x="1222" y="1324"/>
                  </a:lnTo>
                  <a:lnTo>
                    <a:pt x="1194" y="1346"/>
                  </a:lnTo>
                  <a:lnTo>
                    <a:pt x="1166" y="1366"/>
                  </a:lnTo>
                  <a:lnTo>
                    <a:pt x="1134" y="1386"/>
                  </a:lnTo>
                  <a:lnTo>
                    <a:pt x="1104" y="1404"/>
                  </a:lnTo>
                  <a:lnTo>
                    <a:pt x="1072" y="1420"/>
                  </a:lnTo>
                  <a:lnTo>
                    <a:pt x="1038" y="1434"/>
                  </a:lnTo>
                  <a:lnTo>
                    <a:pt x="1004" y="1448"/>
                  </a:lnTo>
                  <a:lnTo>
                    <a:pt x="970" y="1460"/>
                  </a:lnTo>
                  <a:lnTo>
                    <a:pt x="934" y="1470"/>
                  </a:lnTo>
                  <a:lnTo>
                    <a:pt x="898" y="1478"/>
                  </a:lnTo>
                  <a:lnTo>
                    <a:pt x="862" y="1486"/>
                  </a:lnTo>
                  <a:lnTo>
                    <a:pt x="824" y="1490"/>
                  </a:lnTo>
                  <a:lnTo>
                    <a:pt x="786" y="1492"/>
                  </a:lnTo>
                  <a:lnTo>
                    <a:pt x="748" y="1494"/>
                  </a:lnTo>
                  <a:lnTo>
                    <a:pt x="748" y="1494"/>
                  </a:lnTo>
                  <a:lnTo>
                    <a:pt x="708" y="1492"/>
                  </a:lnTo>
                  <a:lnTo>
                    <a:pt x="670" y="1490"/>
                  </a:lnTo>
                  <a:lnTo>
                    <a:pt x="634" y="1486"/>
                  </a:lnTo>
                  <a:lnTo>
                    <a:pt x="596" y="1478"/>
                  </a:lnTo>
                  <a:lnTo>
                    <a:pt x="560" y="1470"/>
                  </a:lnTo>
                  <a:lnTo>
                    <a:pt x="526" y="1460"/>
                  </a:lnTo>
                  <a:lnTo>
                    <a:pt x="490" y="1448"/>
                  </a:lnTo>
                  <a:lnTo>
                    <a:pt x="456" y="1434"/>
                  </a:lnTo>
                  <a:lnTo>
                    <a:pt x="424" y="1420"/>
                  </a:lnTo>
                  <a:lnTo>
                    <a:pt x="392" y="1404"/>
                  </a:lnTo>
                  <a:lnTo>
                    <a:pt x="360" y="1386"/>
                  </a:lnTo>
                  <a:lnTo>
                    <a:pt x="330" y="1366"/>
                  </a:lnTo>
                  <a:lnTo>
                    <a:pt x="300" y="1346"/>
                  </a:lnTo>
                  <a:lnTo>
                    <a:pt x="272" y="1324"/>
                  </a:lnTo>
                  <a:lnTo>
                    <a:pt x="244" y="1300"/>
                  </a:lnTo>
                  <a:lnTo>
                    <a:pt x="220" y="1274"/>
                  </a:lnTo>
                  <a:lnTo>
                    <a:pt x="194" y="1248"/>
                  </a:lnTo>
                  <a:lnTo>
                    <a:pt x="170" y="1222"/>
                  </a:lnTo>
                  <a:lnTo>
                    <a:pt x="148" y="1194"/>
                  </a:lnTo>
                  <a:lnTo>
                    <a:pt x="128" y="1164"/>
                  </a:lnTo>
                  <a:lnTo>
                    <a:pt x="108" y="1134"/>
                  </a:lnTo>
                  <a:lnTo>
                    <a:pt x="90" y="1102"/>
                  </a:lnTo>
                  <a:lnTo>
                    <a:pt x="74" y="1070"/>
                  </a:lnTo>
                  <a:lnTo>
                    <a:pt x="58" y="1038"/>
                  </a:lnTo>
                  <a:lnTo>
                    <a:pt x="46" y="1004"/>
                  </a:lnTo>
                  <a:lnTo>
                    <a:pt x="34" y="968"/>
                  </a:lnTo>
                  <a:lnTo>
                    <a:pt x="24" y="934"/>
                  </a:lnTo>
                  <a:lnTo>
                    <a:pt x="16" y="898"/>
                  </a:lnTo>
                  <a:lnTo>
                    <a:pt x="8" y="860"/>
                  </a:lnTo>
                  <a:lnTo>
                    <a:pt x="4" y="822"/>
                  </a:lnTo>
                  <a:lnTo>
                    <a:pt x="2" y="786"/>
                  </a:lnTo>
                  <a:lnTo>
                    <a:pt x="0" y="746"/>
                  </a:lnTo>
                  <a:lnTo>
                    <a:pt x="0" y="746"/>
                  </a:lnTo>
                  <a:lnTo>
                    <a:pt x="2" y="708"/>
                  </a:lnTo>
                  <a:lnTo>
                    <a:pt x="4" y="670"/>
                  </a:lnTo>
                  <a:lnTo>
                    <a:pt x="8" y="632"/>
                  </a:lnTo>
                  <a:lnTo>
                    <a:pt x="16" y="596"/>
                  </a:lnTo>
                  <a:lnTo>
                    <a:pt x="24" y="560"/>
                  </a:lnTo>
                  <a:lnTo>
                    <a:pt x="34" y="524"/>
                  </a:lnTo>
                  <a:lnTo>
                    <a:pt x="46" y="490"/>
                  </a:lnTo>
                  <a:lnTo>
                    <a:pt x="58" y="456"/>
                  </a:lnTo>
                  <a:lnTo>
                    <a:pt x="74" y="422"/>
                  </a:lnTo>
                  <a:lnTo>
                    <a:pt x="90" y="390"/>
                  </a:lnTo>
                  <a:lnTo>
                    <a:pt x="108" y="360"/>
                  </a:lnTo>
                  <a:lnTo>
                    <a:pt x="128" y="328"/>
                  </a:lnTo>
                  <a:lnTo>
                    <a:pt x="148" y="300"/>
                  </a:lnTo>
                  <a:lnTo>
                    <a:pt x="170" y="272"/>
                  </a:lnTo>
                  <a:lnTo>
                    <a:pt x="194" y="244"/>
                  </a:lnTo>
                  <a:lnTo>
                    <a:pt x="220" y="218"/>
                  </a:lnTo>
                  <a:lnTo>
                    <a:pt x="244" y="194"/>
                  </a:lnTo>
                  <a:lnTo>
                    <a:pt x="272" y="170"/>
                  </a:lnTo>
                  <a:lnTo>
                    <a:pt x="300" y="148"/>
                  </a:lnTo>
                  <a:lnTo>
                    <a:pt x="330" y="128"/>
                  </a:lnTo>
                  <a:lnTo>
                    <a:pt x="360" y="108"/>
                  </a:lnTo>
                  <a:lnTo>
                    <a:pt x="392" y="90"/>
                  </a:lnTo>
                  <a:lnTo>
                    <a:pt x="424" y="74"/>
                  </a:lnTo>
                  <a:lnTo>
                    <a:pt x="456" y="58"/>
                  </a:lnTo>
                  <a:lnTo>
                    <a:pt x="490" y="44"/>
                  </a:lnTo>
                  <a:lnTo>
                    <a:pt x="526" y="34"/>
                  </a:lnTo>
                  <a:lnTo>
                    <a:pt x="560" y="24"/>
                  </a:lnTo>
                  <a:lnTo>
                    <a:pt x="596" y="14"/>
                  </a:lnTo>
                  <a:lnTo>
                    <a:pt x="634" y="8"/>
                  </a:lnTo>
                  <a:lnTo>
                    <a:pt x="670" y="4"/>
                  </a:lnTo>
                  <a:lnTo>
                    <a:pt x="708" y="0"/>
                  </a:lnTo>
                  <a:lnTo>
                    <a:pt x="748" y="0"/>
                  </a:lnTo>
                  <a:lnTo>
                    <a:pt x="748" y="0"/>
                  </a:lnTo>
                  <a:close/>
                  <a:moveTo>
                    <a:pt x="748" y="118"/>
                  </a:moveTo>
                  <a:lnTo>
                    <a:pt x="748" y="118"/>
                  </a:lnTo>
                  <a:lnTo>
                    <a:pt x="780" y="118"/>
                  </a:lnTo>
                  <a:lnTo>
                    <a:pt x="812" y="120"/>
                  </a:lnTo>
                  <a:lnTo>
                    <a:pt x="844" y="124"/>
                  </a:lnTo>
                  <a:lnTo>
                    <a:pt x="874" y="130"/>
                  </a:lnTo>
                  <a:lnTo>
                    <a:pt x="904" y="138"/>
                  </a:lnTo>
                  <a:lnTo>
                    <a:pt x="934" y="146"/>
                  </a:lnTo>
                  <a:lnTo>
                    <a:pt x="964" y="156"/>
                  </a:lnTo>
                  <a:lnTo>
                    <a:pt x="992" y="166"/>
                  </a:lnTo>
                  <a:lnTo>
                    <a:pt x="1020" y="180"/>
                  </a:lnTo>
                  <a:lnTo>
                    <a:pt x="1048" y="194"/>
                  </a:lnTo>
                  <a:lnTo>
                    <a:pt x="1074" y="208"/>
                  </a:lnTo>
                  <a:lnTo>
                    <a:pt x="1100" y="224"/>
                  </a:lnTo>
                  <a:lnTo>
                    <a:pt x="1124" y="242"/>
                  </a:lnTo>
                  <a:lnTo>
                    <a:pt x="1148" y="260"/>
                  </a:lnTo>
                  <a:lnTo>
                    <a:pt x="1170" y="280"/>
                  </a:lnTo>
                  <a:lnTo>
                    <a:pt x="1192" y="302"/>
                  </a:lnTo>
                  <a:lnTo>
                    <a:pt x="1214" y="324"/>
                  </a:lnTo>
                  <a:lnTo>
                    <a:pt x="1232" y="346"/>
                  </a:lnTo>
                  <a:lnTo>
                    <a:pt x="1252" y="370"/>
                  </a:lnTo>
                  <a:lnTo>
                    <a:pt x="1270" y="394"/>
                  </a:lnTo>
                  <a:lnTo>
                    <a:pt x="1286" y="420"/>
                  </a:lnTo>
                  <a:lnTo>
                    <a:pt x="1300" y="446"/>
                  </a:lnTo>
                  <a:lnTo>
                    <a:pt x="1314" y="474"/>
                  </a:lnTo>
                  <a:lnTo>
                    <a:pt x="1328" y="502"/>
                  </a:lnTo>
                  <a:lnTo>
                    <a:pt x="1338" y="530"/>
                  </a:lnTo>
                  <a:lnTo>
                    <a:pt x="1348" y="560"/>
                  </a:lnTo>
                  <a:lnTo>
                    <a:pt x="1356" y="590"/>
                  </a:lnTo>
                  <a:lnTo>
                    <a:pt x="1364" y="620"/>
                  </a:lnTo>
                  <a:lnTo>
                    <a:pt x="1370" y="650"/>
                  </a:lnTo>
                  <a:lnTo>
                    <a:pt x="1374" y="682"/>
                  </a:lnTo>
                  <a:lnTo>
                    <a:pt x="1376" y="714"/>
                  </a:lnTo>
                  <a:lnTo>
                    <a:pt x="1376" y="746"/>
                  </a:lnTo>
                  <a:lnTo>
                    <a:pt x="1376" y="746"/>
                  </a:lnTo>
                  <a:lnTo>
                    <a:pt x="1376" y="778"/>
                  </a:lnTo>
                  <a:lnTo>
                    <a:pt x="1374" y="810"/>
                  </a:lnTo>
                  <a:lnTo>
                    <a:pt x="1370" y="842"/>
                  </a:lnTo>
                  <a:lnTo>
                    <a:pt x="1364" y="874"/>
                  </a:lnTo>
                  <a:lnTo>
                    <a:pt x="1356" y="904"/>
                  </a:lnTo>
                  <a:lnTo>
                    <a:pt x="1348" y="934"/>
                  </a:lnTo>
                  <a:lnTo>
                    <a:pt x="1338" y="962"/>
                  </a:lnTo>
                  <a:lnTo>
                    <a:pt x="1328" y="992"/>
                  </a:lnTo>
                  <a:lnTo>
                    <a:pt x="1314" y="1020"/>
                  </a:lnTo>
                  <a:lnTo>
                    <a:pt x="1300" y="1046"/>
                  </a:lnTo>
                  <a:lnTo>
                    <a:pt x="1286" y="1072"/>
                  </a:lnTo>
                  <a:lnTo>
                    <a:pt x="1270" y="1098"/>
                  </a:lnTo>
                  <a:lnTo>
                    <a:pt x="1252" y="1124"/>
                  </a:lnTo>
                  <a:lnTo>
                    <a:pt x="1232" y="1146"/>
                  </a:lnTo>
                  <a:lnTo>
                    <a:pt x="1214" y="1170"/>
                  </a:lnTo>
                  <a:lnTo>
                    <a:pt x="1192" y="1192"/>
                  </a:lnTo>
                  <a:lnTo>
                    <a:pt x="1170" y="1212"/>
                  </a:lnTo>
                  <a:lnTo>
                    <a:pt x="1148" y="1232"/>
                  </a:lnTo>
                  <a:lnTo>
                    <a:pt x="1124" y="1250"/>
                  </a:lnTo>
                  <a:lnTo>
                    <a:pt x="1100" y="1268"/>
                  </a:lnTo>
                  <a:lnTo>
                    <a:pt x="1074" y="1284"/>
                  </a:lnTo>
                  <a:lnTo>
                    <a:pt x="1048" y="1300"/>
                  </a:lnTo>
                  <a:lnTo>
                    <a:pt x="1020" y="1314"/>
                  </a:lnTo>
                  <a:lnTo>
                    <a:pt x="992" y="1326"/>
                  </a:lnTo>
                  <a:lnTo>
                    <a:pt x="964" y="1338"/>
                  </a:lnTo>
                  <a:lnTo>
                    <a:pt x="934" y="1348"/>
                  </a:lnTo>
                  <a:lnTo>
                    <a:pt x="904" y="1356"/>
                  </a:lnTo>
                  <a:lnTo>
                    <a:pt x="874" y="1364"/>
                  </a:lnTo>
                  <a:lnTo>
                    <a:pt x="844" y="1368"/>
                  </a:lnTo>
                  <a:lnTo>
                    <a:pt x="812" y="1372"/>
                  </a:lnTo>
                  <a:lnTo>
                    <a:pt x="780" y="1376"/>
                  </a:lnTo>
                  <a:lnTo>
                    <a:pt x="748" y="1376"/>
                  </a:lnTo>
                  <a:lnTo>
                    <a:pt x="748" y="1376"/>
                  </a:lnTo>
                  <a:lnTo>
                    <a:pt x="714" y="1376"/>
                  </a:lnTo>
                  <a:lnTo>
                    <a:pt x="682" y="1372"/>
                  </a:lnTo>
                  <a:lnTo>
                    <a:pt x="652" y="1368"/>
                  </a:lnTo>
                  <a:lnTo>
                    <a:pt x="620" y="1364"/>
                  </a:lnTo>
                  <a:lnTo>
                    <a:pt x="590" y="1356"/>
                  </a:lnTo>
                  <a:lnTo>
                    <a:pt x="560" y="1348"/>
                  </a:lnTo>
                  <a:lnTo>
                    <a:pt x="530" y="1338"/>
                  </a:lnTo>
                  <a:lnTo>
                    <a:pt x="502" y="1326"/>
                  </a:lnTo>
                  <a:lnTo>
                    <a:pt x="474" y="1314"/>
                  </a:lnTo>
                  <a:lnTo>
                    <a:pt x="448" y="1300"/>
                  </a:lnTo>
                  <a:lnTo>
                    <a:pt x="420" y="1284"/>
                  </a:lnTo>
                  <a:lnTo>
                    <a:pt x="396" y="1268"/>
                  </a:lnTo>
                  <a:lnTo>
                    <a:pt x="370" y="1250"/>
                  </a:lnTo>
                  <a:lnTo>
                    <a:pt x="346" y="1232"/>
                  </a:lnTo>
                  <a:lnTo>
                    <a:pt x="324" y="1212"/>
                  </a:lnTo>
                  <a:lnTo>
                    <a:pt x="302" y="1192"/>
                  </a:lnTo>
                  <a:lnTo>
                    <a:pt x="282" y="1170"/>
                  </a:lnTo>
                  <a:lnTo>
                    <a:pt x="262" y="1146"/>
                  </a:lnTo>
                  <a:lnTo>
                    <a:pt x="242" y="1124"/>
                  </a:lnTo>
                  <a:lnTo>
                    <a:pt x="226" y="1098"/>
                  </a:lnTo>
                  <a:lnTo>
                    <a:pt x="210" y="1072"/>
                  </a:lnTo>
                  <a:lnTo>
                    <a:pt x="194" y="1046"/>
                  </a:lnTo>
                  <a:lnTo>
                    <a:pt x="180" y="1020"/>
                  </a:lnTo>
                  <a:lnTo>
                    <a:pt x="168" y="992"/>
                  </a:lnTo>
                  <a:lnTo>
                    <a:pt x="156" y="962"/>
                  </a:lnTo>
                  <a:lnTo>
                    <a:pt x="146" y="934"/>
                  </a:lnTo>
                  <a:lnTo>
                    <a:pt x="138" y="904"/>
                  </a:lnTo>
                  <a:lnTo>
                    <a:pt x="130" y="874"/>
                  </a:lnTo>
                  <a:lnTo>
                    <a:pt x="126" y="842"/>
                  </a:lnTo>
                  <a:lnTo>
                    <a:pt x="122" y="810"/>
                  </a:lnTo>
                  <a:lnTo>
                    <a:pt x="118" y="778"/>
                  </a:lnTo>
                  <a:lnTo>
                    <a:pt x="118" y="746"/>
                  </a:lnTo>
                  <a:lnTo>
                    <a:pt x="118" y="746"/>
                  </a:lnTo>
                  <a:lnTo>
                    <a:pt x="118" y="714"/>
                  </a:lnTo>
                  <a:lnTo>
                    <a:pt x="122" y="682"/>
                  </a:lnTo>
                  <a:lnTo>
                    <a:pt x="126" y="650"/>
                  </a:lnTo>
                  <a:lnTo>
                    <a:pt x="130" y="620"/>
                  </a:lnTo>
                  <a:lnTo>
                    <a:pt x="138" y="590"/>
                  </a:lnTo>
                  <a:lnTo>
                    <a:pt x="146" y="560"/>
                  </a:lnTo>
                  <a:lnTo>
                    <a:pt x="156" y="530"/>
                  </a:lnTo>
                  <a:lnTo>
                    <a:pt x="168" y="502"/>
                  </a:lnTo>
                  <a:lnTo>
                    <a:pt x="180" y="474"/>
                  </a:lnTo>
                  <a:lnTo>
                    <a:pt x="194" y="446"/>
                  </a:lnTo>
                  <a:lnTo>
                    <a:pt x="210" y="420"/>
                  </a:lnTo>
                  <a:lnTo>
                    <a:pt x="226" y="394"/>
                  </a:lnTo>
                  <a:lnTo>
                    <a:pt x="242" y="370"/>
                  </a:lnTo>
                  <a:lnTo>
                    <a:pt x="262" y="346"/>
                  </a:lnTo>
                  <a:lnTo>
                    <a:pt x="282" y="324"/>
                  </a:lnTo>
                  <a:lnTo>
                    <a:pt x="302" y="302"/>
                  </a:lnTo>
                  <a:lnTo>
                    <a:pt x="324" y="280"/>
                  </a:lnTo>
                  <a:lnTo>
                    <a:pt x="346" y="260"/>
                  </a:lnTo>
                  <a:lnTo>
                    <a:pt x="370" y="242"/>
                  </a:lnTo>
                  <a:lnTo>
                    <a:pt x="396" y="224"/>
                  </a:lnTo>
                  <a:lnTo>
                    <a:pt x="420" y="208"/>
                  </a:lnTo>
                  <a:lnTo>
                    <a:pt x="448" y="194"/>
                  </a:lnTo>
                  <a:lnTo>
                    <a:pt x="474" y="180"/>
                  </a:lnTo>
                  <a:lnTo>
                    <a:pt x="502" y="166"/>
                  </a:lnTo>
                  <a:lnTo>
                    <a:pt x="530" y="156"/>
                  </a:lnTo>
                  <a:lnTo>
                    <a:pt x="560" y="146"/>
                  </a:lnTo>
                  <a:lnTo>
                    <a:pt x="590" y="138"/>
                  </a:lnTo>
                  <a:lnTo>
                    <a:pt x="620" y="130"/>
                  </a:lnTo>
                  <a:lnTo>
                    <a:pt x="652" y="124"/>
                  </a:lnTo>
                  <a:lnTo>
                    <a:pt x="682" y="120"/>
                  </a:lnTo>
                  <a:lnTo>
                    <a:pt x="714" y="118"/>
                  </a:lnTo>
                  <a:lnTo>
                    <a:pt x="748" y="118"/>
                  </a:lnTo>
                  <a:lnTo>
                    <a:pt x="748" y="11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9"/>
            <p:cNvSpPr>
              <a:spLocks/>
            </p:cNvSpPr>
            <p:nvPr/>
          </p:nvSpPr>
          <p:spPr bwMode="auto">
            <a:xfrm>
              <a:off x="5030788" y="3789363"/>
              <a:ext cx="1282700" cy="920750"/>
            </a:xfrm>
            <a:custGeom>
              <a:avLst/>
              <a:gdLst>
                <a:gd name="T0" fmla="*/ 530 w 808"/>
                <a:gd name="T1" fmla="*/ 580 h 580"/>
                <a:gd name="T2" fmla="*/ 808 w 808"/>
                <a:gd name="T3" fmla="*/ 302 h 580"/>
                <a:gd name="T4" fmla="*/ 778 w 808"/>
                <a:gd name="T5" fmla="*/ 196 h 580"/>
                <a:gd name="T6" fmla="*/ 48 w 808"/>
                <a:gd name="T7" fmla="*/ 0 h 580"/>
                <a:gd name="T8" fmla="*/ 0 w 808"/>
                <a:gd name="T9" fmla="*/ 48 h 580"/>
                <a:gd name="T10" fmla="*/ 530 w 808"/>
                <a:gd name="T11" fmla="*/ 580 h 580"/>
                <a:gd name="T12" fmla="*/ 530 w 808"/>
                <a:gd name="T13" fmla="*/ 58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8" h="580">
                  <a:moveTo>
                    <a:pt x="530" y="580"/>
                  </a:moveTo>
                  <a:lnTo>
                    <a:pt x="808" y="302"/>
                  </a:lnTo>
                  <a:lnTo>
                    <a:pt x="778" y="196"/>
                  </a:lnTo>
                  <a:lnTo>
                    <a:pt x="48" y="0"/>
                  </a:lnTo>
                  <a:lnTo>
                    <a:pt x="0" y="48"/>
                  </a:lnTo>
                  <a:lnTo>
                    <a:pt x="530" y="580"/>
                  </a:lnTo>
                  <a:lnTo>
                    <a:pt x="530" y="580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0"/>
            <p:cNvSpPr>
              <a:spLocks/>
            </p:cNvSpPr>
            <p:nvPr/>
          </p:nvSpPr>
          <p:spPr bwMode="auto">
            <a:xfrm>
              <a:off x="3500438" y="3865563"/>
              <a:ext cx="917575" cy="1282700"/>
            </a:xfrm>
            <a:custGeom>
              <a:avLst/>
              <a:gdLst>
                <a:gd name="T0" fmla="*/ 0 w 578"/>
                <a:gd name="T1" fmla="*/ 532 h 808"/>
                <a:gd name="T2" fmla="*/ 276 w 578"/>
                <a:gd name="T3" fmla="*/ 808 h 808"/>
                <a:gd name="T4" fmla="*/ 382 w 578"/>
                <a:gd name="T5" fmla="*/ 780 h 808"/>
                <a:gd name="T6" fmla="*/ 578 w 578"/>
                <a:gd name="T7" fmla="*/ 48 h 808"/>
                <a:gd name="T8" fmla="*/ 530 w 578"/>
                <a:gd name="T9" fmla="*/ 0 h 808"/>
                <a:gd name="T10" fmla="*/ 0 w 578"/>
                <a:gd name="T11" fmla="*/ 532 h 808"/>
                <a:gd name="T12" fmla="*/ 0 w 578"/>
                <a:gd name="T13" fmla="*/ 532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8" h="808">
                  <a:moveTo>
                    <a:pt x="0" y="532"/>
                  </a:moveTo>
                  <a:lnTo>
                    <a:pt x="276" y="808"/>
                  </a:lnTo>
                  <a:lnTo>
                    <a:pt x="382" y="780"/>
                  </a:lnTo>
                  <a:lnTo>
                    <a:pt x="578" y="48"/>
                  </a:lnTo>
                  <a:lnTo>
                    <a:pt x="530" y="0"/>
                  </a:lnTo>
                  <a:lnTo>
                    <a:pt x="0" y="532"/>
                  </a:lnTo>
                  <a:lnTo>
                    <a:pt x="0" y="532"/>
                  </a:lnTo>
                  <a:close/>
                </a:path>
              </a:pathLst>
            </a:custGeom>
            <a:solidFill>
              <a:srgbClr val="2F2A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>
              <a:off x="4954588" y="1982788"/>
              <a:ext cx="917575" cy="1279525"/>
            </a:xfrm>
            <a:custGeom>
              <a:avLst/>
              <a:gdLst>
                <a:gd name="T0" fmla="*/ 578 w 578"/>
                <a:gd name="T1" fmla="*/ 276 h 806"/>
                <a:gd name="T2" fmla="*/ 302 w 578"/>
                <a:gd name="T3" fmla="*/ 0 h 806"/>
                <a:gd name="T4" fmla="*/ 196 w 578"/>
                <a:gd name="T5" fmla="*/ 28 h 806"/>
                <a:gd name="T6" fmla="*/ 0 w 578"/>
                <a:gd name="T7" fmla="*/ 758 h 806"/>
                <a:gd name="T8" fmla="*/ 48 w 578"/>
                <a:gd name="T9" fmla="*/ 806 h 806"/>
                <a:gd name="T10" fmla="*/ 578 w 578"/>
                <a:gd name="T11" fmla="*/ 276 h 806"/>
                <a:gd name="T12" fmla="*/ 578 w 578"/>
                <a:gd name="T13" fmla="*/ 27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8" h="806">
                  <a:moveTo>
                    <a:pt x="578" y="276"/>
                  </a:moveTo>
                  <a:lnTo>
                    <a:pt x="302" y="0"/>
                  </a:lnTo>
                  <a:lnTo>
                    <a:pt x="196" y="28"/>
                  </a:lnTo>
                  <a:lnTo>
                    <a:pt x="0" y="758"/>
                  </a:lnTo>
                  <a:lnTo>
                    <a:pt x="48" y="806"/>
                  </a:lnTo>
                  <a:lnTo>
                    <a:pt x="578" y="276"/>
                  </a:lnTo>
                  <a:lnTo>
                    <a:pt x="578" y="276"/>
                  </a:lnTo>
                  <a:close/>
                </a:path>
              </a:pathLst>
            </a:custGeom>
            <a:solidFill>
              <a:srgbClr val="2F2A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32"/>
            <p:cNvSpPr>
              <a:spLocks/>
            </p:cNvSpPr>
            <p:nvPr/>
          </p:nvSpPr>
          <p:spPr bwMode="auto">
            <a:xfrm>
              <a:off x="3062288" y="2420938"/>
              <a:ext cx="1279525" cy="917575"/>
            </a:xfrm>
            <a:custGeom>
              <a:avLst/>
              <a:gdLst>
                <a:gd name="T0" fmla="*/ 276 w 806"/>
                <a:gd name="T1" fmla="*/ 0 h 578"/>
                <a:gd name="T2" fmla="*/ 0 w 806"/>
                <a:gd name="T3" fmla="*/ 276 h 578"/>
                <a:gd name="T4" fmla="*/ 28 w 806"/>
                <a:gd name="T5" fmla="*/ 382 h 578"/>
                <a:gd name="T6" fmla="*/ 760 w 806"/>
                <a:gd name="T7" fmla="*/ 578 h 578"/>
                <a:gd name="T8" fmla="*/ 806 w 806"/>
                <a:gd name="T9" fmla="*/ 530 h 578"/>
                <a:gd name="T10" fmla="*/ 276 w 806"/>
                <a:gd name="T11" fmla="*/ 0 h 578"/>
                <a:gd name="T12" fmla="*/ 276 w 806"/>
                <a:gd name="T13" fmla="*/ 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6" h="578">
                  <a:moveTo>
                    <a:pt x="276" y="0"/>
                  </a:moveTo>
                  <a:lnTo>
                    <a:pt x="0" y="276"/>
                  </a:lnTo>
                  <a:lnTo>
                    <a:pt x="28" y="382"/>
                  </a:lnTo>
                  <a:lnTo>
                    <a:pt x="760" y="578"/>
                  </a:lnTo>
                  <a:lnTo>
                    <a:pt x="806" y="530"/>
                  </a:lnTo>
                  <a:lnTo>
                    <a:pt x="276" y="0"/>
                  </a:lnTo>
                  <a:lnTo>
                    <a:pt x="276" y="0"/>
                  </a:lnTo>
                  <a:close/>
                </a:path>
              </a:pathLst>
            </a:custGeom>
            <a:solidFill>
              <a:srgbClr val="2F2A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33"/>
            <p:cNvSpPr>
              <a:spLocks/>
            </p:cNvSpPr>
            <p:nvPr/>
          </p:nvSpPr>
          <p:spPr bwMode="auto">
            <a:xfrm>
              <a:off x="3687763" y="2566988"/>
              <a:ext cx="1997075" cy="1997075"/>
            </a:xfrm>
            <a:custGeom>
              <a:avLst/>
              <a:gdLst>
                <a:gd name="T0" fmla="*/ 662 w 1258"/>
                <a:gd name="T1" fmla="*/ 0 h 1258"/>
                <a:gd name="T2" fmla="*/ 756 w 1258"/>
                <a:gd name="T3" fmla="*/ 12 h 1258"/>
                <a:gd name="T4" fmla="*/ 846 w 1258"/>
                <a:gd name="T5" fmla="*/ 38 h 1258"/>
                <a:gd name="T6" fmla="*/ 930 w 1258"/>
                <a:gd name="T7" fmla="*/ 76 h 1258"/>
                <a:gd name="T8" fmla="*/ 1006 w 1258"/>
                <a:gd name="T9" fmla="*/ 124 h 1258"/>
                <a:gd name="T10" fmla="*/ 1074 w 1258"/>
                <a:gd name="T11" fmla="*/ 184 h 1258"/>
                <a:gd name="T12" fmla="*/ 1134 w 1258"/>
                <a:gd name="T13" fmla="*/ 252 h 1258"/>
                <a:gd name="T14" fmla="*/ 1182 w 1258"/>
                <a:gd name="T15" fmla="*/ 328 h 1258"/>
                <a:gd name="T16" fmla="*/ 1220 w 1258"/>
                <a:gd name="T17" fmla="*/ 412 h 1258"/>
                <a:gd name="T18" fmla="*/ 1246 w 1258"/>
                <a:gd name="T19" fmla="*/ 502 h 1258"/>
                <a:gd name="T20" fmla="*/ 1258 w 1258"/>
                <a:gd name="T21" fmla="*/ 596 h 1258"/>
                <a:gd name="T22" fmla="*/ 1258 w 1258"/>
                <a:gd name="T23" fmla="*/ 660 h 1258"/>
                <a:gd name="T24" fmla="*/ 1246 w 1258"/>
                <a:gd name="T25" fmla="*/ 756 h 1258"/>
                <a:gd name="T26" fmla="*/ 1220 w 1258"/>
                <a:gd name="T27" fmla="*/ 844 h 1258"/>
                <a:gd name="T28" fmla="*/ 1182 w 1258"/>
                <a:gd name="T29" fmla="*/ 928 h 1258"/>
                <a:gd name="T30" fmla="*/ 1134 w 1258"/>
                <a:gd name="T31" fmla="*/ 1006 h 1258"/>
                <a:gd name="T32" fmla="*/ 1074 w 1258"/>
                <a:gd name="T33" fmla="*/ 1074 h 1258"/>
                <a:gd name="T34" fmla="*/ 1006 w 1258"/>
                <a:gd name="T35" fmla="*/ 1132 h 1258"/>
                <a:gd name="T36" fmla="*/ 930 w 1258"/>
                <a:gd name="T37" fmla="*/ 1182 h 1258"/>
                <a:gd name="T38" fmla="*/ 846 w 1258"/>
                <a:gd name="T39" fmla="*/ 1220 h 1258"/>
                <a:gd name="T40" fmla="*/ 756 w 1258"/>
                <a:gd name="T41" fmla="*/ 1246 h 1258"/>
                <a:gd name="T42" fmla="*/ 662 w 1258"/>
                <a:gd name="T43" fmla="*/ 1258 h 1258"/>
                <a:gd name="T44" fmla="*/ 596 w 1258"/>
                <a:gd name="T45" fmla="*/ 1258 h 1258"/>
                <a:gd name="T46" fmla="*/ 502 w 1258"/>
                <a:gd name="T47" fmla="*/ 1246 h 1258"/>
                <a:gd name="T48" fmla="*/ 412 w 1258"/>
                <a:gd name="T49" fmla="*/ 1220 h 1258"/>
                <a:gd name="T50" fmla="*/ 330 w 1258"/>
                <a:gd name="T51" fmla="*/ 1182 h 1258"/>
                <a:gd name="T52" fmla="*/ 252 w 1258"/>
                <a:gd name="T53" fmla="*/ 1132 h 1258"/>
                <a:gd name="T54" fmla="*/ 184 w 1258"/>
                <a:gd name="T55" fmla="*/ 1074 h 1258"/>
                <a:gd name="T56" fmla="*/ 124 w 1258"/>
                <a:gd name="T57" fmla="*/ 1006 h 1258"/>
                <a:gd name="T58" fmla="*/ 76 w 1258"/>
                <a:gd name="T59" fmla="*/ 928 h 1258"/>
                <a:gd name="T60" fmla="*/ 38 w 1258"/>
                <a:gd name="T61" fmla="*/ 844 h 1258"/>
                <a:gd name="T62" fmla="*/ 12 w 1258"/>
                <a:gd name="T63" fmla="*/ 756 h 1258"/>
                <a:gd name="T64" fmla="*/ 0 w 1258"/>
                <a:gd name="T65" fmla="*/ 660 h 1258"/>
                <a:gd name="T66" fmla="*/ 0 w 1258"/>
                <a:gd name="T67" fmla="*/ 596 h 1258"/>
                <a:gd name="T68" fmla="*/ 12 w 1258"/>
                <a:gd name="T69" fmla="*/ 502 h 1258"/>
                <a:gd name="T70" fmla="*/ 38 w 1258"/>
                <a:gd name="T71" fmla="*/ 412 h 1258"/>
                <a:gd name="T72" fmla="*/ 76 w 1258"/>
                <a:gd name="T73" fmla="*/ 328 h 1258"/>
                <a:gd name="T74" fmla="*/ 124 w 1258"/>
                <a:gd name="T75" fmla="*/ 252 h 1258"/>
                <a:gd name="T76" fmla="*/ 184 w 1258"/>
                <a:gd name="T77" fmla="*/ 184 h 1258"/>
                <a:gd name="T78" fmla="*/ 252 w 1258"/>
                <a:gd name="T79" fmla="*/ 124 h 1258"/>
                <a:gd name="T80" fmla="*/ 330 w 1258"/>
                <a:gd name="T81" fmla="*/ 76 h 1258"/>
                <a:gd name="T82" fmla="*/ 412 w 1258"/>
                <a:gd name="T83" fmla="*/ 38 h 1258"/>
                <a:gd name="T84" fmla="*/ 502 w 1258"/>
                <a:gd name="T85" fmla="*/ 12 h 1258"/>
                <a:gd name="T86" fmla="*/ 596 w 1258"/>
                <a:gd name="T87" fmla="*/ 0 h 1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58" h="1258">
                  <a:moveTo>
                    <a:pt x="630" y="0"/>
                  </a:moveTo>
                  <a:lnTo>
                    <a:pt x="630" y="0"/>
                  </a:lnTo>
                  <a:lnTo>
                    <a:pt x="662" y="0"/>
                  </a:lnTo>
                  <a:lnTo>
                    <a:pt x="694" y="2"/>
                  </a:lnTo>
                  <a:lnTo>
                    <a:pt x="726" y="6"/>
                  </a:lnTo>
                  <a:lnTo>
                    <a:pt x="756" y="12"/>
                  </a:lnTo>
                  <a:lnTo>
                    <a:pt x="786" y="20"/>
                  </a:lnTo>
                  <a:lnTo>
                    <a:pt x="816" y="28"/>
                  </a:lnTo>
                  <a:lnTo>
                    <a:pt x="846" y="38"/>
                  </a:lnTo>
                  <a:lnTo>
                    <a:pt x="874" y="48"/>
                  </a:lnTo>
                  <a:lnTo>
                    <a:pt x="902" y="62"/>
                  </a:lnTo>
                  <a:lnTo>
                    <a:pt x="930" y="76"/>
                  </a:lnTo>
                  <a:lnTo>
                    <a:pt x="956" y="90"/>
                  </a:lnTo>
                  <a:lnTo>
                    <a:pt x="982" y="106"/>
                  </a:lnTo>
                  <a:lnTo>
                    <a:pt x="1006" y="124"/>
                  </a:lnTo>
                  <a:lnTo>
                    <a:pt x="1030" y="142"/>
                  </a:lnTo>
                  <a:lnTo>
                    <a:pt x="1052" y="162"/>
                  </a:lnTo>
                  <a:lnTo>
                    <a:pt x="1074" y="184"/>
                  </a:lnTo>
                  <a:lnTo>
                    <a:pt x="1096" y="206"/>
                  </a:lnTo>
                  <a:lnTo>
                    <a:pt x="1114" y="228"/>
                  </a:lnTo>
                  <a:lnTo>
                    <a:pt x="1134" y="252"/>
                  </a:lnTo>
                  <a:lnTo>
                    <a:pt x="1152" y="276"/>
                  </a:lnTo>
                  <a:lnTo>
                    <a:pt x="1168" y="302"/>
                  </a:lnTo>
                  <a:lnTo>
                    <a:pt x="1182" y="328"/>
                  </a:lnTo>
                  <a:lnTo>
                    <a:pt x="1196" y="356"/>
                  </a:lnTo>
                  <a:lnTo>
                    <a:pt x="1210" y="384"/>
                  </a:lnTo>
                  <a:lnTo>
                    <a:pt x="1220" y="412"/>
                  </a:lnTo>
                  <a:lnTo>
                    <a:pt x="1230" y="442"/>
                  </a:lnTo>
                  <a:lnTo>
                    <a:pt x="1238" y="472"/>
                  </a:lnTo>
                  <a:lnTo>
                    <a:pt x="1246" y="502"/>
                  </a:lnTo>
                  <a:lnTo>
                    <a:pt x="1252" y="532"/>
                  </a:lnTo>
                  <a:lnTo>
                    <a:pt x="1256" y="564"/>
                  </a:lnTo>
                  <a:lnTo>
                    <a:pt x="1258" y="596"/>
                  </a:lnTo>
                  <a:lnTo>
                    <a:pt x="1258" y="628"/>
                  </a:lnTo>
                  <a:lnTo>
                    <a:pt x="1258" y="628"/>
                  </a:lnTo>
                  <a:lnTo>
                    <a:pt x="1258" y="660"/>
                  </a:lnTo>
                  <a:lnTo>
                    <a:pt x="1256" y="692"/>
                  </a:lnTo>
                  <a:lnTo>
                    <a:pt x="1252" y="724"/>
                  </a:lnTo>
                  <a:lnTo>
                    <a:pt x="1246" y="756"/>
                  </a:lnTo>
                  <a:lnTo>
                    <a:pt x="1238" y="786"/>
                  </a:lnTo>
                  <a:lnTo>
                    <a:pt x="1230" y="816"/>
                  </a:lnTo>
                  <a:lnTo>
                    <a:pt x="1220" y="844"/>
                  </a:lnTo>
                  <a:lnTo>
                    <a:pt x="1210" y="874"/>
                  </a:lnTo>
                  <a:lnTo>
                    <a:pt x="1196" y="902"/>
                  </a:lnTo>
                  <a:lnTo>
                    <a:pt x="1182" y="928"/>
                  </a:lnTo>
                  <a:lnTo>
                    <a:pt x="1168" y="954"/>
                  </a:lnTo>
                  <a:lnTo>
                    <a:pt x="1152" y="980"/>
                  </a:lnTo>
                  <a:lnTo>
                    <a:pt x="1134" y="1006"/>
                  </a:lnTo>
                  <a:lnTo>
                    <a:pt x="1114" y="1028"/>
                  </a:lnTo>
                  <a:lnTo>
                    <a:pt x="1096" y="1052"/>
                  </a:lnTo>
                  <a:lnTo>
                    <a:pt x="1074" y="1074"/>
                  </a:lnTo>
                  <a:lnTo>
                    <a:pt x="1052" y="1094"/>
                  </a:lnTo>
                  <a:lnTo>
                    <a:pt x="1030" y="1114"/>
                  </a:lnTo>
                  <a:lnTo>
                    <a:pt x="1006" y="1132"/>
                  </a:lnTo>
                  <a:lnTo>
                    <a:pt x="982" y="1150"/>
                  </a:lnTo>
                  <a:lnTo>
                    <a:pt x="956" y="1166"/>
                  </a:lnTo>
                  <a:lnTo>
                    <a:pt x="930" y="1182"/>
                  </a:lnTo>
                  <a:lnTo>
                    <a:pt x="902" y="1196"/>
                  </a:lnTo>
                  <a:lnTo>
                    <a:pt x="874" y="1208"/>
                  </a:lnTo>
                  <a:lnTo>
                    <a:pt x="846" y="1220"/>
                  </a:lnTo>
                  <a:lnTo>
                    <a:pt x="816" y="1230"/>
                  </a:lnTo>
                  <a:lnTo>
                    <a:pt x="786" y="1238"/>
                  </a:lnTo>
                  <a:lnTo>
                    <a:pt x="756" y="1246"/>
                  </a:lnTo>
                  <a:lnTo>
                    <a:pt x="726" y="1250"/>
                  </a:lnTo>
                  <a:lnTo>
                    <a:pt x="694" y="1254"/>
                  </a:lnTo>
                  <a:lnTo>
                    <a:pt x="662" y="1258"/>
                  </a:lnTo>
                  <a:lnTo>
                    <a:pt x="630" y="1258"/>
                  </a:lnTo>
                  <a:lnTo>
                    <a:pt x="630" y="1258"/>
                  </a:lnTo>
                  <a:lnTo>
                    <a:pt x="596" y="1258"/>
                  </a:lnTo>
                  <a:lnTo>
                    <a:pt x="564" y="1254"/>
                  </a:lnTo>
                  <a:lnTo>
                    <a:pt x="534" y="1250"/>
                  </a:lnTo>
                  <a:lnTo>
                    <a:pt x="502" y="1246"/>
                  </a:lnTo>
                  <a:lnTo>
                    <a:pt x="472" y="1238"/>
                  </a:lnTo>
                  <a:lnTo>
                    <a:pt x="442" y="1230"/>
                  </a:lnTo>
                  <a:lnTo>
                    <a:pt x="412" y="1220"/>
                  </a:lnTo>
                  <a:lnTo>
                    <a:pt x="384" y="1208"/>
                  </a:lnTo>
                  <a:lnTo>
                    <a:pt x="356" y="1196"/>
                  </a:lnTo>
                  <a:lnTo>
                    <a:pt x="330" y="1182"/>
                  </a:lnTo>
                  <a:lnTo>
                    <a:pt x="302" y="1166"/>
                  </a:lnTo>
                  <a:lnTo>
                    <a:pt x="278" y="1150"/>
                  </a:lnTo>
                  <a:lnTo>
                    <a:pt x="252" y="1132"/>
                  </a:lnTo>
                  <a:lnTo>
                    <a:pt x="228" y="1114"/>
                  </a:lnTo>
                  <a:lnTo>
                    <a:pt x="206" y="1094"/>
                  </a:lnTo>
                  <a:lnTo>
                    <a:pt x="184" y="1074"/>
                  </a:lnTo>
                  <a:lnTo>
                    <a:pt x="164" y="1052"/>
                  </a:lnTo>
                  <a:lnTo>
                    <a:pt x="144" y="1028"/>
                  </a:lnTo>
                  <a:lnTo>
                    <a:pt x="124" y="1006"/>
                  </a:lnTo>
                  <a:lnTo>
                    <a:pt x="108" y="980"/>
                  </a:lnTo>
                  <a:lnTo>
                    <a:pt x="92" y="954"/>
                  </a:lnTo>
                  <a:lnTo>
                    <a:pt x="76" y="928"/>
                  </a:lnTo>
                  <a:lnTo>
                    <a:pt x="62" y="902"/>
                  </a:lnTo>
                  <a:lnTo>
                    <a:pt x="50" y="874"/>
                  </a:lnTo>
                  <a:lnTo>
                    <a:pt x="38" y="844"/>
                  </a:lnTo>
                  <a:lnTo>
                    <a:pt x="28" y="816"/>
                  </a:lnTo>
                  <a:lnTo>
                    <a:pt x="20" y="786"/>
                  </a:lnTo>
                  <a:lnTo>
                    <a:pt x="12" y="756"/>
                  </a:lnTo>
                  <a:lnTo>
                    <a:pt x="8" y="724"/>
                  </a:lnTo>
                  <a:lnTo>
                    <a:pt x="4" y="692"/>
                  </a:lnTo>
                  <a:lnTo>
                    <a:pt x="0" y="660"/>
                  </a:lnTo>
                  <a:lnTo>
                    <a:pt x="0" y="628"/>
                  </a:lnTo>
                  <a:lnTo>
                    <a:pt x="0" y="628"/>
                  </a:lnTo>
                  <a:lnTo>
                    <a:pt x="0" y="596"/>
                  </a:lnTo>
                  <a:lnTo>
                    <a:pt x="4" y="564"/>
                  </a:lnTo>
                  <a:lnTo>
                    <a:pt x="8" y="532"/>
                  </a:lnTo>
                  <a:lnTo>
                    <a:pt x="12" y="502"/>
                  </a:lnTo>
                  <a:lnTo>
                    <a:pt x="20" y="472"/>
                  </a:lnTo>
                  <a:lnTo>
                    <a:pt x="28" y="442"/>
                  </a:lnTo>
                  <a:lnTo>
                    <a:pt x="38" y="412"/>
                  </a:lnTo>
                  <a:lnTo>
                    <a:pt x="50" y="384"/>
                  </a:lnTo>
                  <a:lnTo>
                    <a:pt x="62" y="356"/>
                  </a:lnTo>
                  <a:lnTo>
                    <a:pt x="76" y="328"/>
                  </a:lnTo>
                  <a:lnTo>
                    <a:pt x="92" y="302"/>
                  </a:lnTo>
                  <a:lnTo>
                    <a:pt x="108" y="276"/>
                  </a:lnTo>
                  <a:lnTo>
                    <a:pt x="124" y="252"/>
                  </a:lnTo>
                  <a:lnTo>
                    <a:pt x="144" y="228"/>
                  </a:lnTo>
                  <a:lnTo>
                    <a:pt x="164" y="206"/>
                  </a:lnTo>
                  <a:lnTo>
                    <a:pt x="184" y="184"/>
                  </a:lnTo>
                  <a:lnTo>
                    <a:pt x="206" y="162"/>
                  </a:lnTo>
                  <a:lnTo>
                    <a:pt x="228" y="142"/>
                  </a:lnTo>
                  <a:lnTo>
                    <a:pt x="252" y="124"/>
                  </a:lnTo>
                  <a:lnTo>
                    <a:pt x="278" y="106"/>
                  </a:lnTo>
                  <a:lnTo>
                    <a:pt x="302" y="90"/>
                  </a:lnTo>
                  <a:lnTo>
                    <a:pt x="330" y="76"/>
                  </a:lnTo>
                  <a:lnTo>
                    <a:pt x="356" y="62"/>
                  </a:lnTo>
                  <a:lnTo>
                    <a:pt x="384" y="48"/>
                  </a:lnTo>
                  <a:lnTo>
                    <a:pt x="412" y="38"/>
                  </a:lnTo>
                  <a:lnTo>
                    <a:pt x="442" y="28"/>
                  </a:lnTo>
                  <a:lnTo>
                    <a:pt x="472" y="20"/>
                  </a:lnTo>
                  <a:lnTo>
                    <a:pt x="502" y="12"/>
                  </a:lnTo>
                  <a:lnTo>
                    <a:pt x="534" y="6"/>
                  </a:lnTo>
                  <a:lnTo>
                    <a:pt x="564" y="2"/>
                  </a:lnTo>
                  <a:lnTo>
                    <a:pt x="596" y="0"/>
                  </a:lnTo>
                  <a:lnTo>
                    <a:pt x="630" y="0"/>
                  </a:lnTo>
                  <a:lnTo>
                    <a:pt x="6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4"/>
            <p:cNvSpPr>
              <a:spLocks/>
            </p:cNvSpPr>
            <p:nvPr/>
          </p:nvSpPr>
          <p:spPr bwMode="auto">
            <a:xfrm>
              <a:off x="4954588" y="3865563"/>
              <a:ext cx="917575" cy="1282700"/>
            </a:xfrm>
            <a:custGeom>
              <a:avLst/>
              <a:gdLst>
                <a:gd name="T0" fmla="*/ 578 w 578"/>
                <a:gd name="T1" fmla="*/ 532 h 808"/>
                <a:gd name="T2" fmla="*/ 302 w 578"/>
                <a:gd name="T3" fmla="*/ 808 h 808"/>
                <a:gd name="T4" fmla="*/ 196 w 578"/>
                <a:gd name="T5" fmla="*/ 780 h 808"/>
                <a:gd name="T6" fmla="*/ 0 w 578"/>
                <a:gd name="T7" fmla="*/ 48 h 808"/>
                <a:gd name="T8" fmla="*/ 48 w 578"/>
                <a:gd name="T9" fmla="*/ 0 h 808"/>
                <a:gd name="T10" fmla="*/ 578 w 578"/>
                <a:gd name="T11" fmla="*/ 532 h 808"/>
                <a:gd name="T12" fmla="*/ 578 w 578"/>
                <a:gd name="T13" fmla="*/ 532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8" h="808">
                  <a:moveTo>
                    <a:pt x="578" y="532"/>
                  </a:moveTo>
                  <a:lnTo>
                    <a:pt x="302" y="808"/>
                  </a:lnTo>
                  <a:lnTo>
                    <a:pt x="196" y="780"/>
                  </a:lnTo>
                  <a:lnTo>
                    <a:pt x="0" y="48"/>
                  </a:lnTo>
                  <a:lnTo>
                    <a:pt x="48" y="0"/>
                  </a:lnTo>
                  <a:lnTo>
                    <a:pt x="578" y="532"/>
                  </a:lnTo>
                  <a:lnTo>
                    <a:pt x="578" y="532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5"/>
            <p:cNvSpPr>
              <a:spLocks/>
            </p:cNvSpPr>
            <p:nvPr/>
          </p:nvSpPr>
          <p:spPr bwMode="auto">
            <a:xfrm>
              <a:off x="3062288" y="3789363"/>
              <a:ext cx="1279525" cy="920750"/>
            </a:xfrm>
            <a:custGeom>
              <a:avLst/>
              <a:gdLst>
                <a:gd name="T0" fmla="*/ 276 w 806"/>
                <a:gd name="T1" fmla="*/ 580 h 580"/>
                <a:gd name="T2" fmla="*/ 0 w 806"/>
                <a:gd name="T3" fmla="*/ 302 h 580"/>
                <a:gd name="T4" fmla="*/ 28 w 806"/>
                <a:gd name="T5" fmla="*/ 196 h 580"/>
                <a:gd name="T6" fmla="*/ 760 w 806"/>
                <a:gd name="T7" fmla="*/ 0 h 580"/>
                <a:gd name="T8" fmla="*/ 806 w 806"/>
                <a:gd name="T9" fmla="*/ 48 h 580"/>
                <a:gd name="T10" fmla="*/ 276 w 806"/>
                <a:gd name="T11" fmla="*/ 580 h 580"/>
                <a:gd name="T12" fmla="*/ 276 w 806"/>
                <a:gd name="T13" fmla="*/ 58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6" h="580">
                  <a:moveTo>
                    <a:pt x="276" y="580"/>
                  </a:moveTo>
                  <a:lnTo>
                    <a:pt x="0" y="302"/>
                  </a:lnTo>
                  <a:lnTo>
                    <a:pt x="28" y="196"/>
                  </a:lnTo>
                  <a:lnTo>
                    <a:pt x="760" y="0"/>
                  </a:lnTo>
                  <a:lnTo>
                    <a:pt x="806" y="48"/>
                  </a:lnTo>
                  <a:lnTo>
                    <a:pt x="276" y="580"/>
                  </a:lnTo>
                  <a:lnTo>
                    <a:pt x="276" y="580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6"/>
            <p:cNvSpPr>
              <a:spLocks/>
            </p:cNvSpPr>
            <p:nvPr/>
          </p:nvSpPr>
          <p:spPr bwMode="auto">
            <a:xfrm>
              <a:off x="5030788" y="2420938"/>
              <a:ext cx="1282700" cy="917575"/>
            </a:xfrm>
            <a:custGeom>
              <a:avLst/>
              <a:gdLst>
                <a:gd name="T0" fmla="*/ 530 w 808"/>
                <a:gd name="T1" fmla="*/ 0 h 578"/>
                <a:gd name="T2" fmla="*/ 808 w 808"/>
                <a:gd name="T3" fmla="*/ 276 h 578"/>
                <a:gd name="T4" fmla="*/ 778 w 808"/>
                <a:gd name="T5" fmla="*/ 382 h 578"/>
                <a:gd name="T6" fmla="*/ 48 w 808"/>
                <a:gd name="T7" fmla="*/ 578 h 578"/>
                <a:gd name="T8" fmla="*/ 0 w 808"/>
                <a:gd name="T9" fmla="*/ 530 h 578"/>
                <a:gd name="T10" fmla="*/ 530 w 808"/>
                <a:gd name="T11" fmla="*/ 0 h 578"/>
                <a:gd name="T12" fmla="*/ 530 w 808"/>
                <a:gd name="T13" fmla="*/ 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8" h="578">
                  <a:moveTo>
                    <a:pt x="530" y="0"/>
                  </a:moveTo>
                  <a:lnTo>
                    <a:pt x="808" y="276"/>
                  </a:lnTo>
                  <a:lnTo>
                    <a:pt x="778" y="382"/>
                  </a:lnTo>
                  <a:lnTo>
                    <a:pt x="48" y="578"/>
                  </a:lnTo>
                  <a:lnTo>
                    <a:pt x="0" y="530"/>
                  </a:lnTo>
                  <a:lnTo>
                    <a:pt x="530" y="0"/>
                  </a:lnTo>
                  <a:lnTo>
                    <a:pt x="530" y="0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7"/>
            <p:cNvSpPr>
              <a:spLocks/>
            </p:cNvSpPr>
            <p:nvPr/>
          </p:nvSpPr>
          <p:spPr bwMode="auto">
            <a:xfrm>
              <a:off x="3500438" y="1982788"/>
              <a:ext cx="917575" cy="1279525"/>
            </a:xfrm>
            <a:custGeom>
              <a:avLst/>
              <a:gdLst>
                <a:gd name="T0" fmla="*/ 0 w 578"/>
                <a:gd name="T1" fmla="*/ 276 h 806"/>
                <a:gd name="T2" fmla="*/ 276 w 578"/>
                <a:gd name="T3" fmla="*/ 0 h 806"/>
                <a:gd name="T4" fmla="*/ 382 w 578"/>
                <a:gd name="T5" fmla="*/ 28 h 806"/>
                <a:gd name="T6" fmla="*/ 578 w 578"/>
                <a:gd name="T7" fmla="*/ 758 h 806"/>
                <a:gd name="T8" fmla="*/ 530 w 578"/>
                <a:gd name="T9" fmla="*/ 806 h 806"/>
                <a:gd name="T10" fmla="*/ 0 w 578"/>
                <a:gd name="T11" fmla="*/ 276 h 806"/>
                <a:gd name="T12" fmla="*/ 0 w 578"/>
                <a:gd name="T13" fmla="*/ 27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8" h="806">
                  <a:moveTo>
                    <a:pt x="0" y="276"/>
                  </a:moveTo>
                  <a:lnTo>
                    <a:pt x="276" y="0"/>
                  </a:lnTo>
                  <a:lnTo>
                    <a:pt x="382" y="28"/>
                  </a:lnTo>
                  <a:lnTo>
                    <a:pt x="578" y="758"/>
                  </a:lnTo>
                  <a:lnTo>
                    <a:pt x="530" y="806"/>
                  </a:lnTo>
                  <a:lnTo>
                    <a:pt x="0" y="276"/>
                  </a:lnTo>
                  <a:lnTo>
                    <a:pt x="0" y="276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8"/>
            <p:cNvSpPr>
              <a:spLocks/>
            </p:cNvSpPr>
            <p:nvPr/>
          </p:nvSpPr>
          <p:spPr bwMode="auto">
            <a:xfrm>
              <a:off x="3868738" y="2386013"/>
              <a:ext cx="12700" cy="22225"/>
            </a:xfrm>
            <a:custGeom>
              <a:avLst/>
              <a:gdLst>
                <a:gd name="T0" fmla="*/ 0 w 8"/>
                <a:gd name="T1" fmla="*/ 6 h 14"/>
                <a:gd name="T2" fmla="*/ 0 w 8"/>
                <a:gd name="T3" fmla="*/ 6 h 14"/>
                <a:gd name="T4" fmla="*/ 0 w 8"/>
                <a:gd name="T5" fmla="*/ 10 h 14"/>
                <a:gd name="T6" fmla="*/ 2 w 8"/>
                <a:gd name="T7" fmla="*/ 12 h 14"/>
                <a:gd name="T8" fmla="*/ 8 w 8"/>
                <a:gd name="T9" fmla="*/ 14 h 14"/>
                <a:gd name="T10" fmla="*/ 8 w 8"/>
                <a:gd name="T11" fmla="*/ 0 h 14"/>
                <a:gd name="T12" fmla="*/ 8 w 8"/>
                <a:gd name="T13" fmla="*/ 0 h 14"/>
                <a:gd name="T14" fmla="*/ 2 w 8"/>
                <a:gd name="T15" fmla="*/ 2 h 14"/>
                <a:gd name="T16" fmla="*/ 2 w 8"/>
                <a:gd name="T17" fmla="*/ 2 h 14"/>
                <a:gd name="T18" fmla="*/ 2 w 8"/>
                <a:gd name="T19" fmla="*/ 4 h 14"/>
                <a:gd name="T20" fmla="*/ 0 w 8"/>
                <a:gd name="T21" fmla="*/ 6 h 14"/>
                <a:gd name="T22" fmla="*/ 0 w 8"/>
                <a:gd name="T23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14">
                  <a:moveTo>
                    <a:pt x="0" y="6"/>
                  </a:moveTo>
                  <a:lnTo>
                    <a:pt x="0" y="6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8" y="14"/>
                  </a:ln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9"/>
            <p:cNvSpPr>
              <a:spLocks/>
            </p:cNvSpPr>
            <p:nvPr/>
          </p:nvSpPr>
          <p:spPr bwMode="auto">
            <a:xfrm>
              <a:off x="3890963" y="2424113"/>
              <a:ext cx="15875" cy="25400"/>
            </a:xfrm>
            <a:custGeom>
              <a:avLst/>
              <a:gdLst>
                <a:gd name="T0" fmla="*/ 0 w 10"/>
                <a:gd name="T1" fmla="*/ 0 h 16"/>
                <a:gd name="T2" fmla="*/ 0 w 10"/>
                <a:gd name="T3" fmla="*/ 16 h 16"/>
                <a:gd name="T4" fmla="*/ 0 w 10"/>
                <a:gd name="T5" fmla="*/ 16 h 16"/>
                <a:gd name="T6" fmla="*/ 4 w 10"/>
                <a:gd name="T7" fmla="*/ 16 h 16"/>
                <a:gd name="T8" fmla="*/ 8 w 10"/>
                <a:gd name="T9" fmla="*/ 14 h 16"/>
                <a:gd name="T10" fmla="*/ 8 w 10"/>
                <a:gd name="T11" fmla="*/ 14 h 16"/>
                <a:gd name="T12" fmla="*/ 10 w 10"/>
                <a:gd name="T13" fmla="*/ 12 h 16"/>
                <a:gd name="T14" fmla="*/ 10 w 10"/>
                <a:gd name="T15" fmla="*/ 8 h 16"/>
                <a:gd name="T16" fmla="*/ 10 w 10"/>
                <a:gd name="T17" fmla="*/ 8 h 16"/>
                <a:gd name="T18" fmla="*/ 10 w 10"/>
                <a:gd name="T19" fmla="*/ 6 h 16"/>
                <a:gd name="T20" fmla="*/ 8 w 10"/>
                <a:gd name="T21" fmla="*/ 4 h 16"/>
                <a:gd name="T22" fmla="*/ 0 w 10"/>
                <a:gd name="T23" fmla="*/ 0 h 16"/>
                <a:gd name="T24" fmla="*/ 0 w 1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6">
                  <a:moveTo>
                    <a:pt x="0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4" y="16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0" y="1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8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0"/>
            <p:cNvSpPr>
              <a:spLocks/>
            </p:cNvSpPr>
            <p:nvPr/>
          </p:nvSpPr>
          <p:spPr bwMode="auto">
            <a:xfrm>
              <a:off x="3840163" y="2239963"/>
              <a:ext cx="98425" cy="53975"/>
            </a:xfrm>
            <a:custGeom>
              <a:avLst/>
              <a:gdLst>
                <a:gd name="T0" fmla="*/ 48 w 62"/>
                <a:gd name="T1" fmla="*/ 34 h 34"/>
                <a:gd name="T2" fmla="*/ 48 w 62"/>
                <a:gd name="T3" fmla="*/ 34 h 34"/>
                <a:gd name="T4" fmla="*/ 48 w 62"/>
                <a:gd name="T5" fmla="*/ 34 h 34"/>
                <a:gd name="T6" fmla="*/ 48 w 62"/>
                <a:gd name="T7" fmla="*/ 34 h 34"/>
                <a:gd name="T8" fmla="*/ 60 w 62"/>
                <a:gd name="T9" fmla="*/ 16 h 34"/>
                <a:gd name="T10" fmla="*/ 60 w 62"/>
                <a:gd name="T11" fmla="*/ 16 h 34"/>
                <a:gd name="T12" fmla="*/ 62 w 62"/>
                <a:gd name="T13" fmla="*/ 10 h 34"/>
                <a:gd name="T14" fmla="*/ 60 w 62"/>
                <a:gd name="T15" fmla="*/ 8 h 34"/>
                <a:gd name="T16" fmla="*/ 58 w 62"/>
                <a:gd name="T17" fmla="*/ 4 h 34"/>
                <a:gd name="T18" fmla="*/ 54 w 62"/>
                <a:gd name="T19" fmla="*/ 2 h 34"/>
                <a:gd name="T20" fmla="*/ 42 w 62"/>
                <a:gd name="T21" fmla="*/ 2 h 34"/>
                <a:gd name="T22" fmla="*/ 30 w 62"/>
                <a:gd name="T23" fmla="*/ 0 h 34"/>
                <a:gd name="T24" fmla="*/ 30 w 62"/>
                <a:gd name="T25" fmla="*/ 0 h 34"/>
                <a:gd name="T26" fmla="*/ 18 w 62"/>
                <a:gd name="T27" fmla="*/ 2 h 34"/>
                <a:gd name="T28" fmla="*/ 8 w 62"/>
                <a:gd name="T29" fmla="*/ 2 h 34"/>
                <a:gd name="T30" fmla="*/ 4 w 62"/>
                <a:gd name="T31" fmla="*/ 4 h 34"/>
                <a:gd name="T32" fmla="*/ 0 w 62"/>
                <a:gd name="T33" fmla="*/ 6 h 34"/>
                <a:gd name="T34" fmla="*/ 0 w 62"/>
                <a:gd name="T35" fmla="*/ 10 h 34"/>
                <a:gd name="T36" fmla="*/ 2 w 62"/>
                <a:gd name="T37" fmla="*/ 16 h 34"/>
                <a:gd name="T38" fmla="*/ 2 w 62"/>
                <a:gd name="T39" fmla="*/ 16 h 34"/>
                <a:gd name="T40" fmla="*/ 12 w 62"/>
                <a:gd name="T41" fmla="*/ 34 h 34"/>
                <a:gd name="T42" fmla="*/ 12 w 62"/>
                <a:gd name="T43" fmla="*/ 34 h 34"/>
                <a:gd name="T44" fmla="*/ 14 w 62"/>
                <a:gd name="T45" fmla="*/ 34 h 34"/>
                <a:gd name="T46" fmla="*/ 48 w 62"/>
                <a:gd name="T47" fmla="*/ 34 h 34"/>
                <a:gd name="T48" fmla="*/ 48 w 62"/>
                <a:gd name="T4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34">
                  <a:moveTo>
                    <a:pt x="48" y="34"/>
                  </a:moveTo>
                  <a:lnTo>
                    <a:pt x="48" y="34"/>
                  </a:lnTo>
                  <a:lnTo>
                    <a:pt x="48" y="34"/>
                  </a:lnTo>
                  <a:lnTo>
                    <a:pt x="48" y="34"/>
                  </a:lnTo>
                  <a:lnTo>
                    <a:pt x="60" y="16"/>
                  </a:lnTo>
                  <a:lnTo>
                    <a:pt x="60" y="16"/>
                  </a:lnTo>
                  <a:lnTo>
                    <a:pt x="62" y="10"/>
                  </a:lnTo>
                  <a:lnTo>
                    <a:pt x="60" y="8"/>
                  </a:lnTo>
                  <a:lnTo>
                    <a:pt x="58" y="4"/>
                  </a:lnTo>
                  <a:lnTo>
                    <a:pt x="54" y="2"/>
                  </a:lnTo>
                  <a:lnTo>
                    <a:pt x="42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8" y="2"/>
                  </a:lnTo>
                  <a:lnTo>
                    <a:pt x="4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48" y="34"/>
                  </a:lnTo>
                  <a:lnTo>
                    <a:pt x="48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1"/>
            <p:cNvSpPr>
              <a:spLocks noEditPoints="1"/>
            </p:cNvSpPr>
            <p:nvPr/>
          </p:nvSpPr>
          <p:spPr bwMode="auto">
            <a:xfrm>
              <a:off x="3786188" y="2306638"/>
              <a:ext cx="206375" cy="209550"/>
            </a:xfrm>
            <a:custGeom>
              <a:avLst/>
              <a:gdLst>
                <a:gd name="T0" fmla="*/ 80 w 130"/>
                <a:gd name="T1" fmla="*/ 92 h 132"/>
                <a:gd name="T2" fmla="*/ 66 w 130"/>
                <a:gd name="T3" fmla="*/ 98 h 132"/>
                <a:gd name="T4" fmla="*/ 60 w 130"/>
                <a:gd name="T5" fmla="*/ 106 h 132"/>
                <a:gd name="T6" fmla="*/ 60 w 130"/>
                <a:gd name="T7" fmla="*/ 98 h 132"/>
                <a:gd name="T8" fmla="*/ 48 w 130"/>
                <a:gd name="T9" fmla="*/ 94 h 132"/>
                <a:gd name="T10" fmla="*/ 42 w 130"/>
                <a:gd name="T11" fmla="*/ 84 h 132"/>
                <a:gd name="T12" fmla="*/ 50 w 130"/>
                <a:gd name="T13" fmla="*/ 82 h 132"/>
                <a:gd name="T14" fmla="*/ 58 w 130"/>
                <a:gd name="T15" fmla="*/ 90 h 132"/>
                <a:gd name="T16" fmla="*/ 60 w 130"/>
                <a:gd name="T17" fmla="*/ 74 h 132"/>
                <a:gd name="T18" fmla="*/ 52 w 130"/>
                <a:gd name="T19" fmla="*/ 72 h 132"/>
                <a:gd name="T20" fmla="*/ 46 w 130"/>
                <a:gd name="T21" fmla="*/ 68 h 132"/>
                <a:gd name="T22" fmla="*/ 44 w 130"/>
                <a:gd name="T23" fmla="*/ 58 h 132"/>
                <a:gd name="T24" fmla="*/ 44 w 130"/>
                <a:gd name="T25" fmla="*/ 52 h 132"/>
                <a:gd name="T26" fmla="*/ 54 w 130"/>
                <a:gd name="T27" fmla="*/ 44 h 132"/>
                <a:gd name="T28" fmla="*/ 60 w 130"/>
                <a:gd name="T29" fmla="*/ 36 h 132"/>
                <a:gd name="T30" fmla="*/ 66 w 130"/>
                <a:gd name="T31" fmla="*/ 42 h 132"/>
                <a:gd name="T32" fmla="*/ 72 w 130"/>
                <a:gd name="T33" fmla="*/ 44 h 132"/>
                <a:gd name="T34" fmla="*/ 80 w 130"/>
                <a:gd name="T35" fmla="*/ 50 h 132"/>
                <a:gd name="T36" fmla="*/ 74 w 130"/>
                <a:gd name="T37" fmla="*/ 56 h 132"/>
                <a:gd name="T38" fmla="*/ 72 w 130"/>
                <a:gd name="T39" fmla="*/ 52 h 132"/>
                <a:gd name="T40" fmla="*/ 66 w 130"/>
                <a:gd name="T41" fmla="*/ 64 h 132"/>
                <a:gd name="T42" fmla="*/ 78 w 130"/>
                <a:gd name="T43" fmla="*/ 68 h 132"/>
                <a:gd name="T44" fmla="*/ 82 w 130"/>
                <a:gd name="T45" fmla="*/ 72 h 132"/>
                <a:gd name="T46" fmla="*/ 84 w 130"/>
                <a:gd name="T47" fmla="*/ 76 h 132"/>
                <a:gd name="T48" fmla="*/ 84 w 130"/>
                <a:gd name="T49" fmla="*/ 82 h 132"/>
                <a:gd name="T50" fmla="*/ 80 w 130"/>
                <a:gd name="T51" fmla="*/ 92 h 132"/>
                <a:gd name="T52" fmla="*/ 86 w 130"/>
                <a:gd name="T53" fmla="*/ 2 h 132"/>
                <a:gd name="T54" fmla="*/ 84 w 130"/>
                <a:gd name="T55" fmla="*/ 4 h 132"/>
                <a:gd name="T56" fmla="*/ 48 w 130"/>
                <a:gd name="T57" fmla="*/ 6 h 132"/>
                <a:gd name="T58" fmla="*/ 46 w 130"/>
                <a:gd name="T59" fmla="*/ 4 h 132"/>
                <a:gd name="T60" fmla="*/ 44 w 130"/>
                <a:gd name="T61" fmla="*/ 0 h 132"/>
                <a:gd name="T62" fmla="*/ 26 w 130"/>
                <a:gd name="T63" fmla="*/ 16 h 132"/>
                <a:gd name="T64" fmla="*/ 12 w 130"/>
                <a:gd name="T65" fmla="*/ 36 h 132"/>
                <a:gd name="T66" fmla="*/ 2 w 130"/>
                <a:gd name="T67" fmla="*/ 60 h 132"/>
                <a:gd name="T68" fmla="*/ 0 w 130"/>
                <a:gd name="T69" fmla="*/ 84 h 132"/>
                <a:gd name="T70" fmla="*/ 0 w 130"/>
                <a:gd name="T71" fmla="*/ 96 h 132"/>
                <a:gd name="T72" fmla="*/ 10 w 130"/>
                <a:gd name="T73" fmla="*/ 116 h 132"/>
                <a:gd name="T74" fmla="*/ 28 w 130"/>
                <a:gd name="T75" fmla="*/ 128 h 132"/>
                <a:gd name="T76" fmla="*/ 52 w 130"/>
                <a:gd name="T77" fmla="*/ 132 h 132"/>
                <a:gd name="T78" fmla="*/ 64 w 130"/>
                <a:gd name="T79" fmla="*/ 132 h 132"/>
                <a:gd name="T80" fmla="*/ 90 w 130"/>
                <a:gd name="T81" fmla="*/ 130 h 132"/>
                <a:gd name="T82" fmla="*/ 110 w 130"/>
                <a:gd name="T83" fmla="*/ 122 h 132"/>
                <a:gd name="T84" fmla="*/ 124 w 130"/>
                <a:gd name="T85" fmla="*/ 108 h 132"/>
                <a:gd name="T86" fmla="*/ 130 w 130"/>
                <a:gd name="T87" fmla="*/ 84 h 132"/>
                <a:gd name="T88" fmla="*/ 128 w 130"/>
                <a:gd name="T89" fmla="*/ 72 h 132"/>
                <a:gd name="T90" fmla="*/ 122 w 130"/>
                <a:gd name="T91" fmla="*/ 48 h 132"/>
                <a:gd name="T92" fmla="*/ 110 w 130"/>
                <a:gd name="T93" fmla="*/ 26 h 132"/>
                <a:gd name="T94" fmla="*/ 94 w 130"/>
                <a:gd name="T95" fmla="*/ 8 h 132"/>
                <a:gd name="T96" fmla="*/ 86 w 130"/>
                <a:gd name="T97" fmla="*/ 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132">
                  <a:moveTo>
                    <a:pt x="80" y="92"/>
                  </a:moveTo>
                  <a:lnTo>
                    <a:pt x="80" y="92"/>
                  </a:lnTo>
                  <a:lnTo>
                    <a:pt x="74" y="96"/>
                  </a:lnTo>
                  <a:lnTo>
                    <a:pt x="66" y="98"/>
                  </a:lnTo>
                  <a:lnTo>
                    <a:pt x="66" y="106"/>
                  </a:lnTo>
                  <a:lnTo>
                    <a:pt x="60" y="106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54" y="96"/>
                  </a:lnTo>
                  <a:lnTo>
                    <a:pt x="48" y="94"/>
                  </a:lnTo>
                  <a:lnTo>
                    <a:pt x="44" y="90"/>
                  </a:lnTo>
                  <a:lnTo>
                    <a:pt x="42" y="84"/>
                  </a:lnTo>
                  <a:lnTo>
                    <a:pt x="50" y="82"/>
                  </a:lnTo>
                  <a:lnTo>
                    <a:pt x="50" y="82"/>
                  </a:lnTo>
                  <a:lnTo>
                    <a:pt x="54" y="88"/>
                  </a:lnTo>
                  <a:lnTo>
                    <a:pt x="58" y="90"/>
                  </a:lnTo>
                  <a:lnTo>
                    <a:pt x="60" y="90"/>
                  </a:lnTo>
                  <a:lnTo>
                    <a:pt x="60" y="74"/>
                  </a:lnTo>
                  <a:lnTo>
                    <a:pt x="60" y="74"/>
                  </a:lnTo>
                  <a:lnTo>
                    <a:pt x="52" y="72"/>
                  </a:lnTo>
                  <a:lnTo>
                    <a:pt x="46" y="68"/>
                  </a:lnTo>
                  <a:lnTo>
                    <a:pt x="46" y="68"/>
                  </a:lnTo>
                  <a:lnTo>
                    <a:pt x="44" y="64"/>
                  </a:lnTo>
                  <a:lnTo>
                    <a:pt x="44" y="58"/>
                  </a:lnTo>
                  <a:lnTo>
                    <a:pt x="44" y="58"/>
                  </a:lnTo>
                  <a:lnTo>
                    <a:pt x="44" y="52"/>
                  </a:lnTo>
                  <a:lnTo>
                    <a:pt x="48" y="48"/>
                  </a:lnTo>
                  <a:lnTo>
                    <a:pt x="54" y="44"/>
                  </a:lnTo>
                  <a:lnTo>
                    <a:pt x="60" y="42"/>
                  </a:lnTo>
                  <a:lnTo>
                    <a:pt x="60" y="36"/>
                  </a:lnTo>
                  <a:lnTo>
                    <a:pt x="66" y="36"/>
                  </a:lnTo>
                  <a:lnTo>
                    <a:pt x="66" y="42"/>
                  </a:lnTo>
                  <a:lnTo>
                    <a:pt x="66" y="42"/>
                  </a:lnTo>
                  <a:lnTo>
                    <a:pt x="72" y="44"/>
                  </a:lnTo>
                  <a:lnTo>
                    <a:pt x="78" y="46"/>
                  </a:lnTo>
                  <a:lnTo>
                    <a:pt x="80" y="50"/>
                  </a:lnTo>
                  <a:lnTo>
                    <a:pt x="82" y="54"/>
                  </a:lnTo>
                  <a:lnTo>
                    <a:pt x="74" y="56"/>
                  </a:lnTo>
                  <a:lnTo>
                    <a:pt x="74" y="56"/>
                  </a:lnTo>
                  <a:lnTo>
                    <a:pt x="72" y="52"/>
                  </a:lnTo>
                  <a:lnTo>
                    <a:pt x="66" y="50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78" y="68"/>
                  </a:lnTo>
                  <a:lnTo>
                    <a:pt x="78" y="68"/>
                  </a:lnTo>
                  <a:lnTo>
                    <a:pt x="82" y="72"/>
                  </a:lnTo>
                  <a:lnTo>
                    <a:pt x="82" y="72"/>
                  </a:lnTo>
                  <a:lnTo>
                    <a:pt x="84" y="76"/>
                  </a:lnTo>
                  <a:lnTo>
                    <a:pt x="84" y="82"/>
                  </a:lnTo>
                  <a:lnTo>
                    <a:pt x="84" y="82"/>
                  </a:lnTo>
                  <a:lnTo>
                    <a:pt x="84" y="88"/>
                  </a:lnTo>
                  <a:lnTo>
                    <a:pt x="80" y="92"/>
                  </a:lnTo>
                  <a:lnTo>
                    <a:pt x="80" y="92"/>
                  </a:lnTo>
                  <a:close/>
                  <a:moveTo>
                    <a:pt x="86" y="2"/>
                  </a:moveTo>
                  <a:lnTo>
                    <a:pt x="86" y="2"/>
                  </a:lnTo>
                  <a:lnTo>
                    <a:pt x="84" y="4"/>
                  </a:lnTo>
                  <a:lnTo>
                    <a:pt x="82" y="6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6" y="4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4" y="6"/>
                  </a:lnTo>
                  <a:lnTo>
                    <a:pt x="26" y="16"/>
                  </a:lnTo>
                  <a:lnTo>
                    <a:pt x="18" y="26"/>
                  </a:lnTo>
                  <a:lnTo>
                    <a:pt x="12" y="36"/>
                  </a:lnTo>
                  <a:lnTo>
                    <a:pt x="6" y="48"/>
                  </a:lnTo>
                  <a:lnTo>
                    <a:pt x="2" y="60"/>
                  </a:lnTo>
                  <a:lnTo>
                    <a:pt x="0" y="72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0" y="96"/>
                  </a:lnTo>
                  <a:lnTo>
                    <a:pt x="4" y="108"/>
                  </a:lnTo>
                  <a:lnTo>
                    <a:pt x="10" y="116"/>
                  </a:lnTo>
                  <a:lnTo>
                    <a:pt x="18" y="122"/>
                  </a:lnTo>
                  <a:lnTo>
                    <a:pt x="28" y="128"/>
                  </a:lnTo>
                  <a:lnTo>
                    <a:pt x="38" y="130"/>
                  </a:lnTo>
                  <a:lnTo>
                    <a:pt x="52" y="132"/>
                  </a:lnTo>
                  <a:lnTo>
                    <a:pt x="64" y="132"/>
                  </a:lnTo>
                  <a:lnTo>
                    <a:pt x="64" y="132"/>
                  </a:lnTo>
                  <a:lnTo>
                    <a:pt x="78" y="132"/>
                  </a:lnTo>
                  <a:lnTo>
                    <a:pt x="90" y="130"/>
                  </a:lnTo>
                  <a:lnTo>
                    <a:pt x="102" y="128"/>
                  </a:lnTo>
                  <a:lnTo>
                    <a:pt x="110" y="122"/>
                  </a:lnTo>
                  <a:lnTo>
                    <a:pt x="118" y="116"/>
                  </a:lnTo>
                  <a:lnTo>
                    <a:pt x="124" y="108"/>
                  </a:lnTo>
                  <a:lnTo>
                    <a:pt x="128" y="96"/>
                  </a:lnTo>
                  <a:lnTo>
                    <a:pt x="130" y="84"/>
                  </a:lnTo>
                  <a:lnTo>
                    <a:pt x="130" y="84"/>
                  </a:lnTo>
                  <a:lnTo>
                    <a:pt x="128" y="72"/>
                  </a:lnTo>
                  <a:lnTo>
                    <a:pt x="126" y="60"/>
                  </a:lnTo>
                  <a:lnTo>
                    <a:pt x="122" y="48"/>
                  </a:lnTo>
                  <a:lnTo>
                    <a:pt x="116" y="38"/>
                  </a:lnTo>
                  <a:lnTo>
                    <a:pt x="110" y="26"/>
                  </a:lnTo>
                  <a:lnTo>
                    <a:pt x="102" y="16"/>
                  </a:lnTo>
                  <a:lnTo>
                    <a:pt x="94" y="8"/>
                  </a:lnTo>
                  <a:lnTo>
                    <a:pt x="86" y="2"/>
                  </a:lnTo>
                  <a:lnTo>
                    <a:pt x="86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2"/>
            <p:cNvSpPr>
              <a:spLocks/>
            </p:cNvSpPr>
            <p:nvPr/>
          </p:nvSpPr>
          <p:spPr bwMode="auto">
            <a:xfrm>
              <a:off x="5894388" y="2681288"/>
              <a:ext cx="6350" cy="31750"/>
            </a:xfrm>
            <a:custGeom>
              <a:avLst/>
              <a:gdLst>
                <a:gd name="T0" fmla="*/ 4 w 4"/>
                <a:gd name="T1" fmla="*/ 18 h 20"/>
                <a:gd name="T2" fmla="*/ 4 w 4"/>
                <a:gd name="T3" fmla="*/ 18 h 20"/>
                <a:gd name="T4" fmla="*/ 4 w 4"/>
                <a:gd name="T5" fmla="*/ 20 h 20"/>
                <a:gd name="T6" fmla="*/ 2 w 4"/>
                <a:gd name="T7" fmla="*/ 20 h 20"/>
                <a:gd name="T8" fmla="*/ 2 w 4"/>
                <a:gd name="T9" fmla="*/ 20 h 20"/>
                <a:gd name="T10" fmla="*/ 2 w 4"/>
                <a:gd name="T11" fmla="*/ 20 h 20"/>
                <a:gd name="T12" fmla="*/ 0 w 4"/>
                <a:gd name="T13" fmla="*/ 20 h 20"/>
                <a:gd name="T14" fmla="*/ 0 w 4"/>
                <a:gd name="T15" fmla="*/ 18 h 20"/>
                <a:gd name="T16" fmla="*/ 0 w 4"/>
                <a:gd name="T17" fmla="*/ 2 h 20"/>
                <a:gd name="T18" fmla="*/ 0 w 4"/>
                <a:gd name="T19" fmla="*/ 2 h 20"/>
                <a:gd name="T20" fmla="*/ 0 w 4"/>
                <a:gd name="T21" fmla="*/ 0 h 20"/>
                <a:gd name="T22" fmla="*/ 2 w 4"/>
                <a:gd name="T23" fmla="*/ 0 h 20"/>
                <a:gd name="T24" fmla="*/ 2 w 4"/>
                <a:gd name="T25" fmla="*/ 0 h 20"/>
                <a:gd name="T26" fmla="*/ 2 w 4"/>
                <a:gd name="T27" fmla="*/ 0 h 20"/>
                <a:gd name="T28" fmla="*/ 4 w 4"/>
                <a:gd name="T29" fmla="*/ 0 h 20"/>
                <a:gd name="T30" fmla="*/ 4 w 4"/>
                <a:gd name="T31" fmla="*/ 2 h 20"/>
                <a:gd name="T32" fmla="*/ 4 w 4"/>
                <a:gd name="T33" fmla="*/ 18 h 20"/>
                <a:gd name="T34" fmla="*/ 4 w 4"/>
                <a:gd name="T35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" h="20">
                  <a:moveTo>
                    <a:pt x="4" y="18"/>
                  </a:moveTo>
                  <a:lnTo>
                    <a:pt x="4" y="18"/>
                  </a:lnTo>
                  <a:lnTo>
                    <a:pt x="4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18"/>
                  </a:lnTo>
                  <a:lnTo>
                    <a:pt x="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3"/>
            <p:cNvSpPr>
              <a:spLocks/>
            </p:cNvSpPr>
            <p:nvPr/>
          </p:nvSpPr>
          <p:spPr bwMode="auto">
            <a:xfrm>
              <a:off x="5789613" y="2728913"/>
              <a:ext cx="28575" cy="25400"/>
            </a:xfrm>
            <a:custGeom>
              <a:avLst/>
              <a:gdLst>
                <a:gd name="T0" fmla="*/ 16 w 18"/>
                <a:gd name="T1" fmla="*/ 12 h 16"/>
                <a:gd name="T2" fmla="*/ 16 w 18"/>
                <a:gd name="T3" fmla="*/ 12 h 16"/>
                <a:gd name="T4" fmla="*/ 18 w 18"/>
                <a:gd name="T5" fmla="*/ 14 h 16"/>
                <a:gd name="T6" fmla="*/ 16 w 18"/>
                <a:gd name="T7" fmla="*/ 16 h 16"/>
                <a:gd name="T8" fmla="*/ 16 w 18"/>
                <a:gd name="T9" fmla="*/ 16 h 16"/>
                <a:gd name="T10" fmla="*/ 16 w 18"/>
                <a:gd name="T11" fmla="*/ 16 h 16"/>
                <a:gd name="T12" fmla="*/ 14 w 18"/>
                <a:gd name="T13" fmla="*/ 16 h 16"/>
                <a:gd name="T14" fmla="*/ 14 w 18"/>
                <a:gd name="T15" fmla="*/ 16 h 16"/>
                <a:gd name="T16" fmla="*/ 2 w 18"/>
                <a:gd name="T17" fmla="*/ 6 h 16"/>
                <a:gd name="T18" fmla="*/ 2 w 18"/>
                <a:gd name="T19" fmla="*/ 6 h 16"/>
                <a:gd name="T20" fmla="*/ 0 w 18"/>
                <a:gd name="T21" fmla="*/ 4 h 16"/>
                <a:gd name="T22" fmla="*/ 2 w 18"/>
                <a:gd name="T23" fmla="*/ 2 h 16"/>
                <a:gd name="T24" fmla="*/ 2 w 18"/>
                <a:gd name="T25" fmla="*/ 2 h 16"/>
                <a:gd name="T26" fmla="*/ 2 w 18"/>
                <a:gd name="T27" fmla="*/ 2 h 16"/>
                <a:gd name="T28" fmla="*/ 4 w 18"/>
                <a:gd name="T29" fmla="*/ 0 h 16"/>
                <a:gd name="T30" fmla="*/ 4 w 18"/>
                <a:gd name="T31" fmla="*/ 2 h 16"/>
                <a:gd name="T32" fmla="*/ 16 w 18"/>
                <a:gd name="T33" fmla="*/ 12 h 16"/>
                <a:gd name="T34" fmla="*/ 16 w 18"/>
                <a:gd name="T35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" h="16">
                  <a:moveTo>
                    <a:pt x="16" y="12"/>
                  </a:moveTo>
                  <a:lnTo>
                    <a:pt x="16" y="12"/>
                  </a:lnTo>
                  <a:lnTo>
                    <a:pt x="18" y="14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2"/>
                  </a:lnTo>
                  <a:lnTo>
                    <a:pt x="16" y="12"/>
                  </a:lnTo>
                  <a:lnTo>
                    <a:pt x="16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4"/>
            <p:cNvSpPr>
              <a:spLocks/>
            </p:cNvSpPr>
            <p:nvPr/>
          </p:nvSpPr>
          <p:spPr bwMode="auto">
            <a:xfrm>
              <a:off x="5757863" y="2836863"/>
              <a:ext cx="31750" cy="12700"/>
            </a:xfrm>
            <a:custGeom>
              <a:avLst/>
              <a:gdLst>
                <a:gd name="T0" fmla="*/ 18 w 20"/>
                <a:gd name="T1" fmla="*/ 0 h 8"/>
                <a:gd name="T2" fmla="*/ 18 w 20"/>
                <a:gd name="T3" fmla="*/ 0 h 8"/>
                <a:gd name="T4" fmla="*/ 20 w 20"/>
                <a:gd name="T5" fmla="*/ 0 h 8"/>
                <a:gd name="T6" fmla="*/ 20 w 20"/>
                <a:gd name="T7" fmla="*/ 2 h 8"/>
                <a:gd name="T8" fmla="*/ 20 w 20"/>
                <a:gd name="T9" fmla="*/ 2 h 8"/>
                <a:gd name="T10" fmla="*/ 20 w 20"/>
                <a:gd name="T11" fmla="*/ 2 h 8"/>
                <a:gd name="T12" fmla="*/ 20 w 20"/>
                <a:gd name="T13" fmla="*/ 4 h 8"/>
                <a:gd name="T14" fmla="*/ 18 w 20"/>
                <a:gd name="T15" fmla="*/ 6 h 8"/>
                <a:gd name="T16" fmla="*/ 4 w 20"/>
                <a:gd name="T17" fmla="*/ 8 h 8"/>
                <a:gd name="T18" fmla="*/ 4 w 20"/>
                <a:gd name="T19" fmla="*/ 8 h 8"/>
                <a:gd name="T20" fmla="*/ 2 w 20"/>
                <a:gd name="T21" fmla="*/ 6 h 8"/>
                <a:gd name="T22" fmla="*/ 0 w 20"/>
                <a:gd name="T23" fmla="*/ 4 h 8"/>
                <a:gd name="T24" fmla="*/ 0 w 20"/>
                <a:gd name="T25" fmla="*/ 4 h 8"/>
                <a:gd name="T26" fmla="*/ 0 w 20"/>
                <a:gd name="T27" fmla="*/ 4 h 8"/>
                <a:gd name="T28" fmla="*/ 2 w 20"/>
                <a:gd name="T29" fmla="*/ 2 h 8"/>
                <a:gd name="T30" fmla="*/ 2 w 20"/>
                <a:gd name="T31" fmla="*/ 2 h 8"/>
                <a:gd name="T32" fmla="*/ 18 w 20"/>
                <a:gd name="T33" fmla="*/ 0 h 8"/>
                <a:gd name="T34" fmla="*/ 18 w 20"/>
                <a:gd name="T3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8">
                  <a:moveTo>
                    <a:pt x="18" y="0"/>
                  </a:moveTo>
                  <a:lnTo>
                    <a:pt x="18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4"/>
                  </a:lnTo>
                  <a:lnTo>
                    <a:pt x="18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5"/>
            <p:cNvSpPr>
              <a:spLocks/>
            </p:cNvSpPr>
            <p:nvPr/>
          </p:nvSpPr>
          <p:spPr bwMode="auto">
            <a:xfrm>
              <a:off x="6015038" y="2830513"/>
              <a:ext cx="31750" cy="9525"/>
            </a:xfrm>
            <a:custGeom>
              <a:avLst/>
              <a:gdLst>
                <a:gd name="T0" fmla="*/ 2 w 20"/>
                <a:gd name="T1" fmla="*/ 4 h 6"/>
                <a:gd name="T2" fmla="*/ 2 w 20"/>
                <a:gd name="T3" fmla="*/ 4 h 6"/>
                <a:gd name="T4" fmla="*/ 0 w 20"/>
                <a:gd name="T5" fmla="*/ 4 h 6"/>
                <a:gd name="T6" fmla="*/ 0 w 20"/>
                <a:gd name="T7" fmla="*/ 2 h 6"/>
                <a:gd name="T8" fmla="*/ 0 w 20"/>
                <a:gd name="T9" fmla="*/ 2 h 6"/>
                <a:gd name="T10" fmla="*/ 0 w 20"/>
                <a:gd name="T11" fmla="*/ 2 h 6"/>
                <a:gd name="T12" fmla="*/ 0 w 20"/>
                <a:gd name="T13" fmla="*/ 0 h 6"/>
                <a:gd name="T14" fmla="*/ 2 w 20"/>
                <a:gd name="T15" fmla="*/ 0 h 6"/>
                <a:gd name="T16" fmla="*/ 18 w 20"/>
                <a:gd name="T17" fmla="*/ 2 h 6"/>
                <a:gd name="T18" fmla="*/ 18 w 20"/>
                <a:gd name="T19" fmla="*/ 2 h 6"/>
                <a:gd name="T20" fmla="*/ 18 w 20"/>
                <a:gd name="T21" fmla="*/ 2 h 6"/>
                <a:gd name="T22" fmla="*/ 20 w 20"/>
                <a:gd name="T23" fmla="*/ 4 h 6"/>
                <a:gd name="T24" fmla="*/ 20 w 20"/>
                <a:gd name="T25" fmla="*/ 4 h 6"/>
                <a:gd name="T26" fmla="*/ 20 w 20"/>
                <a:gd name="T27" fmla="*/ 4 h 6"/>
                <a:gd name="T28" fmla="*/ 18 w 20"/>
                <a:gd name="T29" fmla="*/ 6 h 6"/>
                <a:gd name="T30" fmla="*/ 16 w 20"/>
                <a:gd name="T31" fmla="*/ 6 h 6"/>
                <a:gd name="T32" fmla="*/ 2 w 20"/>
                <a:gd name="T33" fmla="*/ 4 h 6"/>
                <a:gd name="T34" fmla="*/ 2 w 20"/>
                <a:gd name="T3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6">
                  <a:moveTo>
                    <a:pt x="2" y="4"/>
                  </a:move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6"/>
            <p:cNvSpPr>
              <a:spLocks/>
            </p:cNvSpPr>
            <p:nvPr/>
          </p:nvSpPr>
          <p:spPr bwMode="auto">
            <a:xfrm>
              <a:off x="5983288" y="2725738"/>
              <a:ext cx="25400" cy="22225"/>
            </a:xfrm>
            <a:custGeom>
              <a:avLst/>
              <a:gdLst>
                <a:gd name="T0" fmla="*/ 4 w 16"/>
                <a:gd name="T1" fmla="*/ 14 h 14"/>
                <a:gd name="T2" fmla="*/ 4 w 16"/>
                <a:gd name="T3" fmla="*/ 14 h 14"/>
                <a:gd name="T4" fmla="*/ 2 w 16"/>
                <a:gd name="T5" fmla="*/ 14 h 14"/>
                <a:gd name="T6" fmla="*/ 0 w 16"/>
                <a:gd name="T7" fmla="*/ 14 h 14"/>
                <a:gd name="T8" fmla="*/ 0 w 16"/>
                <a:gd name="T9" fmla="*/ 14 h 14"/>
                <a:gd name="T10" fmla="*/ 0 w 16"/>
                <a:gd name="T11" fmla="*/ 14 h 14"/>
                <a:gd name="T12" fmla="*/ 0 w 16"/>
                <a:gd name="T13" fmla="*/ 12 h 14"/>
                <a:gd name="T14" fmla="*/ 0 w 16"/>
                <a:gd name="T15" fmla="*/ 10 h 14"/>
                <a:gd name="T16" fmla="*/ 12 w 16"/>
                <a:gd name="T17" fmla="*/ 0 h 14"/>
                <a:gd name="T18" fmla="*/ 12 w 16"/>
                <a:gd name="T19" fmla="*/ 0 h 14"/>
                <a:gd name="T20" fmla="*/ 12 w 16"/>
                <a:gd name="T21" fmla="*/ 0 h 14"/>
                <a:gd name="T22" fmla="*/ 14 w 16"/>
                <a:gd name="T23" fmla="*/ 0 h 14"/>
                <a:gd name="T24" fmla="*/ 14 w 16"/>
                <a:gd name="T25" fmla="*/ 0 h 14"/>
                <a:gd name="T26" fmla="*/ 14 w 16"/>
                <a:gd name="T27" fmla="*/ 0 h 14"/>
                <a:gd name="T28" fmla="*/ 16 w 16"/>
                <a:gd name="T29" fmla="*/ 2 h 14"/>
                <a:gd name="T30" fmla="*/ 14 w 16"/>
                <a:gd name="T31" fmla="*/ 4 h 14"/>
                <a:gd name="T32" fmla="*/ 4 w 16"/>
                <a:gd name="T33" fmla="*/ 14 h 14"/>
                <a:gd name="T34" fmla="*/ 4 w 16"/>
                <a:gd name="T3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" h="14">
                  <a:moveTo>
                    <a:pt x="4" y="14"/>
                  </a:moveTo>
                  <a:lnTo>
                    <a:pt x="4" y="14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4" y="4"/>
                  </a:lnTo>
                  <a:lnTo>
                    <a:pt x="4" y="14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7"/>
            <p:cNvSpPr>
              <a:spLocks noEditPoints="1"/>
            </p:cNvSpPr>
            <p:nvPr/>
          </p:nvSpPr>
          <p:spPr bwMode="auto">
            <a:xfrm>
              <a:off x="5808663" y="2725738"/>
              <a:ext cx="177800" cy="247650"/>
            </a:xfrm>
            <a:custGeom>
              <a:avLst/>
              <a:gdLst>
                <a:gd name="T0" fmla="*/ 74 w 112"/>
                <a:gd name="T1" fmla="*/ 132 h 156"/>
                <a:gd name="T2" fmla="*/ 72 w 112"/>
                <a:gd name="T3" fmla="*/ 136 h 156"/>
                <a:gd name="T4" fmla="*/ 42 w 112"/>
                <a:gd name="T5" fmla="*/ 138 h 156"/>
                <a:gd name="T6" fmla="*/ 40 w 112"/>
                <a:gd name="T7" fmla="*/ 136 h 156"/>
                <a:gd name="T8" fmla="*/ 38 w 112"/>
                <a:gd name="T9" fmla="*/ 132 h 156"/>
                <a:gd name="T10" fmla="*/ 74 w 112"/>
                <a:gd name="T11" fmla="*/ 118 h 156"/>
                <a:gd name="T12" fmla="*/ 74 w 112"/>
                <a:gd name="T13" fmla="*/ 132 h 156"/>
                <a:gd name="T14" fmla="*/ 36 w 112"/>
                <a:gd name="T15" fmla="*/ 28 h 156"/>
                <a:gd name="T16" fmla="*/ 26 w 112"/>
                <a:gd name="T17" fmla="*/ 40 h 156"/>
                <a:gd name="T18" fmla="*/ 22 w 112"/>
                <a:gd name="T19" fmla="*/ 56 h 156"/>
                <a:gd name="T20" fmla="*/ 22 w 112"/>
                <a:gd name="T21" fmla="*/ 64 h 156"/>
                <a:gd name="T22" fmla="*/ 28 w 112"/>
                <a:gd name="T23" fmla="*/ 76 h 156"/>
                <a:gd name="T24" fmla="*/ 34 w 112"/>
                <a:gd name="T25" fmla="*/ 82 h 156"/>
                <a:gd name="T26" fmla="*/ 34 w 112"/>
                <a:gd name="T27" fmla="*/ 86 h 156"/>
                <a:gd name="T28" fmla="*/ 34 w 112"/>
                <a:gd name="T29" fmla="*/ 86 h 156"/>
                <a:gd name="T30" fmla="*/ 30 w 112"/>
                <a:gd name="T31" fmla="*/ 86 h 156"/>
                <a:gd name="T32" fmla="*/ 24 w 112"/>
                <a:gd name="T33" fmla="*/ 80 h 156"/>
                <a:gd name="T34" fmla="*/ 18 w 112"/>
                <a:gd name="T35" fmla="*/ 64 h 156"/>
                <a:gd name="T36" fmla="*/ 16 w 112"/>
                <a:gd name="T37" fmla="*/ 56 h 156"/>
                <a:gd name="T38" fmla="*/ 20 w 112"/>
                <a:gd name="T39" fmla="*/ 38 h 156"/>
                <a:gd name="T40" fmla="*/ 32 w 112"/>
                <a:gd name="T41" fmla="*/ 24 h 156"/>
                <a:gd name="T42" fmla="*/ 34 w 112"/>
                <a:gd name="T43" fmla="*/ 24 h 156"/>
                <a:gd name="T44" fmla="*/ 36 w 112"/>
                <a:gd name="T45" fmla="*/ 24 h 156"/>
                <a:gd name="T46" fmla="*/ 36 w 112"/>
                <a:gd name="T47" fmla="*/ 26 h 156"/>
                <a:gd name="T48" fmla="*/ 36 w 112"/>
                <a:gd name="T49" fmla="*/ 28 h 156"/>
                <a:gd name="T50" fmla="*/ 112 w 112"/>
                <a:gd name="T51" fmla="*/ 56 h 156"/>
                <a:gd name="T52" fmla="*/ 108 w 112"/>
                <a:gd name="T53" fmla="*/ 34 h 156"/>
                <a:gd name="T54" fmla="*/ 96 w 112"/>
                <a:gd name="T55" fmla="*/ 16 h 156"/>
                <a:gd name="T56" fmla="*/ 78 w 112"/>
                <a:gd name="T57" fmla="*/ 4 h 156"/>
                <a:gd name="T58" fmla="*/ 56 w 112"/>
                <a:gd name="T59" fmla="*/ 0 h 156"/>
                <a:gd name="T60" fmla="*/ 44 w 112"/>
                <a:gd name="T61" fmla="*/ 2 h 156"/>
                <a:gd name="T62" fmla="*/ 26 w 112"/>
                <a:gd name="T63" fmla="*/ 10 h 156"/>
                <a:gd name="T64" fmla="*/ 10 w 112"/>
                <a:gd name="T65" fmla="*/ 24 h 156"/>
                <a:gd name="T66" fmla="*/ 2 w 112"/>
                <a:gd name="T67" fmla="*/ 44 h 156"/>
                <a:gd name="T68" fmla="*/ 0 w 112"/>
                <a:gd name="T69" fmla="*/ 56 h 156"/>
                <a:gd name="T70" fmla="*/ 2 w 112"/>
                <a:gd name="T71" fmla="*/ 72 h 156"/>
                <a:gd name="T72" fmla="*/ 20 w 112"/>
                <a:gd name="T73" fmla="*/ 98 h 156"/>
                <a:gd name="T74" fmla="*/ 34 w 112"/>
                <a:gd name="T75" fmla="*/ 118 h 156"/>
                <a:gd name="T76" fmla="*/ 34 w 112"/>
                <a:gd name="T77" fmla="*/ 132 h 156"/>
                <a:gd name="T78" fmla="*/ 36 w 112"/>
                <a:gd name="T79" fmla="*/ 140 h 156"/>
                <a:gd name="T80" fmla="*/ 42 w 112"/>
                <a:gd name="T81" fmla="*/ 142 h 156"/>
                <a:gd name="T82" fmla="*/ 42 w 112"/>
                <a:gd name="T83" fmla="*/ 146 h 156"/>
                <a:gd name="T84" fmla="*/ 48 w 112"/>
                <a:gd name="T85" fmla="*/ 152 h 156"/>
                <a:gd name="T86" fmla="*/ 60 w 112"/>
                <a:gd name="T87" fmla="*/ 156 h 156"/>
                <a:gd name="T88" fmla="*/ 66 w 112"/>
                <a:gd name="T89" fmla="*/ 152 h 156"/>
                <a:gd name="T90" fmla="*/ 70 w 112"/>
                <a:gd name="T91" fmla="*/ 146 h 156"/>
                <a:gd name="T92" fmla="*/ 70 w 112"/>
                <a:gd name="T93" fmla="*/ 142 h 156"/>
                <a:gd name="T94" fmla="*/ 76 w 112"/>
                <a:gd name="T95" fmla="*/ 140 h 156"/>
                <a:gd name="T96" fmla="*/ 78 w 112"/>
                <a:gd name="T97" fmla="*/ 132 h 156"/>
                <a:gd name="T98" fmla="*/ 78 w 112"/>
                <a:gd name="T99" fmla="*/ 106 h 156"/>
                <a:gd name="T100" fmla="*/ 92 w 112"/>
                <a:gd name="T101" fmla="*/ 98 h 156"/>
                <a:gd name="T102" fmla="*/ 110 w 112"/>
                <a:gd name="T103" fmla="*/ 72 h 156"/>
                <a:gd name="T104" fmla="*/ 112 w 112"/>
                <a:gd name="T105" fmla="*/ 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2" h="156">
                  <a:moveTo>
                    <a:pt x="74" y="132"/>
                  </a:moveTo>
                  <a:lnTo>
                    <a:pt x="74" y="132"/>
                  </a:lnTo>
                  <a:lnTo>
                    <a:pt x="72" y="136"/>
                  </a:lnTo>
                  <a:lnTo>
                    <a:pt x="72" y="136"/>
                  </a:lnTo>
                  <a:lnTo>
                    <a:pt x="70" y="138"/>
                  </a:lnTo>
                  <a:lnTo>
                    <a:pt x="42" y="138"/>
                  </a:lnTo>
                  <a:lnTo>
                    <a:pt x="42" y="138"/>
                  </a:lnTo>
                  <a:lnTo>
                    <a:pt x="40" y="136"/>
                  </a:lnTo>
                  <a:lnTo>
                    <a:pt x="40" y="136"/>
                  </a:lnTo>
                  <a:lnTo>
                    <a:pt x="38" y="132"/>
                  </a:lnTo>
                  <a:lnTo>
                    <a:pt x="38" y="118"/>
                  </a:lnTo>
                  <a:lnTo>
                    <a:pt x="74" y="118"/>
                  </a:lnTo>
                  <a:lnTo>
                    <a:pt x="74" y="132"/>
                  </a:lnTo>
                  <a:lnTo>
                    <a:pt x="74" y="132"/>
                  </a:lnTo>
                  <a:close/>
                  <a:moveTo>
                    <a:pt x="36" y="28"/>
                  </a:moveTo>
                  <a:lnTo>
                    <a:pt x="36" y="28"/>
                  </a:lnTo>
                  <a:lnTo>
                    <a:pt x="30" y="34"/>
                  </a:lnTo>
                  <a:lnTo>
                    <a:pt x="26" y="40"/>
                  </a:lnTo>
                  <a:lnTo>
                    <a:pt x="22" y="48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22" y="64"/>
                  </a:lnTo>
                  <a:lnTo>
                    <a:pt x="24" y="70"/>
                  </a:lnTo>
                  <a:lnTo>
                    <a:pt x="28" y="76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34" y="84"/>
                  </a:lnTo>
                  <a:lnTo>
                    <a:pt x="34" y="86"/>
                  </a:lnTo>
                  <a:lnTo>
                    <a:pt x="34" y="86"/>
                  </a:lnTo>
                  <a:lnTo>
                    <a:pt x="34" y="86"/>
                  </a:lnTo>
                  <a:lnTo>
                    <a:pt x="32" y="86"/>
                  </a:lnTo>
                  <a:lnTo>
                    <a:pt x="30" y="86"/>
                  </a:lnTo>
                  <a:lnTo>
                    <a:pt x="30" y="86"/>
                  </a:lnTo>
                  <a:lnTo>
                    <a:pt x="24" y="80"/>
                  </a:lnTo>
                  <a:lnTo>
                    <a:pt x="20" y="72"/>
                  </a:lnTo>
                  <a:lnTo>
                    <a:pt x="18" y="64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8" y="46"/>
                  </a:lnTo>
                  <a:lnTo>
                    <a:pt x="20" y="38"/>
                  </a:lnTo>
                  <a:lnTo>
                    <a:pt x="26" y="30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4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6" y="26"/>
                  </a:lnTo>
                  <a:lnTo>
                    <a:pt x="36" y="28"/>
                  </a:lnTo>
                  <a:lnTo>
                    <a:pt x="36" y="28"/>
                  </a:lnTo>
                  <a:close/>
                  <a:moveTo>
                    <a:pt x="112" y="56"/>
                  </a:moveTo>
                  <a:lnTo>
                    <a:pt x="112" y="56"/>
                  </a:lnTo>
                  <a:lnTo>
                    <a:pt x="110" y="44"/>
                  </a:lnTo>
                  <a:lnTo>
                    <a:pt x="108" y="34"/>
                  </a:lnTo>
                  <a:lnTo>
                    <a:pt x="102" y="24"/>
                  </a:lnTo>
                  <a:lnTo>
                    <a:pt x="96" y="16"/>
                  </a:lnTo>
                  <a:lnTo>
                    <a:pt x="88" y="10"/>
                  </a:lnTo>
                  <a:lnTo>
                    <a:pt x="78" y="4"/>
                  </a:lnTo>
                  <a:lnTo>
                    <a:pt x="68" y="2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44" y="2"/>
                  </a:lnTo>
                  <a:lnTo>
                    <a:pt x="34" y="4"/>
                  </a:lnTo>
                  <a:lnTo>
                    <a:pt x="26" y="10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2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64"/>
                  </a:lnTo>
                  <a:lnTo>
                    <a:pt x="2" y="72"/>
                  </a:lnTo>
                  <a:lnTo>
                    <a:pt x="10" y="86"/>
                  </a:lnTo>
                  <a:lnTo>
                    <a:pt x="20" y="98"/>
                  </a:lnTo>
                  <a:lnTo>
                    <a:pt x="34" y="106"/>
                  </a:lnTo>
                  <a:lnTo>
                    <a:pt x="34" y="118"/>
                  </a:lnTo>
                  <a:lnTo>
                    <a:pt x="34" y="132"/>
                  </a:lnTo>
                  <a:lnTo>
                    <a:pt x="34" y="132"/>
                  </a:lnTo>
                  <a:lnTo>
                    <a:pt x="34" y="136"/>
                  </a:lnTo>
                  <a:lnTo>
                    <a:pt x="36" y="140"/>
                  </a:lnTo>
                  <a:lnTo>
                    <a:pt x="38" y="142"/>
                  </a:lnTo>
                  <a:lnTo>
                    <a:pt x="42" y="142"/>
                  </a:lnTo>
                  <a:lnTo>
                    <a:pt x="42" y="142"/>
                  </a:lnTo>
                  <a:lnTo>
                    <a:pt x="42" y="146"/>
                  </a:lnTo>
                  <a:lnTo>
                    <a:pt x="42" y="146"/>
                  </a:lnTo>
                  <a:lnTo>
                    <a:pt x="48" y="152"/>
                  </a:lnTo>
                  <a:lnTo>
                    <a:pt x="52" y="156"/>
                  </a:lnTo>
                  <a:lnTo>
                    <a:pt x="60" y="156"/>
                  </a:lnTo>
                  <a:lnTo>
                    <a:pt x="60" y="156"/>
                  </a:lnTo>
                  <a:lnTo>
                    <a:pt x="66" y="152"/>
                  </a:lnTo>
                  <a:lnTo>
                    <a:pt x="70" y="146"/>
                  </a:lnTo>
                  <a:lnTo>
                    <a:pt x="70" y="146"/>
                  </a:lnTo>
                  <a:lnTo>
                    <a:pt x="70" y="142"/>
                  </a:lnTo>
                  <a:lnTo>
                    <a:pt x="70" y="142"/>
                  </a:lnTo>
                  <a:lnTo>
                    <a:pt x="74" y="142"/>
                  </a:lnTo>
                  <a:lnTo>
                    <a:pt x="76" y="140"/>
                  </a:lnTo>
                  <a:lnTo>
                    <a:pt x="78" y="136"/>
                  </a:lnTo>
                  <a:lnTo>
                    <a:pt x="78" y="132"/>
                  </a:lnTo>
                  <a:lnTo>
                    <a:pt x="78" y="112"/>
                  </a:lnTo>
                  <a:lnTo>
                    <a:pt x="78" y="106"/>
                  </a:lnTo>
                  <a:lnTo>
                    <a:pt x="78" y="106"/>
                  </a:lnTo>
                  <a:lnTo>
                    <a:pt x="92" y="98"/>
                  </a:lnTo>
                  <a:lnTo>
                    <a:pt x="102" y="86"/>
                  </a:lnTo>
                  <a:lnTo>
                    <a:pt x="110" y="72"/>
                  </a:lnTo>
                  <a:lnTo>
                    <a:pt x="110" y="64"/>
                  </a:lnTo>
                  <a:lnTo>
                    <a:pt x="112" y="56"/>
                  </a:lnTo>
                  <a:lnTo>
                    <a:pt x="112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8"/>
            <p:cNvSpPr>
              <a:spLocks noEditPoints="1"/>
            </p:cNvSpPr>
            <p:nvPr/>
          </p:nvSpPr>
          <p:spPr bwMode="auto">
            <a:xfrm>
              <a:off x="5316538" y="4621213"/>
              <a:ext cx="247650" cy="247650"/>
            </a:xfrm>
            <a:custGeom>
              <a:avLst/>
              <a:gdLst>
                <a:gd name="T0" fmla="*/ 78 w 156"/>
                <a:gd name="T1" fmla="*/ 144 h 156"/>
                <a:gd name="T2" fmla="*/ 52 w 156"/>
                <a:gd name="T3" fmla="*/ 140 h 156"/>
                <a:gd name="T4" fmla="*/ 32 w 156"/>
                <a:gd name="T5" fmla="*/ 126 h 156"/>
                <a:gd name="T6" fmla="*/ 16 w 156"/>
                <a:gd name="T7" fmla="*/ 104 h 156"/>
                <a:gd name="T8" fmla="*/ 12 w 156"/>
                <a:gd name="T9" fmla="*/ 78 h 156"/>
                <a:gd name="T10" fmla="*/ 12 w 156"/>
                <a:gd name="T11" fmla="*/ 64 h 156"/>
                <a:gd name="T12" fmla="*/ 24 w 156"/>
                <a:gd name="T13" fmla="*/ 40 h 156"/>
                <a:gd name="T14" fmla="*/ 42 w 156"/>
                <a:gd name="T15" fmla="*/ 22 h 156"/>
                <a:gd name="T16" fmla="*/ 64 w 156"/>
                <a:gd name="T17" fmla="*/ 12 h 156"/>
                <a:gd name="T18" fmla="*/ 78 w 156"/>
                <a:gd name="T19" fmla="*/ 12 h 156"/>
                <a:gd name="T20" fmla="*/ 104 w 156"/>
                <a:gd name="T21" fmla="*/ 16 h 156"/>
                <a:gd name="T22" fmla="*/ 126 w 156"/>
                <a:gd name="T23" fmla="*/ 30 h 156"/>
                <a:gd name="T24" fmla="*/ 140 w 156"/>
                <a:gd name="T25" fmla="*/ 52 h 156"/>
                <a:gd name="T26" fmla="*/ 146 w 156"/>
                <a:gd name="T27" fmla="*/ 78 h 156"/>
                <a:gd name="T28" fmla="*/ 144 w 156"/>
                <a:gd name="T29" fmla="*/ 92 h 156"/>
                <a:gd name="T30" fmla="*/ 134 w 156"/>
                <a:gd name="T31" fmla="*/ 116 h 156"/>
                <a:gd name="T32" fmla="*/ 116 w 156"/>
                <a:gd name="T33" fmla="*/ 134 h 156"/>
                <a:gd name="T34" fmla="*/ 92 w 156"/>
                <a:gd name="T35" fmla="*/ 144 h 156"/>
                <a:gd name="T36" fmla="*/ 78 w 156"/>
                <a:gd name="T37" fmla="*/ 144 h 156"/>
                <a:gd name="T38" fmla="*/ 78 w 156"/>
                <a:gd name="T39" fmla="*/ 0 h 156"/>
                <a:gd name="T40" fmla="*/ 48 w 156"/>
                <a:gd name="T41" fmla="*/ 6 h 156"/>
                <a:gd name="T42" fmla="*/ 22 w 156"/>
                <a:gd name="T43" fmla="*/ 22 h 156"/>
                <a:gd name="T44" fmla="*/ 6 w 156"/>
                <a:gd name="T45" fmla="*/ 48 h 156"/>
                <a:gd name="T46" fmla="*/ 0 w 156"/>
                <a:gd name="T47" fmla="*/ 78 h 156"/>
                <a:gd name="T48" fmla="*/ 2 w 156"/>
                <a:gd name="T49" fmla="*/ 94 h 156"/>
                <a:gd name="T50" fmla="*/ 14 w 156"/>
                <a:gd name="T51" fmla="*/ 122 h 156"/>
                <a:gd name="T52" fmla="*/ 34 w 156"/>
                <a:gd name="T53" fmla="*/ 142 h 156"/>
                <a:gd name="T54" fmla="*/ 62 w 156"/>
                <a:gd name="T55" fmla="*/ 154 h 156"/>
                <a:gd name="T56" fmla="*/ 78 w 156"/>
                <a:gd name="T57" fmla="*/ 156 h 156"/>
                <a:gd name="T58" fmla="*/ 108 w 156"/>
                <a:gd name="T59" fmla="*/ 150 h 156"/>
                <a:gd name="T60" fmla="*/ 134 w 156"/>
                <a:gd name="T61" fmla="*/ 134 h 156"/>
                <a:gd name="T62" fmla="*/ 150 w 156"/>
                <a:gd name="T63" fmla="*/ 108 h 156"/>
                <a:gd name="T64" fmla="*/ 156 w 156"/>
                <a:gd name="T65" fmla="*/ 78 h 156"/>
                <a:gd name="T66" fmla="*/ 156 w 156"/>
                <a:gd name="T67" fmla="*/ 62 h 156"/>
                <a:gd name="T68" fmla="*/ 144 w 156"/>
                <a:gd name="T69" fmla="*/ 34 h 156"/>
                <a:gd name="T70" fmla="*/ 122 w 156"/>
                <a:gd name="T71" fmla="*/ 14 h 156"/>
                <a:gd name="T72" fmla="*/ 94 w 156"/>
                <a:gd name="T73" fmla="*/ 2 h 156"/>
                <a:gd name="T74" fmla="*/ 78 w 156"/>
                <a:gd name="T7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6" h="156">
                  <a:moveTo>
                    <a:pt x="78" y="144"/>
                  </a:moveTo>
                  <a:lnTo>
                    <a:pt x="78" y="144"/>
                  </a:lnTo>
                  <a:lnTo>
                    <a:pt x="64" y="144"/>
                  </a:lnTo>
                  <a:lnTo>
                    <a:pt x="52" y="140"/>
                  </a:lnTo>
                  <a:lnTo>
                    <a:pt x="42" y="134"/>
                  </a:lnTo>
                  <a:lnTo>
                    <a:pt x="32" y="126"/>
                  </a:lnTo>
                  <a:lnTo>
                    <a:pt x="24" y="116"/>
                  </a:lnTo>
                  <a:lnTo>
                    <a:pt x="16" y="104"/>
                  </a:lnTo>
                  <a:lnTo>
                    <a:pt x="12" y="92"/>
                  </a:lnTo>
                  <a:lnTo>
                    <a:pt x="12" y="78"/>
                  </a:lnTo>
                  <a:lnTo>
                    <a:pt x="12" y="78"/>
                  </a:lnTo>
                  <a:lnTo>
                    <a:pt x="12" y="64"/>
                  </a:lnTo>
                  <a:lnTo>
                    <a:pt x="16" y="52"/>
                  </a:lnTo>
                  <a:lnTo>
                    <a:pt x="24" y="40"/>
                  </a:lnTo>
                  <a:lnTo>
                    <a:pt x="32" y="30"/>
                  </a:lnTo>
                  <a:lnTo>
                    <a:pt x="42" y="22"/>
                  </a:lnTo>
                  <a:lnTo>
                    <a:pt x="52" y="16"/>
                  </a:lnTo>
                  <a:lnTo>
                    <a:pt x="64" y="12"/>
                  </a:lnTo>
                  <a:lnTo>
                    <a:pt x="78" y="12"/>
                  </a:lnTo>
                  <a:lnTo>
                    <a:pt x="78" y="12"/>
                  </a:lnTo>
                  <a:lnTo>
                    <a:pt x="92" y="12"/>
                  </a:lnTo>
                  <a:lnTo>
                    <a:pt x="104" y="16"/>
                  </a:lnTo>
                  <a:lnTo>
                    <a:pt x="116" y="22"/>
                  </a:lnTo>
                  <a:lnTo>
                    <a:pt x="126" y="30"/>
                  </a:lnTo>
                  <a:lnTo>
                    <a:pt x="134" y="40"/>
                  </a:lnTo>
                  <a:lnTo>
                    <a:pt x="140" y="52"/>
                  </a:lnTo>
                  <a:lnTo>
                    <a:pt x="144" y="64"/>
                  </a:lnTo>
                  <a:lnTo>
                    <a:pt x="146" y="78"/>
                  </a:lnTo>
                  <a:lnTo>
                    <a:pt x="146" y="78"/>
                  </a:lnTo>
                  <a:lnTo>
                    <a:pt x="144" y="92"/>
                  </a:lnTo>
                  <a:lnTo>
                    <a:pt x="140" y="104"/>
                  </a:lnTo>
                  <a:lnTo>
                    <a:pt x="134" y="116"/>
                  </a:lnTo>
                  <a:lnTo>
                    <a:pt x="126" y="126"/>
                  </a:lnTo>
                  <a:lnTo>
                    <a:pt x="116" y="134"/>
                  </a:lnTo>
                  <a:lnTo>
                    <a:pt x="104" y="140"/>
                  </a:lnTo>
                  <a:lnTo>
                    <a:pt x="92" y="144"/>
                  </a:lnTo>
                  <a:lnTo>
                    <a:pt x="78" y="144"/>
                  </a:lnTo>
                  <a:lnTo>
                    <a:pt x="78" y="144"/>
                  </a:lnTo>
                  <a:close/>
                  <a:moveTo>
                    <a:pt x="78" y="0"/>
                  </a:moveTo>
                  <a:lnTo>
                    <a:pt x="78" y="0"/>
                  </a:lnTo>
                  <a:lnTo>
                    <a:pt x="62" y="2"/>
                  </a:lnTo>
                  <a:lnTo>
                    <a:pt x="48" y="6"/>
                  </a:lnTo>
                  <a:lnTo>
                    <a:pt x="34" y="14"/>
                  </a:lnTo>
                  <a:lnTo>
                    <a:pt x="22" y="22"/>
                  </a:lnTo>
                  <a:lnTo>
                    <a:pt x="14" y="34"/>
                  </a:lnTo>
                  <a:lnTo>
                    <a:pt x="6" y="48"/>
                  </a:lnTo>
                  <a:lnTo>
                    <a:pt x="2" y="62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2" y="94"/>
                  </a:lnTo>
                  <a:lnTo>
                    <a:pt x="6" y="108"/>
                  </a:lnTo>
                  <a:lnTo>
                    <a:pt x="14" y="122"/>
                  </a:lnTo>
                  <a:lnTo>
                    <a:pt x="22" y="134"/>
                  </a:lnTo>
                  <a:lnTo>
                    <a:pt x="34" y="142"/>
                  </a:lnTo>
                  <a:lnTo>
                    <a:pt x="48" y="150"/>
                  </a:lnTo>
                  <a:lnTo>
                    <a:pt x="62" y="154"/>
                  </a:lnTo>
                  <a:lnTo>
                    <a:pt x="78" y="156"/>
                  </a:lnTo>
                  <a:lnTo>
                    <a:pt x="78" y="156"/>
                  </a:lnTo>
                  <a:lnTo>
                    <a:pt x="94" y="154"/>
                  </a:lnTo>
                  <a:lnTo>
                    <a:pt x="108" y="150"/>
                  </a:lnTo>
                  <a:lnTo>
                    <a:pt x="122" y="142"/>
                  </a:lnTo>
                  <a:lnTo>
                    <a:pt x="134" y="134"/>
                  </a:lnTo>
                  <a:lnTo>
                    <a:pt x="144" y="122"/>
                  </a:lnTo>
                  <a:lnTo>
                    <a:pt x="150" y="108"/>
                  </a:lnTo>
                  <a:lnTo>
                    <a:pt x="156" y="94"/>
                  </a:lnTo>
                  <a:lnTo>
                    <a:pt x="156" y="78"/>
                  </a:lnTo>
                  <a:lnTo>
                    <a:pt x="156" y="78"/>
                  </a:lnTo>
                  <a:lnTo>
                    <a:pt x="156" y="62"/>
                  </a:lnTo>
                  <a:lnTo>
                    <a:pt x="150" y="48"/>
                  </a:lnTo>
                  <a:lnTo>
                    <a:pt x="144" y="34"/>
                  </a:lnTo>
                  <a:lnTo>
                    <a:pt x="134" y="22"/>
                  </a:lnTo>
                  <a:lnTo>
                    <a:pt x="122" y="14"/>
                  </a:lnTo>
                  <a:lnTo>
                    <a:pt x="108" y="6"/>
                  </a:lnTo>
                  <a:lnTo>
                    <a:pt x="94" y="2"/>
                  </a:lnTo>
                  <a:lnTo>
                    <a:pt x="78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9"/>
            <p:cNvSpPr>
              <a:spLocks/>
            </p:cNvSpPr>
            <p:nvPr/>
          </p:nvSpPr>
          <p:spPr bwMode="auto">
            <a:xfrm>
              <a:off x="5434013" y="4646613"/>
              <a:ext cx="12700" cy="22225"/>
            </a:xfrm>
            <a:custGeom>
              <a:avLst/>
              <a:gdLst>
                <a:gd name="T0" fmla="*/ 4 w 8"/>
                <a:gd name="T1" fmla="*/ 14 h 14"/>
                <a:gd name="T2" fmla="*/ 4 w 8"/>
                <a:gd name="T3" fmla="*/ 14 h 14"/>
                <a:gd name="T4" fmla="*/ 8 w 8"/>
                <a:gd name="T5" fmla="*/ 14 h 14"/>
                <a:gd name="T6" fmla="*/ 8 w 8"/>
                <a:gd name="T7" fmla="*/ 10 h 14"/>
                <a:gd name="T8" fmla="*/ 8 w 8"/>
                <a:gd name="T9" fmla="*/ 2 h 14"/>
                <a:gd name="T10" fmla="*/ 8 w 8"/>
                <a:gd name="T11" fmla="*/ 2 h 14"/>
                <a:gd name="T12" fmla="*/ 8 w 8"/>
                <a:gd name="T13" fmla="*/ 0 h 14"/>
                <a:gd name="T14" fmla="*/ 4 w 8"/>
                <a:gd name="T15" fmla="*/ 0 h 14"/>
                <a:gd name="T16" fmla="*/ 4 w 8"/>
                <a:gd name="T17" fmla="*/ 0 h 14"/>
                <a:gd name="T18" fmla="*/ 2 w 8"/>
                <a:gd name="T19" fmla="*/ 0 h 14"/>
                <a:gd name="T20" fmla="*/ 0 w 8"/>
                <a:gd name="T21" fmla="*/ 2 h 14"/>
                <a:gd name="T22" fmla="*/ 0 w 8"/>
                <a:gd name="T23" fmla="*/ 10 h 14"/>
                <a:gd name="T24" fmla="*/ 0 w 8"/>
                <a:gd name="T25" fmla="*/ 10 h 14"/>
                <a:gd name="T26" fmla="*/ 2 w 8"/>
                <a:gd name="T27" fmla="*/ 14 h 14"/>
                <a:gd name="T28" fmla="*/ 4 w 8"/>
                <a:gd name="T29" fmla="*/ 14 h 14"/>
                <a:gd name="T30" fmla="*/ 4 w 8"/>
                <a:gd name="T3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" h="14">
                  <a:moveTo>
                    <a:pt x="4" y="14"/>
                  </a:moveTo>
                  <a:lnTo>
                    <a:pt x="4" y="14"/>
                  </a:lnTo>
                  <a:lnTo>
                    <a:pt x="8" y="14"/>
                  </a:lnTo>
                  <a:lnTo>
                    <a:pt x="8" y="10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4" y="14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5434013" y="4818063"/>
              <a:ext cx="12700" cy="25400"/>
            </a:xfrm>
            <a:custGeom>
              <a:avLst/>
              <a:gdLst>
                <a:gd name="T0" fmla="*/ 4 w 8"/>
                <a:gd name="T1" fmla="*/ 0 h 16"/>
                <a:gd name="T2" fmla="*/ 4 w 8"/>
                <a:gd name="T3" fmla="*/ 0 h 16"/>
                <a:gd name="T4" fmla="*/ 2 w 8"/>
                <a:gd name="T5" fmla="*/ 2 h 16"/>
                <a:gd name="T6" fmla="*/ 0 w 8"/>
                <a:gd name="T7" fmla="*/ 4 h 16"/>
                <a:gd name="T8" fmla="*/ 0 w 8"/>
                <a:gd name="T9" fmla="*/ 12 h 16"/>
                <a:gd name="T10" fmla="*/ 0 w 8"/>
                <a:gd name="T11" fmla="*/ 12 h 16"/>
                <a:gd name="T12" fmla="*/ 2 w 8"/>
                <a:gd name="T13" fmla="*/ 14 h 16"/>
                <a:gd name="T14" fmla="*/ 4 w 8"/>
                <a:gd name="T15" fmla="*/ 16 h 16"/>
                <a:gd name="T16" fmla="*/ 4 w 8"/>
                <a:gd name="T17" fmla="*/ 16 h 16"/>
                <a:gd name="T18" fmla="*/ 8 w 8"/>
                <a:gd name="T19" fmla="*/ 14 h 16"/>
                <a:gd name="T20" fmla="*/ 8 w 8"/>
                <a:gd name="T21" fmla="*/ 12 h 16"/>
                <a:gd name="T22" fmla="*/ 8 w 8"/>
                <a:gd name="T23" fmla="*/ 4 h 16"/>
                <a:gd name="T24" fmla="*/ 8 w 8"/>
                <a:gd name="T25" fmla="*/ 4 h 16"/>
                <a:gd name="T26" fmla="*/ 8 w 8"/>
                <a:gd name="T27" fmla="*/ 2 h 16"/>
                <a:gd name="T28" fmla="*/ 4 w 8"/>
                <a:gd name="T29" fmla="*/ 0 h 16"/>
                <a:gd name="T30" fmla="*/ 4 w 8"/>
                <a:gd name="T3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" h="16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5341938" y="4738688"/>
              <a:ext cx="25400" cy="12700"/>
            </a:xfrm>
            <a:custGeom>
              <a:avLst/>
              <a:gdLst>
                <a:gd name="T0" fmla="*/ 12 w 16"/>
                <a:gd name="T1" fmla="*/ 0 h 8"/>
                <a:gd name="T2" fmla="*/ 4 w 16"/>
                <a:gd name="T3" fmla="*/ 0 h 8"/>
                <a:gd name="T4" fmla="*/ 4 w 16"/>
                <a:gd name="T5" fmla="*/ 0 h 8"/>
                <a:gd name="T6" fmla="*/ 0 w 16"/>
                <a:gd name="T7" fmla="*/ 0 h 8"/>
                <a:gd name="T8" fmla="*/ 0 w 16"/>
                <a:gd name="T9" fmla="*/ 4 h 8"/>
                <a:gd name="T10" fmla="*/ 0 w 16"/>
                <a:gd name="T11" fmla="*/ 4 h 8"/>
                <a:gd name="T12" fmla="*/ 0 w 16"/>
                <a:gd name="T13" fmla="*/ 6 h 8"/>
                <a:gd name="T14" fmla="*/ 4 w 16"/>
                <a:gd name="T15" fmla="*/ 8 h 8"/>
                <a:gd name="T16" fmla="*/ 12 w 16"/>
                <a:gd name="T17" fmla="*/ 8 h 8"/>
                <a:gd name="T18" fmla="*/ 12 w 16"/>
                <a:gd name="T19" fmla="*/ 8 h 8"/>
                <a:gd name="T20" fmla="*/ 14 w 16"/>
                <a:gd name="T21" fmla="*/ 6 h 8"/>
                <a:gd name="T22" fmla="*/ 16 w 16"/>
                <a:gd name="T23" fmla="*/ 4 h 8"/>
                <a:gd name="T24" fmla="*/ 16 w 16"/>
                <a:gd name="T25" fmla="*/ 4 h 8"/>
                <a:gd name="T26" fmla="*/ 14 w 16"/>
                <a:gd name="T27" fmla="*/ 0 h 8"/>
                <a:gd name="T28" fmla="*/ 12 w 16"/>
                <a:gd name="T29" fmla="*/ 0 h 8"/>
                <a:gd name="T30" fmla="*/ 12 w 16"/>
                <a:gd name="T3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8">
                  <a:moveTo>
                    <a:pt x="12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4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4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5516563" y="4738688"/>
              <a:ext cx="22225" cy="12700"/>
            </a:xfrm>
            <a:custGeom>
              <a:avLst/>
              <a:gdLst>
                <a:gd name="T0" fmla="*/ 10 w 14"/>
                <a:gd name="T1" fmla="*/ 0 h 8"/>
                <a:gd name="T2" fmla="*/ 4 w 14"/>
                <a:gd name="T3" fmla="*/ 0 h 8"/>
                <a:gd name="T4" fmla="*/ 4 w 14"/>
                <a:gd name="T5" fmla="*/ 0 h 8"/>
                <a:gd name="T6" fmla="*/ 0 w 14"/>
                <a:gd name="T7" fmla="*/ 0 h 8"/>
                <a:gd name="T8" fmla="*/ 0 w 14"/>
                <a:gd name="T9" fmla="*/ 4 h 8"/>
                <a:gd name="T10" fmla="*/ 0 w 14"/>
                <a:gd name="T11" fmla="*/ 4 h 8"/>
                <a:gd name="T12" fmla="*/ 0 w 14"/>
                <a:gd name="T13" fmla="*/ 6 h 8"/>
                <a:gd name="T14" fmla="*/ 4 w 14"/>
                <a:gd name="T15" fmla="*/ 8 h 8"/>
                <a:gd name="T16" fmla="*/ 10 w 14"/>
                <a:gd name="T17" fmla="*/ 8 h 8"/>
                <a:gd name="T18" fmla="*/ 10 w 14"/>
                <a:gd name="T19" fmla="*/ 8 h 8"/>
                <a:gd name="T20" fmla="*/ 14 w 14"/>
                <a:gd name="T21" fmla="*/ 6 h 8"/>
                <a:gd name="T22" fmla="*/ 14 w 14"/>
                <a:gd name="T23" fmla="*/ 4 h 8"/>
                <a:gd name="T24" fmla="*/ 14 w 14"/>
                <a:gd name="T25" fmla="*/ 4 h 8"/>
                <a:gd name="T26" fmla="*/ 14 w 14"/>
                <a:gd name="T27" fmla="*/ 0 h 8"/>
                <a:gd name="T28" fmla="*/ 10 w 14"/>
                <a:gd name="T29" fmla="*/ 0 h 8"/>
                <a:gd name="T30" fmla="*/ 10 w 14"/>
                <a:gd name="T3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8">
                  <a:moveTo>
                    <a:pt x="10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4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4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5373688" y="4687888"/>
              <a:ext cx="79375" cy="114300"/>
            </a:xfrm>
            <a:custGeom>
              <a:avLst/>
              <a:gdLst>
                <a:gd name="T0" fmla="*/ 46 w 50"/>
                <a:gd name="T1" fmla="*/ 28 h 72"/>
                <a:gd name="T2" fmla="*/ 46 w 50"/>
                <a:gd name="T3" fmla="*/ 2 h 72"/>
                <a:gd name="T4" fmla="*/ 46 w 50"/>
                <a:gd name="T5" fmla="*/ 2 h 72"/>
                <a:gd name="T6" fmla="*/ 46 w 50"/>
                <a:gd name="T7" fmla="*/ 0 h 72"/>
                <a:gd name="T8" fmla="*/ 42 w 50"/>
                <a:gd name="T9" fmla="*/ 0 h 72"/>
                <a:gd name="T10" fmla="*/ 42 w 50"/>
                <a:gd name="T11" fmla="*/ 0 h 72"/>
                <a:gd name="T12" fmla="*/ 40 w 50"/>
                <a:gd name="T13" fmla="*/ 0 h 72"/>
                <a:gd name="T14" fmla="*/ 38 w 50"/>
                <a:gd name="T15" fmla="*/ 2 h 72"/>
                <a:gd name="T16" fmla="*/ 38 w 50"/>
                <a:gd name="T17" fmla="*/ 28 h 72"/>
                <a:gd name="T18" fmla="*/ 38 w 50"/>
                <a:gd name="T19" fmla="*/ 28 h 72"/>
                <a:gd name="T20" fmla="*/ 36 w 50"/>
                <a:gd name="T21" fmla="*/ 30 h 72"/>
                <a:gd name="T22" fmla="*/ 34 w 50"/>
                <a:gd name="T23" fmla="*/ 32 h 72"/>
                <a:gd name="T24" fmla="*/ 34 w 50"/>
                <a:gd name="T25" fmla="*/ 36 h 72"/>
                <a:gd name="T26" fmla="*/ 34 w 50"/>
                <a:gd name="T27" fmla="*/ 38 h 72"/>
                <a:gd name="T28" fmla="*/ 2 w 50"/>
                <a:gd name="T29" fmla="*/ 64 h 72"/>
                <a:gd name="T30" fmla="*/ 2 w 50"/>
                <a:gd name="T31" fmla="*/ 64 h 72"/>
                <a:gd name="T32" fmla="*/ 0 w 50"/>
                <a:gd name="T33" fmla="*/ 66 h 72"/>
                <a:gd name="T34" fmla="*/ 2 w 50"/>
                <a:gd name="T35" fmla="*/ 70 h 72"/>
                <a:gd name="T36" fmla="*/ 2 w 50"/>
                <a:gd name="T37" fmla="*/ 70 h 72"/>
                <a:gd name="T38" fmla="*/ 4 w 50"/>
                <a:gd name="T39" fmla="*/ 72 h 72"/>
                <a:gd name="T40" fmla="*/ 6 w 50"/>
                <a:gd name="T41" fmla="*/ 70 h 72"/>
                <a:gd name="T42" fmla="*/ 40 w 50"/>
                <a:gd name="T43" fmla="*/ 44 h 72"/>
                <a:gd name="T44" fmla="*/ 40 w 50"/>
                <a:gd name="T45" fmla="*/ 44 h 72"/>
                <a:gd name="T46" fmla="*/ 44 w 50"/>
                <a:gd name="T47" fmla="*/ 44 h 72"/>
                <a:gd name="T48" fmla="*/ 46 w 50"/>
                <a:gd name="T49" fmla="*/ 44 h 72"/>
                <a:gd name="T50" fmla="*/ 50 w 50"/>
                <a:gd name="T51" fmla="*/ 38 h 72"/>
                <a:gd name="T52" fmla="*/ 50 w 50"/>
                <a:gd name="T53" fmla="*/ 32 h 72"/>
                <a:gd name="T54" fmla="*/ 50 w 50"/>
                <a:gd name="T55" fmla="*/ 30 h 72"/>
                <a:gd name="T56" fmla="*/ 46 w 50"/>
                <a:gd name="T57" fmla="*/ 28 h 72"/>
                <a:gd name="T58" fmla="*/ 46 w 50"/>
                <a:gd name="T59" fmla="*/ 2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" h="72">
                  <a:moveTo>
                    <a:pt x="46" y="28"/>
                  </a:moveTo>
                  <a:lnTo>
                    <a:pt x="46" y="2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8" y="2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6" y="30"/>
                  </a:lnTo>
                  <a:lnTo>
                    <a:pt x="34" y="32"/>
                  </a:lnTo>
                  <a:lnTo>
                    <a:pt x="34" y="36"/>
                  </a:lnTo>
                  <a:lnTo>
                    <a:pt x="34" y="38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66"/>
                  </a:lnTo>
                  <a:lnTo>
                    <a:pt x="2" y="70"/>
                  </a:lnTo>
                  <a:lnTo>
                    <a:pt x="2" y="70"/>
                  </a:lnTo>
                  <a:lnTo>
                    <a:pt x="4" y="72"/>
                  </a:lnTo>
                  <a:lnTo>
                    <a:pt x="6" y="70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4" y="44"/>
                  </a:lnTo>
                  <a:lnTo>
                    <a:pt x="46" y="44"/>
                  </a:lnTo>
                  <a:lnTo>
                    <a:pt x="50" y="38"/>
                  </a:lnTo>
                  <a:lnTo>
                    <a:pt x="50" y="32"/>
                  </a:lnTo>
                  <a:lnTo>
                    <a:pt x="50" y="30"/>
                  </a:lnTo>
                  <a:lnTo>
                    <a:pt x="46" y="28"/>
                  </a:lnTo>
                  <a:lnTo>
                    <a:pt x="46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4"/>
            <p:cNvSpPr>
              <a:spLocks noEditPoints="1"/>
            </p:cNvSpPr>
            <p:nvPr/>
          </p:nvSpPr>
          <p:spPr bwMode="auto">
            <a:xfrm>
              <a:off x="3402013" y="4164013"/>
              <a:ext cx="196850" cy="190500"/>
            </a:xfrm>
            <a:custGeom>
              <a:avLst/>
              <a:gdLst>
                <a:gd name="T0" fmla="*/ 116 w 124"/>
                <a:gd name="T1" fmla="*/ 40 h 120"/>
                <a:gd name="T2" fmla="*/ 62 w 124"/>
                <a:gd name="T3" fmla="*/ 50 h 120"/>
                <a:gd name="T4" fmla="*/ 4 w 124"/>
                <a:gd name="T5" fmla="*/ 38 h 120"/>
                <a:gd name="T6" fmla="*/ 6 w 124"/>
                <a:gd name="T7" fmla="*/ 30 h 120"/>
                <a:gd name="T8" fmla="*/ 62 w 124"/>
                <a:gd name="T9" fmla="*/ 40 h 120"/>
                <a:gd name="T10" fmla="*/ 118 w 124"/>
                <a:gd name="T11" fmla="*/ 30 h 120"/>
                <a:gd name="T12" fmla="*/ 122 w 124"/>
                <a:gd name="T13" fmla="*/ 36 h 120"/>
                <a:gd name="T14" fmla="*/ 116 w 124"/>
                <a:gd name="T15" fmla="*/ 60 h 120"/>
                <a:gd name="T16" fmla="*/ 62 w 124"/>
                <a:gd name="T17" fmla="*/ 70 h 120"/>
                <a:gd name="T18" fmla="*/ 4 w 124"/>
                <a:gd name="T19" fmla="*/ 58 h 120"/>
                <a:gd name="T20" fmla="*/ 6 w 124"/>
                <a:gd name="T21" fmla="*/ 52 h 120"/>
                <a:gd name="T22" fmla="*/ 62 w 124"/>
                <a:gd name="T23" fmla="*/ 60 h 120"/>
                <a:gd name="T24" fmla="*/ 118 w 124"/>
                <a:gd name="T25" fmla="*/ 52 h 120"/>
                <a:gd name="T26" fmla="*/ 122 w 124"/>
                <a:gd name="T27" fmla="*/ 56 h 120"/>
                <a:gd name="T28" fmla="*/ 116 w 124"/>
                <a:gd name="T29" fmla="*/ 80 h 120"/>
                <a:gd name="T30" fmla="*/ 62 w 124"/>
                <a:gd name="T31" fmla="*/ 90 h 120"/>
                <a:gd name="T32" fmla="*/ 4 w 124"/>
                <a:gd name="T33" fmla="*/ 78 h 120"/>
                <a:gd name="T34" fmla="*/ 6 w 124"/>
                <a:gd name="T35" fmla="*/ 72 h 120"/>
                <a:gd name="T36" fmla="*/ 62 w 124"/>
                <a:gd name="T37" fmla="*/ 80 h 120"/>
                <a:gd name="T38" fmla="*/ 118 w 124"/>
                <a:gd name="T39" fmla="*/ 72 h 120"/>
                <a:gd name="T40" fmla="*/ 122 w 124"/>
                <a:gd name="T41" fmla="*/ 76 h 120"/>
                <a:gd name="T42" fmla="*/ 116 w 124"/>
                <a:gd name="T43" fmla="*/ 102 h 120"/>
                <a:gd name="T44" fmla="*/ 62 w 124"/>
                <a:gd name="T45" fmla="*/ 110 h 120"/>
                <a:gd name="T46" fmla="*/ 4 w 124"/>
                <a:gd name="T47" fmla="*/ 98 h 120"/>
                <a:gd name="T48" fmla="*/ 6 w 124"/>
                <a:gd name="T49" fmla="*/ 92 h 120"/>
                <a:gd name="T50" fmla="*/ 62 w 124"/>
                <a:gd name="T51" fmla="*/ 100 h 120"/>
                <a:gd name="T52" fmla="*/ 118 w 124"/>
                <a:gd name="T53" fmla="*/ 92 h 120"/>
                <a:gd name="T54" fmla="*/ 122 w 124"/>
                <a:gd name="T55" fmla="*/ 96 h 120"/>
                <a:gd name="T56" fmla="*/ 104 w 124"/>
                <a:gd name="T57" fmla="*/ 6 h 120"/>
                <a:gd name="T58" fmla="*/ 122 w 124"/>
                <a:gd name="T59" fmla="*/ 16 h 120"/>
                <a:gd name="T60" fmla="*/ 86 w 124"/>
                <a:gd name="T61" fmla="*/ 28 h 120"/>
                <a:gd name="T62" fmla="*/ 18 w 124"/>
                <a:gd name="T63" fmla="*/ 24 h 120"/>
                <a:gd name="T64" fmla="*/ 2 w 124"/>
                <a:gd name="T65" fmla="*/ 16 h 120"/>
                <a:gd name="T66" fmla="*/ 38 w 124"/>
                <a:gd name="T67" fmla="*/ 2 h 120"/>
                <a:gd name="T68" fmla="*/ 124 w 124"/>
                <a:gd name="T69" fmla="*/ 16 h 120"/>
                <a:gd name="T70" fmla="*/ 104 w 124"/>
                <a:gd name="T71" fmla="*/ 4 h 120"/>
                <a:gd name="T72" fmla="*/ 40 w 124"/>
                <a:gd name="T73" fmla="*/ 0 h 120"/>
                <a:gd name="T74" fmla="*/ 0 w 124"/>
                <a:gd name="T75" fmla="*/ 16 h 120"/>
                <a:gd name="T76" fmla="*/ 4 w 124"/>
                <a:gd name="T77" fmla="*/ 30 h 120"/>
                <a:gd name="T78" fmla="*/ 0 w 124"/>
                <a:gd name="T79" fmla="*/ 44 h 120"/>
                <a:gd name="T80" fmla="*/ 4 w 124"/>
                <a:gd name="T81" fmla="*/ 50 h 120"/>
                <a:gd name="T82" fmla="*/ 0 w 124"/>
                <a:gd name="T83" fmla="*/ 64 h 120"/>
                <a:gd name="T84" fmla="*/ 0 w 124"/>
                <a:gd name="T85" fmla="*/ 72 h 120"/>
                <a:gd name="T86" fmla="*/ 0 w 124"/>
                <a:gd name="T87" fmla="*/ 88 h 120"/>
                <a:gd name="T88" fmla="*/ 0 w 124"/>
                <a:gd name="T89" fmla="*/ 96 h 120"/>
                <a:gd name="T90" fmla="*/ 6 w 124"/>
                <a:gd name="T91" fmla="*/ 110 h 120"/>
                <a:gd name="T92" fmla="*/ 62 w 124"/>
                <a:gd name="T93" fmla="*/ 120 h 120"/>
                <a:gd name="T94" fmla="*/ 122 w 124"/>
                <a:gd name="T95" fmla="*/ 108 h 120"/>
                <a:gd name="T96" fmla="*/ 122 w 124"/>
                <a:gd name="T97" fmla="*/ 92 h 120"/>
                <a:gd name="T98" fmla="*/ 124 w 124"/>
                <a:gd name="T99" fmla="*/ 84 h 120"/>
                <a:gd name="T100" fmla="*/ 120 w 124"/>
                <a:gd name="T101" fmla="*/ 70 h 120"/>
                <a:gd name="T102" fmla="*/ 124 w 124"/>
                <a:gd name="T103" fmla="*/ 56 h 120"/>
                <a:gd name="T104" fmla="*/ 120 w 124"/>
                <a:gd name="T105" fmla="*/ 50 h 120"/>
                <a:gd name="T106" fmla="*/ 124 w 124"/>
                <a:gd name="T107" fmla="*/ 36 h 120"/>
                <a:gd name="T108" fmla="*/ 122 w 124"/>
                <a:gd name="T109" fmla="*/ 2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4" h="120">
                  <a:moveTo>
                    <a:pt x="122" y="36"/>
                  </a:moveTo>
                  <a:lnTo>
                    <a:pt x="122" y="36"/>
                  </a:lnTo>
                  <a:lnTo>
                    <a:pt x="120" y="38"/>
                  </a:lnTo>
                  <a:lnTo>
                    <a:pt x="116" y="40"/>
                  </a:lnTo>
                  <a:lnTo>
                    <a:pt x="104" y="46"/>
                  </a:lnTo>
                  <a:lnTo>
                    <a:pt x="86" y="48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38" y="48"/>
                  </a:lnTo>
                  <a:lnTo>
                    <a:pt x="18" y="46"/>
                  </a:lnTo>
                  <a:lnTo>
                    <a:pt x="6" y="40"/>
                  </a:lnTo>
                  <a:lnTo>
                    <a:pt x="4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4" y="34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16" y="34"/>
                  </a:lnTo>
                  <a:lnTo>
                    <a:pt x="30" y="38"/>
                  </a:lnTo>
                  <a:lnTo>
                    <a:pt x="62" y="40"/>
                  </a:lnTo>
                  <a:lnTo>
                    <a:pt x="62" y="40"/>
                  </a:lnTo>
                  <a:lnTo>
                    <a:pt x="94" y="38"/>
                  </a:lnTo>
                  <a:lnTo>
                    <a:pt x="106" y="34"/>
                  </a:lnTo>
                  <a:lnTo>
                    <a:pt x="118" y="30"/>
                  </a:lnTo>
                  <a:lnTo>
                    <a:pt x="118" y="30"/>
                  </a:lnTo>
                  <a:lnTo>
                    <a:pt x="120" y="34"/>
                  </a:lnTo>
                  <a:lnTo>
                    <a:pt x="122" y="36"/>
                  </a:lnTo>
                  <a:lnTo>
                    <a:pt x="122" y="36"/>
                  </a:lnTo>
                  <a:close/>
                  <a:moveTo>
                    <a:pt x="122" y="56"/>
                  </a:moveTo>
                  <a:lnTo>
                    <a:pt x="122" y="56"/>
                  </a:lnTo>
                  <a:lnTo>
                    <a:pt x="120" y="58"/>
                  </a:lnTo>
                  <a:lnTo>
                    <a:pt x="116" y="60"/>
                  </a:lnTo>
                  <a:lnTo>
                    <a:pt x="104" y="66"/>
                  </a:lnTo>
                  <a:lnTo>
                    <a:pt x="86" y="68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38" y="68"/>
                  </a:lnTo>
                  <a:lnTo>
                    <a:pt x="18" y="66"/>
                  </a:lnTo>
                  <a:lnTo>
                    <a:pt x="6" y="60"/>
                  </a:lnTo>
                  <a:lnTo>
                    <a:pt x="4" y="58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4" y="54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16" y="54"/>
                  </a:lnTo>
                  <a:lnTo>
                    <a:pt x="30" y="58"/>
                  </a:lnTo>
                  <a:lnTo>
                    <a:pt x="62" y="60"/>
                  </a:lnTo>
                  <a:lnTo>
                    <a:pt x="62" y="60"/>
                  </a:lnTo>
                  <a:lnTo>
                    <a:pt x="94" y="58"/>
                  </a:lnTo>
                  <a:lnTo>
                    <a:pt x="106" y="54"/>
                  </a:lnTo>
                  <a:lnTo>
                    <a:pt x="118" y="52"/>
                  </a:lnTo>
                  <a:lnTo>
                    <a:pt x="118" y="52"/>
                  </a:lnTo>
                  <a:lnTo>
                    <a:pt x="120" y="54"/>
                  </a:lnTo>
                  <a:lnTo>
                    <a:pt x="122" y="56"/>
                  </a:lnTo>
                  <a:lnTo>
                    <a:pt x="122" y="56"/>
                  </a:lnTo>
                  <a:close/>
                  <a:moveTo>
                    <a:pt x="122" y="76"/>
                  </a:moveTo>
                  <a:lnTo>
                    <a:pt x="122" y="76"/>
                  </a:lnTo>
                  <a:lnTo>
                    <a:pt x="120" y="78"/>
                  </a:lnTo>
                  <a:lnTo>
                    <a:pt x="116" y="80"/>
                  </a:lnTo>
                  <a:lnTo>
                    <a:pt x="104" y="86"/>
                  </a:lnTo>
                  <a:lnTo>
                    <a:pt x="86" y="88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38" y="88"/>
                  </a:lnTo>
                  <a:lnTo>
                    <a:pt x="18" y="86"/>
                  </a:lnTo>
                  <a:lnTo>
                    <a:pt x="6" y="80"/>
                  </a:lnTo>
                  <a:lnTo>
                    <a:pt x="4" y="78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4" y="74"/>
                  </a:lnTo>
                  <a:lnTo>
                    <a:pt x="6" y="72"/>
                  </a:lnTo>
                  <a:lnTo>
                    <a:pt x="6" y="72"/>
                  </a:lnTo>
                  <a:lnTo>
                    <a:pt x="16" y="74"/>
                  </a:lnTo>
                  <a:lnTo>
                    <a:pt x="30" y="78"/>
                  </a:lnTo>
                  <a:lnTo>
                    <a:pt x="62" y="80"/>
                  </a:lnTo>
                  <a:lnTo>
                    <a:pt x="62" y="80"/>
                  </a:lnTo>
                  <a:lnTo>
                    <a:pt x="94" y="78"/>
                  </a:lnTo>
                  <a:lnTo>
                    <a:pt x="106" y="74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20" y="74"/>
                  </a:lnTo>
                  <a:lnTo>
                    <a:pt x="122" y="76"/>
                  </a:lnTo>
                  <a:lnTo>
                    <a:pt x="122" y="76"/>
                  </a:lnTo>
                  <a:close/>
                  <a:moveTo>
                    <a:pt x="122" y="96"/>
                  </a:moveTo>
                  <a:lnTo>
                    <a:pt x="122" y="96"/>
                  </a:lnTo>
                  <a:lnTo>
                    <a:pt x="120" y="98"/>
                  </a:lnTo>
                  <a:lnTo>
                    <a:pt x="116" y="102"/>
                  </a:lnTo>
                  <a:lnTo>
                    <a:pt x="104" y="106"/>
                  </a:lnTo>
                  <a:lnTo>
                    <a:pt x="86" y="108"/>
                  </a:lnTo>
                  <a:lnTo>
                    <a:pt x="62" y="110"/>
                  </a:lnTo>
                  <a:lnTo>
                    <a:pt x="62" y="110"/>
                  </a:lnTo>
                  <a:lnTo>
                    <a:pt x="38" y="108"/>
                  </a:lnTo>
                  <a:lnTo>
                    <a:pt x="18" y="106"/>
                  </a:lnTo>
                  <a:lnTo>
                    <a:pt x="6" y="102"/>
                  </a:lnTo>
                  <a:lnTo>
                    <a:pt x="4" y="98"/>
                  </a:lnTo>
                  <a:lnTo>
                    <a:pt x="2" y="96"/>
                  </a:lnTo>
                  <a:lnTo>
                    <a:pt x="2" y="96"/>
                  </a:lnTo>
                  <a:lnTo>
                    <a:pt x="4" y="94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16" y="96"/>
                  </a:lnTo>
                  <a:lnTo>
                    <a:pt x="30" y="98"/>
                  </a:lnTo>
                  <a:lnTo>
                    <a:pt x="62" y="100"/>
                  </a:lnTo>
                  <a:lnTo>
                    <a:pt x="62" y="100"/>
                  </a:lnTo>
                  <a:lnTo>
                    <a:pt x="94" y="98"/>
                  </a:lnTo>
                  <a:lnTo>
                    <a:pt x="106" y="96"/>
                  </a:lnTo>
                  <a:lnTo>
                    <a:pt x="118" y="92"/>
                  </a:lnTo>
                  <a:lnTo>
                    <a:pt x="118" y="92"/>
                  </a:lnTo>
                  <a:lnTo>
                    <a:pt x="120" y="94"/>
                  </a:lnTo>
                  <a:lnTo>
                    <a:pt x="122" y="96"/>
                  </a:lnTo>
                  <a:lnTo>
                    <a:pt x="122" y="96"/>
                  </a:lnTo>
                  <a:close/>
                  <a:moveTo>
                    <a:pt x="62" y="2"/>
                  </a:moveTo>
                  <a:lnTo>
                    <a:pt x="62" y="2"/>
                  </a:lnTo>
                  <a:lnTo>
                    <a:pt x="86" y="2"/>
                  </a:lnTo>
                  <a:lnTo>
                    <a:pt x="104" y="6"/>
                  </a:lnTo>
                  <a:lnTo>
                    <a:pt x="116" y="10"/>
                  </a:lnTo>
                  <a:lnTo>
                    <a:pt x="120" y="14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0" y="18"/>
                  </a:lnTo>
                  <a:lnTo>
                    <a:pt x="116" y="20"/>
                  </a:lnTo>
                  <a:lnTo>
                    <a:pt x="104" y="24"/>
                  </a:lnTo>
                  <a:lnTo>
                    <a:pt x="86" y="28"/>
                  </a:lnTo>
                  <a:lnTo>
                    <a:pt x="62" y="30"/>
                  </a:lnTo>
                  <a:lnTo>
                    <a:pt x="62" y="30"/>
                  </a:lnTo>
                  <a:lnTo>
                    <a:pt x="38" y="28"/>
                  </a:lnTo>
                  <a:lnTo>
                    <a:pt x="18" y="24"/>
                  </a:lnTo>
                  <a:lnTo>
                    <a:pt x="6" y="20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14"/>
                  </a:lnTo>
                  <a:lnTo>
                    <a:pt x="6" y="10"/>
                  </a:lnTo>
                  <a:lnTo>
                    <a:pt x="18" y="6"/>
                  </a:lnTo>
                  <a:lnTo>
                    <a:pt x="38" y="2"/>
                  </a:lnTo>
                  <a:lnTo>
                    <a:pt x="62" y="2"/>
                  </a:lnTo>
                  <a:lnTo>
                    <a:pt x="62" y="2"/>
                  </a:lnTo>
                  <a:close/>
                  <a:moveTo>
                    <a:pt x="124" y="24"/>
                  </a:moveTo>
                  <a:lnTo>
                    <a:pt x="124" y="16"/>
                  </a:lnTo>
                  <a:lnTo>
                    <a:pt x="124" y="16"/>
                  </a:lnTo>
                  <a:lnTo>
                    <a:pt x="122" y="12"/>
                  </a:lnTo>
                  <a:lnTo>
                    <a:pt x="118" y="8"/>
                  </a:lnTo>
                  <a:lnTo>
                    <a:pt x="104" y="4"/>
                  </a:lnTo>
                  <a:lnTo>
                    <a:pt x="84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40" y="0"/>
                  </a:lnTo>
                  <a:lnTo>
                    <a:pt x="20" y="4"/>
                  </a:lnTo>
                  <a:lnTo>
                    <a:pt x="6" y="8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6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0" y="52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6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0" y="72"/>
                  </a:lnTo>
                  <a:lnTo>
                    <a:pt x="0" y="76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0" y="88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0" y="92"/>
                  </a:lnTo>
                  <a:lnTo>
                    <a:pt x="0" y="9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08"/>
                  </a:lnTo>
                  <a:lnTo>
                    <a:pt x="6" y="110"/>
                  </a:lnTo>
                  <a:lnTo>
                    <a:pt x="20" y="116"/>
                  </a:lnTo>
                  <a:lnTo>
                    <a:pt x="40" y="120"/>
                  </a:lnTo>
                  <a:lnTo>
                    <a:pt x="62" y="120"/>
                  </a:lnTo>
                  <a:lnTo>
                    <a:pt x="62" y="120"/>
                  </a:lnTo>
                  <a:lnTo>
                    <a:pt x="84" y="120"/>
                  </a:lnTo>
                  <a:lnTo>
                    <a:pt x="104" y="116"/>
                  </a:lnTo>
                  <a:lnTo>
                    <a:pt x="118" y="110"/>
                  </a:lnTo>
                  <a:lnTo>
                    <a:pt x="122" y="108"/>
                  </a:lnTo>
                  <a:lnTo>
                    <a:pt x="124" y="104"/>
                  </a:lnTo>
                  <a:lnTo>
                    <a:pt x="124" y="96"/>
                  </a:lnTo>
                  <a:lnTo>
                    <a:pt x="124" y="96"/>
                  </a:lnTo>
                  <a:lnTo>
                    <a:pt x="122" y="92"/>
                  </a:lnTo>
                  <a:lnTo>
                    <a:pt x="120" y="90"/>
                  </a:lnTo>
                  <a:lnTo>
                    <a:pt x="120" y="90"/>
                  </a:lnTo>
                  <a:lnTo>
                    <a:pt x="122" y="88"/>
                  </a:lnTo>
                  <a:lnTo>
                    <a:pt x="124" y="84"/>
                  </a:lnTo>
                  <a:lnTo>
                    <a:pt x="124" y="76"/>
                  </a:lnTo>
                  <a:lnTo>
                    <a:pt x="124" y="76"/>
                  </a:lnTo>
                  <a:lnTo>
                    <a:pt x="122" y="72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2" y="66"/>
                  </a:lnTo>
                  <a:lnTo>
                    <a:pt x="124" y="64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2" y="52"/>
                  </a:lnTo>
                  <a:lnTo>
                    <a:pt x="120" y="50"/>
                  </a:lnTo>
                  <a:lnTo>
                    <a:pt x="120" y="50"/>
                  </a:lnTo>
                  <a:lnTo>
                    <a:pt x="122" y="46"/>
                  </a:lnTo>
                  <a:lnTo>
                    <a:pt x="124" y="44"/>
                  </a:lnTo>
                  <a:lnTo>
                    <a:pt x="124" y="36"/>
                  </a:lnTo>
                  <a:lnTo>
                    <a:pt x="124" y="36"/>
                  </a:lnTo>
                  <a:lnTo>
                    <a:pt x="122" y="32"/>
                  </a:lnTo>
                  <a:lnTo>
                    <a:pt x="120" y="30"/>
                  </a:lnTo>
                  <a:lnTo>
                    <a:pt x="120" y="30"/>
                  </a:lnTo>
                  <a:lnTo>
                    <a:pt x="122" y="26"/>
                  </a:lnTo>
                  <a:lnTo>
                    <a:pt x="124" y="24"/>
                  </a:lnTo>
                  <a:lnTo>
                    <a:pt x="124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4814888" y="3392488"/>
              <a:ext cx="85725" cy="349250"/>
            </a:xfrm>
            <a:custGeom>
              <a:avLst/>
              <a:gdLst>
                <a:gd name="T0" fmla="*/ 54 w 54"/>
                <a:gd name="T1" fmla="*/ 220 h 220"/>
                <a:gd name="T2" fmla="*/ 0 w 54"/>
                <a:gd name="T3" fmla="*/ 220 h 220"/>
                <a:gd name="T4" fmla="*/ 0 w 54"/>
                <a:gd name="T5" fmla="*/ 0 h 220"/>
                <a:gd name="T6" fmla="*/ 54 w 54"/>
                <a:gd name="T7" fmla="*/ 0 h 220"/>
                <a:gd name="T8" fmla="*/ 54 w 54"/>
                <a:gd name="T9" fmla="*/ 220 h 220"/>
                <a:gd name="T10" fmla="*/ 54 w 54"/>
                <a:gd name="T11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220">
                  <a:moveTo>
                    <a:pt x="54" y="220"/>
                  </a:moveTo>
                  <a:lnTo>
                    <a:pt x="0" y="220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220"/>
                  </a:lnTo>
                  <a:lnTo>
                    <a:pt x="54" y="220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6"/>
            <p:cNvSpPr>
              <a:spLocks/>
            </p:cNvSpPr>
            <p:nvPr/>
          </p:nvSpPr>
          <p:spPr bwMode="auto">
            <a:xfrm>
              <a:off x="4700588" y="3567113"/>
              <a:ext cx="85725" cy="174625"/>
            </a:xfrm>
            <a:custGeom>
              <a:avLst/>
              <a:gdLst>
                <a:gd name="T0" fmla="*/ 54 w 54"/>
                <a:gd name="T1" fmla="*/ 110 h 110"/>
                <a:gd name="T2" fmla="*/ 0 w 54"/>
                <a:gd name="T3" fmla="*/ 110 h 110"/>
                <a:gd name="T4" fmla="*/ 0 w 54"/>
                <a:gd name="T5" fmla="*/ 0 h 110"/>
                <a:gd name="T6" fmla="*/ 54 w 54"/>
                <a:gd name="T7" fmla="*/ 0 h 110"/>
                <a:gd name="T8" fmla="*/ 54 w 54"/>
                <a:gd name="T9" fmla="*/ 110 h 110"/>
                <a:gd name="T10" fmla="*/ 54 w 54"/>
                <a:gd name="T11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110">
                  <a:moveTo>
                    <a:pt x="54" y="110"/>
                  </a:moveTo>
                  <a:lnTo>
                    <a:pt x="0" y="110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0"/>
                  </a:lnTo>
                  <a:lnTo>
                    <a:pt x="54" y="110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7"/>
            <p:cNvSpPr>
              <a:spLocks/>
            </p:cNvSpPr>
            <p:nvPr/>
          </p:nvSpPr>
          <p:spPr bwMode="auto">
            <a:xfrm>
              <a:off x="4586288" y="3481388"/>
              <a:ext cx="88900" cy="260350"/>
            </a:xfrm>
            <a:custGeom>
              <a:avLst/>
              <a:gdLst>
                <a:gd name="T0" fmla="*/ 56 w 56"/>
                <a:gd name="T1" fmla="*/ 164 h 164"/>
                <a:gd name="T2" fmla="*/ 0 w 56"/>
                <a:gd name="T3" fmla="*/ 164 h 164"/>
                <a:gd name="T4" fmla="*/ 0 w 56"/>
                <a:gd name="T5" fmla="*/ 0 h 164"/>
                <a:gd name="T6" fmla="*/ 56 w 56"/>
                <a:gd name="T7" fmla="*/ 0 h 164"/>
                <a:gd name="T8" fmla="*/ 56 w 56"/>
                <a:gd name="T9" fmla="*/ 164 h 164"/>
                <a:gd name="T10" fmla="*/ 56 w 56"/>
                <a:gd name="T11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64">
                  <a:moveTo>
                    <a:pt x="56" y="164"/>
                  </a:moveTo>
                  <a:lnTo>
                    <a:pt x="0" y="164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64"/>
                  </a:lnTo>
                  <a:lnTo>
                    <a:pt x="56" y="164"/>
                  </a:lnTo>
                  <a:close/>
                </a:path>
              </a:pathLst>
            </a:custGeom>
            <a:solidFill>
              <a:srgbClr val="515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58"/>
            <p:cNvSpPr>
              <a:spLocks/>
            </p:cNvSpPr>
            <p:nvPr/>
          </p:nvSpPr>
          <p:spPr bwMode="auto">
            <a:xfrm>
              <a:off x="4471988" y="3306763"/>
              <a:ext cx="88900" cy="434975"/>
            </a:xfrm>
            <a:custGeom>
              <a:avLst/>
              <a:gdLst>
                <a:gd name="T0" fmla="*/ 56 w 56"/>
                <a:gd name="T1" fmla="*/ 274 h 274"/>
                <a:gd name="T2" fmla="*/ 0 w 56"/>
                <a:gd name="T3" fmla="*/ 274 h 274"/>
                <a:gd name="T4" fmla="*/ 0 w 56"/>
                <a:gd name="T5" fmla="*/ 0 h 274"/>
                <a:gd name="T6" fmla="*/ 56 w 56"/>
                <a:gd name="T7" fmla="*/ 0 h 274"/>
                <a:gd name="T8" fmla="*/ 56 w 56"/>
                <a:gd name="T9" fmla="*/ 274 h 274"/>
                <a:gd name="T10" fmla="*/ 56 w 56"/>
                <a:gd name="T1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74">
                  <a:moveTo>
                    <a:pt x="56" y="274"/>
                  </a:moveTo>
                  <a:lnTo>
                    <a:pt x="0" y="274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274"/>
                  </a:lnTo>
                  <a:lnTo>
                    <a:pt x="56" y="274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4287838" y="2198688"/>
              <a:ext cx="825500" cy="133350"/>
            </a:xfrm>
            <a:custGeom>
              <a:avLst/>
              <a:gdLst>
                <a:gd name="T0" fmla="*/ 10 w 520"/>
                <a:gd name="T1" fmla="*/ 62 h 84"/>
                <a:gd name="T2" fmla="*/ 10 w 520"/>
                <a:gd name="T3" fmla="*/ 62 h 84"/>
                <a:gd name="T4" fmla="*/ 4 w 520"/>
                <a:gd name="T5" fmla="*/ 60 h 84"/>
                <a:gd name="T6" fmla="*/ 0 w 520"/>
                <a:gd name="T7" fmla="*/ 56 h 84"/>
                <a:gd name="T8" fmla="*/ 0 w 520"/>
                <a:gd name="T9" fmla="*/ 56 h 84"/>
                <a:gd name="T10" fmla="*/ 0 w 520"/>
                <a:gd name="T11" fmla="*/ 50 h 84"/>
                <a:gd name="T12" fmla="*/ 6 w 520"/>
                <a:gd name="T13" fmla="*/ 48 h 84"/>
                <a:gd name="T14" fmla="*/ 6 w 520"/>
                <a:gd name="T15" fmla="*/ 48 h 84"/>
                <a:gd name="T16" fmla="*/ 64 w 520"/>
                <a:gd name="T17" fmla="*/ 32 h 84"/>
                <a:gd name="T18" fmla="*/ 124 w 520"/>
                <a:gd name="T19" fmla="*/ 20 h 84"/>
                <a:gd name="T20" fmla="*/ 184 w 520"/>
                <a:gd name="T21" fmla="*/ 14 h 84"/>
                <a:gd name="T22" fmla="*/ 244 w 520"/>
                <a:gd name="T23" fmla="*/ 10 h 84"/>
                <a:gd name="T24" fmla="*/ 306 w 520"/>
                <a:gd name="T25" fmla="*/ 12 h 84"/>
                <a:gd name="T26" fmla="*/ 366 w 520"/>
                <a:gd name="T27" fmla="*/ 18 h 84"/>
                <a:gd name="T28" fmla="*/ 426 w 520"/>
                <a:gd name="T29" fmla="*/ 28 h 84"/>
                <a:gd name="T30" fmla="*/ 484 w 520"/>
                <a:gd name="T31" fmla="*/ 44 h 84"/>
                <a:gd name="T32" fmla="*/ 456 w 520"/>
                <a:gd name="T33" fmla="*/ 8 h 84"/>
                <a:gd name="T34" fmla="*/ 466 w 520"/>
                <a:gd name="T35" fmla="*/ 0 h 84"/>
                <a:gd name="T36" fmla="*/ 520 w 520"/>
                <a:gd name="T37" fmla="*/ 62 h 84"/>
                <a:gd name="T38" fmla="*/ 442 w 520"/>
                <a:gd name="T39" fmla="*/ 84 h 84"/>
                <a:gd name="T40" fmla="*/ 436 w 520"/>
                <a:gd name="T41" fmla="*/ 70 h 84"/>
                <a:gd name="T42" fmla="*/ 480 w 520"/>
                <a:gd name="T43" fmla="*/ 58 h 84"/>
                <a:gd name="T44" fmla="*/ 480 w 520"/>
                <a:gd name="T45" fmla="*/ 58 h 84"/>
                <a:gd name="T46" fmla="*/ 422 w 520"/>
                <a:gd name="T47" fmla="*/ 44 h 84"/>
                <a:gd name="T48" fmla="*/ 364 w 520"/>
                <a:gd name="T49" fmla="*/ 34 h 84"/>
                <a:gd name="T50" fmla="*/ 304 w 520"/>
                <a:gd name="T51" fmla="*/ 28 h 84"/>
                <a:gd name="T52" fmla="*/ 244 w 520"/>
                <a:gd name="T53" fmla="*/ 26 h 84"/>
                <a:gd name="T54" fmla="*/ 184 w 520"/>
                <a:gd name="T55" fmla="*/ 28 h 84"/>
                <a:gd name="T56" fmla="*/ 126 w 520"/>
                <a:gd name="T57" fmla="*/ 36 h 84"/>
                <a:gd name="T58" fmla="*/ 68 w 520"/>
                <a:gd name="T59" fmla="*/ 46 h 84"/>
                <a:gd name="T60" fmla="*/ 10 w 520"/>
                <a:gd name="T61" fmla="*/ 62 h 84"/>
                <a:gd name="T62" fmla="*/ 10 w 520"/>
                <a:gd name="T63" fmla="*/ 6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0" h="84">
                  <a:moveTo>
                    <a:pt x="10" y="62"/>
                  </a:moveTo>
                  <a:lnTo>
                    <a:pt x="10" y="62"/>
                  </a:lnTo>
                  <a:lnTo>
                    <a:pt x="4" y="60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0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4" y="32"/>
                  </a:lnTo>
                  <a:lnTo>
                    <a:pt x="124" y="20"/>
                  </a:lnTo>
                  <a:lnTo>
                    <a:pt x="184" y="14"/>
                  </a:lnTo>
                  <a:lnTo>
                    <a:pt x="244" y="10"/>
                  </a:lnTo>
                  <a:lnTo>
                    <a:pt x="306" y="12"/>
                  </a:lnTo>
                  <a:lnTo>
                    <a:pt x="366" y="18"/>
                  </a:lnTo>
                  <a:lnTo>
                    <a:pt x="426" y="28"/>
                  </a:lnTo>
                  <a:lnTo>
                    <a:pt x="484" y="44"/>
                  </a:lnTo>
                  <a:lnTo>
                    <a:pt x="456" y="8"/>
                  </a:lnTo>
                  <a:lnTo>
                    <a:pt x="466" y="0"/>
                  </a:lnTo>
                  <a:lnTo>
                    <a:pt x="520" y="62"/>
                  </a:lnTo>
                  <a:lnTo>
                    <a:pt x="442" y="84"/>
                  </a:lnTo>
                  <a:lnTo>
                    <a:pt x="436" y="70"/>
                  </a:lnTo>
                  <a:lnTo>
                    <a:pt x="480" y="58"/>
                  </a:lnTo>
                  <a:lnTo>
                    <a:pt x="480" y="58"/>
                  </a:lnTo>
                  <a:lnTo>
                    <a:pt x="422" y="44"/>
                  </a:lnTo>
                  <a:lnTo>
                    <a:pt x="364" y="34"/>
                  </a:lnTo>
                  <a:lnTo>
                    <a:pt x="304" y="28"/>
                  </a:lnTo>
                  <a:lnTo>
                    <a:pt x="244" y="26"/>
                  </a:lnTo>
                  <a:lnTo>
                    <a:pt x="184" y="28"/>
                  </a:lnTo>
                  <a:lnTo>
                    <a:pt x="126" y="36"/>
                  </a:lnTo>
                  <a:lnTo>
                    <a:pt x="68" y="46"/>
                  </a:lnTo>
                  <a:lnTo>
                    <a:pt x="10" y="62"/>
                  </a:lnTo>
                  <a:lnTo>
                    <a:pt x="10" y="62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0"/>
            <p:cNvSpPr>
              <a:spLocks/>
            </p:cNvSpPr>
            <p:nvPr/>
          </p:nvSpPr>
          <p:spPr bwMode="auto">
            <a:xfrm>
              <a:off x="5926138" y="3224213"/>
              <a:ext cx="136525" cy="730250"/>
            </a:xfrm>
            <a:custGeom>
              <a:avLst/>
              <a:gdLst>
                <a:gd name="T0" fmla="*/ 28 w 86"/>
                <a:gd name="T1" fmla="*/ 10 h 460"/>
                <a:gd name="T2" fmla="*/ 28 w 86"/>
                <a:gd name="T3" fmla="*/ 10 h 460"/>
                <a:gd name="T4" fmla="*/ 30 w 86"/>
                <a:gd name="T5" fmla="*/ 4 h 460"/>
                <a:gd name="T6" fmla="*/ 34 w 86"/>
                <a:gd name="T7" fmla="*/ 0 h 460"/>
                <a:gd name="T8" fmla="*/ 34 w 86"/>
                <a:gd name="T9" fmla="*/ 0 h 460"/>
                <a:gd name="T10" fmla="*/ 40 w 86"/>
                <a:gd name="T11" fmla="*/ 2 h 460"/>
                <a:gd name="T12" fmla="*/ 44 w 86"/>
                <a:gd name="T13" fmla="*/ 6 h 460"/>
                <a:gd name="T14" fmla="*/ 44 w 86"/>
                <a:gd name="T15" fmla="*/ 6 h 460"/>
                <a:gd name="T16" fmla="*/ 54 w 86"/>
                <a:gd name="T17" fmla="*/ 58 h 460"/>
                <a:gd name="T18" fmla="*/ 62 w 86"/>
                <a:gd name="T19" fmla="*/ 110 h 460"/>
                <a:gd name="T20" fmla="*/ 68 w 86"/>
                <a:gd name="T21" fmla="*/ 162 h 460"/>
                <a:gd name="T22" fmla="*/ 70 w 86"/>
                <a:gd name="T23" fmla="*/ 216 h 460"/>
                <a:gd name="T24" fmla="*/ 68 w 86"/>
                <a:gd name="T25" fmla="*/ 268 h 460"/>
                <a:gd name="T26" fmla="*/ 62 w 86"/>
                <a:gd name="T27" fmla="*/ 322 h 460"/>
                <a:gd name="T28" fmla="*/ 54 w 86"/>
                <a:gd name="T29" fmla="*/ 374 h 460"/>
                <a:gd name="T30" fmla="*/ 42 w 86"/>
                <a:gd name="T31" fmla="*/ 426 h 460"/>
                <a:gd name="T32" fmla="*/ 76 w 86"/>
                <a:gd name="T33" fmla="*/ 396 h 460"/>
                <a:gd name="T34" fmla="*/ 86 w 86"/>
                <a:gd name="T35" fmla="*/ 406 h 460"/>
                <a:gd name="T36" fmla="*/ 26 w 86"/>
                <a:gd name="T37" fmla="*/ 460 h 460"/>
                <a:gd name="T38" fmla="*/ 0 w 86"/>
                <a:gd name="T39" fmla="*/ 382 h 460"/>
                <a:gd name="T40" fmla="*/ 14 w 86"/>
                <a:gd name="T41" fmla="*/ 378 h 460"/>
                <a:gd name="T42" fmla="*/ 28 w 86"/>
                <a:gd name="T43" fmla="*/ 422 h 460"/>
                <a:gd name="T44" fmla="*/ 28 w 86"/>
                <a:gd name="T45" fmla="*/ 422 h 460"/>
                <a:gd name="T46" fmla="*/ 40 w 86"/>
                <a:gd name="T47" fmla="*/ 370 h 460"/>
                <a:gd name="T48" fmla="*/ 48 w 86"/>
                <a:gd name="T49" fmla="*/ 320 h 460"/>
                <a:gd name="T50" fmla="*/ 52 w 86"/>
                <a:gd name="T51" fmla="*/ 268 h 460"/>
                <a:gd name="T52" fmla="*/ 54 w 86"/>
                <a:gd name="T53" fmla="*/ 216 h 460"/>
                <a:gd name="T54" fmla="*/ 52 w 86"/>
                <a:gd name="T55" fmla="*/ 164 h 460"/>
                <a:gd name="T56" fmla="*/ 48 w 86"/>
                <a:gd name="T57" fmla="*/ 112 h 460"/>
                <a:gd name="T58" fmla="*/ 40 w 86"/>
                <a:gd name="T59" fmla="*/ 60 h 460"/>
                <a:gd name="T60" fmla="*/ 28 w 86"/>
                <a:gd name="T61" fmla="*/ 10 h 460"/>
                <a:gd name="T62" fmla="*/ 28 w 86"/>
                <a:gd name="T63" fmla="*/ 1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6" h="460">
                  <a:moveTo>
                    <a:pt x="28" y="10"/>
                  </a:moveTo>
                  <a:lnTo>
                    <a:pt x="28" y="10"/>
                  </a:lnTo>
                  <a:lnTo>
                    <a:pt x="30" y="4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40" y="2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54" y="58"/>
                  </a:lnTo>
                  <a:lnTo>
                    <a:pt x="62" y="110"/>
                  </a:lnTo>
                  <a:lnTo>
                    <a:pt x="68" y="162"/>
                  </a:lnTo>
                  <a:lnTo>
                    <a:pt x="70" y="216"/>
                  </a:lnTo>
                  <a:lnTo>
                    <a:pt x="68" y="268"/>
                  </a:lnTo>
                  <a:lnTo>
                    <a:pt x="62" y="322"/>
                  </a:lnTo>
                  <a:lnTo>
                    <a:pt x="54" y="374"/>
                  </a:lnTo>
                  <a:lnTo>
                    <a:pt x="42" y="426"/>
                  </a:lnTo>
                  <a:lnTo>
                    <a:pt x="76" y="396"/>
                  </a:lnTo>
                  <a:lnTo>
                    <a:pt x="86" y="406"/>
                  </a:lnTo>
                  <a:lnTo>
                    <a:pt x="26" y="460"/>
                  </a:lnTo>
                  <a:lnTo>
                    <a:pt x="0" y="382"/>
                  </a:lnTo>
                  <a:lnTo>
                    <a:pt x="14" y="378"/>
                  </a:lnTo>
                  <a:lnTo>
                    <a:pt x="28" y="422"/>
                  </a:lnTo>
                  <a:lnTo>
                    <a:pt x="28" y="422"/>
                  </a:lnTo>
                  <a:lnTo>
                    <a:pt x="40" y="370"/>
                  </a:lnTo>
                  <a:lnTo>
                    <a:pt x="48" y="320"/>
                  </a:lnTo>
                  <a:lnTo>
                    <a:pt x="52" y="268"/>
                  </a:lnTo>
                  <a:lnTo>
                    <a:pt x="54" y="216"/>
                  </a:lnTo>
                  <a:lnTo>
                    <a:pt x="52" y="164"/>
                  </a:lnTo>
                  <a:lnTo>
                    <a:pt x="48" y="112"/>
                  </a:lnTo>
                  <a:lnTo>
                    <a:pt x="40" y="60"/>
                  </a:lnTo>
                  <a:lnTo>
                    <a:pt x="28" y="10"/>
                  </a:lnTo>
                  <a:lnTo>
                    <a:pt x="28" y="10"/>
                  </a:lnTo>
                  <a:close/>
                </a:path>
              </a:pathLst>
            </a:custGeom>
            <a:solidFill>
              <a:srgbClr val="515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1"/>
            <p:cNvSpPr>
              <a:spLocks/>
            </p:cNvSpPr>
            <p:nvPr/>
          </p:nvSpPr>
          <p:spPr bwMode="auto">
            <a:xfrm>
              <a:off x="4271963" y="4799013"/>
              <a:ext cx="793750" cy="136525"/>
            </a:xfrm>
            <a:custGeom>
              <a:avLst/>
              <a:gdLst>
                <a:gd name="T0" fmla="*/ 492 w 500"/>
                <a:gd name="T1" fmla="*/ 26 h 86"/>
                <a:gd name="T2" fmla="*/ 492 w 500"/>
                <a:gd name="T3" fmla="*/ 26 h 86"/>
                <a:gd name="T4" fmla="*/ 498 w 500"/>
                <a:gd name="T5" fmla="*/ 26 h 86"/>
                <a:gd name="T6" fmla="*/ 500 w 500"/>
                <a:gd name="T7" fmla="*/ 30 h 86"/>
                <a:gd name="T8" fmla="*/ 500 w 500"/>
                <a:gd name="T9" fmla="*/ 30 h 86"/>
                <a:gd name="T10" fmla="*/ 500 w 500"/>
                <a:gd name="T11" fmla="*/ 36 h 86"/>
                <a:gd name="T12" fmla="*/ 496 w 500"/>
                <a:gd name="T13" fmla="*/ 40 h 86"/>
                <a:gd name="T14" fmla="*/ 496 w 500"/>
                <a:gd name="T15" fmla="*/ 40 h 86"/>
                <a:gd name="T16" fmla="*/ 438 w 500"/>
                <a:gd name="T17" fmla="*/ 54 h 86"/>
                <a:gd name="T18" fmla="*/ 382 w 500"/>
                <a:gd name="T19" fmla="*/ 64 h 86"/>
                <a:gd name="T20" fmla="*/ 324 w 500"/>
                <a:gd name="T21" fmla="*/ 70 h 86"/>
                <a:gd name="T22" fmla="*/ 266 w 500"/>
                <a:gd name="T23" fmla="*/ 72 h 86"/>
                <a:gd name="T24" fmla="*/ 206 w 500"/>
                <a:gd name="T25" fmla="*/ 70 h 86"/>
                <a:gd name="T26" fmla="*/ 148 w 500"/>
                <a:gd name="T27" fmla="*/ 66 h 86"/>
                <a:gd name="T28" fmla="*/ 92 w 500"/>
                <a:gd name="T29" fmla="*/ 56 h 86"/>
                <a:gd name="T30" fmla="*/ 34 w 500"/>
                <a:gd name="T31" fmla="*/ 42 h 86"/>
                <a:gd name="T32" fmla="*/ 64 w 500"/>
                <a:gd name="T33" fmla="*/ 76 h 86"/>
                <a:gd name="T34" fmla="*/ 52 w 500"/>
                <a:gd name="T35" fmla="*/ 86 h 86"/>
                <a:gd name="T36" fmla="*/ 0 w 500"/>
                <a:gd name="T37" fmla="*/ 24 h 86"/>
                <a:gd name="T38" fmla="*/ 78 w 500"/>
                <a:gd name="T39" fmla="*/ 0 h 86"/>
                <a:gd name="T40" fmla="*/ 82 w 500"/>
                <a:gd name="T41" fmla="*/ 14 h 86"/>
                <a:gd name="T42" fmla="*/ 40 w 500"/>
                <a:gd name="T43" fmla="*/ 28 h 86"/>
                <a:gd name="T44" fmla="*/ 40 w 500"/>
                <a:gd name="T45" fmla="*/ 28 h 86"/>
                <a:gd name="T46" fmla="*/ 94 w 500"/>
                <a:gd name="T47" fmla="*/ 40 h 86"/>
                <a:gd name="T48" fmla="*/ 152 w 500"/>
                <a:gd name="T49" fmla="*/ 50 h 86"/>
                <a:gd name="T50" fmla="*/ 208 w 500"/>
                <a:gd name="T51" fmla="*/ 56 h 86"/>
                <a:gd name="T52" fmla="*/ 266 w 500"/>
                <a:gd name="T53" fmla="*/ 58 h 86"/>
                <a:gd name="T54" fmla="*/ 322 w 500"/>
                <a:gd name="T55" fmla="*/ 56 h 86"/>
                <a:gd name="T56" fmla="*/ 380 w 500"/>
                <a:gd name="T57" fmla="*/ 50 h 86"/>
                <a:gd name="T58" fmla="*/ 436 w 500"/>
                <a:gd name="T59" fmla="*/ 40 h 86"/>
                <a:gd name="T60" fmla="*/ 492 w 500"/>
                <a:gd name="T61" fmla="*/ 26 h 86"/>
                <a:gd name="T62" fmla="*/ 492 w 500"/>
                <a:gd name="T63" fmla="*/ 2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00" h="86">
                  <a:moveTo>
                    <a:pt x="492" y="26"/>
                  </a:moveTo>
                  <a:lnTo>
                    <a:pt x="492" y="26"/>
                  </a:lnTo>
                  <a:lnTo>
                    <a:pt x="498" y="26"/>
                  </a:lnTo>
                  <a:lnTo>
                    <a:pt x="500" y="30"/>
                  </a:lnTo>
                  <a:lnTo>
                    <a:pt x="500" y="30"/>
                  </a:lnTo>
                  <a:lnTo>
                    <a:pt x="500" y="36"/>
                  </a:lnTo>
                  <a:lnTo>
                    <a:pt x="496" y="40"/>
                  </a:lnTo>
                  <a:lnTo>
                    <a:pt x="496" y="40"/>
                  </a:lnTo>
                  <a:lnTo>
                    <a:pt x="438" y="54"/>
                  </a:lnTo>
                  <a:lnTo>
                    <a:pt x="382" y="64"/>
                  </a:lnTo>
                  <a:lnTo>
                    <a:pt x="324" y="70"/>
                  </a:lnTo>
                  <a:lnTo>
                    <a:pt x="266" y="72"/>
                  </a:lnTo>
                  <a:lnTo>
                    <a:pt x="206" y="70"/>
                  </a:lnTo>
                  <a:lnTo>
                    <a:pt x="148" y="66"/>
                  </a:lnTo>
                  <a:lnTo>
                    <a:pt x="92" y="56"/>
                  </a:lnTo>
                  <a:lnTo>
                    <a:pt x="34" y="42"/>
                  </a:lnTo>
                  <a:lnTo>
                    <a:pt x="64" y="76"/>
                  </a:lnTo>
                  <a:lnTo>
                    <a:pt x="52" y="86"/>
                  </a:lnTo>
                  <a:lnTo>
                    <a:pt x="0" y="24"/>
                  </a:lnTo>
                  <a:lnTo>
                    <a:pt x="78" y="0"/>
                  </a:lnTo>
                  <a:lnTo>
                    <a:pt x="82" y="14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94" y="40"/>
                  </a:lnTo>
                  <a:lnTo>
                    <a:pt x="152" y="50"/>
                  </a:lnTo>
                  <a:lnTo>
                    <a:pt x="208" y="56"/>
                  </a:lnTo>
                  <a:lnTo>
                    <a:pt x="266" y="58"/>
                  </a:lnTo>
                  <a:lnTo>
                    <a:pt x="322" y="56"/>
                  </a:lnTo>
                  <a:lnTo>
                    <a:pt x="380" y="50"/>
                  </a:lnTo>
                  <a:lnTo>
                    <a:pt x="436" y="40"/>
                  </a:lnTo>
                  <a:lnTo>
                    <a:pt x="492" y="26"/>
                  </a:lnTo>
                  <a:lnTo>
                    <a:pt x="492" y="26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2"/>
            <p:cNvSpPr>
              <a:spLocks/>
            </p:cNvSpPr>
            <p:nvPr/>
          </p:nvSpPr>
          <p:spPr bwMode="auto">
            <a:xfrm>
              <a:off x="3309938" y="3179763"/>
              <a:ext cx="136525" cy="717550"/>
            </a:xfrm>
            <a:custGeom>
              <a:avLst/>
              <a:gdLst>
                <a:gd name="T0" fmla="*/ 56 w 86"/>
                <a:gd name="T1" fmla="*/ 444 h 452"/>
                <a:gd name="T2" fmla="*/ 56 w 86"/>
                <a:gd name="T3" fmla="*/ 444 h 452"/>
                <a:gd name="T4" fmla="*/ 56 w 86"/>
                <a:gd name="T5" fmla="*/ 448 h 452"/>
                <a:gd name="T6" fmla="*/ 52 w 86"/>
                <a:gd name="T7" fmla="*/ 452 h 452"/>
                <a:gd name="T8" fmla="*/ 52 w 86"/>
                <a:gd name="T9" fmla="*/ 452 h 452"/>
                <a:gd name="T10" fmla="*/ 46 w 86"/>
                <a:gd name="T11" fmla="*/ 452 h 452"/>
                <a:gd name="T12" fmla="*/ 42 w 86"/>
                <a:gd name="T13" fmla="*/ 446 h 452"/>
                <a:gd name="T14" fmla="*/ 42 w 86"/>
                <a:gd name="T15" fmla="*/ 446 h 452"/>
                <a:gd name="T16" fmla="*/ 32 w 86"/>
                <a:gd name="T17" fmla="*/ 396 h 452"/>
                <a:gd name="T18" fmla="*/ 24 w 86"/>
                <a:gd name="T19" fmla="*/ 344 h 452"/>
                <a:gd name="T20" fmla="*/ 18 w 86"/>
                <a:gd name="T21" fmla="*/ 294 h 452"/>
                <a:gd name="T22" fmla="*/ 18 w 86"/>
                <a:gd name="T23" fmla="*/ 242 h 452"/>
                <a:gd name="T24" fmla="*/ 20 w 86"/>
                <a:gd name="T25" fmla="*/ 190 h 452"/>
                <a:gd name="T26" fmla="*/ 24 w 86"/>
                <a:gd name="T27" fmla="*/ 138 h 452"/>
                <a:gd name="T28" fmla="*/ 32 w 86"/>
                <a:gd name="T29" fmla="*/ 86 h 452"/>
                <a:gd name="T30" fmla="*/ 42 w 86"/>
                <a:gd name="T31" fmla="*/ 36 h 452"/>
                <a:gd name="T32" fmla="*/ 10 w 86"/>
                <a:gd name="T33" fmla="*/ 66 h 452"/>
                <a:gd name="T34" fmla="*/ 0 w 86"/>
                <a:gd name="T35" fmla="*/ 54 h 452"/>
                <a:gd name="T36" fmla="*/ 60 w 86"/>
                <a:gd name="T37" fmla="*/ 0 h 452"/>
                <a:gd name="T38" fmla="*/ 86 w 86"/>
                <a:gd name="T39" fmla="*/ 78 h 452"/>
                <a:gd name="T40" fmla="*/ 72 w 86"/>
                <a:gd name="T41" fmla="*/ 82 h 452"/>
                <a:gd name="T42" fmla="*/ 58 w 86"/>
                <a:gd name="T43" fmla="*/ 40 h 452"/>
                <a:gd name="T44" fmla="*/ 58 w 86"/>
                <a:gd name="T45" fmla="*/ 40 h 452"/>
                <a:gd name="T46" fmla="*/ 46 w 86"/>
                <a:gd name="T47" fmla="*/ 90 h 452"/>
                <a:gd name="T48" fmla="*/ 38 w 86"/>
                <a:gd name="T49" fmla="*/ 140 h 452"/>
                <a:gd name="T50" fmla="*/ 34 w 86"/>
                <a:gd name="T51" fmla="*/ 192 h 452"/>
                <a:gd name="T52" fmla="*/ 32 w 86"/>
                <a:gd name="T53" fmla="*/ 242 h 452"/>
                <a:gd name="T54" fmla="*/ 34 w 86"/>
                <a:gd name="T55" fmla="*/ 292 h 452"/>
                <a:gd name="T56" fmla="*/ 38 w 86"/>
                <a:gd name="T57" fmla="*/ 344 h 452"/>
                <a:gd name="T58" fmla="*/ 46 w 86"/>
                <a:gd name="T59" fmla="*/ 394 h 452"/>
                <a:gd name="T60" fmla="*/ 56 w 86"/>
                <a:gd name="T61" fmla="*/ 444 h 452"/>
                <a:gd name="T62" fmla="*/ 56 w 86"/>
                <a:gd name="T63" fmla="*/ 444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6" h="452">
                  <a:moveTo>
                    <a:pt x="56" y="444"/>
                  </a:moveTo>
                  <a:lnTo>
                    <a:pt x="56" y="444"/>
                  </a:lnTo>
                  <a:lnTo>
                    <a:pt x="56" y="448"/>
                  </a:lnTo>
                  <a:lnTo>
                    <a:pt x="52" y="452"/>
                  </a:lnTo>
                  <a:lnTo>
                    <a:pt x="52" y="452"/>
                  </a:lnTo>
                  <a:lnTo>
                    <a:pt x="46" y="452"/>
                  </a:lnTo>
                  <a:lnTo>
                    <a:pt x="42" y="446"/>
                  </a:lnTo>
                  <a:lnTo>
                    <a:pt x="42" y="446"/>
                  </a:lnTo>
                  <a:lnTo>
                    <a:pt x="32" y="396"/>
                  </a:lnTo>
                  <a:lnTo>
                    <a:pt x="24" y="344"/>
                  </a:lnTo>
                  <a:lnTo>
                    <a:pt x="18" y="294"/>
                  </a:lnTo>
                  <a:lnTo>
                    <a:pt x="18" y="242"/>
                  </a:lnTo>
                  <a:lnTo>
                    <a:pt x="20" y="190"/>
                  </a:lnTo>
                  <a:lnTo>
                    <a:pt x="24" y="138"/>
                  </a:lnTo>
                  <a:lnTo>
                    <a:pt x="32" y="86"/>
                  </a:lnTo>
                  <a:lnTo>
                    <a:pt x="42" y="36"/>
                  </a:lnTo>
                  <a:lnTo>
                    <a:pt x="10" y="66"/>
                  </a:lnTo>
                  <a:lnTo>
                    <a:pt x="0" y="54"/>
                  </a:lnTo>
                  <a:lnTo>
                    <a:pt x="60" y="0"/>
                  </a:lnTo>
                  <a:lnTo>
                    <a:pt x="86" y="78"/>
                  </a:lnTo>
                  <a:lnTo>
                    <a:pt x="72" y="82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46" y="90"/>
                  </a:lnTo>
                  <a:lnTo>
                    <a:pt x="38" y="140"/>
                  </a:lnTo>
                  <a:lnTo>
                    <a:pt x="34" y="192"/>
                  </a:lnTo>
                  <a:lnTo>
                    <a:pt x="32" y="242"/>
                  </a:lnTo>
                  <a:lnTo>
                    <a:pt x="34" y="292"/>
                  </a:lnTo>
                  <a:lnTo>
                    <a:pt x="38" y="344"/>
                  </a:lnTo>
                  <a:lnTo>
                    <a:pt x="46" y="394"/>
                  </a:lnTo>
                  <a:lnTo>
                    <a:pt x="56" y="444"/>
                  </a:lnTo>
                  <a:lnTo>
                    <a:pt x="56" y="444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492"/>
            <p:cNvSpPr>
              <a:spLocks noEditPoints="1"/>
            </p:cNvSpPr>
            <p:nvPr/>
          </p:nvSpPr>
          <p:spPr bwMode="auto">
            <a:xfrm>
              <a:off x="4573588" y="4243388"/>
              <a:ext cx="104775" cy="123825"/>
            </a:xfrm>
            <a:custGeom>
              <a:avLst/>
              <a:gdLst>
                <a:gd name="T0" fmla="*/ 66 w 66"/>
                <a:gd name="T1" fmla="*/ 40 h 78"/>
                <a:gd name="T2" fmla="*/ 64 w 66"/>
                <a:gd name="T3" fmla="*/ 54 h 78"/>
                <a:gd name="T4" fmla="*/ 62 w 66"/>
                <a:gd name="T5" fmla="*/ 62 h 78"/>
                <a:gd name="T6" fmla="*/ 58 w 66"/>
                <a:gd name="T7" fmla="*/ 66 h 78"/>
                <a:gd name="T8" fmla="*/ 46 w 66"/>
                <a:gd name="T9" fmla="*/ 74 h 78"/>
                <a:gd name="T10" fmla="*/ 40 w 66"/>
                <a:gd name="T11" fmla="*/ 76 h 78"/>
                <a:gd name="T12" fmla="*/ 34 w 66"/>
                <a:gd name="T13" fmla="*/ 78 h 78"/>
                <a:gd name="T14" fmla="*/ 20 w 66"/>
                <a:gd name="T15" fmla="*/ 74 h 78"/>
                <a:gd name="T16" fmla="*/ 14 w 66"/>
                <a:gd name="T17" fmla="*/ 72 h 78"/>
                <a:gd name="T18" fmla="*/ 10 w 66"/>
                <a:gd name="T19" fmla="*/ 66 h 78"/>
                <a:gd name="T20" fmla="*/ 2 w 66"/>
                <a:gd name="T21" fmla="*/ 54 h 78"/>
                <a:gd name="T22" fmla="*/ 0 w 66"/>
                <a:gd name="T23" fmla="*/ 48 h 78"/>
                <a:gd name="T24" fmla="*/ 0 w 66"/>
                <a:gd name="T25" fmla="*/ 40 h 78"/>
                <a:gd name="T26" fmla="*/ 2 w 66"/>
                <a:gd name="T27" fmla="*/ 24 h 78"/>
                <a:gd name="T28" fmla="*/ 6 w 66"/>
                <a:gd name="T29" fmla="*/ 16 h 78"/>
                <a:gd name="T30" fmla="*/ 10 w 66"/>
                <a:gd name="T31" fmla="*/ 12 h 78"/>
                <a:gd name="T32" fmla="*/ 20 w 66"/>
                <a:gd name="T33" fmla="*/ 4 h 78"/>
                <a:gd name="T34" fmla="*/ 26 w 66"/>
                <a:gd name="T35" fmla="*/ 0 h 78"/>
                <a:gd name="T36" fmla="*/ 34 w 66"/>
                <a:gd name="T37" fmla="*/ 0 h 78"/>
                <a:gd name="T38" fmla="*/ 46 w 66"/>
                <a:gd name="T39" fmla="*/ 4 h 78"/>
                <a:gd name="T40" fmla="*/ 52 w 66"/>
                <a:gd name="T41" fmla="*/ 6 h 78"/>
                <a:gd name="T42" fmla="*/ 58 w 66"/>
                <a:gd name="T43" fmla="*/ 12 h 78"/>
                <a:gd name="T44" fmla="*/ 64 w 66"/>
                <a:gd name="T45" fmla="*/ 24 h 78"/>
                <a:gd name="T46" fmla="*/ 66 w 66"/>
                <a:gd name="T47" fmla="*/ 30 h 78"/>
                <a:gd name="T48" fmla="*/ 66 w 66"/>
                <a:gd name="T49" fmla="*/ 40 h 78"/>
                <a:gd name="T50" fmla="*/ 46 w 66"/>
                <a:gd name="T51" fmla="*/ 40 h 78"/>
                <a:gd name="T52" fmla="*/ 42 w 66"/>
                <a:gd name="T53" fmla="*/ 24 h 78"/>
                <a:gd name="T54" fmla="*/ 38 w 66"/>
                <a:gd name="T55" fmla="*/ 20 h 78"/>
                <a:gd name="T56" fmla="*/ 34 w 66"/>
                <a:gd name="T57" fmla="*/ 18 h 78"/>
                <a:gd name="T58" fmla="*/ 24 w 66"/>
                <a:gd name="T59" fmla="*/ 24 h 78"/>
                <a:gd name="T60" fmla="*/ 22 w 66"/>
                <a:gd name="T61" fmla="*/ 30 h 78"/>
                <a:gd name="T62" fmla="*/ 20 w 66"/>
                <a:gd name="T63" fmla="*/ 40 h 78"/>
                <a:gd name="T64" fmla="*/ 24 w 66"/>
                <a:gd name="T65" fmla="*/ 54 h 78"/>
                <a:gd name="T66" fmla="*/ 28 w 66"/>
                <a:gd name="T67" fmla="*/ 58 h 78"/>
                <a:gd name="T68" fmla="*/ 34 w 66"/>
                <a:gd name="T69" fmla="*/ 58 h 78"/>
                <a:gd name="T70" fmla="*/ 42 w 66"/>
                <a:gd name="T71" fmla="*/ 54 h 78"/>
                <a:gd name="T72" fmla="*/ 46 w 66"/>
                <a:gd name="T73" fmla="*/ 48 h 78"/>
                <a:gd name="T74" fmla="*/ 46 w 66"/>
                <a:gd name="T75" fmla="*/ 4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6" h="78">
                  <a:moveTo>
                    <a:pt x="66" y="40"/>
                  </a:moveTo>
                  <a:lnTo>
                    <a:pt x="66" y="40"/>
                  </a:lnTo>
                  <a:lnTo>
                    <a:pt x="66" y="48"/>
                  </a:lnTo>
                  <a:lnTo>
                    <a:pt x="64" y="54"/>
                  </a:lnTo>
                  <a:lnTo>
                    <a:pt x="64" y="54"/>
                  </a:lnTo>
                  <a:lnTo>
                    <a:pt x="62" y="62"/>
                  </a:lnTo>
                  <a:lnTo>
                    <a:pt x="58" y="66"/>
                  </a:lnTo>
                  <a:lnTo>
                    <a:pt x="58" y="66"/>
                  </a:lnTo>
                  <a:lnTo>
                    <a:pt x="52" y="72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40" y="76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26" y="76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14" y="72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6" y="62"/>
                  </a:lnTo>
                  <a:lnTo>
                    <a:pt x="2" y="54"/>
                  </a:lnTo>
                  <a:lnTo>
                    <a:pt x="2" y="54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6" y="16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4" y="6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6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40" y="0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52" y="6"/>
                  </a:lnTo>
                  <a:lnTo>
                    <a:pt x="58" y="12"/>
                  </a:lnTo>
                  <a:lnTo>
                    <a:pt x="58" y="12"/>
                  </a:lnTo>
                  <a:lnTo>
                    <a:pt x="62" y="1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30"/>
                  </a:lnTo>
                  <a:lnTo>
                    <a:pt x="66" y="40"/>
                  </a:lnTo>
                  <a:lnTo>
                    <a:pt x="66" y="40"/>
                  </a:lnTo>
                  <a:close/>
                  <a:moveTo>
                    <a:pt x="46" y="40"/>
                  </a:moveTo>
                  <a:lnTo>
                    <a:pt x="46" y="40"/>
                  </a:lnTo>
                  <a:lnTo>
                    <a:pt x="46" y="30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38" y="20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28" y="20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2" y="30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22" y="48"/>
                  </a:lnTo>
                  <a:lnTo>
                    <a:pt x="24" y="54"/>
                  </a:lnTo>
                  <a:lnTo>
                    <a:pt x="24" y="54"/>
                  </a:lnTo>
                  <a:lnTo>
                    <a:pt x="28" y="58"/>
                  </a:lnTo>
                  <a:lnTo>
                    <a:pt x="34" y="58"/>
                  </a:lnTo>
                  <a:lnTo>
                    <a:pt x="34" y="58"/>
                  </a:lnTo>
                  <a:lnTo>
                    <a:pt x="38" y="58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6" y="48"/>
                  </a:lnTo>
                  <a:lnTo>
                    <a:pt x="46" y="40"/>
                  </a:lnTo>
                  <a:lnTo>
                    <a:pt x="46" y="40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493"/>
            <p:cNvSpPr>
              <a:spLocks/>
            </p:cNvSpPr>
            <p:nvPr/>
          </p:nvSpPr>
          <p:spPr bwMode="auto">
            <a:xfrm>
              <a:off x="4694238" y="4246563"/>
              <a:ext cx="101600" cy="149225"/>
            </a:xfrm>
            <a:custGeom>
              <a:avLst/>
              <a:gdLst>
                <a:gd name="T0" fmla="*/ 46 w 64"/>
                <a:gd name="T1" fmla="*/ 44 h 94"/>
                <a:gd name="T2" fmla="*/ 54 w 64"/>
                <a:gd name="T3" fmla="*/ 46 h 94"/>
                <a:gd name="T4" fmla="*/ 60 w 64"/>
                <a:gd name="T5" fmla="*/ 52 h 94"/>
                <a:gd name="T6" fmla="*/ 64 w 64"/>
                <a:gd name="T7" fmla="*/ 58 h 94"/>
                <a:gd name="T8" fmla="*/ 64 w 64"/>
                <a:gd name="T9" fmla="*/ 68 h 94"/>
                <a:gd name="T10" fmla="*/ 62 w 64"/>
                <a:gd name="T11" fmla="*/ 78 h 94"/>
                <a:gd name="T12" fmla="*/ 60 w 64"/>
                <a:gd name="T13" fmla="*/ 82 h 94"/>
                <a:gd name="T14" fmla="*/ 56 w 64"/>
                <a:gd name="T15" fmla="*/ 86 h 94"/>
                <a:gd name="T16" fmla="*/ 44 w 64"/>
                <a:gd name="T17" fmla="*/ 92 h 94"/>
                <a:gd name="T18" fmla="*/ 30 w 64"/>
                <a:gd name="T19" fmla="*/ 94 h 94"/>
                <a:gd name="T20" fmla="*/ 12 w 64"/>
                <a:gd name="T21" fmla="*/ 90 h 94"/>
                <a:gd name="T22" fmla="*/ 0 w 64"/>
                <a:gd name="T23" fmla="*/ 82 h 94"/>
                <a:gd name="T24" fmla="*/ 10 w 64"/>
                <a:gd name="T25" fmla="*/ 68 h 94"/>
                <a:gd name="T26" fmla="*/ 18 w 64"/>
                <a:gd name="T27" fmla="*/ 72 h 94"/>
                <a:gd name="T28" fmla="*/ 30 w 64"/>
                <a:gd name="T29" fmla="*/ 74 h 94"/>
                <a:gd name="T30" fmla="*/ 40 w 64"/>
                <a:gd name="T31" fmla="*/ 72 h 94"/>
                <a:gd name="T32" fmla="*/ 44 w 64"/>
                <a:gd name="T33" fmla="*/ 64 h 94"/>
                <a:gd name="T34" fmla="*/ 42 w 64"/>
                <a:gd name="T35" fmla="*/ 58 h 94"/>
                <a:gd name="T36" fmla="*/ 40 w 64"/>
                <a:gd name="T37" fmla="*/ 56 h 94"/>
                <a:gd name="T38" fmla="*/ 26 w 64"/>
                <a:gd name="T39" fmla="*/ 52 h 94"/>
                <a:gd name="T40" fmla="*/ 22 w 64"/>
                <a:gd name="T41" fmla="*/ 38 h 94"/>
                <a:gd name="T42" fmla="*/ 26 w 64"/>
                <a:gd name="T43" fmla="*/ 38 h 94"/>
                <a:gd name="T44" fmla="*/ 38 w 64"/>
                <a:gd name="T45" fmla="*/ 34 h 94"/>
                <a:gd name="T46" fmla="*/ 40 w 64"/>
                <a:gd name="T47" fmla="*/ 32 h 94"/>
                <a:gd name="T48" fmla="*/ 42 w 64"/>
                <a:gd name="T49" fmla="*/ 26 h 94"/>
                <a:gd name="T50" fmla="*/ 38 w 64"/>
                <a:gd name="T51" fmla="*/ 20 h 94"/>
                <a:gd name="T52" fmla="*/ 36 w 64"/>
                <a:gd name="T53" fmla="*/ 18 h 94"/>
                <a:gd name="T54" fmla="*/ 30 w 64"/>
                <a:gd name="T55" fmla="*/ 18 h 94"/>
                <a:gd name="T56" fmla="*/ 22 w 64"/>
                <a:gd name="T57" fmla="*/ 20 h 94"/>
                <a:gd name="T58" fmla="*/ 18 w 64"/>
                <a:gd name="T59" fmla="*/ 24 h 94"/>
                <a:gd name="T60" fmla="*/ 2 w 64"/>
                <a:gd name="T61" fmla="*/ 14 h 94"/>
                <a:gd name="T62" fmla="*/ 6 w 64"/>
                <a:gd name="T63" fmla="*/ 8 h 94"/>
                <a:gd name="T64" fmla="*/ 14 w 64"/>
                <a:gd name="T65" fmla="*/ 4 h 94"/>
                <a:gd name="T66" fmla="*/ 24 w 64"/>
                <a:gd name="T67" fmla="*/ 2 h 94"/>
                <a:gd name="T68" fmla="*/ 34 w 64"/>
                <a:gd name="T69" fmla="*/ 0 h 94"/>
                <a:gd name="T70" fmla="*/ 46 w 64"/>
                <a:gd name="T71" fmla="*/ 2 h 94"/>
                <a:gd name="T72" fmla="*/ 54 w 64"/>
                <a:gd name="T73" fmla="*/ 8 h 94"/>
                <a:gd name="T74" fmla="*/ 62 w 64"/>
                <a:gd name="T75" fmla="*/ 14 h 94"/>
                <a:gd name="T76" fmla="*/ 64 w 64"/>
                <a:gd name="T77" fmla="*/ 24 h 94"/>
                <a:gd name="T78" fmla="*/ 62 w 64"/>
                <a:gd name="T79" fmla="*/ 30 h 94"/>
                <a:gd name="T80" fmla="*/ 58 w 64"/>
                <a:gd name="T81" fmla="*/ 38 h 94"/>
                <a:gd name="T82" fmla="*/ 54 w 64"/>
                <a:gd name="T83" fmla="*/ 42 h 94"/>
                <a:gd name="T84" fmla="*/ 46 w 64"/>
                <a:gd name="T85" fmla="*/ 4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4" h="94">
                  <a:moveTo>
                    <a:pt x="46" y="44"/>
                  </a:moveTo>
                  <a:lnTo>
                    <a:pt x="46" y="44"/>
                  </a:lnTo>
                  <a:lnTo>
                    <a:pt x="54" y="46"/>
                  </a:lnTo>
                  <a:lnTo>
                    <a:pt x="54" y="46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4" y="68"/>
                  </a:lnTo>
                  <a:lnTo>
                    <a:pt x="64" y="68"/>
                  </a:lnTo>
                  <a:lnTo>
                    <a:pt x="64" y="72"/>
                  </a:lnTo>
                  <a:lnTo>
                    <a:pt x="62" y="78"/>
                  </a:lnTo>
                  <a:lnTo>
                    <a:pt x="62" y="78"/>
                  </a:lnTo>
                  <a:lnTo>
                    <a:pt x="60" y="82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44" y="92"/>
                  </a:lnTo>
                  <a:lnTo>
                    <a:pt x="44" y="92"/>
                  </a:lnTo>
                  <a:lnTo>
                    <a:pt x="30" y="94"/>
                  </a:lnTo>
                  <a:lnTo>
                    <a:pt x="30" y="94"/>
                  </a:lnTo>
                  <a:lnTo>
                    <a:pt x="22" y="92"/>
                  </a:lnTo>
                  <a:lnTo>
                    <a:pt x="12" y="90"/>
                  </a:lnTo>
                  <a:lnTo>
                    <a:pt x="6" y="86"/>
                  </a:lnTo>
                  <a:lnTo>
                    <a:pt x="0" y="82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30" y="74"/>
                  </a:lnTo>
                  <a:lnTo>
                    <a:pt x="30" y="74"/>
                  </a:lnTo>
                  <a:lnTo>
                    <a:pt x="36" y="74"/>
                  </a:lnTo>
                  <a:lnTo>
                    <a:pt x="40" y="72"/>
                  </a:lnTo>
                  <a:lnTo>
                    <a:pt x="42" y="68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42" y="58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34" y="54"/>
                  </a:lnTo>
                  <a:lnTo>
                    <a:pt x="26" y="52"/>
                  </a:lnTo>
                  <a:lnTo>
                    <a:pt x="22" y="52"/>
                  </a:lnTo>
                  <a:lnTo>
                    <a:pt x="22" y="38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32" y="36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40" y="32"/>
                  </a:lnTo>
                  <a:lnTo>
                    <a:pt x="42" y="26"/>
                  </a:lnTo>
                  <a:lnTo>
                    <a:pt x="42" y="26"/>
                  </a:lnTo>
                  <a:lnTo>
                    <a:pt x="40" y="24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6" y="18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18" y="24"/>
                  </a:lnTo>
                  <a:lnTo>
                    <a:pt x="14" y="28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8"/>
                  </a:lnTo>
                  <a:lnTo>
                    <a:pt x="6" y="8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62" y="14"/>
                  </a:lnTo>
                  <a:lnTo>
                    <a:pt x="62" y="1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2" y="30"/>
                  </a:lnTo>
                  <a:lnTo>
                    <a:pt x="62" y="30"/>
                  </a:lnTo>
                  <a:lnTo>
                    <a:pt x="58" y="38"/>
                  </a:lnTo>
                  <a:lnTo>
                    <a:pt x="58" y="38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46" y="44"/>
                  </a:lnTo>
                  <a:lnTo>
                    <a:pt x="46" y="44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94"/>
            <p:cNvSpPr>
              <a:spLocks noEditPoints="1"/>
            </p:cNvSpPr>
            <p:nvPr/>
          </p:nvSpPr>
          <p:spPr bwMode="auto">
            <a:xfrm>
              <a:off x="4497388" y="4071938"/>
              <a:ext cx="82550" cy="82550"/>
            </a:xfrm>
            <a:custGeom>
              <a:avLst/>
              <a:gdLst>
                <a:gd name="T0" fmla="*/ 26 w 52"/>
                <a:gd name="T1" fmla="*/ 52 h 52"/>
                <a:gd name="T2" fmla="*/ 16 w 52"/>
                <a:gd name="T3" fmla="*/ 50 h 52"/>
                <a:gd name="T4" fmla="*/ 8 w 52"/>
                <a:gd name="T5" fmla="*/ 44 h 52"/>
                <a:gd name="T6" fmla="*/ 2 w 52"/>
                <a:gd name="T7" fmla="*/ 36 h 52"/>
                <a:gd name="T8" fmla="*/ 0 w 52"/>
                <a:gd name="T9" fmla="*/ 26 h 52"/>
                <a:gd name="T10" fmla="*/ 2 w 52"/>
                <a:gd name="T11" fmla="*/ 16 h 52"/>
                <a:gd name="T12" fmla="*/ 8 w 52"/>
                <a:gd name="T13" fmla="*/ 8 h 52"/>
                <a:gd name="T14" fmla="*/ 16 w 52"/>
                <a:gd name="T15" fmla="*/ 2 h 52"/>
                <a:gd name="T16" fmla="*/ 26 w 52"/>
                <a:gd name="T17" fmla="*/ 0 h 52"/>
                <a:gd name="T18" fmla="*/ 32 w 52"/>
                <a:gd name="T19" fmla="*/ 0 h 52"/>
                <a:gd name="T20" fmla="*/ 38 w 52"/>
                <a:gd name="T21" fmla="*/ 2 h 52"/>
                <a:gd name="T22" fmla="*/ 46 w 52"/>
                <a:gd name="T23" fmla="*/ 8 h 52"/>
                <a:gd name="T24" fmla="*/ 52 w 52"/>
                <a:gd name="T25" fmla="*/ 16 h 52"/>
                <a:gd name="T26" fmla="*/ 52 w 52"/>
                <a:gd name="T27" fmla="*/ 26 h 52"/>
                <a:gd name="T28" fmla="*/ 50 w 52"/>
                <a:gd name="T29" fmla="*/ 36 h 52"/>
                <a:gd name="T30" fmla="*/ 46 w 52"/>
                <a:gd name="T31" fmla="*/ 44 h 52"/>
                <a:gd name="T32" fmla="*/ 38 w 52"/>
                <a:gd name="T33" fmla="*/ 50 h 52"/>
                <a:gd name="T34" fmla="*/ 26 w 52"/>
                <a:gd name="T35" fmla="*/ 52 h 52"/>
                <a:gd name="T36" fmla="*/ 14 w 52"/>
                <a:gd name="T37" fmla="*/ 26 h 52"/>
                <a:gd name="T38" fmla="*/ 14 w 52"/>
                <a:gd name="T39" fmla="*/ 32 h 52"/>
                <a:gd name="T40" fmla="*/ 16 w 52"/>
                <a:gd name="T41" fmla="*/ 38 h 52"/>
                <a:gd name="T42" fmla="*/ 20 w 52"/>
                <a:gd name="T43" fmla="*/ 40 h 52"/>
                <a:gd name="T44" fmla="*/ 26 w 52"/>
                <a:gd name="T45" fmla="*/ 42 h 52"/>
                <a:gd name="T46" fmla="*/ 32 w 52"/>
                <a:gd name="T47" fmla="*/ 40 h 52"/>
                <a:gd name="T48" fmla="*/ 38 w 52"/>
                <a:gd name="T49" fmla="*/ 36 h 52"/>
                <a:gd name="T50" fmla="*/ 40 w 52"/>
                <a:gd name="T51" fmla="*/ 32 h 52"/>
                <a:gd name="T52" fmla="*/ 40 w 52"/>
                <a:gd name="T53" fmla="*/ 26 h 52"/>
                <a:gd name="T54" fmla="*/ 40 w 52"/>
                <a:gd name="T55" fmla="*/ 20 h 52"/>
                <a:gd name="T56" fmla="*/ 36 w 52"/>
                <a:gd name="T57" fmla="*/ 16 h 52"/>
                <a:gd name="T58" fmla="*/ 32 w 52"/>
                <a:gd name="T59" fmla="*/ 12 h 52"/>
                <a:gd name="T60" fmla="*/ 26 w 52"/>
                <a:gd name="T61" fmla="*/ 10 h 52"/>
                <a:gd name="T62" fmla="*/ 20 w 52"/>
                <a:gd name="T63" fmla="*/ 12 h 52"/>
                <a:gd name="T64" fmla="*/ 16 w 52"/>
                <a:gd name="T65" fmla="*/ 16 h 52"/>
                <a:gd name="T66" fmla="*/ 14 w 52"/>
                <a:gd name="T67" fmla="*/ 20 h 52"/>
                <a:gd name="T68" fmla="*/ 14 w 52"/>
                <a:gd name="T69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" h="52">
                  <a:moveTo>
                    <a:pt x="26" y="52"/>
                  </a:moveTo>
                  <a:lnTo>
                    <a:pt x="26" y="52"/>
                  </a:lnTo>
                  <a:lnTo>
                    <a:pt x="22" y="52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8" y="8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38" y="50"/>
                  </a:lnTo>
                  <a:lnTo>
                    <a:pt x="38" y="50"/>
                  </a:lnTo>
                  <a:lnTo>
                    <a:pt x="26" y="52"/>
                  </a:lnTo>
                  <a:lnTo>
                    <a:pt x="26" y="52"/>
                  </a:lnTo>
                  <a:close/>
                  <a:moveTo>
                    <a:pt x="14" y="26"/>
                  </a:moveTo>
                  <a:lnTo>
                    <a:pt x="14" y="26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40" y="32"/>
                  </a:lnTo>
                  <a:lnTo>
                    <a:pt x="40" y="32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6"/>
                  </a:lnTo>
                  <a:lnTo>
                    <a:pt x="14" y="26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495"/>
            <p:cNvSpPr>
              <a:spLocks noEditPoints="1"/>
            </p:cNvSpPr>
            <p:nvPr/>
          </p:nvSpPr>
          <p:spPr bwMode="auto">
            <a:xfrm>
              <a:off x="4589463" y="4090988"/>
              <a:ext cx="66675" cy="88900"/>
            </a:xfrm>
            <a:custGeom>
              <a:avLst/>
              <a:gdLst>
                <a:gd name="T0" fmla="*/ 26 w 42"/>
                <a:gd name="T1" fmla="*/ 42 h 56"/>
                <a:gd name="T2" fmla="*/ 26 w 42"/>
                <a:gd name="T3" fmla="*/ 42 h 56"/>
                <a:gd name="T4" fmla="*/ 18 w 42"/>
                <a:gd name="T5" fmla="*/ 40 h 56"/>
                <a:gd name="T6" fmla="*/ 18 w 42"/>
                <a:gd name="T7" fmla="*/ 40 h 56"/>
                <a:gd name="T8" fmla="*/ 12 w 42"/>
                <a:gd name="T9" fmla="*/ 34 h 56"/>
                <a:gd name="T10" fmla="*/ 12 w 42"/>
                <a:gd name="T11" fmla="*/ 56 h 56"/>
                <a:gd name="T12" fmla="*/ 0 w 42"/>
                <a:gd name="T13" fmla="*/ 56 h 56"/>
                <a:gd name="T14" fmla="*/ 0 w 42"/>
                <a:gd name="T15" fmla="*/ 2 h 56"/>
                <a:gd name="T16" fmla="*/ 12 w 42"/>
                <a:gd name="T17" fmla="*/ 2 h 56"/>
                <a:gd name="T18" fmla="*/ 12 w 42"/>
                <a:gd name="T19" fmla="*/ 8 h 56"/>
                <a:gd name="T20" fmla="*/ 12 w 42"/>
                <a:gd name="T21" fmla="*/ 8 h 56"/>
                <a:gd name="T22" fmla="*/ 16 w 42"/>
                <a:gd name="T23" fmla="*/ 2 h 56"/>
                <a:gd name="T24" fmla="*/ 16 w 42"/>
                <a:gd name="T25" fmla="*/ 2 h 56"/>
                <a:gd name="T26" fmla="*/ 24 w 42"/>
                <a:gd name="T27" fmla="*/ 0 h 56"/>
                <a:gd name="T28" fmla="*/ 24 w 42"/>
                <a:gd name="T29" fmla="*/ 0 h 56"/>
                <a:gd name="T30" fmla="*/ 32 w 42"/>
                <a:gd name="T31" fmla="*/ 2 h 56"/>
                <a:gd name="T32" fmla="*/ 32 w 42"/>
                <a:gd name="T33" fmla="*/ 2 h 56"/>
                <a:gd name="T34" fmla="*/ 38 w 42"/>
                <a:gd name="T35" fmla="*/ 6 h 56"/>
                <a:gd name="T36" fmla="*/ 38 w 42"/>
                <a:gd name="T37" fmla="*/ 6 h 56"/>
                <a:gd name="T38" fmla="*/ 40 w 42"/>
                <a:gd name="T39" fmla="*/ 12 h 56"/>
                <a:gd name="T40" fmla="*/ 40 w 42"/>
                <a:gd name="T41" fmla="*/ 12 h 56"/>
                <a:gd name="T42" fmla="*/ 42 w 42"/>
                <a:gd name="T43" fmla="*/ 20 h 56"/>
                <a:gd name="T44" fmla="*/ 42 w 42"/>
                <a:gd name="T45" fmla="*/ 20 h 56"/>
                <a:gd name="T46" fmla="*/ 42 w 42"/>
                <a:gd name="T47" fmla="*/ 28 h 56"/>
                <a:gd name="T48" fmla="*/ 42 w 42"/>
                <a:gd name="T49" fmla="*/ 28 h 56"/>
                <a:gd name="T50" fmla="*/ 38 w 42"/>
                <a:gd name="T51" fmla="*/ 36 h 56"/>
                <a:gd name="T52" fmla="*/ 38 w 42"/>
                <a:gd name="T53" fmla="*/ 36 h 56"/>
                <a:gd name="T54" fmla="*/ 32 w 42"/>
                <a:gd name="T55" fmla="*/ 40 h 56"/>
                <a:gd name="T56" fmla="*/ 32 w 42"/>
                <a:gd name="T57" fmla="*/ 40 h 56"/>
                <a:gd name="T58" fmla="*/ 26 w 42"/>
                <a:gd name="T59" fmla="*/ 42 h 56"/>
                <a:gd name="T60" fmla="*/ 26 w 42"/>
                <a:gd name="T61" fmla="*/ 42 h 56"/>
                <a:gd name="T62" fmla="*/ 22 w 42"/>
                <a:gd name="T63" fmla="*/ 32 h 56"/>
                <a:gd name="T64" fmla="*/ 22 w 42"/>
                <a:gd name="T65" fmla="*/ 32 h 56"/>
                <a:gd name="T66" fmla="*/ 26 w 42"/>
                <a:gd name="T67" fmla="*/ 30 h 56"/>
                <a:gd name="T68" fmla="*/ 26 w 42"/>
                <a:gd name="T69" fmla="*/ 30 h 56"/>
                <a:gd name="T70" fmla="*/ 28 w 42"/>
                <a:gd name="T71" fmla="*/ 28 h 56"/>
                <a:gd name="T72" fmla="*/ 28 w 42"/>
                <a:gd name="T73" fmla="*/ 28 h 56"/>
                <a:gd name="T74" fmla="*/ 30 w 42"/>
                <a:gd name="T75" fmla="*/ 24 h 56"/>
                <a:gd name="T76" fmla="*/ 30 w 42"/>
                <a:gd name="T77" fmla="*/ 24 h 56"/>
                <a:gd name="T78" fmla="*/ 30 w 42"/>
                <a:gd name="T79" fmla="*/ 20 h 56"/>
                <a:gd name="T80" fmla="*/ 30 w 42"/>
                <a:gd name="T81" fmla="*/ 20 h 56"/>
                <a:gd name="T82" fmla="*/ 30 w 42"/>
                <a:gd name="T83" fmla="*/ 16 h 56"/>
                <a:gd name="T84" fmla="*/ 30 w 42"/>
                <a:gd name="T85" fmla="*/ 16 h 56"/>
                <a:gd name="T86" fmla="*/ 28 w 42"/>
                <a:gd name="T87" fmla="*/ 14 h 56"/>
                <a:gd name="T88" fmla="*/ 28 w 42"/>
                <a:gd name="T89" fmla="*/ 14 h 56"/>
                <a:gd name="T90" fmla="*/ 24 w 42"/>
                <a:gd name="T91" fmla="*/ 12 h 56"/>
                <a:gd name="T92" fmla="*/ 24 w 42"/>
                <a:gd name="T93" fmla="*/ 12 h 56"/>
                <a:gd name="T94" fmla="*/ 20 w 42"/>
                <a:gd name="T95" fmla="*/ 10 h 56"/>
                <a:gd name="T96" fmla="*/ 20 w 42"/>
                <a:gd name="T97" fmla="*/ 10 h 56"/>
                <a:gd name="T98" fmla="*/ 16 w 42"/>
                <a:gd name="T99" fmla="*/ 12 h 56"/>
                <a:gd name="T100" fmla="*/ 16 w 42"/>
                <a:gd name="T101" fmla="*/ 12 h 56"/>
                <a:gd name="T102" fmla="*/ 12 w 42"/>
                <a:gd name="T103" fmla="*/ 16 h 56"/>
                <a:gd name="T104" fmla="*/ 12 w 42"/>
                <a:gd name="T105" fmla="*/ 24 h 56"/>
                <a:gd name="T106" fmla="*/ 12 w 42"/>
                <a:gd name="T107" fmla="*/ 24 h 56"/>
                <a:gd name="T108" fmla="*/ 16 w 42"/>
                <a:gd name="T109" fmla="*/ 30 h 56"/>
                <a:gd name="T110" fmla="*/ 16 w 42"/>
                <a:gd name="T111" fmla="*/ 30 h 56"/>
                <a:gd name="T112" fmla="*/ 22 w 42"/>
                <a:gd name="T113" fmla="*/ 32 h 56"/>
                <a:gd name="T114" fmla="*/ 22 w 42"/>
                <a:gd name="T115" fmla="*/ 3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2" h="56">
                  <a:moveTo>
                    <a:pt x="26" y="42"/>
                  </a:moveTo>
                  <a:lnTo>
                    <a:pt x="26" y="42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2" y="34"/>
                  </a:lnTo>
                  <a:lnTo>
                    <a:pt x="12" y="56"/>
                  </a:lnTo>
                  <a:lnTo>
                    <a:pt x="0" y="56"/>
                  </a:lnTo>
                  <a:lnTo>
                    <a:pt x="0" y="2"/>
                  </a:lnTo>
                  <a:lnTo>
                    <a:pt x="12" y="2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26" y="42"/>
                  </a:lnTo>
                  <a:lnTo>
                    <a:pt x="26" y="42"/>
                  </a:lnTo>
                  <a:close/>
                  <a:moveTo>
                    <a:pt x="22" y="32"/>
                  </a:moveTo>
                  <a:lnTo>
                    <a:pt x="22" y="32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2" y="16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22" y="32"/>
                  </a:lnTo>
                  <a:lnTo>
                    <a:pt x="22" y="32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96"/>
            <p:cNvSpPr>
              <a:spLocks/>
            </p:cNvSpPr>
            <p:nvPr/>
          </p:nvSpPr>
          <p:spPr bwMode="auto">
            <a:xfrm>
              <a:off x="4662488" y="4075113"/>
              <a:ext cx="41275" cy="82550"/>
            </a:xfrm>
            <a:custGeom>
              <a:avLst/>
              <a:gdLst>
                <a:gd name="T0" fmla="*/ 26 w 26"/>
                <a:gd name="T1" fmla="*/ 48 h 52"/>
                <a:gd name="T2" fmla="*/ 26 w 26"/>
                <a:gd name="T3" fmla="*/ 48 h 52"/>
                <a:gd name="T4" fmla="*/ 22 w 26"/>
                <a:gd name="T5" fmla="*/ 50 h 52"/>
                <a:gd name="T6" fmla="*/ 22 w 26"/>
                <a:gd name="T7" fmla="*/ 50 h 52"/>
                <a:gd name="T8" fmla="*/ 14 w 26"/>
                <a:gd name="T9" fmla="*/ 52 h 52"/>
                <a:gd name="T10" fmla="*/ 14 w 26"/>
                <a:gd name="T11" fmla="*/ 52 h 52"/>
                <a:gd name="T12" fmla="*/ 10 w 26"/>
                <a:gd name="T13" fmla="*/ 50 h 52"/>
                <a:gd name="T14" fmla="*/ 10 w 26"/>
                <a:gd name="T15" fmla="*/ 50 h 52"/>
                <a:gd name="T16" fmla="*/ 8 w 26"/>
                <a:gd name="T17" fmla="*/ 48 h 52"/>
                <a:gd name="T18" fmla="*/ 8 w 26"/>
                <a:gd name="T19" fmla="*/ 48 h 52"/>
                <a:gd name="T20" fmla="*/ 6 w 26"/>
                <a:gd name="T21" fmla="*/ 46 h 52"/>
                <a:gd name="T22" fmla="*/ 6 w 26"/>
                <a:gd name="T23" fmla="*/ 46 h 52"/>
                <a:gd name="T24" fmla="*/ 4 w 26"/>
                <a:gd name="T25" fmla="*/ 40 h 52"/>
                <a:gd name="T26" fmla="*/ 4 w 26"/>
                <a:gd name="T27" fmla="*/ 20 h 52"/>
                <a:gd name="T28" fmla="*/ 0 w 26"/>
                <a:gd name="T29" fmla="*/ 20 h 52"/>
                <a:gd name="T30" fmla="*/ 0 w 26"/>
                <a:gd name="T31" fmla="*/ 12 h 52"/>
                <a:gd name="T32" fmla="*/ 4 w 26"/>
                <a:gd name="T33" fmla="*/ 12 h 52"/>
                <a:gd name="T34" fmla="*/ 4 w 26"/>
                <a:gd name="T35" fmla="*/ 0 h 52"/>
                <a:gd name="T36" fmla="*/ 16 w 26"/>
                <a:gd name="T37" fmla="*/ 0 h 52"/>
                <a:gd name="T38" fmla="*/ 16 w 26"/>
                <a:gd name="T39" fmla="*/ 12 h 52"/>
                <a:gd name="T40" fmla="*/ 24 w 26"/>
                <a:gd name="T41" fmla="*/ 12 h 52"/>
                <a:gd name="T42" fmla="*/ 24 w 26"/>
                <a:gd name="T43" fmla="*/ 20 h 52"/>
                <a:gd name="T44" fmla="*/ 16 w 26"/>
                <a:gd name="T45" fmla="*/ 20 h 52"/>
                <a:gd name="T46" fmla="*/ 16 w 26"/>
                <a:gd name="T47" fmla="*/ 36 h 52"/>
                <a:gd name="T48" fmla="*/ 16 w 26"/>
                <a:gd name="T49" fmla="*/ 36 h 52"/>
                <a:gd name="T50" fmla="*/ 16 w 26"/>
                <a:gd name="T51" fmla="*/ 40 h 52"/>
                <a:gd name="T52" fmla="*/ 16 w 26"/>
                <a:gd name="T53" fmla="*/ 40 h 52"/>
                <a:gd name="T54" fmla="*/ 20 w 26"/>
                <a:gd name="T55" fmla="*/ 40 h 52"/>
                <a:gd name="T56" fmla="*/ 20 w 26"/>
                <a:gd name="T57" fmla="*/ 40 h 52"/>
                <a:gd name="T58" fmla="*/ 22 w 26"/>
                <a:gd name="T59" fmla="*/ 40 h 52"/>
                <a:gd name="T60" fmla="*/ 22 w 26"/>
                <a:gd name="T61" fmla="*/ 40 h 52"/>
                <a:gd name="T62" fmla="*/ 24 w 26"/>
                <a:gd name="T63" fmla="*/ 38 h 52"/>
                <a:gd name="T64" fmla="*/ 26 w 26"/>
                <a:gd name="T65" fmla="*/ 48 h 52"/>
                <a:gd name="T66" fmla="*/ 26 w 26"/>
                <a:gd name="T67" fmla="*/ 4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52">
                  <a:moveTo>
                    <a:pt x="26" y="48"/>
                  </a:moveTo>
                  <a:lnTo>
                    <a:pt x="26" y="48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4" y="40"/>
                  </a:lnTo>
                  <a:lnTo>
                    <a:pt x="4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" y="0"/>
                  </a:lnTo>
                  <a:lnTo>
                    <a:pt x="16" y="0"/>
                  </a:lnTo>
                  <a:lnTo>
                    <a:pt x="16" y="12"/>
                  </a:lnTo>
                  <a:lnTo>
                    <a:pt x="24" y="12"/>
                  </a:lnTo>
                  <a:lnTo>
                    <a:pt x="24" y="20"/>
                  </a:lnTo>
                  <a:lnTo>
                    <a:pt x="16" y="20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4" y="38"/>
                  </a:lnTo>
                  <a:lnTo>
                    <a:pt x="26" y="48"/>
                  </a:lnTo>
                  <a:lnTo>
                    <a:pt x="26" y="48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97"/>
            <p:cNvSpPr>
              <a:spLocks noEditPoints="1"/>
            </p:cNvSpPr>
            <p:nvPr/>
          </p:nvSpPr>
          <p:spPr bwMode="auto">
            <a:xfrm>
              <a:off x="4713288" y="4068763"/>
              <a:ext cx="19050" cy="85725"/>
            </a:xfrm>
            <a:custGeom>
              <a:avLst/>
              <a:gdLst>
                <a:gd name="T0" fmla="*/ 0 w 12"/>
                <a:gd name="T1" fmla="*/ 54 h 54"/>
                <a:gd name="T2" fmla="*/ 0 w 12"/>
                <a:gd name="T3" fmla="*/ 16 h 54"/>
                <a:gd name="T4" fmla="*/ 12 w 12"/>
                <a:gd name="T5" fmla="*/ 16 h 54"/>
                <a:gd name="T6" fmla="*/ 12 w 12"/>
                <a:gd name="T7" fmla="*/ 54 h 54"/>
                <a:gd name="T8" fmla="*/ 0 w 12"/>
                <a:gd name="T9" fmla="*/ 54 h 54"/>
                <a:gd name="T10" fmla="*/ 0 w 12"/>
                <a:gd name="T11" fmla="*/ 54 h 54"/>
                <a:gd name="T12" fmla="*/ 0 w 12"/>
                <a:gd name="T13" fmla="*/ 12 h 54"/>
                <a:gd name="T14" fmla="*/ 0 w 12"/>
                <a:gd name="T15" fmla="*/ 0 h 54"/>
                <a:gd name="T16" fmla="*/ 12 w 12"/>
                <a:gd name="T17" fmla="*/ 0 h 54"/>
                <a:gd name="T18" fmla="*/ 12 w 12"/>
                <a:gd name="T19" fmla="*/ 12 h 54"/>
                <a:gd name="T20" fmla="*/ 0 w 12"/>
                <a:gd name="T21" fmla="*/ 12 h 54"/>
                <a:gd name="T22" fmla="*/ 0 w 12"/>
                <a:gd name="T23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0" y="16"/>
                  </a:lnTo>
                  <a:lnTo>
                    <a:pt x="12" y="16"/>
                  </a:lnTo>
                  <a:lnTo>
                    <a:pt x="12" y="54"/>
                  </a:lnTo>
                  <a:lnTo>
                    <a:pt x="0" y="54"/>
                  </a:lnTo>
                  <a:lnTo>
                    <a:pt x="0" y="54"/>
                  </a:lnTo>
                  <a:close/>
                  <a:moveTo>
                    <a:pt x="0" y="12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2" y="12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98"/>
            <p:cNvSpPr>
              <a:spLocks noEditPoints="1"/>
            </p:cNvSpPr>
            <p:nvPr/>
          </p:nvSpPr>
          <p:spPr bwMode="auto">
            <a:xfrm>
              <a:off x="4741863" y="4090988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12 w 40"/>
                <a:gd name="T3" fmla="*/ 40 h 42"/>
                <a:gd name="T4" fmla="*/ 4 w 40"/>
                <a:gd name="T5" fmla="*/ 36 h 42"/>
                <a:gd name="T6" fmla="*/ 0 w 40"/>
                <a:gd name="T7" fmla="*/ 28 h 42"/>
                <a:gd name="T8" fmla="*/ 0 w 40"/>
                <a:gd name="T9" fmla="*/ 20 h 42"/>
                <a:gd name="T10" fmla="*/ 0 w 40"/>
                <a:gd name="T11" fmla="*/ 14 h 42"/>
                <a:gd name="T12" fmla="*/ 4 w 40"/>
                <a:gd name="T13" fmla="*/ 6 h 42"/>
                <a:gd name="T14" fmla="*/ 12 w 40"/>
                <a:gd name="T15" fmla="*/ 2 h 42"/>
                <a:gd name="T16" fmla="*/ 20 w 40"/>
                <a:gd name="T17" fmla="*/ 0 h 42"/>
                <a:gd name="T18" fmla="*/ 28 w 40"/>
                <a:gd name="T19" fmla="*/ 2 h 42"/>
                <a:gd name="T20" fmla="*/ 36 w 40"/>
                <a:gd name="T21" fmla="*/ 6 h 42"/>
                <a:gd name="T22" fmla="*/ 40 w 40"/>
                <a:gd name="T23" fmla="*/ 14 h 42"/>
                <a:gd name="T24" fmla="*/ 40 w 40"/>
                <a:gd name="T25" fmla="*/ 20 h 42"/>
                <a:gd name="T26" fmla="*/ 40 w 40"/>
                <a:gd name="T27" fmla="*/ 28 h 42"/>
                <a:gd name="T28" fmla="*/ 36 w 40"/>
                <a:gd name="T29" fmla="*/ 36 h 42"/>
                <a:gd name="T30" fmla="*/ 28 w 40"/>
                <a:gd name="T31" fmla="*/ 40 h 42"/>
                <a:gd name="T32" fmla="*/ 20 w 40"/>
                <a:gd name="T33" fmla="*/ 42 h 42"/>
                <a:gd name="T34" fmla="*/ 12 w 40"/>
                <a:gd name="T35" fmla="*/ 20 h 42"/>
                <a:gd name="T36" fmla="*/ 14 w 40"/>
                <a:gd name="T37" fmla="*/ 28 h 42"/>
                <a:gd name="T38" fmla="*/ 16 w 40"/>
                <a:gd name="T39" fmla="*/ 30 h 42"/>
                <a:gd name="T40" fmla="*/ 20 w 40"/>
                <a:gd name="T41" fmla="*/ 32 h 42"/>
                <a:gd name="T42" fmla="*/ 24 w 40"/>
                <a:gd name="T43" fmla="*/ 30 h 42"/>
                <a:gd name="T44" fmla="*/ 26 w 40"/>
                <a:gd name="T45" fmla="*/ 28 h 42"/>
                <a:gd name="T46" fmla="*/ 28 w 40"/>
                <a:gd name="T47" fmla="*/ 26 h 42"/>
                <a:gd name="T48" fmla="*/ 28 w 40"/>
                <a:gd name="T49" fmla="*/ 20 h 42"/>
                <a:gd name="T50" fmla="*/ 26 w 40"/>
                <a:gd name="T51" fmla="*/ 14 h 42"/>
                <a:gd name="T52" fmla="*/ 24 w 40"/>
                <a:gd name="T53" fmla="*/ 12 h 42"/>
                <a:gd name="T54" fmla="*/ 20 w 40"/>
                <a:gd name="T55" fmla="*/ 10 h 42"/>
                <a:gd name="T56" fmla="*/ 16 w 40"/>
                <a:gd name="T57" fmla="*/ 12 h 42"/>
                <a:gd name="T58" fmla="*/ 14 w 40"/>
                <a:gd name="T59" fmla="*/ 14 h 42"/>
                <a:gd name="T60" fmla="*/ 12 w 40"/>
                <a:gd name="T61" fmla="*/ 16 h 42"/>
                <a:gd name="T62" fmla="*/ 12 w 40"/>
                <a:gd name="T63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4" y="6"/>
                  </a:lnTo>
                  <a:lnTo>
                    <a:pt x="4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20" y="42"/>
                  </a:lnTo>
                  <a:close/>
                  <a:moveTo>
                    <a:pt x="12" y="20"/>
                  </a:moveTo>
                  <a:lnTo>
                    <a:pt x="12" y="20"/>
                  </a:lnTo>
                  <a:lnTo>
                    <a:pt x="12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6" y="30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16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4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20"/>
                  </a:lnTo>
                  <a:lnTo>
                    <a:pt x="12" y="20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99"/>
            <p:cNvSpPr>
              <a:spLocks/>
            </p:cNvSpPr>
            <p:nvPr/>
          </p:nvSpPr>
          <p:spPr bwMode="auto">
            <a:xfrm>
              <a:off x="4814888" y="4090988"/>
              <a:ext cx="60325" cy="63500"/>
            </a:xfrm>
            <a:custGeom>
              <a:avLst/>
              <a:gdLst>
                <a:gd name="T0" fmla="*/ 38 w 38"/>
                <a:gd name="T1" fmla="*/ 40 h 40"/>
                <a:gd name="T2" fmla="*/ 26 w 38"/>
                <a:gd name="T3" fmla="*/ 40 h 40"/>
                <a:gd name="T4" fmla="*/ 26 w 38"/>
                <a:gd name="T5" fmla="*/ 18 h 40"/>
                <a:gd name="T6" fmla="*/ 26 w 38"/>
                <a:gd name="T7" fmla="*/ 18 h 40"/>
                <a:gd name="T8" fmla="*/ 24 w 38"/>
                <a:gd name="T9" fmla="*/ 12 h 40"/>
                <a:gd name="T10" fmla="*/ 24 w 38"/>
                <a:gd name="T11" fmla="*/ 12 h 40"/>
                <a:gd name="T12" fmla="*/ 20 w 38"/>
                <a:gd name="T13" fmla="*/ 12 h 40"/>
                <a:gd name="T14" fmla="*/ 20 w 38"/>
                <a:gd name="T15" fmla="*/ 12 h 40"/>
                <a:gd name="T16" fmla="*/ 18 w 38"/>
                <a:gd name="T17" fmla="*/ 12 h 40"/>
                <a:gd name="T18" fmla="*/ 18 w 38"/>
                <a:gd name="T19" fmla="*/ 12 h 40"/>
                <a:gd name="T20" fmla="*/ 16 w 38"/>
                <a:gd name="T21" fmla="*/ 14 h 40"/>
                <a:gd name="T22" fmla="*/ 16 w 38"/>
                <a:gd name="T23" fmla="*/ 14 h 40"/>
                <a:gd name="T24" fmla="*/ 14 w 38"/>
                <a:gd name="T25" fmla="*/ 16 h 40"/>
                <a:gd name="T26" fmla="*/ 14 w 38"/>
                <a:gd name="T27" fmla="*/ 16 h 40"/>
                <a:gd name="T28" fmla="*/ 12 w 38"/>
                <a:gd name="T29" fmla="*/ 18 h 40"/>
                <a:gd name="T30" fmla="*/ 12 w 38"/>
                <a:gd name="T31" fmla="*/ 40 h 40"/>
                <a:gd name="T32" fmla="*/ 0 w 38"/>
                <a:gd name="T33" fmla="*/ 40 h 40"/>
                <a:gd name="T34" fmla="*/ 0 w 38"/>
                <a:gd name="T35" fmla="*/ 2 h 40"/>
                <a:gd name="T36" fmla="*/ 12 w 38"/>
                <a:gd name="T37" fmla="*/ 2 h 40"/>
                <a:gd name="T38" fmla="*/ 12 w 38"/>
                <a:gd name="T39" fmla="*/ 8 h 40"/>
                <a:gd name="T40" fmla="*/ 12 w 38"/>
                <a:gd name="T41" fmla="*/ 8 h 40"/>
                <a:gd name="T42" fmla="*/ 18 w 38"/>
                <a:gd name="T43" fmla="*/ 2 h 40"/>
                <a:gd name="T44" fmla="*/ 18 w 38"/>
                <a:gd name="T45" fmla="*/ 2 h 40"/>
                <a:gd name="T46" fmla="*/ 26 w 38"/>
                <a:gd name="T47" fmla="*/ 0 h 40"/>
                <a:gd name="T48" fmla="*/ 26 w 38"/>
                <a:gd name="T49" fmla="*/ 0 h 40"/>
                <a:gd name="T50" fmla="*/ 32 w 38"/>
                <a:gd name="T51" fmla="*/ 2 h 40"/>
                <a:gd name="T52" fmla="*/ 32 w 38"/>
                <a:gd name="T53" fmla="*/ 2 h 40"/>
                <a:gd name="T54" fmla="*/ 36 w 38"/>
                <a:gd name="T55" fmla="*/ 6 h 40"/>
                <a:gd name="T56" fmla="*/ 36 w 38"/>
                <a:gd name="T57" fmla="*/ 6 h 40"/>
                <a:gd name="T58" fmla="*/ 38 w 38"/>
                <a:gd name="T59" fmla="*/ 10 h 40"/>
                <a:gd name="T60" fmla="*/ 38 w 38"/>
                <a:gd name="T61" fmla="*/ 10 h 40"/>
                <a:gd name="T62" fmla="*/ 38 w 38"/>
                <a:gd name="T63" fmla="*/ 16 h 40"/>
                <a:gd name="T64" fmla="*/ 38 w 38"/>
                <a:gd name="T65" fmla="*/ 40 h 40"/>
                <a:gd name="T66" fmla="*/ 38 w 38"/>
                <a:gd name="T6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40">
                  <a:moveTo>
                    <a:pt x="38" y="40"/>
                  </a:moveTo>
                  <a:lnTo>
                    <a:pt x="26" y="40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2" y="18"/>
                  </a:lnTo>
                  <a:lnTo>
                    <a:pt x="12" y="40"/>
                  </a:lnTo>
                  <a:lnTo>
                    <a:pt x="0" y="40"/>
                  </a:lnTo>
                  <a:lnTo>
                    <a:pt x="0" y="2"/>
                  </a:lnTo>
                  <a:lnTo>
                    <a:pt x="12" y="2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8" y="16"/>
                  </a:lnTo>
                  <a:lnTo>
                    <a:pt x="38" y="40"/>
                  </a:lnTo>
                  <a:lnTo>
                    <a:pt x="38" y="40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500"/>
            <p:cNvSpPr>
              <a:spLocks noEditPoints="1"/>
            </p:cNvSpPr>
            <p:nvPr/>
          </p:nvSpPr>
          <p:spPr bwMode="auto">
            <a:xfrm>
              <a:off x="5237163" y="3621088"/>
              <a:ext cx="104775" cy="123825"/>
            </a:xfrm>
            <a:custGeom>
              <a:avLst/>
              <a:gdLst>
                <a:gd name="T0" fmla="*/ 66 w 66"/>
                <a:gd name="T1" fmla="*/ 38 h 78"/>
                <a:gd name="T2" fmla="*/ 64 w 66"/>
                <a:gd name="T3" fmla="*/ 54 h 78"/>
                <a:gd name="T4" fmla="*/ 60 w 66"/>
                <a:gd name="T5" fmla="*/ 60 h 78"/>
                <a:gd name="T6" fmla="*/ 56 w 66"/>
                <a:gd name="T7" fmla="*/ 66 h 78"/>
                <a:gd name="T8" fmla="*/ 46 w 66"/>
                <a:gd name="T9" fmla="*/ 74 h 78"/>
                <a:gd name="T10" fmla="*/ 40 w 66"/>
                <a:gd name="T11" fmla="*/ 76 h 78"/>
                <a:gd name="T12" fmla="*/ 34 w 66"/>
                <a:gd name="T13" fmla="*/ 78 h 78"/>
                <a:gd name="T14" fmla="*/ 20 w 66"/>
                <a:gd name="T15" fmla="*/ 74 h 78"/>
                <a:gd name="T16" fmla="*/ 14 w 66"/>
                <a:gd name="T17" fmla="*/ 70 h 78"/>
                <a:gd name="T18" fmla="*/ 10 w 66"/>
                <a:gd name="T19" fmla="*/ 66 h 78"/>
                <a:gd name="T20" fmla="*/ 2 w 66"/>
                <a:gd name="T21" fmla="*/ 54 h 78"/>
                <a:gd name="T22" fmla="*/ 0 w 66"/>
                <a:gd name="T23" fmla="*/ 46 h 78"/>
                <a:gd name="T24" fmla="*/ 0 w 66"/>
                <a:gd name="T25" fmla="*/ 38 h 78"/>
                <a:gd name="T26" fmla="*/ 2 w 66"/>
                <a:gd name="T27" fmla="*/ 24 h 78"/>
                <a:gd name="T28" fmla="*/ 6 w 66"/>
                <a:gd name="T29" fmla="*/ 16 h 78"/>
                <a:gd name="T30" fmla="*/ 10 w 66"/>
                <a:gd name="T31" fmla="*/ 10 h 78"/>
                <a:gd name="T32" fmla="*/ 20 w 66"/>
                <a:gd name="T33" fmla="*/ 2 h 78"/>
                <a:gd name="T34" fmla="*/ 26 w 66"/>
                <a:gd name="T35" fmla="*/ 0 h 78"/>
                <a:gd name="T36" fmla="*/ 34 w 66"/>
                <a:gd name="T37" fmla="*/ 0 h 78"/>
                <a:gd name="T38" fmla="*/ 46 w 66"/>
                <a:gd name="T39" fmla="*/ 2 h 78"/>
                <a:gd name="T40" fmla="*/ 52 w 66"/>
                <a:gd name="T41" fmla="*/ 6 h 78"/>
                <a:gd name="T42" fmla="*/ 56 w 66"/>
                <a:gd name="T43" fmla="*/ 10 h 78"/>
                <a:gd name="T44" fmla="*/ 64 w 66"/>
                <a:gd name="T45" fmla="*/ 24 h 78"/>
                <a:gd name="T46" fmla="*/ 66 w 66"/>
                <a:gd name="T47" fmla="*/ 30 h 78"/>
                <a:gd name="T48" fmla="*/ 66 w 66"/>
                <a:gd name="T49" fmla="*/ 38 h 78"/>
                <a:gd name="T50" fmla="*/ 46 w 66"/>
                <a:gd name="T51" fmla="*/ 38 h 78"/>
                <a:gd name="T52" fmla="*/ 42 w 66"/>
                <a:gd name="T53" fmla="*/ 24 h 78"/>
                <a:gd name="T54" fmla="*/ 38 w 66"/>
                <a:gd name="T55" fmla="*/ 20 h 78"/>
                <a:gd name="T56" fmla="*/ 34 w 66"/>
                <a:gd name="T57" fmla="*/ 18 h 78"/>
                <a:gd name="T58" fmla="*/ 24 w 66"/>
                <a:gd name="T59" fmla="*/ 24 h 78"/>
                <a:gd name="T60" fmla="*/ 22 w 66"/>
                <a:gd name="T61" fmla="*/ 30 h 78"/>
                <a:gd name="T62" fmla="*/ 20 w 66"/>
                <a:gd name="T63" fmla="*/ 38 h 78"/>
                <a:gd name="T64" fmla="*/ 24 w 66"/>
                <a:gd name="T65" fmla="*/ 54 h 78"/>
                <a:gd name="T66" fmla="*/ 28 w 66"/>
                <a:gd name="T67" fmla="*/ 58 h 78"/>
                <a:gd name="T68" fmla="*/ 34 w 66"/>
                <a:gd name="T69" fmla="*/ 58 h 78"/>
                <a:gd name="T70" fmla="*/ 42 w 66"/>
                <a:gd name="T71" fmla="*/ 54 h 78"/>
                <a:gd name="T72" fmla="*/ 44 w 66"/>
                <a:gd name="T73" fmla="*/ 46 h 78"/>
                <a:gd name="T74" fmla="*/ 46 w 66"/>
                <a:gd name="T75" fmla="*/ 3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6" h="78">
                  <a:moveTo>
                    <a:pt x="66" y="38"/>
                  </a:moveTo>
                  <a:lnTo>
                    <a:pt x="66" y="38"/>
                  </a:lnTo>
                  <a:lnTo>
                    <a:pt x="66" y="46"/>
                  </a:lnTo>
                  <a:lnTo>
                    <a:pt x="64" y="54"/>
                  </a:lnTo>
                  <a:lnTo>
                    <a:pt x="64" y="54"/>
                  </a:lnTo>
                  <a:lnTo>
                    <a:pt x="60" y="60"/>
                  </a:lnTo>
                  <a:lnTo>
                    <a:pt x="56" y="66"/>
                  </a:lnTo>
                  <a:lnTo>
                    <a:pt x="56" y="66"/>
                  </a:lnTo>
                  <a:lnTo>
                    <a:pt x="52" y="70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40" y="76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26" y="76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14" y="70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6" y="60"/>
                  </a:lnTo>
                  <a:lnTo>
                    <a:pt x="2" y="54"/>
                  </a:lnTo>
                  <a:lnTo>
                    <a:pt x="2" y="54"/>
                  </a:lnTo>
                  <a:lnTo>
                    <a:pt x="0" y="46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6" y="16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4" y="6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6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40" y="0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52" y="6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60" y="1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30"/>
                  </a:lnTo>
                  <a:lnTo>
                    <a:pt x="66" y="38"/>
                  </a:lnTo>
                  <a:lnTo>
                    <a:pt x="66" y="38"/>
                  </a:lnTo>
                  <a:close/>
                  <a:moveTo>
                    <a:pt x="46" y="38"/>
                  </a:moveTo>
                  <a:lnTo>
                    <a:pt x="46" y="38"/>
                  </a:lnTo>
                  <a:lnTo>
                    <a:pt x="44" y="30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38" y="20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28" y="20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2" y="30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2" y="46"/>
                  </a:lnTo>
                  <a:lnTo>
                    <a:pt x="24" y="54"/>
                  </a:lnTo>
                  <a:lnTo>
                    <a:pt x="24" y="54"/>
                  </a:lnTo>
                  <a:lnTo>
                    <a:pt x="28" y="58"/>
                  </a:lnTo>
                  <a:lnTo>
                    <a:pt x="34" y="58"/>
                  </a:lnTo>
                  <a:lnTo>
                    <a:pt x="34" y="58"/>
                  </a:lnTo>
                  <a:lnTo>
                    <a:pt x="38" y="58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4" y="46"/>
                  </a:lnTo>
                  <a:lnTo>
                    <a:pt x="46" y="38"/>
                  </a:lnTo>
                  <a:lnTo>
                    <a:pt x="46" y="38"/>
                  </a:lnTo>
                  <a:close/>
                </a:path>
              </a:pathLst>
            </a:custGeom>
            <a:solidFill>
              <a:srgbClr val="2C3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501"/>
            <p:cNvSpPr>
              <a:spLocks/>
            </p:cNvSpPr>
            <p:nvPr/>
          </p:nvSpPr>
          <p:spPr bwMode="auto">
            <a:xfrm>
              <a:off x="5360988" y="3624263"/>
              <a:ext cx="98425" cy="117475"/>
            </a:xfrm>
            <a:custGeom>
              <a:avLst/>
              <a:gdLst>
                <a:gd name="T0" fmla="*/ 0 w 62"/>
                <a:gd name="T1" fmla="*/ 74 h 74"/>
                <a:gd name="T2" fmla="*/ 0 w 62"/>
                <a:gd name="T3" fmla="*/ 74 h 74"/>
                <a:gd name="T4" fmla="*/ 0 w 62"/>
                <a:gd name="T5" fmla="*/ 64 h 74"/>
                <a:gd name="T6" fmla="*/ 0 w 62"/>
                <a:gd name="T7" fmla="*/ 64 h 74"/>
                <a:gd name="T8" fmla="*/ 4 w 62"/>
                <a:gd name="T9" fmla="*/ 54 h 74"/>
                <a:gd name="T10" fmla="*/ 4 w 62"/>
                <a:gd name="T11" fmla="*/ 54 h 74"/>
                <a:gd name="T12" fmla="*/ 10 w 62"/>
                <a:gd name="T13" fmla="*/ 48 h 74"/>
                <a:gd name="T14" fmla="*/ 10 w 62"/>
                <a:gd name="T15" fmla="*/ 48 h 74"/>
                <a:gd name="T16" fmla="*/ 18 w 62"/>
                <a:gd name="T17" fmla="*/ 40 h 74"/>
                <a:gd name="T18" fmla="*/ 18 w 62"/>
                <a:gd name="T19" fmla="*/ 40 h 74"/>
                <a:gd name="T20" fmla="*/ 28 w 62"/>
                <a:gd name="T21" fmla="*/ 36 h 74"/>
                <a:gd name="T22" fmla="*/ 28 w 62"/>
                <a:gd name="T23" fmla="*/ 36 h 74"/>
                <a:gd name="T24" fmla="*/ 34 w 62"/>
                <a:gd name="T25" fmla="*/ 32 h 74"/>
                <a:gd name="T26" fmla="*/ 34 w 62"/>
                <a:gd name="T27" fmla="*/ 32 h 74"/>
                <a:gd name="T28" fmla="*/ 38 w 62"/>
                <a:gd name="T29" fmla="*/ 28 h 74"/>
                <a:gd name="T30" fmla="*/ 38 w 62"/>
                <a:gd name="T31" fmla="*/ 28 h 74"/>
                <a:gd name="T32" fmla="*/ 40 w 62"/>
                <a:gd name="T33" fmla="*/ 26 h 74"/>
                <a:gd name="T34" fmla="*/ 40 w 62"/>
                <a:gd name="T35" fmla="*/ 26 h 74"/>
                <a:gd name="T36" fmla="*/ 38 w 62"/>
                <a:gd name="T37" fmla="*/ 22 h 74"/>
                <a:gd name="T38" fmla="*/ 36 w 62"/>
                <a:gd name="T39" fmla="*/ 20 h 74"/>
                <a:gd name="T40" fmla="*/ 36 w 62"/>
                <a:gd name="T41" fmla="*/ 20 h 74"/>
                <a:gd name="T42" fmla="*/ 34 w 62"/>
                <a:gd name="T43" fmla="*/ 18 h 74"/>
                <a:gd name="T44" fmla="*/ 30 w 62"/>
                <a:gd name="T45" fmla="*/ 18 h 74"/>
                <a:gd name="T46" fmla="*/ 30 w 62"/>
                <a:gd name="T47" fmla="*/ 18 h 74"/>
                <a:gd name="T48" fmla="*/ 24 w 62"/>
                <a:gd name="T49" fmla="*/ 18 h 74"/>
                <a:gd name="T50" fmla="*/ 20 w 62"/>
                <a:gd name="T51" fmla="*/ 20 h 74"/>
                <a:gd name="T52" fmla="*/ 20 w 62"/>
                <a:gd name="T53" fmla="*/ 20 h 74"/>
                <a:gd name="T54" fmla="*/ 12 w 62"/>
                <a:gd name="T55" fmla="*/ 28 h 74"/>
                <a:gd name="T56" fmla="*/ 0 w 62"/>
                <a:gd name="T57" fmla="*/ 12 h 74"/>
                <a:gd name="T58" fmla="*/ 0 w 62"/>
                <a:gd name="T59" fmla="*/ 12 h 74"/>
                <a:gd name="T60" fmla="*/ 4 w 62"/>
                <a:gd name="T61" fmla="*/ 8 h 74"/>
                <a:gd name="T62" fmla="*/ 4 w 62"/>
                <a:gd name="T63" fmla="*/ 8 h 74"/>
                <a:gd name="T64" fmla="*/ 12 w 62"/>
                <a:gd name="T65" fmla="*/ 4 h 74"/>
                <a:gd name="T66" fmla="*/ 12 w 62"/>
                <a:gd name="T67" fmla="*/ 4 h 74"/>
                <a:gd name="T68" fmla="*/ 22 w 62"/>
                <a:gd name="T69" fmla="*/ 0 h 74"/>
                <a:gd name="T70" fmla="*/ 22 w 62"/>
                <a:gd name="T71" fmla="*/ 0 h 74"/>
                <a:gd name="T72" fmla="*/ 32 w 62"/>
                <a:gd name="T73" fmla="*/ 0 h 74"/>
                <a:gd name="T74" fmla="*/ 32 w 62"/>
                <a:gd name="T75" fmla="*/ 0 h 74"/>
                <a:gd name="T76" fmla="*/ 46 w 62"/>
                <a:gd name="T77" fmla="*/ 2 h 74"/>
                <a:gd name="T78" fmla="*/ 54 w 62"/>
                <a:gd name="T79" fmla="*/ 6 h 74"/>
                <a:gd name="T80" fmla="*/ 54 w 62"/>
                <a:gd name="T81" fmla="*/ 6 h 74"/>
                <a:gd name="T82" fmla="*/ 60 w 62"/>
                <a:gd name="T83" fmla="*/ 12 h 74"/>
                <a:gd name="T84" fmla="*/ 62 w 62"/>
                <a:gd name="T85" fmla="*/ 22 h 74"/>
                <a:gd name="T86" fmla="*/ 62 w 62"/>
                <a:gd name="T87" fmla="*/ 22 h 74"/>
                <a:gd name="T88" fmla="*/ 60 w 62"/>
                <a:gd name="T89" fmla="*/ 30 h 74"/>
                <a:gd name="T90" fmla="*/ 60 w 62"/>
                <a:gd name="T91" fmla="*/ 30 h 74"/>
                <a:gd name="T92" fmla="*/ 56 w 62"/>
                <a:gd name="T93" fmla="*/ 36 h 74"/>
                <a:gd name="T94" fmla="*/ 56 w 62"/>
                <a:gd name="T95" fmla="*/ 36 h 74"/>
                <a:gd name="T96" fmla="*/ 52 w 62"/>
                <a:gd name="T97" fmla="*/ 40 h 74"/>
                <a:gd name="T98" fmla="*/ 52 w 62"/>
                <a:gd name="T99" fmla="*/ 40 h 74"/>
                <a:gd name="T100" fmla="*/ 46 w 62"/>
                <a:gd name="T101" fmla="*/ 44 h 74"/>
                <a:gd name="T102" fmla="*/ 46 w 62"/>
                <a:gd name="T103" fmla="*/ 44 h 74"/>
                <a:gd name="T104" fmla="*/ 42 w 62"/>
                <a:gd name="T105" fmla="*/ 46 h 74"/>
                <a:gd name="T106" fmla="*/ 42 w 62"/>
                <a:gd name="T107" fmla="*/ 46 h 74"/>
                <a:gd name="T108" fmla="*/ 36 w 62"/>
                <a:gd name="T109" fmla="*/ 50 h 74"/>
                <a:gd name="T110" fmla="*/ 36 w 62"/>
                <a:gd name="T111" fmla="*/ 50 h 74"/>
                <a:gd name="T112" fmla="*/ 32 w 62"/>
                <a:gd name="T113" fmla="*/ 52 h 74"/>
                <a:gd name="T114" fmla="*/ 32 w 62"/>
                <a:gd name="T115" fmla="*/ 52 h 74"/>
                <a:gd name="T116" fmla="*/ 28 w 62"/>
                <a:gd name="T117" fmla="*/ 56 h 74"/>
                <a:gd name="T118" fmla="*/ 62 w 62"/>
                <a:gd name="T119" fmla="*/ 56 h 74"/>
                <a:gd name="T120" fmla="*/ 62 w 62"/>
                <a:gd name="T121" fmla="*/ 74 h 74"/>
                <a:gd name="T122" fmla="*/ 0 w 62"/>
                <a:gd name="T123" fmla="*/ 74 h 74"/>
                <a:gd name="T124" fmla="*/ 0 w 62"/>
                <a:gd name="T125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2" h="74">
                  <a:moveTo>
                    <a:pt x="0" y="74"/>
                  </a:moveTo>
                  <a:lnTo>
                    <a:pt x="0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4" y="54"/>
                  </a:lnTo>
                  <a:lnTo>
                    <a:pt x="4" y="54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38" y="22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4" y="18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24" y="18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2" y="2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8"/>
                  </a:lnTo>
                  <a:lnTo>
                    <a:pt x="4" y="8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46" y="2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60" y="12"/>
                  </a:lnTo>
                  <a:lnTo>
                    <a:pt x="62" y="22"/>
                  </a:lnTo>
                  <a:lnTo>
                    <a:pt x="62" y="22"/>
                  </a:lnTo>
                  <a:lnTo>
                    <a:pt x="60" y="30"/>
                  </a:lnTo>
                  <a:lnTo>
                    <a:pt x="60" y="30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2" y="40"/>
                  </a:lnTo>
                  <a:lnTo>
                    <a:pt x="52" y="40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2" y="46"/>
                  </a:lnTo>
                  <a:lnTo>
                    <a:pt x="42" y="46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28" y="56"/>
                  </a:lnTo>
                  <a:lnTo>
                    <a:pt x="62" y="56"/>
                  </a:lnTo>
                  <a:lnTo>
                    <a:pt x="62" y="74"/>
                  </a:lnTo>
                  <a:lnTo>
                    <a:pt x="0" y="74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2C3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502"/>
            <p:cNvSpPr>
              <a:spLocks noEditPoints="1"/>
            </p:cNvSpPr>
            <p:nvPr/>
          </p:nvSpPr>
          <p:spPr bwMode="auto">
            <a:xfrm>
              <a:off x="5160963" y="3449638"/>
              <a:ext cx="85725" cy="82550"/>
            </a:xfrm>
            <a:custGeom>
              <a:avLst/>
              <a:gdLst>
                <a:gd name="T0" fmla="*/ 26 w 54"/>
                <a:gd name="T1" fmla="*/ 52 h 52"/>
                <a:gd name="T2" fmla="*/ 16 w 54"/>
                <a:gd name="T3" fmla="*/ 50 h 52"/>
                <a:gd name="T4" fmla="*/ 8 w 54"/>
                <a:gd name="T5" fmla="*/ 44 h 52"/>
                <a:gd name="T6" fmla="*/ 2 w 54"/>
                <a:gd name="T7" fmla="*/ 36 h 52"/>
                <a:gd name="T8" fmla="*/ 0 w 54"/>
                <a:gd name="T9" fmla="*/ 26 h 52"/>
                <a:gd name="T10" fmla="*/ 2 w 54"/>
                <a:gd name="T11" fmla="*/ 16 h 52"/>
                <a:gd name="T12" fmla="*/ 8 w 54"/>
                <a:gd name="T13" fmla="*/ 8 h 52"/>
                <a:gd name="T14" fmla="*/ 16 w 54"/>
                <a:gd name="T15" fmla="*/ 2 h 52"/>
                <a:gd name="T16" fmla="*/ 28 w 54"/>
                <a:gd name="T17" fmla="*/ 0 h 52"/>
                <a:gd name="T18" fmla="*/ 32 w 54"/>
                <a:gd name="T19" fmla="*/ 0 h 52"/>
                <a:gd name="T20" fmla="*/ 38 w 54"/>
                <a:gd name="T21" fmla="*/ 2 h 52"/>
                <a:gd name="T22" fmla="*/ 46 w 54"/>
                <a:gd name="T23" fmla="*/ 8 h 52"/>
                <a:gd name="T24" fmla="*/ 52 w 54"/>
                <a:gd name="T25" fmla="*/ 16 h 52"/>
                <a:gd name="T26" fmla="*/ 54 w 54"/>
                <a:gd name="T27" fmla="*/ 26 h 52"/>
                <a:gd name="T28" fmla="*/ 52 w 54"/>
                <a:gd name="T29" fmla="*/ 36 h 52"/>
                <a:gd name="T30" fmla="*/ 46 w 54"/>
                <a:gd name="T31" fmla="*/ 44 h 52"/>
                <a:gd name="T32" fmla="*/ 38 w 54"/>
                <a:gd name="T33" fmla="*/ 50 h 52"/>
                <a:gd name="T34" fmla="*/ 26 w 54"/>
                <a:gd name="T35" fmla="*/ 52 h 52"/>
                <a:gd name="T36" fmla="*/ 14 w 54"/>
                <a:gd name="T37" fmla="*/ 26 h 52"/>
                <a:gd name="T38" fmla="*/ 14 w 54"/>
                <a:gd name="T39" fmla="*/ 32 h 52"/>
                <a:gd name="T40" fmla="*/ 16 w 54"/>
                <a:gd name="T41" fmla="*/ 36 h 52"/>
                <a:gd name="T42" fmla="*/ 22 w 54"/>
                <a:gd name="T43" fmla="*/ 40 h 52"/>
                <a:gd name="T44" fmla="*/ 26 w 54"/>
                <a:gd name="T45" fmla="*/ 42 h 52"/>
                <a:gd name="T46" fmla="*/ 34 w 54"/>
                <a:gd name="T47" fmla="*/ 40 h 52"/>
                <a:gd name="T48" fmla="*/ 38 w 54"/>
                <a:gd name="T49" fmla="*/ 36 h 52"/>
                <a:gd name="T50" fmla="*/ 40 w 54"/>
                <a:gd name="T51" fmla="*/ 32 h 52"/>
                <a:gd name="T52" fmla="*/ 40 w 54"/>
                <a:gd name="T53" fmla="*/ 26 h 52"/>
                <a:gd name="T54" fmla="*/ 40 w 54"/>
                <a:gd name="T55" fmla="*/ 20 h 52"/>
                <a:gd name="T56" fmla="*/ 38 w 54"/>
                <a:gd name="T57" fmla="*/ 14 h 52"/>
                <a:gd name="T58" fmla="*/ 32 w 54"/>
                <a:gd name="T59" fmla="*/ 12 h 52"/>
                <a:gd name="T60" fmla="*/ 26 w 54"/>
                <a:gd name="T61" fmla="*/ 10 h 52"/>
                <a:gd name="T62" fmla="*/ 20 w 54"/>
                <a:gd name="T63" fmla="*/ 12 h 52"/>
                <a:gd name="T64" fmla="*/ 16 w 54"/>
                <a:gd name="T65" fmla="*/ 14 h 52"/>
                <a:gd name="T66" fmla="*/ 14 w 54"/>
                <a:gd name="T67" fmla="*/ 20 h 52"/>
                <a:gd name="T68" fmla="*/ 14 w 54"/>
                <a:gd name="T69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" h="52">
                  <a:moveTo>
                    <a:pt x="26" y="52"/>
                  </a:moveTo>
                  <a:lnTo>
                    <a:pt x="26" y="52"/>
                  </a:lnTo>
                  <a:lnTo>
                    <a:pt x="22" y="52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8" y="8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4" y="26"/>
                  </a:lnTo>
                  <a:lnTo>
                    <a:pt x="54" y="2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38" y="50"/>
                  </a:lnTo>
                  <a:lnTo>
                    <a:pt x="38" y="50"/>
                  </a:lnTo>
                  <a:lnTo>
                    <a:pt x="26" y="52"/>
                  </a:lnTo>
                  <a:lnTo>
                    <a:pt x="26" y="52"/>
                  </a:lnTo>
                  <a:close/>
                  <a:moveTo>
                    <a:pt x="14" y="26"/>
                  </a:moveTo>
                  <a:lnTo>
                    <a:pt x="14" y="26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40" y="32"/>
                  </a:lnTo>
                  <a:lnTo>
                    <a:pt x="40" y="32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6"/>
                  </a:lnTo>
                  <a:lnTo>
                    <a:pt x="14" y="26"/>
                  </a:lnTo>
                  <a:close/>
                </a:path>
              </a:pathLst>
            </a:custGeom>
            <a:solidFill>
              <a:srgbClr val="2C3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3"/>
            <p:cNvSpPr>
              <a:spLocks noEditPoints="1"/>
            </p:cNvSpPr>
            <p:nvPr/>
          </p:nvSpPr>
          <p:spPr bwMode="auto">
            <a:xfrm>
              <a:off x="5256213" y="3468688"/>
              <a:ext cx="63500" cy="88900"/>
            </a:xfrm>
            <a:custGeom>
              <a:avLst/>
              <a:gdLst>
                <a:gd name="T0" fmla="*/ 24 w 40"/>
                <a:gd name="T1" fmla="*/ 40 h 56"/>
                <a:gd name="T2" fmla="*/ 24 w 40"/>
                <a:gd name="T3" fmla="*/ 40 h 56"/>
                <a:gd name="T4" fmla="*/ 16 w 40"/>
                <a:gd name="T5" fmla="*/ 38 h 56"/>
                <a:gd name="T6" fmla="*/ 16 w 40"/>
                <a:gd name="T7" fmla="*/ 38 h 56"/>
                <a:gd name="T8" fmla="*/ 10 w 40"/>
                <a:gd name="T9" fmla="*/ 34 h 56"/>
                <a:gd name="T10" fmla="*/ 10 w 40"/>
                <a:gd name="T11" fmla="*/ 56 h 56"/>
                <a:gd name="T12" fmla="*/ 0 w 40"/>
                <a:gd name="T13" fmla="*/ 56 h 56"/>
                <a:gd name="T14" fmla="*/ 0 w 40"/>
                <a:gd name="T15" fmla="*/ 2 h 56"/>
                <a:gd name="T16" fmla="*/ 10 w 40"/>
                <a:gd name="T17" fmla="*/ 2 h 56"/>
                <a:gd name="T18" fmla="*/ 10 w 40"/>
                <a:gd name="T19" fmla="*/ 8 h 56"/>
                <a:gd name="T20" fmla="*/ 10 w 40"/>
                <a:gd name="T21" fmla="*/ 8 h 56"/>
                <a:gd name="T22" fmla="*/ 14 w 40"/>
                <a:gd name="T23" fmla="*/ 2 h 56"/>
                <a:gd name="T24" fmla="*/ 14 w 40"/>
                <a:gd name="T25" fmla="*/ 2 h 56"/>
                <a:gd name="T26" fmla="*/ 22 w 40"/>
                <a:gd name="T27" fmla="*/ 0 h 56"/>
                <a:gd name="T28" fmla="*/ 22 w 40"/>
                <a:gd name="T29" fmla="*/ 0 h 56"/>
                <a:gd name="T30" fmla="*/ 30 w 40"/>
                <a:gd name="T31" fmla="*/ 2 h 56"/>
                <a:gd name="T32" fmla="*/ 30 w 40"/>
                <a:gd name="T33" fmla="*/ 2 h 56"/>
                <a:gd name="T34" fmla="*/ 36 w 40"/>
                <a:gd name="T35" fmla="*/ 6 h 56"/>
                <a:gd name="T36" fmla="*/ 36 w 40"/>
                <a:gd name="T37" fmla="*/ 6 h 56"/>
                <a:gd name="T38" fmla="*/ 40 w 40"/>
                <a:gd name="T39" fmla="*/ 12 h 56"/>
                <a:gd name="T40" fmla="*/ 40 w 40"/>
                <a:gd name="T41" fmla="*/ 12 h 56"/>
                <a:gd name="T42" fmla="*/ 40 w 40"/>
                <a:gd name="T43" fmla="*/ 20 h 56"/>
                <a:gd name="T44" fmla="*/ 40 w 40"/>
                <a:gd name="T45" fmla="*/ 20 h 56"/>
                <a:gd name="T46" fmla="*/ 40 w 40"/>
                <a:gd name="T47" fmla="*/ 28 h 56"/>
                <a:gd name="T48" fmla="*/ 40 w 40"/>
                <a:gd name="T49" fmla="*/ 28 h 56"/>
                <a:gd name="T50" fmla="*/ 36 w 40"/>
                <a:gd name="T51" fmla="*/ 34 h 56"/>
                <a:gd name="T52" fmla="*/ 36 w 40"/>
                <a:gd name="T53" fmla="*/ 34 h 56"/>
                <a:gd name="T54" fmla="*/ 30 w 40"/>
                <a:gd name="T55" fmla="*/ 40 h 56"/>
                <a:gd name="T56" fmla="*/ 30 w 40"/>
                <a:gd name="T57" fmla="*/ 40 h 56"/>
                <a:gd name="T58" fmla="*/ 24 w 40"/>
                <a:gd name="T59" fmla="*/ 40 h 56"/>
                <a:gd name="T60" fmla="*/ 24 w 40"/>
                <a:gd name="T61" fmla="*/ 40 h 56"/>
                <a:gd name="T62" fmla="*/ 20 w 40"/>
                <a:gd name="T63" fmla="*/ 30 h 56"/>
                <a:gd name="T64" fmla="*/ 20 w 40"/>
                <a:gd name="T65" fmla="*/ 30 h 56"/>
                <a:gd name="T66" fmla="*/ 24 w 40"/>
                <a:gd name="T67" fmla="*/ 30 h 56"/>
                <a:gd name="T68" fmla="*/ 24 w 40"/>
                <a:gd name="T69" fmla="*/ 30 h 56"/>
                <a:gd name="T70" fmla="*/ 26 w 40"/>
                <a:gd name="T71" fmla="*/ 28 h 56"/>
                <a:gd name="T72" fmla="*/ 26 w 40"/>
                <a:gd name="T73" fmla="*/ 28 h 56"/>
                <a:gd name="T74" fmla="*/ 28 w 40"/>
                <a:gd name="T75" fmla="*/ 24 h 56"/>
                <a:gd name="T76" fmla="*/ 28 w 40"/>
                <a:gd name="T77" fmla="*/ 24 h 56"/>
                <a:gd name="T78" fmla="*/ 28 w 40"/>
                <a:gd name="T79" fmla="*/ 20 h 56"/>
                <a:gd name="T80" fmla="*/ 28 w 40"/>
                <a:gd name="T81" fmla="*/ 20 h 56"/>
                <a:gd name="T82" fmla="*/ 28 w 40"/>
                <a:gd name="T83" fmla="*/ 16 h 56"/>
                <a:gd name="T84" fmla="*/ 28 w 40"/>
                <a:gd name="T85" fmla="*/ 16 h 56"/>
                <a:gd name="T86" fmla="*/ 26 w 40"/>
                <a:gd name="T87" fmla="*/ 14 h 56"/>
                <a:gd name="T88" fmla="*/ 26 w 40"/>
                <a:gd name="T89" fmla="*/ 14 h 56"/>
                <a:gd name="T90" fmla="*/ 22 w 40"/>
                <a:gd name="T91" fmla="*/ 12 h 56"/>
                <a:gd name="T92" fmla="*/ 22 w 40"/>
                <a:gd name="T93" fmla="*/ 12 h 56"/>
                <a:gd name="T94" fmla="*/ 20 w 40"/>
                <a:gd name="T95" fmla="*/ 10 h 56"/>
                <a:gd name="T96" fmla="*/ 20 w 40"/>
                <a:gd name="T97" fmla="*/ 10 h 56"/>
                <a:gd name="T98" fmla="*/ 14 w 40"/>
                <a:gd name="T99" fmla="*/ 12 h 56"/>
                <a:gd name="T100" fmla="*/ 14 w 40"/>
                <a:gd name="T101" fmla="*/ 12 h 56"/>
                <a:gd name="T102" fmla="*/ 10 w 40"/>
                <a:gd name="T103" fmla="*/ 16 h 56"/>
                <a:gd name="T104" fmla="*/ 10 w 40"/>
                <a:gd name="T105" fmla="*/ 24 h 56"/>
                <a:gd name="T106" fmla="*/ 10 w 40"/>
                <a:gd name="T107" fmla="*/ 24 h 56"/>
                <a:gd name="T108" fmla="*/ 14 w 40"/>
                <a:gd name="T109" fmla="*/ 28 h 56"/>
                <a:gd name="T110" fmla="*/ 14 w 40"/>
                <a:gd name="T111" fmla="*/ 28 h 56"/>
                <a:gd name="T112" fmla="*/ 20 w 40"/>
                <a:gd name="T113" fmla="*/ 30 h 56"/>
                <a:gd name="T114" fmla="*/ 20 w 40"/>
                <a:gd name="T115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" h="56">
                  <a:moveTo>
                    <a:pt x="24" y="40"/>
                  </a:moveTo>
                  <a:lnTo>
                    <a:pt x="24" y="40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0" y="34"/>
                  </a:lnTo>
                  <a:lnTo>
                    <a:pt x="10" y="56"/>
                  </a:lnTo>
                  <a:lnTo>
                    <a:pt x="0" y="56"/>
                  </a:lnTo>
                  <a:lnTo>
                    <a:pt x="0" y="2"/>
                  </a:lnTo>
                  <a:lnTo>
                    <a:pt x="10" y="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4" y="40"/>
                  </a:lnTo>
                  <a:lnTo>
                    <a:pt x="24" y="40"/>
                  </a:lnTo>
                  <a:close/>
                  <a:moveTo>
                    <a:pt x="20" y="30"/>
                  </a:moveTo>
                  <a:lnTo>
                    <a:pt x="20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16"/>
                  </a:lnTo>
                  <a:lnTo>
                    <a:pt x="28" y="16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0" y="1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20" y="30"/>
                  </a:lnTo>
                  <a:lnTo>
                    <a:pt x="20" y="30"/>
                  </a:lnTo>
                  <a:close/>
                </a:path>
              </a:pathLst>
            </a:custGeom>
            <a:solidFill>
              <a:srgbClr val="2C3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04"/>
            <p:cNvSpPr>
              <a:spLocks/>
            </p:cNvSpPr>
            <p:nvPr/>
          </p:nvSpPr>
          <p:spPr bwMode="auto">
            <a:xfrm>
              <a:off x="5326063" y="3449638"/>
              <a:ext cx="44450" cy="82550"/>
            </a:xfrm>
            <a:custGeom>
              <a:avLst/>
              <a:gdLst>
                <a:gd name="T0" fmla="*/ 28 w 28"/>
                <a:gd name="T1" fmla="*/ 50 h 52"/>
                <a:gd name="T2" fmla="*/ 28 w 28"/>
                <a:gd name="T3" fmla="*/ 50 h 52"/>
                <a:gd name="T4" fmla="*/ 22 w 28"/>
                <a:gd name="T5" fmla="*/ 52 h 52"/>
                <a:gd name="T6" fmla="*/ 22 w 28"/>
                <a:gd name="T7" fmla="*/ 52 h 52"/>
                <a:gd name="T8" fmla="*/ 16 w 28"/>
                <a:gd name="T9" fmla="*/ 52 h 52"/>
                <a:gd name="T10" fmla="*/ 16 w 28"/>
                <a:gd name="T11" fmla="*/ 52 h 52"/>
                <a:gd name="T12" fmla="*/ 10 w 28"/>
                <a:gd name="T13" fmla="*/ 52 h 52"/>
                <a:gd name="T14" fmla="*/ 10 w 28"/>
                <a:gd name="T15" fmla="*/ 52 h 52"/>
                <a:gd name="T16" fmla="*/ 8 w 28"/>
                <a:gd name="T17" fmla="*/ 50 h 52"/>
                <a:gd name="T18" fmla="*/ 8 w 28"/>
                <a:gd name="T19" fmla="*/ 50 h 52"/>
                <a:gd name="T20" fmla="*/ 6 w 28"/>
                <a:gd name="T21" fmla="*/ 48 h 52"/>
                <a:gd name="T22" fmla="*/ 6 w 28"/>
                <a:gd name="T23" fmla="*/ 48 h 52"/>
                <a:gd name="T24" fmla="*/ 4 w 28"/>
                <a:gd name="T25" fmla="*/ 42 h 52"/>
                <a:gd name="T26" fmla="*/ 4 w 28"/>
                <a:gd name="T27" fmla="*/ 22 h 52"/>
                <a:gd name="T28" fmla="*/ 0 w 28"/>
                <a:gd name="T29" fmla="*/ 22 h 52"/>
                <a:gd name="T30" fmla="*/ 0 w 28"/>
                <a:gd name="T31" fmla="*/ 14 h 52"/>
                <a:gd name="T32" fmla="*/ 4 w 28"/>
                <a:gd name="T33" fmla="*/ 14 h 52"/>
                <a:gd name="T34" fmla="*/ 4 w 28"/>
                <a:gd name="T35" fmla="*/ 0 h 52"/>
                <a:gd name="T36" fmla="*/ 16 w 28"/>
                <a:gd name="T37" fmla="*/ 0 h 52"/>
                <a:gd name="T38" fmla="*/ 16 w 28"/>
                <a:gd name="T39" fmla="*/ 14 h 52"/>
                <a:gd name="T40" fmla="*/ 24 w 28"/>
                <a:gd name="T41" fmla="*/ 14 h 52"/>
                <a:gd name="T42" fmla="*/ 24 w 28"/>
                <a:gd name="T43" fmla="*/ 22 h 52"/>
                <a:gd name="T44" fmla="*/ 16 w 28"/>
                <a:gd name="T45" fmla="*/ 22 h 52"/>
                <a:gd name="T46" fmla="*/ 16 w 28"/>
                <a:gd name="T47" fmla="*/ 38 h 52"/>
                <a:gd name="T48" fmla="*/ 16 w 28"/>
                <a:gd name="T49" fmla="*/ 38 h 52"/>
                <a:gd name="T50" fmla="*/ 18 w 28"/>
                <a:gd name="T51" fmla="*/ 42 h 52"/>
                <a:gd name="T52" fmla="*/ 18 w 28"/>
                <a:gd name="T53" fmla="*/ 42 h 52"/>
                <a:gd name="T54" fmla="*/ 20 w 28"/>
                <a:gd name="T55" fmla="*/ 42 h 52"/>
                <a:gd name="T56" fmla="*/ 20 w 28"/>
                <a:gd name="T57" fmla="*/ 42 h 52"/>
                <a:gd name="T58" fmla="*/ 22 w 28"/>
                <a:gd name="T59" fmla="*/ 42 h 52"/>
                <a:gd name="T60" fmla="*/ 22 w 28"/>
                <a:gd name="T61" fmla="*/ 42 h 52"/>
                <a:gd name="T62" fmla="*/ 24 w 28"/>
                <a:gd name="T63" fmla="*/ 40 h 52"/>
                <a:gd name="T64" fmla="*/ 28 w 28"/>
                <a:gd name="T65" fmla="*/ 50 h 52"/>
                <a:gd name="T66" fmla="*/ 28 w 28"/>
                <a:gd name="T67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" h="52">
                  <a:moveTo>
                    <a:pt x="28" y="50"/>
                  </a:moveTo>
                  <a:lnTo>
                    <a:pt x="28" y="50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4" y="42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4" y="14"/>
                  </a:lnTo>
                  <a:lnTo>
                    <a:pt x="4" y="0"/>
                  </a:lnTo>
                  <a:lnTo>
                    <a:pt x="16" y="0"/>
                  </a:lnTo>
                  <a:lnTo>
                    <a:pt x="16" y="14"/>
                  </a:lnTo>
                  <a:lnTo>
                    <a:pt x="24" y="14"/>
                  </a:lnTo>
                  <a:lnTo>
                    <a:pt x="24" y="22"/>
                  </a:lnTo>
                  <a:lnTo>
                    <a:pt x="16" y="22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22" y="42"/>
                  </a:lnTo>
                  <a:lnTo>
                    <a:pt x="24" y="40"/>
                  </a:lnTo>
                  <a:lnTo>
                    <a:pt x="28" y="50"/>
                  </a:lnTo>
                  <a:lnTo>
                    <a:pt x="28" y="50"/>
                  </a:lnTo>
                  <a:close/>
                </a:path>
              </a:pathLst>
            </a:custGeom>
            <a:solidFill>
              <a:srgbClr val="2C3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05"/>
            <p:cNvSpPr>
              <a:spLocks noEditPoints="1"/>
            </p:cNvSpPr>
            <p:nvPr/>
          </p:nvSpPr>
          <p:spPr bwMode="auto">
            <a:xfrm>
              <a:off x="5376863" y="3446463"/>
              <a:ext cx="19050" cy="85725"/>
            </a:xfrm>
            <a:custGeom>
              <a:avLst/>
              <a:gdLst>
                <a:gd name="T0" fmla="*/ 0 w 12"/>
                <a:gd name="T1" fmla="*/ 54 h 54"/>
                <a:gd name="T2" fmla="*/ 0 w 12"/>
                <a:gd name="T3" fmla="*/ 16 h 54"/>
                <a:gd name="T4" fmla="*/ 12 w 12"/>
                <a:gd name="T5" fmla="*/ 16 h 54"/>
                <a:gd name="T6" fmla="*/ 12 w 12"/>
                <a:gd name="T7" fmla="*/ 54 h 54"/>
                <a:gd name="T8" fmla="*/ 0 w 12"/>
                <a:gd name="T9" fmla="*/ 54 h 54"/>
                <a:gd name="T10" fmla="*/ 0 w 12"/>
                <a:gd name="T11" fmla="*/ 54 h 54"/>
                <a:gd name="T12" fmla="*/ 0 w 12"/>
                <a:gd name="T13" fmla="*/ 10 h 54"/>
                <a:gd name="T14" fmla="*/ 0 w 12"/>
                <a:gd name="T15" fmla="*/ 0 h 54"/>
                <a:gd name="T16" fmla="*/ 12 w 12"/>
                <a:gd name="T17" fmla="*/ 0 h 54"/>
                <a:gd name="T18" fmla="*/ 12 w 12"/>
                <a:gd name="T19" fmla="*/ 10 h 54"/>
                <a:gd name="T20" fmla="*/ 0 w 12"/>
                <a:gd name="T21" fmla="*/ 10 h 54"/>
                <a:gd name="T22" fmla="*/ 0 w 12"/>
                <a:gd name="T23" fmla="*/ 1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0" y="16"/>
                  </a:lnTo>
                  <a:lnTo>
                    <a:pt x="12" y="16"/>
                  </a:lnTo>
                  <a:lnTo>
                    <a:pt x="12" y="54"/>
                  </a:lnTo>
                  <a:lnTo>
                    <a:pt x="0" y="54"/>
                  </a:lnTo>
                  <a:lnTo>
                    <a:pt x="0" y="54"/>
                  </a:lnTo>
                  <a:close/>
                  <a:moveTo>
                    <a:pt x="0" y="10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2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2C3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506"/>
            <p:cNvSpPr>
              <a:spLocks noEditPoints="1"/>
            </p:cNvSpPr>
            <p:nvPr/>
          </p:nvSpPr>
          <p:spPr bwMode="auto">
            <a:xfrm>
              <a:off x="5405438" y="3468688"/>
              <a:ext cx="63500" cy="63500"/>
            </a:xfrm>
            <a:custGeom>
              <a:avLst/>
              <a:gdLst>
                <a:gd name="T0" fmla="*/ 20 w 40"/>
                <a:gd name="T1" fmla="*/ 40 h 40"/>
                <a:gd name="T2" fmla="*/ 12 w 40"/>
                <a:gd name="T3" fmla="*/ 40 h 40"/>
                <a:gd name="T4" fmla="*/ 4 w 40"/>
                <a:gd name="T5" fmla="*/ 34 h 40"/>
                <a:gd name="T6" fmla="*/ 0 w 40"/>
                <a:gd name="T7" fmla="*/ 28 h 40"/>
                <a:gd name="T8" fmla="*/ 0 w 40"/>
                <a:gd name="T9" fmla="*/ 20 h 40"/>
                <a:gd name="T10" fmla="*/ 0 w 40"/>
                <a:gd name="T11" fmla="*/ 12 h 40"/>
                <a:gd name="T12" fmla="*/ 4 w 40"/>
                <a:gd name="T13" fmla="*/ 6 h 40"/>
                <a:gd name="T14" fmla="*/ 12 w 40"/>
                <a:gd name="T15" fmla="*/ 2 h 40"/>
                <a:gd name="T16" fmla="*/ 20 w 40"/>
                <a:gd name="T17" fmla="*/ 0 h 40"/>
                <a:gd name="T18" fmla="*/ 28 w 40"/>
                <a:gd name="T19" fmla="*/ 2 h 40"/>
                <a:gd name="T20" fmla="*/ 36 w 40"/>
                <a:gd name="T21" fmla="*/ 6 h 40"/>
                <a:gd name="T22" fmla="*/ 40 w 40"/>
                <a:gd name="T23" fmla="*/ 12 h 40"/>
                <a:gd name="T24" fmla="*/ 40 w 40"/>
                <a:gd name="T25" fmla="*/ 20 h 40"/>
                <a:gd name="T26" fmla="*/ 40 w 40"/>
                <a:gd name="T27" fmla="*/ 28 h 40"/>
                <a:gd name="T28" fmla="*/ 36 w 40"/>
                <a:gd name="T29" fmla="*/ 34 h 40"/>
                <a:gd name="T30" fmla="*/ 28 w 40"/>
                <a:gd name="T31" fmla="*/ 40 h 40"/>
                <a:gd name="T32" fmla="*/ 20 w 40"/>
                <a:gd name="T33" fmla="*/ 40 h 40"/>
                <a:gd name="T34" fmla="*/ 12 w 40"/>
                <a:gd name="T35" fmla="*/ 20 h 40"/>
                <a:gd name="T36" fmla="*/ 14 w 40"/>
                <a:gd name="T37" fmla="*/ 28 h 40"/>
                <a:gd name="T38" fmla="*/ 16 w 40"/>
                <a:gd name="T39" fmla="*/ 30 h 40"/>
                <a:gd name="T40" fmla="*/ 20 w 40"/>
                <a:gd name="T41" fmla="*/ 30 h 40"/>
                <a:gd name="T42" fmla="*/ 24 w 40"/>
                <a:gd name="T43" fmla="*/ 30 h 40"/>
                <a:gd name="T44" fmla="*/ 26 w 40"/>
                <a:gd name="T45" fmla="*/ 28 h 40"/>
                <a:gd name="T46" fmla="*/ 28 w 40"/>
                <a:gd name="T47" fmla="*/ 24 h 40"/>
                <a:gd name="T48" fmla="*/ 28 w 40"/>
                <a:gd name="T49" fmla="*/ 20 h 40"/>
                <a:gd name="T50" fmla="*/ 26 w 40"/>
                <a:gd name="T51" fmla="*/ 14 h 40"/>
                <a:gd name="T52" fmla="*/ 24 w 40"/>
                <a:gd name="T53" fmla="*/ 12 h 40"/>
                <a:gd name="T54" fmla="*/ 20 w 40"/>
                <a:gd name="T55" fmla="*/ 10 h 40"/>
                <a:gd name="T56" fmla="*/ 16 w 40"/>
                <a:gd name="T57" fmla="*/ 12 h 40"/>
                <a:gd name="T58" fmla="*/ 14 w 40"/>
                <a:gd name="T59" fmla="*/ 14 h 40"/>
                <a:gd name="T60" fmla="*/ 12 w 40"/>
                <a:gd name="T61" fmla="*/ 16 h 40"/>
                <a:gd name="T62" fmla="*/ 12 w 40"/>
                <a:gd name="T6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" h="40">
                  <a:moveTo>
                    <a:pt x="20" y="40"/>
                  </a:moveTo>
                  <a:lnTo>
                    <a:pt x="20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4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20" y="40"/>
                  </a:lnTo>
                  <a:close/>
                  <a:moveTo>
                    <a:pt x="12" y="20"/>
                  </a:moveTo>
                  <a:lnTo>
                    <a:pt x="12" y="20"/>
                  </a:lnTo>
                  <a:lnTo>
                    <a:pt x="12" y="2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6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16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4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20"/>
                  </a:lnTo>
                  <a:lnTo>
                    <a:pt x="12" y="20"/>
                  </a:lnTo>
                  <a:close/>
                </a:path>
              </a:pathLst>
            </a:custGeom>
            <a:solidFill>
              <a:srgbClr val="2C3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507"/>
            <p:cNvSpPr>
              <a:spLocks/>
            </p:cNvSpPr>
            <p:nvPr/>
          </p:nvSpPr>
          <p:spPr bwMode="auto">
            <a:xfrm>
              <a:off x="5478463" y="3468688"/>
              <a:ext cx="60325" cy="63500"/>
            </a:xfrm>
            <a:custGeom>
              <a:avLst/>
              <a:gdLst>
                <a:gd name="T0" fmla="*/ 38 w 38"/>
                <a:gd name="T1" fmla="*/ 40 h 40"/>
                <a:gd name="T2" fmla="*/ 26 w 38"/>
                <a:gd name="T3" fmla="*/ 40 h 40"/>
                <a:gd name="T4" fmla="*/ 26 w 38"/>
                <a:gd name="T5" fmla="*/ 18 h 40"/>
                <a:gd name="T6" fmla="*/ 26 w 38"/>
                <a:gd name="T7" fmla="*/ 18 h 40"/>
                <a:gd name="T8" fmla="*/ 24 w 38"/>
                <a:gd name="T9" fmla="*/ 12 h 40"/>
                <a:gd name="T10" fmla="*/ 24 w 38"/>
                <a:gd name="T11" fmla="*/ 12 h 40"/>
                <a:gd name="T12" fmla="*/ 22 w 38"/>
                <a:gd name="T13" fmla="*/ 10 h 40"/>
                <a:gd name="T14" fmla="*/ 22 w 38"/>
                <a:gd name="T15" fmla="*/ 10 h 40"/>
                <a:gd name="T16" fmla="*/ 18 w 38"/>
                <a:gd name="T17" fmla="*/ 12 h 40"/>
                <a:gd name="T18" fmla="*/ 18 w 38"/>
                <a:gd name="T19" fmla="*/ 12 h 40"/>
                <a:gd name="T20" fmla="*/ 16 w 38"/>
                <a:gd name="T21" fmla="*/ 12 h 40"/>
                <a:gd name="T22" fmla="*/ 16 w 38"/>
                <a:gd name="T23" fmla="*/ 12 h 40"/>
                <a:gd name="T24" fmla="*/ 14 w 38"/>
                <a:gd name="T25" fmla="*/ 16 h 40"/>
                <a:gd name="T26" fmla="*/ 14 w 38"/>
                <a:gd name="T27" fmla="*/ 16 h 40"/>
                <a:gd name="T28" fmla="*/ 12 w 38"/>
                <a:gd name="T29" fmla="*/ 18 h 40"/>
                <a:gd name="T30" fmla="*/ 12 w 38"/>
                <a:gd name="T31" fmla="*/ 40 h 40"/>
                <a:gd name="T32" fmla="*/ 0 w 38"/>
                <a:gd name="T33" fmla="*/ 40 h 40"/>
                <a:gd name="T34" fmla="*/ 0 w 38"/>
                <a:gd name="T35" fmla="*/ 2 h 40"/>
                <a:gd name="T36" fmla="*/ 12 w 38"/>
                <a:gd name="T37" fmla="*/ 2 h 40"/>
                <a:gd name="T38" fmla="*/ 12 w 38"/>
                <a:gd name="T39" fmla="*/ 8 h 40"/>
                <a:gd name="T40" fmla="*/ 12 w 38"/>
                <a:gd name="T41" fmla="*/ 8 h 40"/>
                <a:gd name="T42" fmla="*/ 18 w 38"/>
                <a:gd name="T43" fmla="*/ 2 h 40"/>
                <a:gd name="T44" fmla="*/ 18 w 38"/>
                <a:gd name="T45" fmla="*/ 2 h 40"/>
                <a:gd name="T46" fmla="*/ 26 w 38"/>
                <a:gd name="T47" fmla="*/ 0 h 40"/>
                <a:gd name="T48" fmla="*/ 26 w 38"/>
                <a:gd name="T49" fmla="*/ 0 h 40"/>
                <a:gd name="T50" fmla="*/ 32 w 38"/>
                <a:gd name="T51" fmla="*/ 2 h 40"/>
                <a:gd name="T52" fmla="*/ 32 w 38"/>
                <a:gd name="T53" fmla="*/ 2 h 40"/>
                <a:gd name="T54" fmla="*/ 36 w 38"/>
                <a:gd name="T55" fmla="*/ 6 h 40"/>
                <a:gd name="T56" fmla="*/ 36 w 38"/>
                <a:gd name="T57" fmla="*/ 6 h 40"/>
                <a:gd name="T58" fmla="*/ 38 w 38"/>
                <a:gd name="T59" fmla="*/ 10 h 40"/>
                <a:gd name="T60" fmla="*/ 38 w 38"/>
                <a:gd name="T61" fmla="*/ 10 h 40"/>
                <a:gd name="T62" fmla="*/ 38 w 38"/>
                <a:gd name="T63" fmla="*/ 16 h 40"/>
                <a:gd name="T64" fmla="*/ 38 w 38"/>
                <a:gd name="T65" fmla="*/ 40 h 40"/>
                <a:gd name="T66" fmla="*/ 38 w 38"/>
                <a:gd name="T6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40">
                  <a:moveTo>
                    <a:pt x="38" y="40"/>
                  </a:moveTo>
                  <a:lnTo>
                    <a:pt x="26" y="40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2" y="18"/>
                  </a:lnTo>
                  <a:lnTo>
                    <a:pt x="12" y="40"/>
                  </a:lnTo>
                  <a:lnTo>
                    <a:pt x="0" y="40"/>
                  </a:lnTo>
                  <a:lnTo>
                    <a:pt x="0" y="2"/>
                  </a:lnTo>
                  <a:lnTo>
                    <a:pt x="12" y="2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8" y="16"/>
                  </a:lnTo>
                  <a:lnTo>
                    <a:pt x="38" y="40"/>
                  </a:lnTo>
                  <a:lnTo>
                    <a:pt x="38" y="40"/>
                  </a:lnTo>
                  <a:close/>
                </a:path>
              </a:pathLst>
            </a:custGeom>
            <a:solidFill>
              <a:srgbClr val="2C3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508"/>
            <p:cNvSpPr>
              <a:spLocks noEditPoints="1"/>
            </p:cNvSpPr>
            <p:nvPr/>
          </p:nvSpPr>
          <p:spPr bwMode="auto">
            <a:xfrm>
              <a:off x="4579938" y="2979738"/>
              <a:ext cx="104775" cy="120650"/>
            </a:xfrm>
            <a:custGeom>
              <a:avLst/>
              <a:gdLst>
                <a:gd name="T0" fmla="*/ 66 w 66"/>
                <a:gd name="T1" fmla="*/ 38 h 76"/>
                <a:gd name="T2" fmla="*/ 64 w 66"/>
                <a:gd name="T3" fmla="*/ 54 h 76"/>
                <a:gd name="T4" fmla="*/ 60 w 66"/>
                <a:gd name="T5" fmla="*/ 60 h 76"/>
                <a:gd name="T6" fmla="*/ 56 w 66"/>
                <a:gd name="T7" fmla="*/ 66 h 76"/>
                <a:gd name="T8" fmla="*/ 46 w 66"/>
                <a:gd name="T9" fmla="*/ 74 h 76"/>
                <a:gd name="T10" fmla="*/ 40 w 66"/>
                <a:gd name="T11" fmla="*/ 76 h 76"/>
                <a:gd name="T12" fmla="*/ 32 w 66"/>
                <a:gd name="T13" fmla="*/ 76 h 76"/>
                <a:gd name="T14" fmla="*/ 20 w 66"/>
                <a:gd name="T15" fmla="*/ 74 h 76"/>
                <a:gd name="T16" fmla="*/ 14 w 66"/>
                <a:gd name="T17" fmla="*/ 70 h 76"/>
                <a:gd name="T18" fmla="*/ 8 w 66"/>
                <a:gd name="T19" fmla="*/ 66 h 76"/>
                <a:gd name="T20" fmla="*/ 2 w 66"/>
                <a:gd name="T21" fmla="*/ 54 h 76"/>
                <a:gd name="T22" fmla="*/ 0 w 66"/>
                <a:gd name="T23" fmla="*/ 46 h 76"/>
                <a:gd name="T24" fmla="*/ 0 w 66"/>
                <a:gd name="T25" fmla="*/ 38 h 76"/>
                <a:gd name="T26" fmla="*/ 2 w 66"/>
                <a:gd name="T27" fmla="*/ 22 h 76"/>
                <a:gd name="T28" fmla="*/ 6 w 66"/>
                <a:gd name="T29" fmla="*/ 16 h 76"/>
                <a:gd name="T30" fmla="*/ 8 w 66"/>
                <a:gd name="T31" fmla="*/ 10 h 76"/>
                <a:gd name="T32" fmla="*/ 20 w 66"/>
                <a:gd name="T33" fmla="*/ 2 h 76"/>
                <a:gd name="T34" fmla="*/ 26 w 66"/>
                <a:gd name="T35" fmla="*/ 0 h 76"/>
                <a:gd name="T36" fmla="*/ 32 w 66"/>
                <a:gd name="T37" fmla="*/ 0 h 76"/>
                <a:gd name="T38" fmla="*/ 46 w 66"/>
                <a:gd name="T39" fmla="*/ 2 h 76"/>
                <a:gd name="T40" fmla="*/ 52 w 66"/>
                <a:gd name="T41" fmla="*/ 6 h 76"/>
                <a:gd name="T42" fmla="*/ 56 w 66"/>
                <a:gd name="T43" fmla="*/ 10 h 76"/>
                <a:gd name="T44" fmla="*/ 64 w 66"/>
                <a:gd name="T45" fmla="*/ 22 h 76"/>
                <a:gd name="T46" fmla="*/ 66 w 66"/>
                <a:gd name="T47" fmla="*/ 30 h 76"/>
                <a:gd name="T48" fmla="*/ 66 w 66"/>
                <a:gd name="T49" fmla="*/ 38 h 76"/>
                <a:gd name="T50" fmla="*/ 46 w 66"/>
                <a:gd name="T51" fmla="*/ 38 h 76"/>
                <a:gd name="T52" fmla="*/ 42 w 66"/>
                <a:gd name="T53" fmla="*/ 24 h 76"/>
                <a:gd name="T54" fmla="*/ 38 w 66"/>
                <a:gd name="T55" fmla="*/ 20 h 76"/>
                <a:gd name="T56" fmla="*/ 32 w 66"/>
                <a:gd name="T57" fmla="*/ 18 h 76"/>
                <a:gd name="T58" fmla="*/ 24 w 66"/>
                <a:gd name="T59" fmla="*/ 24 h 76"/>
                <a:gd name="T60" fmla="*/ 20 w 66"/>
                <a:gd name="T61" fmla="*/ 30 h 76"/>
                <a:gd name="T62" fmla="*/ 20 w 66"/>
                <a:gd name="T63" fmla="*/ 38 h 76"/>
                <a:gd name="T64" fmla="*/ 24 w 66"/>
                <a:gd name="T65" fmla="*/ 52 h 76"/>
                <a:gd name="T66" fmla="*/ 28 w 66"/>
                <a:gd name="T67" fmla="*/ 56 h 76"/>
                <a:gd name="T68" fmla="*/ 32 w 66"/>
                <a:gd name="T69" fmla="*/ 58 h 76"/>
                <a:gd name="T70" fmla="*/ 42 w 66"/>
                <a:gd name="T71" fmla="*/ 52 h 76"/>
                <a:gd name="T72" fmla="*/ 44 w 66"/>
                <a:gd name="T73" fmla="*/ 46 h 76"/>
                <a:gd name="T74" fmla="*/ 46 w 66"/>
                <a:gd name="T75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6" h="76">
                  <a:moveTo>
                    <a:pt x="66" y="38"/>
                  </a:moveTo>
                  <a:lnTo>
                    <a:pt x="66" y="38"/>
                  </a:lnTo>
                  <a:lnTo>
                    <a:pt x="66" y="46"/>
                  </a:lnTo>
                  <a:lnTo>
                    <a:pt x="64" y="54"/>
                  </a:lnTo>
                  <a:lnTo>
                    <a:pt x="64" y="54"/>
                  </a:lnTo>
                  <a:lnTo>
                    <a:pt x="60" y="60"/>
                  </a:lnTo>
                  <a:lnTo>
                    <a:pt x="56" y="66"/>
                  </a:lnTo>
                  <a:lnTo>
                    <a:pt x="56" y="66"/>
                  </a:lnTo>
                  <a:lnTo>
                    <a:pt x="52" y="70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40" y="76"/>
                  </a:lnTo>
                  <a:lnTo>
                    <a:pt x="32" y="76"/>
                  </a:lnTo>
                  <a:lnTo>
                    <a:pt x="32" y="76"/>
                  </a:lnTo>
                  <a:lnTo>
                    <a:pt x="26" y="76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14" y="70"/>
                  </a:lnTo>
                  <a:lnTo>
                    <a:pt x="8" y="66"/>
                  </a:lnTo>
                  <a:lnTo>
                    <a:pt x="8" y="66"/>
                  </a:lnTo>
                  <a:lnTo>
                    <a:pt x="6" y="60"/>
                  </a:lnTo>
                  <a:lnTo>
                    <a:pt x="2" y="54"/>
                  </a:lnTo>
                  <a:lnTo>
                    <a:pt x="2" y="54"/>
                  </a:lnTo>
                  <a:lnTo>
                    <a:pt x="0" y="46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0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6" y="16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4" y="6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52" y="6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60" y="16"/>
                  </a:lnTo>
                  <a:lnTo>
                    <a:pt x="64" y="22"/>
                  </a:lnTo>
                  <a:lnTo>
                    <a:pt x="64" y="22"/>
                  </a:lnTo>
                  <a:lnTo>
                    <a:pt x="66" y="30"/>
                  </a:lnTo>
                  <a:lnTo>
                    <a:pt x="66" y="38"/>
                  </a:lnTo>
                  <a:lnTo>
                    <a:pt x="66" y="38"/>
                  </a:lnTo>
                  <a:close/>
                  <a:moveTo>
                    <a:pt x="46" y="38"/>
                  </a:moveTo>
                  <a:lnTo>
                    <a:pt x="46" y="38"/>
                  </a:lnTo>
                  <a:lnTo>
                    <a:pt x="44" y="30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38" y="20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28" y="20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0" y="30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0" y="46"/>
                  </a:lnTo>
                  <a:lnTo>
                    <a:pt x="24" y="52"/>
                  </a:lnTo>
                  <a:lnTo>
                    <a:pt x="24" y="52"/>
                  </a:lnTo>
                  <a:lnTo>
                    <a:pt x="28" y="56"/>
                  </a:lnTo>
                  <a:lnTo>
                    <a:pt x="32" y="58"/>
                  </a:lnTo>
                  <a:lnTo>
                    <a:pt x="32" y="58"/>
                  </a:lnTo>
                  <a:lnTo>
                    <a:pt x="38" y="56"/>
                  </a:lnTo>
                  <a:lnTo>
                    <a:pt x="42" y="52"/>
                  </a:lnTo>
                  <a:lnTo>
                    <a:pt x="42" y="52"/>
                  </a:lnTo>
                  <a:lnTo>
                    <a:pt x="44" y="46"/>
                  </a:lnTo>
                  <a:lnTo>
                    <a:pt x="46" y="38"/>
                  </a:lnTo>
                  <a:lnTo>
                    <a:pt x="46" y="38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509"/>
            <p:cNvSpPr>
              <a:spLocks/>
            </p:cNvSpPr>
            <p:nvPr/>
          </p:nvSpPr>
          <p:spPr bwMode="auto">
            <a:xfrm>
              <a:off x="4703763" y="2982913"/>
              <a:ext cx="92075" cy="117475"/>
            </a:xfrm>
            <a:custGeom>
              <a:avLst/>
              <a:gdLst>
                <a:gd name="T0" fmla="*/ 58 w 58"/>
                <a:gd name="T1" fmla="*/ 54 h 74"/>
                <a:gd name="T2" fmla="*/ 58 w 58"/>
                <a:gd name="T3" fmla="*/ 74 h 74"/>
                <a:gd name="T4" fmla="*/ 2 w 58"/>
                <a:gd name="T5" fmla="*/ 74 h 74"/>
                <a:gd name="T6" fmla="*/ 2 w 58"/>
                <a:gd name="T7" fmla="*/ 54 h 74"/>
                <a:gd name="T8" fmla="*/ 20 w 58"/>
                <a:gd name="T9" fmla="*/ 54 h 74"/>
                <a:gd name="T10" fmla="*/ 20 w 58"/>
                <a:gd name="T11" fmla="*/ 22 h 74"/>
                <a:gd name="T12" fmla="*/ 20 w 58"/>
                <a:gd name="T13" fmla="*/ 22 h 74"/>
                <a:gd name="T14" fmla="*/ 16 w 58"/>
                <a:gd name="T15" fmla="*/ 26 h 74"/>
                <a:gd name="T16" fmla="*/ 16 w 58"/>
                <a:gd name="T17" fmla="*/ 26 h 74"/>
                <a:gd name="T18" fmla="*/ 12 w 58"/>
                <a:gd name="T19" fmla="*/ 28 h 74"/>
                <a:gd name="T20" fmla="*/ 12 w 58"/>
                <a:gd name="T21" fmla="*/ 28 h 74"/>
                <a:gd name="T22" fmla="*/ 4 w 58"/>
                <a:gd name="T23" fmla="*/ 30 h 74"/>
                <a:gd name="T24" fmla="*/ 4 w 58"/>
                <a:gd name="T25" fmla="*/ 30 h 74"/>
                <a:gd name="T26" fmla="*/ 0 w 58"/>
                <a:gd name="T27" fmla="*/ 32 h 74"/>
                <a:gd name="T28" fmla="*/ 0 w 58"/>
                <a:gd name="T29" fmla="*/ 12 h 74"/>
                <a:gd name="T30" fmla="*/ 0 w 58"/>
                <a:gd name="T31" fmla="*/ 12 h 74"/>
                <a:gd name="T32" fmla="*/ 4 w 58"/>
                <a:gd name="T33" fmla="*/ 12 h 74"/>
                <a:gd name="T34" fmla="*/ 4 w 58"/>
                <a:gd name="T35" fmla="*/ 12 h 74"/>
                <a:gd name="T36" fmla="*/ 12 w 58"/>
                <a:gd name="T37" fmla="*/ 8 h 74"/>
                <a:gd name="T38" fmla="*/ 12 w 58"/>
                <a:gd name="T39" fmla="*/ 8 h 74"/>
                <a:gd name="T40" fmla="*/ 16 w 58"/>
                <a:gd name="T41" fmla="*/ 4 h 74"/>
                <a:gd name="T42" fmla="*/ 16 w 58"/>
                <a:gd name="T43" fmla="*/ 4 h 74"/>
                <a:gd name="T44" fmla="*/ 20 w 58"/>
                <a:gd name="T45" fmla="*/ 0 h 74"/>
                <a:gd name="T46" fmla="*/ 40 w 58"/>
                <a:gd name="T47" fmla="*/ 0 h 74"/>
                <a:gd name="T48" fmla="*/ 40 w 58"/>
                <a:gd name="T49" fmla="*/ 54 h 74"/>
                <a:gd name="T50" fmla="*/ 58 w 58"/>
                <a:gd name="T51" fmla="*/ 54 h 74"/>
                <a:gd name="T52" fmla="*/ 58 w 58"/>
                <a:gd name="T53" fmla="*/ 5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74">
                  <a:moveTo>
                    <a:pt x="58" y="54"/>
                  </a:moveTo>
                  <a:lnTo>
                    <a:pt x="58" y="74"/>
                  </a:lnTo>
                  <a:lnTo>
                    <a:pt x="2" y="74"/>
                  </a:lnTo>
                  <a:lnTo>
                    <a:pt x="2" y="54"/>
                  </a:lnTo>
                  <a:lnTo>
                    <a:pt x="20" y="5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3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20" y="0"/>
                  </a:lnTo>
                  <a:lnTo>
                    <a:pt x="40" y="0"/>
                  </a:lnTo>
                  <a:lnTo>
                    <a:pt x="40" y="54"/>
                  </a:lnTo>
                  <a:lnTo>
                    <a:pt x="58" y="54"/>
                  </a:lnTo>
                  <a:lnTo>
                    <a:pt x="58" y="54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510"/>
            <p:cNvSpPr>
              <a:spLocks noEditPoints="1"/>
            </p:cNvSpPr>
            <p:nvPr/>
          </p:nvSpPr>
          <p:spPr bwMode="auto">
            <a:xfrm>
              <a:off x="4497388" y="2805113"/>
              <a:ext cx="82550" cy="85725"/>
            </a:xfrm>
            <a:custGeom>
              <a:avLst/>
              <a:gdLst>
                <a:gd name="T0" fmla="*/ 26 w 52"/>
                <a:gd name="T1" fmla="*/ 54 h 54"/>
                <a:gd name="T2" fmla="*/ 16 w 52"/>
                <a:gd name="T3" fmla="*/ 52 h 54"/>
                <a:gd name="T4" fmla="*/ 8 w 52"/>
                <a:gd name="T5" fmla="*/ 46 h 54"/>
                <a:gd name="T6" fmla="*/ 2 w 52"/>
                <a:gd name="T7" fmla="*/ 36 h 54"/>
                <a:gd name="T8" fmla="*/ 0 w 52"/>
                <a:gd name="T9" fmla="*/ 26 h 54"/>
                <a:gd name="T10" fmla="*/ 2 w 52"/>
                <a:gd name="T11" fmla="*/ 16 h 54"/>
                <a:gd name="T12" fmla="*/ 8 w 52"/>
                <a:gd name="T13" fmla="*/ 8 h 54"/>
                <a:gd name="T14" fmla="*/ 16 w 52"/>
                <a:gd name="T15" fmla="*/ 2 h 54"/>
                <a:gd name="T16" fmla="*/ 26 w 52"/>
                <a:gd name="T17" fmla="*/ 0 h 54"/>
                <a:gd name="T18" fmla="*/ 32 w 52"/>
                <a:gd name="T19" fmla="*/ 2 h 54"/>
                <a:gd name="T20" fmla="*/ 38 w 52"/>
                <a:gd name="T21" fmla="*/ 2 h 54"/>
                <a:gd name="T22" fmla="*/ 46 w 52"/>
                <a:gd name="T23" fmla="*/ 8 h 54"/>
                <a:gd name="T24" fmla="*/ 52 w 52"/>
                <a:gd name="T25" fmla="*/ 18 h 54"/>
                <a:gd name="T26" fmla="*/ 52 w 52"/>
                <a:gd name="T27" fmla="*/ 28 h 54"/>
                <a:gd name="T28" fmla="*/ 50 w 52"/>
                <a:gd name="T29" fmla="*/ 38 h 54"/>
                <a:gd name="T30" fmla="*/ 46 w 52"/>
                <a:gd name="T31" fmla="*/ 46 h 54"/>
                <a:gd name="T32" fmla="*/ 38 w 52"/>
                <a:gd name="T33" fmla="*/ 52 h 54"/>
                <a:gd name="T34" fmla="*/ 26 w 52"/>
                <a:gd name="T35" fmla="*/ 54 h 54"/>
                <a:gd name="T36" fmla="*/ 14 w 52"/>
                <a:gd name="T37" fmla="*/ 28 h 54"/>
                <a:gd name="T38" fmla="*/ 14 w 52"/>
                <a:gd name="T39" fmla="*/ 32 h 54"/>
                <a:gd name="T40" fmla="*/ 16 w 52"/>
                <a:gd name="T41" fmla="*/ 38 h 54"/>
                <a:gd name="T42" fmla="*/ 20 w 52"/>
                <a:gd name="T43" fmla="*/ 42 h 54"/>
                <a:gd name="T44" fmla="*/ 26 w 52"/>
                <a:gd name="T45" fmla="*/ 42 h 54"/>
                <a:gd name="T46" fmla="*/ 32 w 52"/>
                <a:gd name="T47" fmla="*/ 42 h 54"/>
                <a:gd name="T48" fmla="*/ 38 w 52"/>
                <a:gd name="T49" fmla="*/ 38 h 54"/>
                <a:gd name="T50" fmla="*/ 40 w 52"/>
                <a:gd name="T51" fmla="*/ 32 h 54"/>
                <a:gd name="T52" fmla="*/ 40 w 52"/>
                <a:gd name="T53" fmla="*/ 26 h 54"/>
                <a:gd name="T54" fmla="*/ 40 w 52"/>
                <a:gd name="T55" fmla="*/ 22 h 54"/>
                <a:gd name="T56" fmla="*/ 36 w 52"/>
                <a:gd name="T57" fmla="*/ 16 h 54"/>
                <a:gd name="T58" fmla="*/ 32 w 52"/>
                <a:gd name="T59" fmla="*/ 12 h 54"/>
                <a:gd name="T60" fmla="*/ 26 w 52"/>
                <a:gd name="T61" fmla="*/ 12 h 54"/>
                <a:gd name="T62" fmla="*/ 20 w 52"/>
                <a:gd name="T63" fmla="*/ 12 h 54"/>
                <a:gd name="T64" fmla="*/ 16 w 52"/>
                <a:gd name="T65" fmla="*/ 16 h 54"/>
                <a:gd name="T66" fmla="*/ 14 w 52"/>
                <a:gd name="T67" fmla="*/ 22 h 54"/>
                <a:gd name="T68" fmla="*/ 14 w 52"/>
                <a:gd name="T69" fmla="*/ 2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" h="54">
                  <a:moveTo>
                    <a:pt x="26" y="54"/>
                  </a:moveTo>
                  <a:lnTo>
                    <a:pt x="26" y="54"/>
                  </a:lnTo>
                  <a:lnTo>
                    <a:pt x="22" y="54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8" y="8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2" y="28"/>
                  </a:lnTo>
                  <a:lnTo>
                    <a:pt x="52" y="2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38" y="52"/>
                  </a:lnTo>
                  <a:lnTo>
                    <a:pt x="38" y="52"/>
                  </a:lnTo>
                  <a:lnTo>
                    <a:pt x="26" y="54"/>
                  </a:lnTo>
                  <a:lnTo>
                    <a:pt x="26" y="54"/>
                  </a:lnTo>
                  <a:close/>
                  <a:moveTo>
                    <a:pt x="14" y="28"/>
                  </a:moveTo>
                  <a:lnTo>
                    <a:pt x="14" y="28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40" y="32"/>
                  </a:lnTo>
                  <a:lnTo>
                    <a:pt x="40" y="32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8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511"/>
            <p:cNvSpPr>
              <a:spLocks noEditPoints="1"/>
            </p:cNvSpPr>
            <p:nvPr/>
          </p:nvSpPr>
          <p:spPr bwMode="auto">
            <a:xfrm>
              <a:off x="4589463" y="2827338"/>
              <a:ext cx="66675" cy="88900"/>
            </a:xfrm>
            <a:custGeom>
              <a:avLst/>
              <a:gdLst>
                <a:gd name="T0" fmla="*/ 26 w 42"/>
                <a:gd name="T1" fmla="*/ 40 h 56"/>
                <a:gd name="T2" fmla="*/ 26 w 42"/>
                <a:gd name="T3" fmla="*/ 40 h 56"/>
                <a:gd name="T4" fmla="*/ 18 w 42"/>
                <a:gd name="T5" fmla="*/ 38 h 56"/>
                <a:gd name="T6" fmla="*/ 18 w 42"/>
                <a:gd name="T7" fmla="*/ 38 h 56"/>
                <a:gd name="T8" fmla="*/ 12 w 42"/>
                <a:gd name="T9" fmla="*/ 34 h 56"/>
                <a:gd name="T10" fmla="*/ 12 w 42"/>
                <a:gd name="T11" fmla="*/ 56 h 56"/>
                <a:gd name="T12" fmla="*/ 0 w 42"/>
                <a:gd name="T13" fmla="*/ 56 h 56"/>
                <a:gd name="T14" fmla="*/ 0 w 42"/>
                <a:gd name="T15" fmla="*/ 0 h 56"/>
                <a:gd name="T16" fmla="*/ 12 w 42"/>
                <a:gd name="T17" fmla="*/ 0 h 56"/>
                <a:gd name="T18" fmla="*/ 12 w 42"/>
                <a:gd name="T19" fmla="*/ 6 h 56"/>
                <a:gd name="T20" fmla="*/ 12 w 42"/>
                <a:gd name="T21" fmla="*/ 6 h 56"/>
                <a:gd name="T22" fmla="*/ 16 w 42"/>
                <a:gd name="T23" fmla="*/ 2 h 56"/>
                <a:gd name="T24" fmla="*/ 16 w 42"/>
                <a:gd name="T25" fmla="*/ 2 h 56"/>
                <a:gd name="T26" fmla="*/ 24 w 42"/>
                <a:gd name="T27" fmla="*/ 0 h 56"/>
                <a:gd name="T28" fmla="*/ 24 w 42"/>
                <a:gd name="T29" fmla="*/ 0 h 56"/>
                <a:gd name="T30" fmla="*/ 32 w 42"/>
                <a:gd name="T31" fmla="*/ 2 h 56"/>
                <a:gd name="T32" fmla="*/ 32 w 42"/>
                <a:gd name="T33" fmla="*/ 2 h 56"/>
                <a:gd name="T34" fmla="*/ 38 w 42"/>
                <a:gd name="T35" fmla="*/ 6 h 56"/>
                <a:gd name="T36" fmla="*/ 38 w 42"/>
                <a:gd name="T37" fmla="*/ 6 h 56"/>
                <a:gd name="T38" fmla="*/ 40 w 42"/>
                <a:gd name="T39" fmla="*/ 12 h 56"/>
                <a:gd name="T40" fmla="*/ 40 w 42"/>
                <a:gd name="T41" fmla="*/ 12 h 56"/>
                <a:gd name="T42" fmla="*/ 42 w 42"/>
                <a:gd name="T43" fmla="*/ 20 h 56"/>
                <a:gd name="T44" fmla="*/ 42 w 42"/>
                <a:gd name="T45" fmla="*/ 20 h 56"/>
                <a:gd name="T46" fmla="*/ 42 w 42"/>
                <a:gd name="T47" fmla="*/ 28 h 56"/>
                <a:gd name="T48" fmla="*/ 42 w 42"/>
                <a:gd name="T49" fmla="*/ 28 h 56"/>
                <a:gd name="T50" fmla="*/ 38 w 42"/>
                <a:gd name="T51" fmla="*/ 34 h 56"/>
                <a:gd name="T52" fmla="*/ 38 w 42"/>
                <a:gd name="T53" fmla="*/ 34 h 56"/>
                <a:gd name="T54" fmla="*/ 32 w 42"/>
                <a:gd name="T55" fmla="*/ 38 h 56"/>
                <a:gd name="T56" fmla="*/ 32 w 42"/>
                <a:gd name="T57" fmla="*/ 38 h 56"/>
                <a:gd name="T58" fmla="*/ 26 w 42"/>
                <a:gd name="T59" fmla="*/ 40 h 56"/>
                <a:gd name="T60" fmla="*/ 26 w 42"/>
                <a:gd name="T61" fmla="*/ 40 h 56"/>
                <a:gd name="T62" fmla="*/ 22 w 42"/>
                <a:gd name="T63" fmla="*/ 30 h 56"/>
                <a:gd name="T64" fmla="*/ 22 w 42"/>
                <a:gd name="T65" fmla="*/ 30 h 56"/>
                <a:gd name="T66" fmla="*/ 26 w 42"/>
                <a:gd name="T67" fmla="*/ 30 h 56"/>
                <a:gd name="T68" fmla="*/ 26 w 42"/>
                <a:gd name="T69" fmla="*/ 30 h 56"/>
                <a:gd name="T70" fmla="*/ 28 w 42"/>
                <a:gd name="T71" fmla="*/ 26 h 56"/>
                <a:gd name="T72" fmla="*/ 28 w 42"/>
                <a:gd name="T73" fmla="*/ 26 h 56"/>
                <a:gd name="T74" fmla="*/ 30 w 42"/>
                <a:gd name="T75" fmla="*/ 24 h 56"/>
                <a:gd name="T76" fmla="*/ 30 w 42"/>
                <a:gd name="T77" fmla="*/ 24 h 56"/>
                <a:gd name="T78" fmla="*/ 30 w 42"/>
                <a:gd name="T79" fmla="*/ 20 h 56"/>
                <a:gd name="T80" fmla="*/ 30 w 42"/>
                <a:gd name="T81" fmla="*/ 20 h 56"/>
                <a:gd name="T82" fmla="*/ 30 w 42"/>
                <a:gd name="T83" fmla="*/ 16 h 56"/>
                <a:gd name="T84" fmla="*/ 30 w 42"/>
                <a:gd name="T85" fmla="*/ 16 h 56"/>
                <a:gd name="T86" fmla="*/ 28 w 42"/>
                <a:gd name="T87" fmla="*/ 12 h 56"/>
                <a:gd name="T88" fmla="*/ 28 w 42"/>
                <a:gd name="T89" fmla="*/ 12 h 56"/>
                <a:gd name="T90" fmla="*/ 24 w 42"/>
                <a:gd name="T91" fmla="*/ 10 h 56"/>
                <a:gd name="T92" fmla="*/ 24 w 42"/>
                <a:gd name="T93" fmla="*/ 10 h 56"/>
                <a:gd name="T94" fmla="*/ 20 w 42"/>
                <a:gd name="T95" fmla="*/ 10 h 56"/>
                <a:gd name="T96" fmla="*/ 20 w 42"/>
                <a:gd name="T97" fmla="*/ 10 h 56"/>
                <a:gd name="T98" fmla="*/ 16 w 42"/>
                <a:gd name="T99" fmla="*/ 12 h 56"/>
                <a:gd name="T100" fmla="*/ 16 w 42"/>
                <a:gd name="T101" fmla="*/ 12 h 56"/>
                <a:gd name="T102" fmla="*/ 12 w 42"/>
                <a:gd name="T103" fmla="*/ 16 h 56"/>
                <a:gd name="T104" fmla="*/ 12 w 42"/>
                <a:gd name="T105" fmla="*/ 24 h 56"/>
                <a:gd name="T106" fmla="*/ 12 w 42"/>
                <a:gd name="T107" fmla="*/ 24 h 56"/>
                <a:gd name="T108" fmla="*/ 16 w 42"/>
                <a:gd name="T109" fmla="*/ 28 h 56"/>
                <a:gd name="T110" fmla="*/ 16 w 42"/>
                <a:gd name="T111" fmla="*/ 28 h 56"/>
                <a:gd name="T112" fmla="*/ 22 w 42"/>
                <a:gd name="T113" fmla="*/ 30 h 56"/>
                <a:gd name="T114" fmla="*/ 22 w 42"/>
                <a:gd name="T115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2" h="56">
                  <a:moveTo>
                    <a:pt x="26" y="40"/>
                  </a:moveTo>
                  <a:lnTo>
                    <a:pt x="26" y="40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2" y="34"/>
                  </a:lnTo>
                  <a:lnTo>
                    <a:pt x="12" y="56"/>
                  </a:lnTo>
                  <a:lnTo>
                    <a:pt x="0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2" y="38"/>
                  </a:lnTo>
                  <a:lnTo>
                    <a:pt x="32" y="38"/>
                  </a:lnTo>
                  <a:lnTo>
                    <a:pt x="26" y="40"/>
                  </a:lnTo>
                  <a:lnTo>
                    <a:pt x="26" y="40"/>
                  </a:lnTo>
                  <a:close/>
                  <a:moveTo>
                    <a:pt x="22" y="30"/>
                  </a:moveTo>
                  <a:lnTo>
                    <a:pt x="22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2" y="16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22" y="30"/>
                  </a:lnTo>
                  <a:lnTo>
                    <a:pt x="22" y="30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512"/>
            <p:cNvSpPr>
              <a:spLocks/>
            </p:cNvSpPr>
            <p:nvPr/>
          </p:nvSpPr>
          <p:spPr bwMode="auto">
            <a:xfrm>
              <a:off x="4662488" y="2808288"/>
              <a:ext cx="41275" cy="82550"/>
            </a:xfrm>
            <a:custGeom>
              <a:avLst/>
              <a:gdLst>
                <a:gd name="T0" fmla="*/ 26 w 26"/>
                <a:gd name="T1" fmla="*/ 50 h 52"/>
                <a:gd name="T2" fmla="*/ 26 w 26"/>
                <a:gd name="T3" fmla="*/ 50 h 52"/>
                <a:gd name="T4" fmla="*/ 22 w 26"/>
                <a:gd name="T5" fmla="*/ 52 h 52"/>
                <a:gd name="T6" fmla="*/ 22 w 26"/>
                <a:gd name="T7" fmla="*/ 52 h 52"/>
                <a:gd name="T8" fmla="*/ 14 w 26"/>
                <a:gd name="T9" fmla="*/ 52 h 52"/>
                <a:gd name="T10" fmla="*/ 14 w 26"/>
                <a:gd name="T11" fmla="*/ 52 h 52"/>
                <a:gd name="T12" fmla="*/ 10 w 26"/>
                <a:gd name="T13" fmla="*/ 52 h 52"/>
                <a:gd name="T14" fmla="*/ 10 w 26"/>
                <a:gd name="T15" fmla="*/ 52 h 52"/>
                <a:gd name="T16" fmla="*/ 8 w 26"/>
                <a:gd name="T17" fmla="*/ 50 h 52"/>
                <a:gd name="T18" fmla="*/ 8 w 26"/>
                <a:gd name="T19" fmla="*/ 50 h 52"/>
                <a:gd name="T20" fmla="*/ 6 w 26"/>
                <a:gd name="T21" fmla="*/ 46 h 52"/>
                <a:gd name="T22" fmla="*/ 6 w 26"/>
                <a:gd name="T23" fmla="*/ 46 h 52"/>
                <a:gd name="T24" fmla="*/ 4 w 26"/>
                <a:gd name="T25" fmla="*/ 42 h 52"/>
                <a:gd name="T26" fmla="*/ 4 w 26"/>
                <a:gd name="T27" fmla="*/ 22 h 52"/>
                <a:gd name="T28" fmla="*/ 0 w 26"/>
                <a:gd name="T29" fmla="*/ 22 h 52"/>
                <a:gd name="T30" fmla="*/ 0 w 26"/>
                <a:gd name="T31" fmla="*/ 12 h 52"/>
                <a:gd name="T32" fmla="*/ 4 w 26"/>
                <a:gd name="T33" fmla="*/ 12 h 52"/>
                <a:gd name="T34" fmla="*/ 4 w 26"/>
                <a:gd name="T35" fmla="*/ 0 h 52"/>
                <a:gd name="T36" fmla="*/ 16 w 26"/>
                <a:gd name="T37" fmla="*/ 0 h 52"/>
                <a:gd name="T38" fmla="*/ 16 w 26"/>
                <a:gd name="T39" fmla="*/ 12 h 52"/>
                <a:gd name="T40" fmla="*/ 24 w 26"/>
                <a:gd name="T41" fmla="*/ 12 h 52"/>
                <a:gd name="T42" fmla="*/ 24 w 26"/>
                <a:gd name="T43" fmla="*/ 22 h 52"/>
                <a:gd name="T44" fmla="*/ 16 w 26"/>
                <a:gd name="T45" fmla="*/ 22 h 52"/>
                <a:gd name="T46" fmla="*/ 16 w 26"/>
                <a:gd name="T47" fmla="*/ 38 h 52"/>
                <a:gd name="T48" fmla="*/ 16 w 26"/>
                <a:gd name="T49" fmla="*/ 38 h 52"/>
                <a:gd name="T50" fmla="*/ 16 w 26"/>
                <a:gd name="T51" fmla="*/ 40 h 52"/>
                <a:gd name="T52" fmla="*/ 16 w 26"/>
                <a:gd name="T53" fmla="*/ 40 h 52"/>
                <a:gd name="T54" fmla="*/ 20 w 26"/>
                <a:gd name="T55" fmla="*/ 42 h 52"/>
                <a:gd name="T56" fmla="*/ 20 w 26"/>
                <a:gd name="T57" fmla="*/ 42 h 52"/>
                <a:gd name="T58" fmla="*/ 22 w 26"/>
                <a:gd name="T59" fmla="*/ 40 h 52"/>
                <a:gd name="T60" fmla="*/ 22 w 26"/>
                <a:gd name="T61" fmla="*/ 40 h 52"/>
                <a:gd name="T62" fmla="*/ 24 w 26"/>
                <a:gd name="T63" fmla="*/ 40 h 52"/>
                <a:gd name="T64" fmla="*/ 26 w 26"/>
                <a:gd name="T65" fmla="*/ 50 h 52"/>
                <a:gd name="T66" fmla="*/ 26 w 26"/>
                <a:gd name="T67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52">
                  <a:moveTo>
                    <a:pt x="26" y="50"/>
                  </a:moveTo>
                  <a:lnTo>
                    <a:pt x="26" y="50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4" y="42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" y="0"/>
                  </a:lnTo>
                  <a:lnTo>
                    <a:pt x="16" y="0"/>
                  </a:lnTo>
                  <a:lnTo>
                    <a:pt x="16" y="12"/>
                  </a:lnTo>
                  <a:lnTo>
                    <a:pt x="24" y="12"/>
                  </a:lnTo>
                  <a:lnTo>
                    <a:pt x="24" y="22"/>
                  </a:lnTo>
                  <a:lnTo>
                    <a:pt x="16" y="22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4" y="40"/>
                  </a:lnTo>
                  <a:lnTo>
                    <a:pt x="26" y="50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513"/>
            <p:cNvSpPr>
              <a:spLocks noEditPoints="1"/>
            </p:cNvSpPr>
            <p:nvPr/>
          </p:nvSpPr>
          <p:spPr bwMode="auto">
            <a:xfrm>
              <a:off x="4713288" y="2805113"/>
              <a:ext cx="19050" cy="85725"/>
            </a:xfrm>
            <a:custGeom>
              <a:avLst/>
              <a:gdLst>
                <a:gd name="T0" fmla="*/ 0 w 12"/>
                <a:gd name="T1" fmla="*/ 54 h 54"/>
                <a:gd name="T2" fmla="*/ 0 w 12"/>
                <a:gd name="T3" fmla="*/ 14 h 54"/>
                <a:gd name="T4" fmla="*/ 12 w 12"/>
                <a:gd name="T5" fmla="*/ 14 h 54"/>
                <a:gd name="T6" fmla="*/ 12 w 12"/>
                <a:gd name="T7" fmla="*/ 54 h 54"/>
                <a:gd name="T8" fmla="*/ 0 w 12"/>
                <a:gd name="T9" fmla="*/ 54 h 54"/>
                <a:gd name="T10" fmla="*/ 0 w 12"/>
                <a:gd name="T11" fmla="*/ 54 h 54"/>
                <a:gd name="T12" fmla="*/ 0 w 12"/>
                <a:gd name="T13" fmla="*/ 10 h 54"/>
                <a:gd name="T14" fmla="*/ 0 w 12"/>
                <a:gd name="T15" fmla="*/ 0 h 54"/>
                <a:gd name="T16" fmla="*/ 12 w 12"/>
                <a:gd name="T17" fmla="*/ 0 h 54"/>
                <a:gd name="T18" fmla="*/ 12 w 12"/>
                <a:gd name="T19" fmla="*/ 10 h 54"/>
                <a:gd name="T20" fmla="*/ 0 w 12"/>
                <a:gd name="T21" fmla="*/ 10 h 54"/>
                <a:gd name="T22" fmla="*/ 0 w 12"/>
                <a:gd name="T23" fmla="*/ 1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0" y="14"/>
                  </a:lnTo>
                  <a:lnTo>
                    <a:pt x="12" y="14"/>
                  </a:lnTo>
                  <a:lnTo>
                    <a:pt x="12" y="54"/>
                  </a:lnTo>
                  <a:lnTo>
                    <a:pt x="0" y="54"/>
                  </a:lnTo>
                  <a:lnTo>
                    <a:pt x="0" y="54"/>
                  </a:lnTo>
                  <a:close/>
                  <a:moveTo>
                    <a:pt x="0" y="10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2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514"/>
            <p:cNvSpPr>
              <a:spLocks noEditPoints="1"/>
            </p:cNvSpPr>
            <p:nvPr/>
          </p:nvSpPr>
          <p:spPr bwMode="auto">
            <a:xfrm>
              <a:off x="4741863" y="2827338"/>
              <a:ext cx="63500" cy="63500"/>
            </a:xfrm>
            <a:custGeom>
              <a:avLst/>
              <a:gdLst>
                <a:gd name="T0" fmla="*/ 20 w 40"/>
                <a:gd name="T1" fmla="*/ 40 h 40"/>
                <a:gd name="T2" fmla="*/ 12 w 40"/>
                <a:gd name="T3" fmla="*/ 38 h 40"/>
                <a:gd name="T4" fmla="*/ 4 w 40"/>
                <a:gd name="T5" fmla="*/ 34 h 40"/>
                <a:gd name="T6" fmla="*/ 0 w 40"/>
                <a:gd name="T7" fmla="*/ 28 h 40"/>
                <a:gd name="T8" fmla="*/ 0 w 40"/>
                <a:gd name="T9" fmla="*/ 20 h 40"/>
                <a:gd name="T10" fmla="*/ 0 w 40"/>
                <a:gd name="T11" fmla="*/ 12 h 40"/>
                <a:gd name="T12" fmla="*/ 4 w 40"/>
                <a:gd name="T13" fmla="*/ 6 h 40"/>
                <a:gd name="T14" fmla="*/ 12 w 40"/>
                <a:gd name="T15" fmla="*/ 2 h 40"/>
                <a:gd name="T16" fmla="*/ 20 w 40"/>
                <a:gd name="T17" fmla="*/ 0 h 40"/>
                <a:gd name="T18" fmla="*/ 28 w 40"/>
                <a:gd name="T19" fmla="*/ 2 h 40"/>
                <a:gd name="T20" fmla="*/ 36 w 40"/>
                <a:gd name="T21" fmla="*/ 6 h 40"/>
                <a:gd name="T22" fmla="*/ 40 w 40"/>
                <a:gd name="T23" fmla="*/ 12 h 40"/>
                <a:gd name="T24" fmla="*/ 40 w 40"/>
                <a:gd name="T25" fmla="*/ 20 h 40"/>
                <a:gd name="T26" fmla="*/ 40 w 40"/>
                <a:gd name="T27" fmla="*/ 28 h 40"/>
                <a:gd name="T28" fmla="*/ 36 w 40"/>
                <a:gd name="T29" fmla="*/ 34 h 40"/>
                <a:gd name="T30" fmla="*/ 28 w 40"/>
                <a:gd name="T31" fmla="*/ 38 h 40"/>
                <a:gd name="T32" fmla="*/ 20 w 40"/>
                <a:gd name="T33" fmla="*/ 40 h 40"/>
                <a:gd name="T34" fmla="*/ 12 w 40"/>
                <a:gd name="T35" fmla="*/ 20 h 40"/>
                <a:gd name="T36" fmla="*/ 14 w 40"/>
                <a:gd name="T37" fmla="*/ 28 h 40"/>
                <a:gd name="T38" fmla="*/ 16 w 40"/>
                <a:gd name="T39" fmla="*/ 30 h 40"/>
                <a:gd name="T40" fmla="*/ 20 w 40"/>
                <a:gd name="T41" fmla="*/ 30 h 40"/>
                <a:gd name="T42" fmla="*/ 24 w 40"/>
                <a:gd name="T43" fmla="*/ 30 h 40"/>
                <a:gd name="T44" fmla="*/ 26 w 40"/>
                <a:gd name="T45" fmla="*/ 28 h 40"/>
                <a:gd name="T46" fmla="*/ 28 w 40"/>
                <a:gd name="T47" fmla="*/ 24 h 40"/>
                <a:gd name="T48" fmla="*/ 28 w 40"/>
                <a:gd name="T49" fmla="*/ 20 h 40"/>
                <a:gd name="T50" fmla="*/ 26 w 40"/>
                <a:gd name="T51" fmla="*/ 12 h 40"/>
                <a:gd name="T52" fmla="*/ 24 w 40"/>
                <a:gd name="T53" fmla="*/ 10 h 40"/>
                <a:gd name="T54" fmla="*/ 20 w 40"/>
                <a:gd name="T55" fmla="*/ 10 h 40"/>
                <a:gd name="T56" fmla="*/ 16 w 40"/>
                <a:gd name="T57" fmla="*/ 10 h 40"/>
                <a:gd name="T58" fmla="*/ 14 w 40"/>
                <a:gd name="T59" fmla="*/ 12 h 40"/>
                <a:gd name="T60" fmla="*/ 12 w 40"/>
                <a:gd name="T61" fmla="*/ 16 h 40"/>
                <a:gd name="T62" fmla="*/ 12 w 40"/>
                <a:gd name="T6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" h="40">
                  <a:moveTo>
                    <a:pt x="20" y="40"/>
                  </a:moveTo>
                  <a:lnTo>
                    <a:pt x="20" y="40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4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20" y="40"/>
                  </a:lnTo>
                  <a:close/>
                  <a:moveTo>
                    <a:pt x="12" y="20"/>
                  </a:moveTo>
                  <a:lnTo>
                    <a:pt x="12" y="20"/>
                  </a:lnTo>
                  <a:lnTo>
                    <a:pt x="12" y="2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6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16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4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20"/>
                  </a:lnTo>
                  <a:lnTo>
                    <a:pt x="12" y="20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515"/>
            <p:cNvSpPr>
              <a:spLocks/>
            </p:cNvSpPr>
            <p:nvPr/>
          </p:nvSpPr>
          <p:spPr bwMode="auto">
            <a:xfrm>
              <a:off x="4814888" y="2827338"/>
              <a:ext cx="60325" cy="63500"/>
            </a:xfrm>
            <a:custGeom>
              <a:avLst/>
              <a:gdLst>
                <a:gd name="T0" fmla="*/ 38 w 38"/>
                <a:gd name="T1" fmla="*/ 40 h 40"/>
                <a:gd name="T2" fmla="*/ 26 w 38"/>
                <a:gd name="T3" fmla="*/ 40 h 40"/>
                <a:gd name="T4" fmla="*/ 26 w 38"/>
                <a:gd name="T5" fmla="*/ 18 h 40"/>
                <a:gd name="T6" fmla="*/ 26 w 38"/>
                <a:gd name="T7" fmla="*/ 18 h 40"/>
                <a:gd name="T8" fmla="*/ 24 w 38"/>
                <a:gd name="T9" fmla="*/ 12 h 40"/>
                <a:gd name="T10" fmla="*/ 24 w 38"/>
                <a:gd name="T11" fmla="*/ 12 h 40"/>
                <a:gd name="T12" fmla="*/ 20 w 38"/>
                <a:gd name="T13" fmla="*/ 10 h 40"/>
                <a:gd name="T14" fmla="*/ 20 w 38"/>
                <a:gd name="T15" fmla="*/ 10 h 40"/>
                <a:gd name="T16" fmla="*/ 18 w 38"/>
                <a:gd name="T17" fmla="*/ 10 h 40"/>
                <a:gd name="T18" fmla="*/ 18 w 38"/>
                <a:gd name="T19" fmla="*/ 10 h 40"/>
                <a:gd name="T20" fmla="*/ 16 w 38"/>
                <a:gd name="T21" fmla="*/ 12 h 40"/>
                <a:gd name="T22" fmla="*/ 16 w 38"/>
                <a:gd name="T23" fmla="*/ 12 h 40"/>
                <a:gd name="T24" fmla="*/ 14 w 38"/>
                <a:gd name="T25" fmla="*/ 14 h 40"/>
                <a:gd name="T26" fmla="*/ 14 w 38"/>
                <a:gd name="T27" fmla="*/ 14 h 40"/>
                <a:gd name="T28" fmla="*/ 12 w 38"/>
                <a:gd name="T29" fmla="*/ 18 h 40"/>
                <a:gd name="T30" fmla="*/ 12 w 38"/>
                <a:gd name="T31" fmla="*/ 40 h 40"/>
                <a:gd name="T32" fmla="*/ 0 w 38"/>
                <a:gd name="T33" fmla="*/ 40 h 40"/>
                <a:gd name="T34" fmla="*/ 0 w 38"/>
                <a:gd name="T35" fmla="*/ 0 h 40"/>
                <a:gd name="T36" fmla="*/ 12 w 38"/>
                <a:gd name="T37" fmla="*/ 0 h 40"/>
                <a:gd name="T38" fmla="*/ 12 w 38"/>
                <a:gd name="T39" fmla="*/ 6 h 40"/>
                <a:gd name="T40" fmla="*/ 12 w 38"/>
                <a:gd name="T41" fmla="*/ 6 h 40"/>
                <a:gd name="T42" fmla="*/ 18 w 38"/>
                <a:gd name="T43" fmla="*/ 2 h 40"/>
                <a:gd name="T44" fmla="*/ 18 w 38"/>
                <a:gd name="T45" fmla="*/ 2 h 40"/>
                <a:gd name="T46" fmla="*/ 26 w 38"/>
                <a:gd name="T47" fmla="*/ 0 h 40"/>
                <a:gd name="T48" fmla="*/ 26 w 38"/>
                <a:gd name="T49" fmla="*/ 0 h 40"/>
                <a:gd name="T50" fmla="*/ 32 w 38"/>
                <a:gd name="T51" fmla="*/ 2 h 40"/>
                <a:gd name="T52" fmla="*/ 32 w 38"/>
                <a:gd name="T53" fmla="*/ 2 h 40"/>
                <a:gd name="T54" fmla="*/ 36 w 38"/>
                <a:gd name="T55" fmla="*/ 4 h 40"/>
                <a:gd name="T56" fmla="*/ 36 w 38"/>
                <a:gd name="T57" fmla="*/ 4 h 40"/>
                <a:gd name="T58" fmla="*/ 38 w 38"/>
                <a:gd name="T59" fmla="*/ 10 h 40"/>
                <a:gd name="T60" fmla="*/ 38 w 38"/>
                <a:gd name="T61" fmla="*/ 10 h 40"/>
                <a:gd name="T62" fmla="*/ 38 w 38"/>
                <a:gd name="T63" fmla="*/ 14 h 40"/>
                <a:gd name="T64" fmla="*/ 38 w 38"/>
                <a:gd name="T65" fmla="*/ 40 h 40"/>
                <a:gd name="T66" fmla="*/ 38 w 38"/>
                <a:gd name="T6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40">
                  <a:moveTo>
                    <a:pt x="38" y="40"/>
                  </a:moveTo>
                  <a:lnTo>
                    <a:pt x="26" y="40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8"/>
                  </a:lnTo>
                  <a:lnTo>
                    <a:pt x="12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8" y="14"/>
                  </a:lnTo>
                  <a:lnTo>
                    <a:pt x="38" y="40"/>
                  </a:lnTo>
                  <a:lnTo>
                    <a:pt x="38" y="40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516"/>
            <p:cNvSpPr>
              <a:spLocks noEditPoints="1"/>
            </p:cNvSpPr>
            <p:nvPr/>
          </p:nvSpPr>
          <p:spPr bwMode="auto">
            <a:xfrm>
              <a:off x="3916363" y="3621088"/>
              <a:ext cx="104775" cy="123825"/>
            </a:xfrm>
            <a:custGeom>
              <a:avLst/>
              <a:gdLst>
                <a:gd name="T0" fmla="*/ 66 w 66"/>
                <a:gd name="T1" fmla="*/ 38 h 78"/>
                <a:gd name="T2" fmla="*/ 64 w 66"/>
                <a:gd name="T3" fmla="*/ 54 h 78"/>
                <a:gd name="T4" fmla="*/ 62 w 66"/>
                <a:gd name="T5" fmla="*/ 60 h 78"/>
                <a:gd name="T6" fmla="*/ 58 w 66"/>
                <a:gd name="T7" fmla="*/ 66 h 78"/>
                <a:gd name="T8" fmla="*/ 46 w 66"/>
                <a:gd name="T9" fmla="*/ 74 h 78"/>
                <a:gd name="T10" fmla="*/ 40 w 66"/>
                <a:gd name="T11" fmla="*/ 76 h 78"/>
                <a:gd name="T12" fmla="*/ 34 w 66"/>
                <a:gd name="T13" fmla="*/ 78 h 78"/>
                <a:gd name="T14" fmla="*/ 20 w 66"/>
                <a:gd name="T15" fmla="*/ 74 h 78"/>
                <a:gd name="T16" fmla="*/ 14 w 66"/>
                <a:gd name="T17" fmla="*/ 70 h 78"/>
                <a:gd name="T18" fmla="*/ 10 w 66"/>
                <a:gd name="T19" fmla="*/ 66 h 78"/>
                <a:gd name="T20" fmla="*/ 2 w 66"/>
                <a:gd name="T21" fmla="*/ 54 h 78"/>
                <a:gd name="T22" fmla="*/ 0 w 66"/>
                <a:gd name="T23" fmla="*/ 46 h 78"/>
                <a:gd name="T24" fmla="*/ 0 w 66"/>
                <a:gd name="T25" fmla="*/ 38 h 78"/>
                <a:gd name="T26" fmla="*/ 2 w 66"/>
                <a:gd name="T27" fmla="*/ 24 h 78"/>
                <a:gd name="T28" fmla="*/ 6 w 66"/>
                <a:gd name="T29" fmla="*/ 16 h 78"/>
                <a:gd name="T30" fmla="*/ 10 w 66"/>
                <a:gd name="T31" fmla="*/ 10 h 78"/>
                <a:gd name="T32" fmla="*/ 20 w 66"/>
                <a:gd name="T33" fmla="*/ 2 h 78"/>
                <a:gd name="T34" fmla="*/ 26 w 66"/>
                <a:gd name="T35" fmla="*/ 0 h 78"/>
                <a:gd name="T36" fmla="*/ 34 w 66"/>
                <a:gd name="T37" fmla="*/ 0 h 78"/>
                <a:gd name="T38" fmla="*/ 46 w 66"/>
                <a:gd name="T39" fmla="*/ 2 h 78"/>
                <a:gd name="T40" fmla="*/ 52 w 66"/>
                <a:gd name="T41" fmla="*/ 6 h 78"/>
                <a:gd name="T42" fmla="*/ 58 w 66"/>
                <a:gd name="T43" fmla="*/ 10 h 78"/>
                <a:gd name="T44" fmla="*/ 64 w 66"/>
                <a:gd name="T45" fmla="*/ 24 h 78"/>
                <a:gd name="T46" fmla="*/ 66 w 66"/>
                <a:gd name="T47" fmla="*/ 30 h 78"/>
                <a:gd name="T48" fmla="*/ 66 w 66"/>
                <a:gd name="T49" fmla="*/ 38 h 78"/>
                <a:gd name="T50" fmla="*/ 46 w 66"/>
                <a:gd name="T51" fmla="*/ 38 h 78"/>
                <a:gd name="T52" fmla="*/ 42 w 66"/>
                <a:gd name="T53" fmla="*/ 24 h 78"/>
                <a:gd name="T54" fmla="*/ 38 w 66"/>
                <a:gd name="T55" fmla="*/ 20 h 78"/>
                <a:gd name="T56" fmla="*/ 34 w 66"/>
                <a:gd name="T57" fmla="*/ 18 h 78"/>
                <a:gd name="T58" fmla="*/ 24 w 66"/>
                <a:gd name="T59" fmla="*/ 24 h 78"/>
                <a:gd name="T60" fmla="*/ 22 w 66"/>
                <a:gd name="T61" fmla="*/ 30 h 78"/>
                <a:gd name="T62" fmla="*/ 20 w 66"/>
                <a:gd name="T63" fmla="*/ 38 h 78"/>
                <a:gd name="T64" fmla="*/ 24 w 66"/>
                <a:gd name="T65" fmla="*/ 54 h 78"/>
                <a:gd name="T66" fmla="*/ 28 w 66"/>
                <a:gd name="T67" fmla="*/ 58 h 78"/>
                <a:gd name="T68" fmla="*/ 34 w 66"/>
                <a:gd name="T69" fmla="*/ 58 h 78"/>
                <a:gd name="T70" fmla="*/ 42 w 66"/>
                <a:gd name="T71" fmla="*/ 54 h 78"/>
                <a:gd name="T72" fmla="*/ 46 w 66"/>
                <a:gd name="T73" fmla="*/ 46 h 78"/>
                <a:gd name="T74" fmla="*/ 46 w 66"/>
                <a:gd name="T75" fmla="*/ 3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6" h="78">
                  <a:moveTo>
                    <a:pt x="66" y="38"/>
                  </a:moveTo>
                  <a:lnTo>
                    <a:pt x="66" y="38"/>
                  </a:lnTo>
                  <a:lnTo>
                    <a:pt x="66" y="46"/>
                  </a:lnTo>
                  <a:lnTo>
                    <a:pt x="64" y="54"/>
                  </a:lnTo>
                  <a:lnTo>
                    <a:pt x="64" y="54"/>
                  </a:lnTo>
                  <a:lnTo>
                    <a:pt x="62" y="60"/>
                  </a:lnTo>
                  <a:lnTo>
                    <a:pt x="58" y="66"/>
                  </a:lnTo>
                  <a:lnTo>
                    <a:pt x="58" y="66"/>
                  </a:lnTo>
                  <a:lnTo>
                    <a:pt x="52" y="70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40" y="76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26" y="76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14" y="70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6" y="60"/>
                  </a:lnTo>
                  <a:lnTo>
                    <a:pt x="2" y="54"/>
                  </a:lnTo>
                  <a:lnTo>
                    <a:pt x="2" y="54"/>
                  </a:lnTo>
                  <a:lnTo>
                    <a:pt x="0" y="46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6" y="16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4" y="6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6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40" y="0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52" y="6"/>
                  </a:lnTo>
                  <a:lnTo>
                    <a:pt x="58" y="10"/>
                  </a:lnTo>
                  <a:lnTo>
                    <a:pt x="58" y="10"/>
                  </a:lnTo>
                  <a:lnTo>
                    <a:pt x="62" y="1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30"/>
                  </a:lnTo>
                  <a:lnTo>
                    <a:pt x="66" y="38"/>
                  </a:lnTo>
                  <a:lnTo>
                    <a:pt x="66" y="38"/>
                  </a:lnTo>
                  <a:close/>
                  <a:moveTo>
                    <a:pt x="46" y="38"/>
                  </a:moveTo>
                  <a:lnTo>
                    <a:pt x="46" y="38"/>
                  </a:lnTo>
                  <a:lnTo>
                    <a:pt x="46" y="30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38" y="20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28" y="20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2" y="30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2" y="46"/>
                  </a:lnTo>
                  <a:lnTo>
                    <a:pt x="24" y="54"/>
                  </a:lnTo>
                  <a:lnTo>
                    <a:pt x="24" y="54"/>
                  </a:lnTo>
                  <a:lnTo>
                    <a:pt x="28" y="58"/>
                  </a:lnTo>
                  <a:lnTo>
                    <a:pt x="34" y="58"/>
                  </a:lnTo>
                  <a:lnTo>
                    <a:pt x="34" y="58"/>
                  </a:lnTo>
                  <a:lnTo>
                    <a:pt x="38" y="58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6" y="46"/>
                  </a:lnTo>
                  <a:lnTo>
                    <a:pt x="46" y="38"/>
                  </a:lnTo>
                  <a:lnTo>
                    <a:pt x="46" y="38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17"/>
            <p:cNvSpPr>
              <a:spLocks noEditPoints="1"/>
            </p:cNvSpPr>
            <p:nvPr/>
          </p:nvSpPr>
          <p:spPr bwMode="auto">
            <a:xfrm>
              <a:off x="4033838" y="3627438"/>
              <a:ext cx="107950" cy="139700"/>
            </a:xfrm>
            <a:custGeom>
              <a:avLst/>
              <a:gdLst>
                <a:gd name="T0" fmla="*/ 36 w 68"/>
                <a:gd name="T1" fmla="*/ 88 h 88"/>
                <a:gd name="T2" fmla="*/ 36 w 68"/>
                <a:gd name="T3" fmla="*/ 70 h 88"/>
                <a:gd name="T4" fmla="*/ 0 w 68"/>
                <a:gd name="T5" fmla="*/ 70 h 88"/>
                <a:gd name="T6" fmla="*/ 0 w 68"/>
                <a:gd name="T7" fmla="*/ 52 h 88"/>
                <a:gd name="T8" fmla="*/ 42 w 68"/>
                <a:gd name="T9" fmla="*/ 0 h 88"/>
                <a:gd name="T10" fmla="*/ 56 w 68"/>
                <a:gd name="T11" fmla="*/ 0 h 88"/>
                <a:gd name="T12" fmla="*/ 56 w 68"/>
                <a:gd name="T13" fmla="*/ 52 h 88"/>
                <a:gd name="T14" fmla="*/ 68 w 68"/>
                <a:gd name="T15" fmla="*/ 52 h 88"/>
                <a:gd name="T16" fmla="*/ 68 w 68"/>
                <a:gd name="T17" fmla="*/ 70 h 88"/>
                <a:gd name="T18" fmla="*/ 56 w 68"/>
                <a:gd name="T19" fmla="*/ 70 h 88"/>
                <a:gd name="T20" fmla="*/ 56 w 68"/>
                <a:gd name="T21" fmla="*/ 88 h 88"/>
                <a:gd name="T22" fmla="*/ 36 w 68"/>
                <a:gd name="T23" fmla="*/ 88 h 88"/>
                <a:gd name="T24" fmla="*/ 36 w 68"/>
                <a:gd name="T25" fmla="*/ 88 h 88"/>
                <a:gd name="T26" fmla="*/ 20 w 68"/>
                <a:gd name="T27" fmla="*/ 52 h 88"/>
                <a:gd name="T28" fmla="*/ 38 w 68"/>
                <a:gd name="T29" fmla="*/ 52 h 88"/>
                <a:gd name="T30" fmla="*/ 38 w 68"/>
                <a:gd name="T31" fmla="*/ 30 h 88"/>
                <a:gd name="T32" fmla="*/ 20 w 68"/>
                <a:gd name="T33" fmla="*/ 52 h 88"/>
                <a:gd name="T34" fmla="*/ 20 w 68"/>
                <a:gd name="T35" fmla="*/ 5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88">
                  <a:moveTo>
                    <a:pt x="36" y="88"/>
                  </a:moveTo>
                  <a:lnTo>
                    <a:pt x="36" y="70"/>
                  </a:lnTo>
                  <a:lnTo>
                    <a:pt x="0" y="70"/>
                  </a:lnTo>
                  <a:lnTo>
                    <a:pt x="0" y="52"/>
                  </a:lnTo>
                  <a:lnTo>
                    <a:pt x="42" y="0"/>
                  </a:lnTo>
                  <a:lnTo>
                    <a:pt x="56" y="0"/>
                  </a:lnTo>
                  <a:lnTo>
                    <a:pt x="56" y="52"/>
                  </a:lnTo>
                  <a:lnTo>
                    <a:pt x="68" y="52"/>
                  </a:lnTo>
                  <a:lnTo>
                    <a:pt x="68" y="70"/>
                  </a:lnTo>
                  <a:lnTo>
                    <a:pt x="56" y="70"/>
                  </a:lnTo>
                  <a:lnTo>
                    <a:pt x="56" y="88"/>
                  </a:lnTo>
                  <a:lnTo>
                    <a:pt x="36" y="88"/>
                  </a:lnTo>
                  <a:lnTo>
                    <a:pt x="36" y="88"/>
                  </a:lnTo>
                  <a:close/>
                  <a:moveTo>
                    <a:pt x="20" y="52"/>
                  </a:moveTo>
                  <a:lnTo>
                    <a:pt x="38" y="52"/>
                  </a:lnTo>
                  <a:lnTo>
                    <a:pt x="38" y="30"/>
                  </a:lnTo>
                  <a:lnTo>
                    <a:pt x="20" y="52"/>
                  </a:lnTo>
                  <a:lnTo>
                    <a:pt x="20" y="52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8"/>
            <p:cNvSpPr>
              <a:spLocks noEditPoints="1"/>
            </p:cNvSpPr>
            <p:nvPr/>
          </p:nvSpPr>
          <p:spPr bwMode="auto">
            <a:xfrm>
              <a:off x="3840163" y="3449638"/>
              <a:ext cx="85725" cy="82550"/>
            </a:xfrm>
            <a:custGeom>
              <a:avLst/>
              <a:gdLst>
                <a:gd name="T0" fmla="*/ 28 w 54"/>
                <a:gd name="T1" fmla="*/ 52 h 52"/>
                <a:gd name="T2" fmla="*/ 16 w 54"/>
                <a:gd name="T3" fmla="*/ 50 h 52"/>
                <a:gd name="T4" fmla="*/ 8 w 54"/>
                <a:gd name="T5" fmla="*/ 44 h 52"/>
                <a:gd name="T6" fmla="*/ 2 w 54"/>
                <a:gd name="T7" fmla="*/ 36 h 52"/>
                <a:gd name="T8" fmla="*/ 0 w 54"/>
                <a:gd name="T9" fmla="*/ 26 h 52"/>
                <a:gd name="T10" fmla="*/ 2 w 54"/>
                <a:gd name="T11" fmla="*/ 16 h 52"/>
                <a:gd name="T12" fmla="*/ 8 w 54"/>
                <a:gd name="T13" fmla="*/ 8 h 52"/>
                <a:gd name="T14" fmla="*/ 16 w 54"/>
                <a:gd name="T15" fmla="*/ 2 h 52"/>
                <a:gd name="T16" fmla="*/ 28 w 54"/>
                <a:gd name="T17" fmla="*/ 0 h 52"/>
                <a:gd name="T18" fmla="*/ 32 w 54"/>
                <a:gd name="T19" fmla="*/ 0 h 52"/>
                <a:gd name="T20" fmla="*/ 38 w 54"/>
                <a:gd name="T21" fmla="*/ 2 h 52"/>
                <a:gd name="T22" fmla="*/ 46 w 54"/>
                <a:gd name="T23" fmla="*/ 8 h 52"/>
                <a:gd name="T24" fmla="*/ 52 w 54"/>
                <a:gd name="T25" fmla="*/ 16 h 52"/>
                <a:gd name="T26" fmla="*/ 54 w 54"/>
                <a:gd name="T27" fmla="*/ 26 h 52"/>
                <a:gd name="T28" fmla="*/ 52 w 54"/>
                <a:gd name="T29" fmla="*/ 36 h 52"/>
                <a:gd name="T30" fmla="*/ 46 w 54"/>
                <a:gd name="T31" fmla="*/ 44 h 52"/>
                <a:gd name="T32" fmla="*/ 38 w 54"/>
                <a:gd name="T33" fmla="*/ 50 h 52"/>
                <a:gd name="T34" fmla="*/ 28 w 54"/>
                <a:gd name="T35" fmla="*/ 52 h 52"/>
                <a:gd name="T36" fmla="*/ 14 w 54"/>
                <a:gd name="T37" fmla="*/ 26 h 52"/>
                <a:gd name="T38" fmla="*/ 14 w 54"/>
                <a:gd name="T39" fmla="*/ 32 h 52"/>
                <a:gd name="T40" fmla="*/ 16 w 54"/>
                <a:gd name="T41" fmla="*/ 36 h 52"/>
                <a:gd name="T42" fmla="*/ 22 w 54"/>
                <a:gd name="T43" fmla="*/ 40 h 52"/>
                <a:gd name="T44" fmla="*/ 28 w 54"/>
                <a:gd name="T45" fmla="*/ 42 h 52"/>
                <a:gd name="T46" fmla="*/ 34 w 54"/>
                <a:gd name="T47" fmla="*/ 40 h 52"/>
                <a:gd name="T48" fmla="*/ 38 w 54"/>
                <a:gd name="T49" fmla="*/ 36 h 52"/>
                <a:gd name="T50" fmla="*/ 40 w 54"/>
                <a:gd name="T51" fmla="*/ 32 h 52"/>
                <a:gd name="T52" fmla="*/ 40 w 54"/>
                <a:gd name="T53" fmla="*/ 26 h 52"/>
                <a:gd name="T54" fmla="*/ 40 w 54"/>
                <a:gd name="T55" fmla="*/ 20 h 52"/>
                <a:gd name="T56" fmla="*/ 38 w 54"/>
                <a:gd name="T57" fmla="*/ 14 h 52"/>
                <a:gd name="T58" fmla="*/ 32 w 54"/>
                <a:gd name="T59" fmla="*/ 12 h 52"/>
                <a:gd name="T60" fmla="*/ 28 w 54"/>
                <a:gd name="T61" fmla="*/ 10 h 52"/>
                <a:gd name="T62" fmla="*/ 22 w 54"/>
                <a:gd name="T63" fmla="*/ 12 h 52"/>
                <a:gd name="T64" fmla="*/ 16 w 54"/>
                <a:gd name="T65" fmla="*/ 14 h 52"/>
                <a:gd name="T66" fmla="*/ 14 w 54"/>
                <a:gd name="T67" fmla="*/ 20 h 52"/>
                <a:gd name="T68" fmla="*/ 14 w 54"/>
                <a:gd name="T69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" h="52">
                  <a:moveTo>
                    <a:pt x="28" y="52"/>
                  </a:moveTo>
                  <a:lnTo>
                    <a:pt x="28" y="52"/>
                  </a:lnTo>
                  <a:lnTo>
                    <a:pt x="22" y="52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8" y="8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4" y="26"/>
                  </a:lnTo>
                  <a:lnTo>
                    <a:pt x="54" y="2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38" y="50"/>
                  </a:lnTo>
                  <a:lnTo>
                    <a:pt x="38" y="50"/>
                  </a:lnTo>
                  <a:lnTo>
                    <a:pt x="28" y="52"/>
                  </a:lnTo>
                  <a:lnTo>
                    <a:pt x="28" y="52"/>
                  </a:lnTo>
                  <a:close/>
                  <a:moveTo>
                    <a:pt x="14" y="26"/>
                  </a:moveTo>
                  <a:lnTo>
                    <a:pt x="14" y="26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40" y="32"/>
                  </a:lnTo>
                  <a:lnTo>
                    <a:pt x="40" y="32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6"/>
                  </a:lnTo>
                  <a:lnTo>
                    <a:pt x="14" y="26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19"/>
            <p:cNvSpPr>
              <a:spLocks noEditPoints="1"/>
            </p:cNvSpPr>
            <p:nvPr/>
          </p:nvSpPr>
          <p:spPr bwMode="auto">
            <a:xfrm>
              <a:off x="3935413" y="3468688"/>
              <a:ext cx="63500" cy="88900"/>
            </a:xfrm>
            <a:custGeom>
              <a:avLst/>
              <a:gdLst>
                <a:gd name="T0" fmla="*/ 24 w 40"/>
                <a:gd name="T1" fmla="*/ 40 h 56"/>
                <a:gd name="T2" fmla="*/ 24 w 40"/>
                <a:gd name="T3" fmla="*/ 40 h 56"/>
                <a:gd name="T4" fmla="*/ 16 w 40"/>
                <a:gd name="T5" fmla="*/ 38 h 56"/>
                <a:gd name="T6" fmla="*/ 16 w 40"/>
                <a:gd name="T7" fmla="*/ 38 h 56"/>
                <a:gd name="T8" fmla="*/ 12 w 40"/>
                <a:gd name="T9" fmla="*/ 34 h 56"/>
                <a:gd name="T10" fmla="*/ 12 w 40"/>
                <a:gd name="T11" fmla="*/ 56 h 56"/>
                <a:gd name="T12" fmla="*/ 0 w 40"/>
                <a:gd name="T13" fmla="*/ 56 h 56"/>
                <a:gd name="T14" fmla="*/ 0 w 40"/>
                <a:gd name="T15" fmla="*/ 2 h 56"/>
                <a:gd name="T16" fmla="*/ 10 w 40"/>
                <a:gd name="T17" fmla="*/ 2 h 56"/>
                <a:gd name="T18" fmla="*/ 10 w 40"/>
                <a:gd name="T19" fmla="*/ 8 h 56"/>
                <a:gd name="T20" fmla="*/ 10 w 40"/>
                <a:gd name="T21" fmla="*/ 8 h 56"/>
                <a:gd name="T22" fmla="*/ 14 w 40"/>
                <a:gd name="T23" fmla="*/ 2 h 56"/>
                <a:gd name="T24" fmla="*/ 14 w 40"/>
                <a:gd name="T25" fmla="*/ 2 h 56"/>
                <a:gd name="T26" fmla="*/ 22 w 40"/>
                <a:gd name="T27" fmla="*/ 0 h 56"/>
                <a:gd name="T28" fmla="*/ 22 w 40"/>
                <a:gd name="T29" fmla="*/ 0 h 56"/>
                <a:gd name="T30" fmla="*/ 30 w 40"/>
                <a:gd name="T31" fmla="*/ 2 h 56"/>
                <a:gd name="T32" fmla="*/ 30 w 40"/>
                <a:gd name="T33" fmla="*/ 2 h 56"/>
                <a:gd name="T34" fmla="*/ 36 w 40"/>
                <a:gd name="T35" fmla="*/ 6 h 56"/>
                <a:gd name="T36" fmla="*/ 36 w 40"/>
                <a:gd name="T37" fmla="*/ 6 h 56"/>
                <a:gd name="T38" fmla="*/ 40 w 40"/>
                <a:gd name="T39" fmla="*/ 12 h 56"/>
                <a:gd name="T40" fmla="*/ 40 w 40"/>
                <a:gd name="T41" fmla="*/ 12 h 56"/>
                <a:gd name="T42" fmla="*/ 40 w 40"/>
                <a:gd name="T43" fmla="*/ 20 h 56"/>
                <a:gd name="T44" fmla="*/ 40 w 40"/>
                <a:gd name="T45" fmla="*/ 20 h 56"/>
                <a:gd name="T46" fmla="*/ 40 w 40"/>
                <a:gd name="T47" fmla="*/ 28 h 56"/>
                <a:gd name="T48" fmla="*/ 40 w 40"/>
                <a:gd name="T49" fmla="*/ 28 h 56"/>
                <a:gd name="T50" fmla="*/ 36 w 40"/>
                <a:gd name="T51" fmla="*/ 34 h 56"/>
                <a:gd name="T52" fmla="*/ 36 w 40"/>
                <a:gd name="T53" fmla="*/ 34 h 56"/>
                <a:gd name="T54" fmla="*/ 30 w 40"/>
                <a:gd name="T55" fmla="*/ 40 h 56"/>
                <a:gd name="T56" fmla="*/ 30 w 40"/>
                <a:gd name="T57" fmla="*/ 40 h 56"/>
                <a:gd name="T58" fmla="*/ 24 w 40"/>
                <a:gd name="T59" fmla="*/ 40 h 56"/>
                <a:gd name="T60" fmla="*/ 24 w 40"/>
                <a:gd name="T61" fmla="*/ 40 h 56"/>
                <a:gd name="T62" fmla="*/ 20 w 40"/>
                <a:gd name="T63" fmla="*/ 30 h 56"/>
                <a:gd name="T64" fmla="*/ 20 w 40"/>
                <a:gd name="T65" fmla="*/ 30 h 56"/>
                <a:gd name="T66" fmla="*/ 24 w 40"/>
                <a:gd name="T67" fmla="*/ 30 h 56"/>
                <a:gd name="T68" fmla="*/ 24 w 40"/>
                <a:gd name="T69" fmla="*/ 30 h 56"/>
                <a:gd name="T70" fmla="*/ 26 w 40"/>
                <a:gd name="T71" fmla="*/ 28 h 56"/>
                <a:gd name="T72" fmla="*/ 26 w 40"/>
                <a:gd name="T73" fmla="*/ 28 h 56"/>
                <a:gd name="T74" fmla="*/ 28 w 40"/>
                <a:gd name="T75" fmla="*/ 24 h 56"/>
                <a:gd name="T76" fmla="*/ 28 w 40"/>
                <a:gd name="T77" fmla="*/ 24 h 56"/>
                <a:gd name="T78" fmla="*/ 28 w 40"/>
                <a:gd name="T79" fmla="*/ 20 h 56"/>
                <a:gd name="T80" fmla="*/ 28 w 40"/>
                <a:gd name="T81" fmla="*/ 20 h 56"/>
                <a:gd name="T82" fmla="*/ 28 w 40"/>
                <a:gd name="T83" fmla="*/ 16 h 56"/>
                <a:gd name="T84" fmla="*/ 28 w 40"/>
                <a:gd name="T85" fmla="*/ 16 h 56"/>
                <a:gd name="T86" fmla="*/ 26 w 40"/>
                <a:gd name="T87" fmla="*/ 14 h 56"/>
                <a:gd name="T88" fmla="*/ 26 w 40"/>
                <a:gd name="T89" fmla="*/ 14 h 56"/>
                <a:gd name="T90" fmla="*/ 22 w 40"/>
                <a:gd name="T91" fmla="*/ 12 h 56"/>
                <a:gd name="T92" fmla="*/ 22 w 40"/>
                <a:gd name="T93" fmla="*/ 12 h 56"/>
                <a:gd name="T94" fmla="*/ 20 w 40"/>
                <a:gd name="T95" fmla="*/ 10 h 56"/>
                <a:gd name="T96" fmla="*/ 20 w 40"/>
                <a:gd name="T97" fmla="*/ 10 h 56"/>
                <a:gd name="T98" fmla="*/ 14 w 40"/>
                <a:gd name="T99" fmla="*/ 12 h 56"/>
                <a:gd name="T100" fmla="*/ 14 w 40"/>
                <a:gd name="T101" fmla="*/ 12 h 56"/>
                <a:gd name="T102" fmla="*/ 12 w 40"/>
                <a:gd name="T103" fmla="*/ 16 h 56"/>
                <a:gd name="T104" fmla="*/ 12 w 40"/>
                <a:gd name="T105" fmla="*/ 24 h 56"/>
                <a:gd name="T106" fmla="*/ 12 w 40"/>
                <a:gd name="T107" fmla="*/ 24 h 56"/>
                <a:gd name="T108" fmla="*/ 14 w 40"/>
                <a:gd name="T109" fmla="*/ 28 h 56"/>
                <a:gd name="T110" fmla="*/ 14 w 40"/>
                <a:gd name="T111" fmla="*/ 28 h 56"/>
                <a:gd name="T112" fmla="*/ 20 w 40"/>
                <a:gd name="T113" fmla="*/ 30 h 56"/>
                <a:gd name="T114" fmla="*/ 20 w 40"/>
                <a:gd name="T115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" h="56">
                  <a:moveTo>
                    <a:pt x="24" y="40"/>
                  </a:moveTo>
                  <a:lnTo>
                    <a:pt x="24" y="40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2" y="34"/>
                  </a:lnTo>
                  <a:lnTo>
                    <a:pt x="12" y="56"/>
                  </a:lnTo>
                  <a:lnTo>
                    <a:pt x="0" y="56"/>
                  </a:lnTo>
                  <a:lnTo>
                    <a:pt x="0" y="2"/>
                  </a:lnTo>
                  <a:lnTo>
                    <a:pt x="10" y="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4" y="40"/>
                  </a:lnTo>
                  <a:lnTo>
                    <a:pt x="24" y="40"/>
                  </a:lnTo>
                  <a:close/>
                  <a:moveTo>
                    <a:pt x="20" y="30"/>
                  </a:moveTo>
                  <a:lnTo>
                    <a:pt x="20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16"/>
                  </a:lnTo>
                  <a:lnTo>
                    <a:pt x="28" y="16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2" y="16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20" y="30"/>
                  </a:lnTo>
                  <a:lnTo>
                    <a:pt x="20" y="30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520"/>
            <p:cNvSpPr>
              <a:spLocks/>
            </p:cNvSpPr>
            <p:nvPr/>
          </p:nvSpPr>
          <p:spPr bwMode="auto">
            <a:xfrm>
              <a:off x="4005263" y="3449638"/>
              <a:ext cx="44450" cy="82550"/>
            </a:xfrm>
            <a:custGeom>
              <a:avLst/>
              <a:gdLst>
                <a:gd name="T0" fmla="*/ 28 w 28"/>
                <a:gd name="T1" fmla="*/ 50 h 52"/>
                <a:gd name="T2" fmla="*/ 28 w 28"/>
                <a:gd name="T3" fmla="*/ 50 h 52"/>
                <a:gd name="T4" fmla="*/ 22 w 28"/>
                <a:gd name="T5" fmla="*/ 52 h 52"/>
                <a:gd name="T6" fmla="*/ 22 w 28"/>
                <a:gd name="T7" fmla="*/ 52 h 52"/>
                <a:gd name="T8" fmla="*/ 16 w 28"/>
                <a:gd name="T9" fmla="*/ 52 h 52"/>
                <a:gd name="T10" fmla="*/ 16 w 28"/>
                <a:gd name="T11" fmla="*/ 52 h 52"/>
                <a:gd name="T12" fmla="*/ 12 w 28"/>
                <a:gd name="T13" fmla="*/ 52 h 52"/>
                <a:gd name="T14" fmla="*/ 12 w 28"/>
                <a:gd name="T15" fmla="*/ 52 h 52"/>
                <a:gd name="T16" fmla="*/ 8 w 28"/>
                <a:gd name="T17" fmla="*/ 50 h 52"/>
                <a:gd name="T18" fmla="*/ 8 w 28"/>
                <a:gd name="T19" fmla="*/ 50 h 52"/>
                <a:gd name="T20" fmla="*/ 6 w 28"/>
                <a:gd name="T21" fmla="*/ 48 h 52"/>
                <a:gd name="T22" fmla="*/ 6 w 28"/>
                <a:gd name="T23" fmla="*/ 48 h 52"/>
                <a:gd name="T24" fmla="*/ 4 w 28"/>
                <a:gd name="T25" fmla="*/ 42 h 52"/>
                <a:gd name="T26" fmla="*/ 4 w 28"/>
                <a:gd name="T27" fmla="*/ 22 h 52"/>
                <a:gd name="T28" fmla="*/ 0 w 28"/>
                <a:gd name="T29" fmla="*/ 22 h 52"/>
                <a:gd name="T30" fmla="*/ 0 w 28"/>
                <a:gd name="T31" fmla="*/ 14 h 52"/>
                <a:gd name="T32" fmla="*/ 4 w 28"/>
                <a:gd name="T33" fmla="*/ 14 h 52"/>
                <a:gd name="T34" fmla="*/ 4 w 28"/>
                <a:gd name="T35" fmla="*/ 0 h 52"/>
                <a:gd name="T36" fmla="*/ 16 w 28"/>
                <a:gd name="T37" fmla="*/ 0 h 52"/>
                <a:gd name="T38" fmla="*/ 16 w 28"/>
                <a:gd name="T39" fmla="*/ 14 h 52"/>
                <a:gd name="T40" fmla="*/ 24 w 28"/>
                <a:gd name="T41" fmla="*/ 14 h 52"/>
                <a:gd name="T42" fmla="*/ 24 w 28"/>
                <a:gd name="T43" fmla="*/ 22 h 52"/>
                <a:gd name="T44" fmla="*/ 16 w 28"/>
                <a:gd name="T45" fmla="*/ 22 h 52"/>
                <a:gd name="T46" fmla="*/ 16 w 28"/>
                <a:gd name="T47" fmla="*/ 38 h 52"/>
                <a:gd name="T48" fmla="*/ 16 w 28"/>
                <a:gd name="T49" fmla="*/ 38 h 52"/>
                <a:gd name="T50" fmla="*/ 18 w 28"/>
                <a:gd name="T51" fmla="*/ 42 h 52"/>
                <a:gd name="T52" fmla="*/ 18 w 28"/>
                <a:gd name="T53" fmla="*/ 42 h 52"/>
                <a:gd name="T54" fmla="*/ 20 w 28"/>
                <a:gd name="T55" fmla="*/ 42 h 52"/>
                <a:gd name="T56" fmla="*/ 20 w 28"/>
                <a:gd name="T57" fmla="*/ 42 h 52"/>
                <a:gd name="T58" fmla="*/ 22 w 28"/>
                <a:gd name="T59" fmla="*/ 42 h 52"/>
                <a:gd name="T60" fmla="*/ 22 w 28"/>
                <a:gd name="T61" fmla="*/ 42 h 52"/>
                <a:gd name="T62" fmla="*/ 24 w 28"/>
                <a:gd name="T63" fmla="*/ 40 h 52"/>
                <a:gd name="T64" fmla="*/ 28 w 28"/>
                <a:gd name="T65" fmla="*/ 50 h 52"/>
                <a:gd name="T66" fmla="*/ 28 w 28"/>
                <a:gd name="T67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" h="52">
                  <a:moveTo>
                    <a:pt x="28" y="50"/>
                  </a:moveTo>
                  <a:lnTo>
                    <a:pt x="28" y="50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4" y="42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4" y="14"/>
                  </a:lnTo>
                  <a:lnTo>
                    <a:pt x="4" y="0"/>
                  </a:lnTo>
                  <a:lnTo>
                    <a:pt x="16" y="0"/>
                  </a:lnTo>
                  <a:lnTo>
                    <a:pt x="16" y="14"/>
                  </a:lnTo>
                  <a:lnTo>
                    <a:pt x="24" y="14"/>
                  </a:lnTo>
                  <a:lnTo>
                    <a:pt x="24" y="22"/>
                  </a:lnTo>
                  <a:lnTo>
                    <a:pt x="16" y="22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22" y="42"/>
                  </a:lnTo>
                  <a:lnTo>
                    <a:pt x="24" y="40"/>
                  </a:lnTo>
                  <a:lnTo>
                    <a:pt x="28" y="50"/>
                  </a:lnTo>
                  <a:lnTo>
                    <a:pt x="28" y="50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521"/>
            <p:cNvSpPr>
              <a:spLocks noEditPoints="1"/>
            </p:cNvSpPr>
            <p:nvPr/>
          </p:nvSpPr>
          <p:spPr bwMode="auto">
            <a:xfrm>
              <a:off x="4056063" y="3446463"/>
              <a:ext cx="19050" cy="85725"/>
            </a:xfrm>
            <a:custGeom>
              <a:avLst/>
              <a:gdLst>
                <a:gd name="T0" fmla="*/ 0 w 12"/>
                <a:gd name="T1" fmla="*/ 54 h 54"/>
                <a:gd name="T2" fmla="*/ 0 w 12"/>
                <a:gd name="T3" fmla="*/ 16 h 54"/>
                <a:gd name="T4" fmla="*/ 12 w 12"/>
                <a:gd name="T5" fmla="*/ 16 h 54"/>
                <a:gd name="T6" fmla="*/ 12 w 12"/>
                <a:gd name="T7" fmla="*/ 54 h 54"/>
                <a:gd name="T8" fmla="*/ 0 w 12"/>
                <a:gd name="T9" fmla="*/ 54 h 54"/>
                <a:gd name="T10" fmla="*/ 0 w 12"/>
                <a:gd name="T11" fmla="*/ 54 h 54"/>
                <a:gd name="T12" fmla="*/ 0 w 12"/>
                <a:gd name="T13" fmla="*/ 10 h 54"/>
                <a:gd name="T14" fmla="*/ 0 w 12"/>
                <a:gd name="T15" fmla="*/ 0 h 54"/>
                <a:gd name="T16" fmla="*/ 12 w 12"/>
                <a:gd name="T17" fmla="*/ 0 h 54"/>
                <a:gd name="T18" fmla="*/ 12 w 12"/>
                <a:gd name="T19" fmla="*/ 10 h 54"/>
                <a:gd name="T20" fmla="*/ 0 w 12"/>
                <a:gd name="T21" fmla="*/ 10 h 54"/>
                <a:gd name="T22" fmla="*/ 0 w 12"/>
                <a:gd name="T23" fmla="*/ 1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0" y="16"/>
                  </a:lnTo>
                  <a:lnTo>
                    <a:pt x="12" y="16"/>
                  </a:lnTo>
                  <a:lnTo>
                    <a:pt x="12" y="54"/>
                  </a:lnTo>
                  <a:lnTo>
                    <a:pt x="0" y="54"/>
                  </a:lnTo>
                  <a:lnTo>
                    <a:pt x="0" y="54"/>
                  </a:lnTo>
                  <a:close/>
                  <a:moveTo>
                    <a:pt x="0" y="10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2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522"/>
            <p:cNvSpPr>
              <a:spLocks noEditPoints="1"/>
            </p:cNvSpPr>
            <p:nvPr/>
          </p:nvSpPr>
          <p:spPr bwMode="auto">
            <a:xfrm>
              <a:off x="4084638" y="3468688"/>
              <a:ext cx="66675" cy="63500"/>
            </a:xfrm>
            <a:custGeom>
              <a:avLst/>
              <a:gdLst>
                <a:gd name="T0" fmla="*/ 20 w 42"/>
                <a:gd name="T1" fmla="*/ 40 h 40"/>
                <a:gd name="T2" fmla="*/ 12 w 42"/>
                <a:gd name="T3" fmla="*/ 40 h 40"/>
                <a:gd name="T4" fmla="*/ 4 w 42"/>
                <a:gd name="T5" fmla="*/ 34 h 40"/>
                <a:gd name="T6" fmla="*/ 0 w 42"/>
                <a:gd name="T7" fmla="*/ 28 h 40"/>
                <a:gd name="T8" fmla="*/ 0 w 42"/>
                <a:gd name="T9" fmla="*/ 20 h 40"/>
                <a:gd name="T10" fmla="*/ 0 w 42"/>
                <a:gd name="T11" fmla="*/ 12 h 40"/>
                <a:gd name="T12" fmla="*/ 4 w 42"/>
                <a:gd name="T13" fmla="*/ 6 h 40"/>
                <a:gd name="T14" fmla="*/ 12 w 42"/>
                <a:gd name="T15" fmla="*/ 2 h 40"/>
                <a:gd name="T16" fmla="*/ 20 w 42"/>
                <a:gd name="T17" fmla="*/ 0 h 40"/>
                <a:gd name="T18" fmla="*/ 30 w 42"/>
                <a:gd name="T19" fmla="*/ 2 h 40"/>
                <a:gd name="T20" fmla="*/ 36 w 42"/>
                <a:gd name="T21" fmla="*/ 6 h 40"/>
                <a:gd name="T22" fmla="*/ 40 w 42"/>
                <a:gd name="T23" fmla="*/ 12 h 40"/>
                <a:gd name="T24" fmla="*/ 42 w 42"/>
                <a:gd name="T25" fmla="*/ 20 h 40"/>
                <a:gd name="T26" fmla="*/ 40 w 42"/>
                <a:gd name="T27" fmla="*/ 28 h 40"/>
                <a:gd name="T28" fmla="*/ 36 w 42"/>
                <a:gd name="T29" fmla="*/ 34 h 40"/>
                <a:gd name="T30" fmla="*/ 30 w 42"/>
                <a:gd name="T31" fmla="*/ 40 h 40"/>
                <a:gd name="T32" fmla="*/ 20 w 42"/>
                <a:gd name="T33" fmla="*/ 40 h 40"/>
                <a:gd name="T34" fmla="*/ 12 w 42"/>
                <a:gd name="T35" fmla="*/ 20 h 40"/>
                <a:gd name="T36" fmla="*/ 14 w 42"/>
                <a:gd name="T37" fmla="*/ 28 h 40"/>
                <a:gd name="T38" fmla="*/ 16 w 42"/>
                <a:gd name="T39" fmla="*/ 30 h 40"/>
                <a:gd name="T40" fmla="*/ 20 w 42"/>
                <a:gd name="T41" fmla="*/ 30 h 40"/>
                <a:gd name="T42" fmla="*/ 24 w 42"/>
                <a:gd name="T43" fmla="*/ 30 h 40"/>
                <a:gd name="T44" fmla="*/ 26 w 42"/>
                <a:gd name="T45" fmla="*/ 28 h 40"/>
                <a:gd name="T46" fmla="*/ 28 w 42"/>
                <a:gd name="T47" fmla="*/ 24 h 40"/>
                <a:gd name="T48" fmla="*/ 28 w 42"/>
                <a:gd name="T49" fmla="*/ 20 h 40"/>
                <a:gd name="T50" fmla="*/ 26 w 42"/>
                <a:gd name="T51" fmla="*/ 14 h 40"/>
                <a:gd name="T52" fmla="*/ 24 w 42"/>
                <a:gd name="T53" fmla="*/ 12 h 40"/>
                <a:gd name="T54" fmla="*/ 20 w 42"/>
                <a:gd name="T55" fmla="*/ 10 h 40"/>
                <a:gd name="T56" fmla="*/ 16 w 42"/>
                <a:gd name="T57" fmla="*/ 12 h 40"/>
                <a:gd name="T58" fmla="*/ 14 w 42"/>
                <a:gd name="T59" fmla="*/ 14 h 40"/>
                <a:gd name="T60" fmla="*/ 12 w 42"/>
                <a:gd name="T61" fmla="*/ 16 h 40"/>
                <a:gd name="T62" fmla="*/ 12 w 42"/>
                <a:gd name="T6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2" h="40">
                  <a:moveTo>
                    <a:pt x="20" y="40"/>
                  </a:moveTo>
                  <a:lnTo>
                    <a:pt x="20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4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0" y="40"/>
                  </a:lnTo>
                  <a:lnTo>
                    <a:pt x="20" y="40"/>
                  </a:lnTo>
                  <a:close/>
                  <a:moveTo>
                    <a:pt x="12" y="20"/>
                  </a:moveTo>
                  <a:lnTo>
                    <a:pt x="12" y="20"/>
                  </a:lnTo>
                  <a:lnTo>
                    <a:pt x="12" y="2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6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16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4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20"/>
                  </a:lnTo>
                  <a:lnTo>
                    <a:pt x="12" y="20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523"/>
            <p:cNvSpPr>
              <a:spLocks/>
            </p:cNvSpPr>
            <p:nvPr/>
          </p:nvSpPr>
          <p:spPr bwMode="auto">
            <a:xfrm>
              <a:off x="4157663" y="3468688"/>
              <a:ext cx="60325" cy="63500"/>
            </a:xfrm>
            <a:custGeom>
              <a:avLst/>
              <a:gdLst>
                <a:gd name="T0" fmla="*/ 38 w 38"/>
                <a:gd name="T1" fmla="*/ 40 h 40"/>
                <a:gd name="T2" fmla="*/ 26 w 38"/>
                <a:gd name="T3" fmla="*/ 40 h 40"/>
                <a:gd name="T4" fmla="*/ 26 w 38"/>
                <a:gd name="T5" fmla="*/ 18 h 40"/>
                <a:gd name="T6" fmla="*/ 26 w 38"/>
                <a:gd name="T7" fmla="*/ 18 h 40"/>
                <a:gd name="T8" fmla="*/ 24 w 38"/>
                <a:gd name="T9" fmla="*/ 12 h 40"/>
                <a:gd name="T10" fmla="*/ 24 w 38"/>
                <a:gd name="T11" fmla="*/ 12 h 40"/>
                <a:gd name="T12" fmla="*/ 22 w 38"/>
                <a:gd name="T13" fmla="*/ 10 h 40"/>
                <a:gd name="T14" fmla="*/ 22 w 38"/>
                <a:gd name="T15" fmla="*/ 10 h 40"/>
                <a:gd name="T16" fmla="*/ 18 w 38"/>
                <a:gd name="T17" fmla="*/ 12 h 40"/>
                <a:gd name="T18" fmla="*/ 18 w 38"/>
                <a:gd name="T19" fmla="*/ 12 h 40"/>
                <a:gd name="T20" fmla="*/ 16 w 38"/>
                <a:gd name="T21" fmla="*/ 12 h 40"/>
                <a:gd name="T22" fmla="*/ 16 w 38"/>
                <a:gd name="T23" fmla="*/ 12 h 40"/>
                <a:gd name="T24" fmla="*/ 14 w 38"/>
                <a:gd name="T25" fmla="*/ 16 h 40"/>
                <a:gd name="T26" fmla="*/ 14 w 38"/>
                <a:gd name="T27" fmla="*/ 16 h 40"/>
                <a:gd name="T28" fmla="*/ 12 w 38"/>
                <a:gd name="T29" fmla="*/ 18 h 40"/>
                <a:gd name="T30" fmla="*/ 12 w 38"/>
                <a:gd name="T31" fmla="*/ 40 h 40"/>
                <a:gd name="T32" fmla="*/ 0 w 38"/>
                <a:gd name="T33" fmla="*/ 40 h 40"/>
                <a:gd name="T34" fmla="*/ 0 w 38"/>
                <a:gd name="T35" fmla="*/ 2 h 40"/>
                <a:gd name="T36" fmla="*/ 12 w 38"/>
                <a:gd name="T37" fmla="*/ 2 h 40"/>
                <a:gd name="T38" fmla="*/ 12 w 38"/>
                <a:gd name="T39" fmla="*/ 8 h 40"/>
                <a:gd name="T40" fmla="*/ 12 w 38"/>
                <a:gd name="T41" fmla="*/ 8 h 40"/>
                <a:gd name="T42" fmla="*/ 18 w 38"/>
                <a:gd name="T43" fmla="*/ 2 h 40"/>
                <a:gd name="T44" fmla="*/ 18 w 38"/>
                <a:gd name="T45" fmla="*/ 2 h 40"/>
                <a:gd name="T46" fmla="*/ 26 w 38"/>
                <a:gd name="T47" fmla="*/ 0 h 40"/>
                <a:gd name="T48" fmla="*/ 26 w 38"/>
                <a:gd name="T49" fmla="*/ 0 h 40"/>
                <a:gd name="T50" fmla="*/ 32 w 38"/>
                <a:gd name="T51" fmla="*/ 2 h 40"/>
                <a:gd name="T52" fmla="*/ 32 w 38"/>
                <a:gd name="T53" fmla="*/ 2 h 40"/>
                <a:gd name="T54" fmla="*/ 36 w 38"/>
                <a:gd name="T55" fmla="*/ 6 h 40"/>
                <a:gd name="T56" fmla="*/ 36 w 38"/>
                <a:gd name="T57" fmla="*/ 6 h 40"/>
                <a:gd name="T58" fmla="*/ 38 w 38"/>
                <a:gd name="T59" fmla="*/ 10 h 40"/>
                <a:gd name="T60" fmla="*/ 38 w 38"/>
                <a:gd name="T61" fmla="*/ 10 h 40"/>
                <a:gd name="T62" fmla="*/ 38 w 38"/>
                <a:gd name="T63" fmla="*/ 16 h 40"/>
                <a:gd name="T64" fmla="*/ 38 w 38"/>
                <a:gd name="T65" fmla="*/ 40 h 40"/>
                <a:gd name="T66" fmla="*/ 38 w 38"/>
                <a:gd name="T6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40">
                  <a:moveTo>
                    <a:pt x="38" y="40"/>
                  </a:moveTo>
                  <a:lnTo>
                    <a:pt x="26" y="40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2" y="18"/>
                  </a:lnTo>
                  <a:lnTo>
                    <a:pt x="12" y="40"/>
                  </a:lnTo>
                  <a:lnTo>
                    <a:pt x="0" y="40"/>
                  </a:lnTo>
                  <a:lnTo>
                    <a:pt x="0" y="2"/>
                  </a:lnTo>
                  <a:lnTo>
                    <a:pt x="12" y="2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8" y="16"/>
                  </a:lnTo>
                  <a:lnTo>
                    <a:pt x="38" y="40"/>
                  </a:lnTo>
                  <a:lnTo>
                    <a:pt x="38" y="40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0" name="文本框 1"/>
          <p:cNvSpPr txBox="1"/>
          <p:nvPr/>
        </p:nvSpPr>
        <p:spPr>
          <a:xfrm>
            <a:off x="773815" y="1225054"/>
            <a:ext cx="10324797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101" name="组合 100"/>
          <p:cNvGrpSpPr/>
          <p:nvPr/>
        </p:nvGrpSpPr>
        <p:grpSpPr>
          <a:xfrm>
            <a:off x="5229628" y="2615883"/>
            <a:ext cx="3174486" cy="1878718"/>
            <a:chOff x="670932" y="3593883"/>
            <a:chExt cx="3174486" cy="1878718"/>
          </a:xfrm>
        </p:grpSpPr>
        <p:sp>
          <p:nvSpPr>
            <p:cNvPr id="102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104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105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106" name="组合 105"/>
          <p:cNvGrpSpPr/>
          <p:nvPr/>
        </p:nvGrpSpPr>
        <p:grpSpPr>
          <a:xfrm>
            <a:off x="8134548" y="2615883"/>
            <a:ext cx="3174486" cy="1878718"/>
            <a:chOff x="670932" y="3593883"/>
            <a:chExt cx="3174486" cy="1878718"/>
          </a:xfrm>
        </p:grpSpPr>
        <p:sp>
          <p:nvSpPr>
            <p:cNvPr id="107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108" name="组合 107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109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110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111" name="组合 110"/>
          <p:cNvGrpSpPr/>
          <p:nvPr/>
        </p:nvGrpSpPr>
        <p:grpSpPr>
          <a:xfrm>
            <a:off x="8169977" y="4102390"/>
            <a:ext cx="3174486" cy="1878718"/>
            <a:chOff x="670932" y="3593883"/>
            <a:chExt cx="3174486" cy="1878718"/>
          </a:xfrm>
        </p:grpSpPr>
        <p:sp>
          <p:nvSpPr>
            <p:cNvPr id="112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113" name="组合 112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114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115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116" name="组合 115"/>
          <p:cNvGrpSpPr/>
          <p:nvPr/>
        </p:nvGrpSpPr>
        <p:grpSpPr>
          <a:xfrm>
            <a:off x="5247643" y="4102390"/>
            <a:ext cx="3174486" cy="1878718"/>
            <a:chOff x="670932" y="3593883"/>
            <a:chExt cx="3174486" cy="1878718"/>
          </a:xfrm>
        </p:grpSpPr>
        <p:sp>
          <p:nvSpPr>
            <p:cNvPr id="117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118" name="组合 117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119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120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pic>
        <p:nvPicPr>
          <p:cNvPr id="121" name="图片 12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41" b="5771"/>
          <a:stretch/>
        </p:blipFill>
        <p:spPr>
          <a:xfrm rot="10800000">
            <a:off x="9489817" y="-38705"/>
            <a:ext cx="2702183" cy="2839889"/>
          </a:xfrm>
          <a:prstGeom prst="rect">
            <a:avLst/>
          </a:prstGeom>
        </p:spPr>
      </p:pic>
      <p:pic>
        <p:nvPicPr>
          <p:cNvPr id="122" name="图片 1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258" t="9335" r="28046" b="56210"/>
          <a:stretch/>
        </p:blipFill>
        <p:spPr>
          <a:xfrm>
            <a:off x="8735977" y="289411"/>
            <a:ext cx="3218677" cy="2511773"/>
          </a:xfrm>
          <a:prstGeom prst="rect">
            <a:avLst/>
          </a:prstGeom>
        </p:spPr>
      </p:pic>
      <p:pic>
        <p:nvPicPr>
          <p:cNvPr id="123" name="图片 12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37" t="71515" r="19659" b="1905"/>
          <a:stretch/>
        </p:blipFill>
        <p:spPr>
          <a:xfrm>
            <a:off x="6070600" y="5496144"/>
            <a:ext cx="6121400" cy="1361856"/>
          </a:xfrm>
          <a:prstGeom prst="rect">
            <a:avLst/>
          </a:prstGeom>
        </p:spPr>
      </p:pic>
      <p:grpSp>
        <p:nvGrpSpPr>
          <p:cNvPr id="124" name="组合 123"/>
          <p:cNvGrpSpPr/>
          <p:nvPr/>
        </p:nvGrpSpPr>
        <p:grpSpPr>
          <a:xfrm>
            <a:off x="1" y="8358"/>
            <a:ext cx="1074590" cy="1354775"/>
            <a:chOff x="0" y="8358"/>
            <a:chExt cx="1935804" cy="2440538"/>
          </a:xfrm>
        </p:grpSpPr>
        <p:pic>
          <p:nvPicPr>
            <p:cNvPr id="125" name="图片 12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9129" b="16970"/>
            <a:stretch/>
          </p:blipFill>
          <p:spPr>
            <a:xfrm>
              <a:off x="0" y="8358"/>
              <a:ext cx="1935804" cy="2440538"/>
            </a:xfrm>
            <a:prstGeom prst="rect">
              <a:avLst/>
            </a:prstGeom>
          </p:spPr>
        </p:pic>
        <p:pic>
          <p:nvPicPr>
            <p:cNvPr id="126" name="图片 1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3421" y="514657"/>
              <a:ext cx="1346112" cy="13461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53913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801062" y="2421378"/>
            <a:ext cx="2636758" cy="3018732"/>
            <a:chOff x="4649259" y="2041998"/>
            <a:chExt cx="2936875" cy="3362325"/>
          </a:xfrm>
        </p:grpSpPr>
        <p:sp>
          <p:nvSpPr>
            <p:cNvPr id="17" name="Freeform 28"/>
            <p:cNvSpPr>
              <a:spLocks/>
            </p:cNvSpPr>
            <p:nvPr/>
          </p:nvSpPr>
          <p:spPr bwMode="auto">
            <a:xfrm>
              <a:off x="4649259" y="2251548"/>
              <a:ext cx="2936875" cy="2936875"/>
            </a:xfrm>
            <a:custGeom>
              <a:avLst/>
              <a:gdLst>
                <a:gd name="T0" fmla="*/ 972 w 1850"/>
                <a:gd name="T1" fmla="*/ 0 h 1850"/>
                <a:gd name="T2" fmla="*/ 1110 w 1850"/>
                <a:gd name="T3" fmla="*/ 18 h 1850"/>
                <a:gd name="T4" fmla="*/ 1242 w 1850"/>
                <a:gd name="T5" fmla="*/ 56 h 1850"/>
                <a:gd name="T6" fmla="*/ 1366 w 1850"/>
                <a:gd name="T7" fmla="*/ 112 h 1850"/>
                <a:gd name="T8" fmla="*/ 1478 w 1850"/>
                <a:gd name="T9" fmla="*/ 184 h 1850"/>
                <a:gd name="T10" fmla="*/ 1578 w 1850"/>
                <a:gd name="T11" fmla="*/ 270 h 1850"/>
                <a:gd name="T12" fmla="*/ 1666 w 1850"/>
                <a:gd name="T13" fmla="*/ 372 h 1850"/>
                <a:gd name="T14" fmla="*/ 1738 w 1850"/>
                <a:gd name="T15" fmla="*/ 484 h 1850"/>
                <a:gd name="T16" fmla="*/ 1792 w 1850"/>
                <a:gd name="T17" fmla="*/ 606 h 1850"/>
                <a:gd name="T18" fmla="*/ 1830 w 1850"/>
                <a:gd name="T19" fmla="*/ 738 h 1850"/>
                <a:gd name="T20" fmla="*/ 1848 w 1850"/>
                <a:gd name="T21" fmla="*/ 876 h 1850"/>
                <a:gd name="T22" fmla="*/ 1848 w 1850"/>
                <a:gd name="T23" fmla="*/ 972 h 1850"/>
                <a:gd name="T24" fmla="*/ 1830 w 1850"/>
                <a:gd name="T25" fmla="*/ 1110 h 1850"/>
                <a:gd name="T26" fmla="*/ 1792 w 1850"/>
                <a:gd name="T27" fmla="*/ 1242 h 1850"/>
                <a:gd name="T28" fmla="*/ 1738 w 1850"/>
                <a:gd name="T29" fmla="*/ 1366 h 1850"/>
                <a:gd name="T30" fmla="*/ 1666 w 1850"/>
                <a:gd name="T31" fmla="*/ 1478 h 1850"/>
                <a:gd name="T32" fmla="*/ 1578 w 1850"/>
                <a:gd name="T33" fmla="*/ 1578 h 1850"/>
                <a:gd name="T34" fmla="*/ 1478 w 1850"/>
                <a:gd name="T35" fmla="*/ 1666 h 1850"/>
                <a:gd name="T36" fmla="*/ 1366 w 1850"/>
                <a:gd name="T37" fmla="*/ 1738 h 1850"/>
                <a:gd name="T38" fmla="*/ 1242 w 1850"/>
                <a:gd name="T39" fmla="*/ 1794 h 1850"/>
                <a:gd name="T40" fmla="*/ 1110 w 1850"/>
                <a:gd name="T41" fmla="*/ 1830 h 1850"/>
                <a:gd name="T42" fmla="*/ 972 w 1850"/>
                <a:gd name="T43" fmla="*/ 1848 h 1850"/>
                <a:gd name="T44" fmla="*/ 876 w 1850"/>
                <a:gd name="T45" fmla="*/ 1848 h 1850"/>
                <a:gd name="T46" fmla="*/ 738 w 1850"/>
                <a:gd name="T47" fmla="*/ 1830 h 1850"/>
                <a:gd name="T48" fmla="*/ 606 w 1850"/>
                <a:gd name="T49" fmla="*/ 1794 h 1850"/>
                <a:gd name="T50" fmla="*/ 484 w 1850"/>
                <a:gd name="T51" fmla="*/ 1738 h 1850"/>
                <a:gd name="T52" fmla="*/ 372 w 1850"/>
                <a:gd name="T53" fmla="*/ 1666 h 1850"/>
                <a:gd name="T54" fmla="*/ 270 w 1850"/>
                <a:gd name="T55" fmla="*/ 1578 h 1850"/>
                <a:gd name="T56" fmla="*/ 184 w 1850"/>
                <a:gd name="T57" fmla="*/ 1478 h 1850"/>
                <a:gd name="T58" fmla="*/ 112 w 1850"/>
                <a:gd name="T59" fmla="*/ 1366 h 1850"/>
                <a:gd name="T60" fmla="*/ 56 w 1850"/>
                <a:gd name="T61" fmla="*/ 1242 h 1850"/>
                <a:gd name="T62" fmla="*/ 18 w 1850"/>
                <a:gd name="T63" fmla="*/ 1110 h 1850"/>
                <a:gd name="T64" fmla="*/ 0 w 1850"/>
                <a:gd name="T65" fmla="*/ 972 h 1850"/>
                <a:gd name="T66" fmla="*/ 0 w 1850"/>
                <a:gd name="T67" fmla="*/ 876 h 1850"/>
                <a:gd name="T68" fmla="*/ 18 w 1850"/>
                <a:gd name="T69" fmla="*/ 738 h 1850"/>
                <a:gd name="T70" fmla="*/ 56 w 1850"/>
                <a:gd name="T71" fmla="*/ 606 h 1850"/>
                <a:gd name="T72" fmla="*/ 112 w 1850"/>
                <a:gd name="T73" fmla="*/ 484 h 1850"/>
                <a:gd name="T74" fmla="*/ 184 w 1850"/>
                <a:gd name="T75" fmla="*/ 372 h 1850"/>
                <a:gd name="T76" fmla="*/ 270 w 1850"/>
                <a:gd name="T77" fmla="*/ 270 h 1850"/>
                <a:gd name="T78" fmla="*/ 372 w 1850"/>
                <a:gd name="T79" fmla="*/ 184 h 1850"/>
                <a:gd name="T80" fmla="*/ 484 w 1850"/>
                <a:gd name="T81" fmla="*/ 112 h 1850"/>
                <a:gd name="T82" fmla="*/ 606 w 1850"/>
                <a:gd name="T83" fmla="*/ 56 h 1850"/>
                <a:gd name="T84" fmla="*/ 738 w 1850"/>
                <a:gd name="T85" fmla="*/ 18 h 1850"/>
                <a:gd name="T86" fmla="*/ 876 w 1850"/>
                <a:gd name="T87" fmla="*/ 0 h 1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50" h="1850">
                  <a:moveTo>
                    <a:pt x="924" y="0"/>
                  </a:moveTo>
                  <a:lnTo>
                    <a:pt x="924" y="0"/>
                  </a:lnTo>
                  <a:lnTo>
                    <a:pt x="972" y="0"/>
                  </a:lnTo>
                  <a:lnTo>
                    <a:pt x="1018" y="4"/>
                  </a:lnTo>
                  <a:lnTo>
                    <a:pt x="1066" y="10"/>
                  </a:lnTo>
                  <a:lnTo>
                    <a:pt x="1110" y="18"/>
                  </a:lnTo>
                  <a:lnTo>
                    <a:pt x="1156" y="28"/>
                  </a:lnTo>
                  <a:lnTo>
                    <a:pt x="1200" y="42"/>
                  </a:lnTo>
                  <a:lnTo>
                    <a:pt x="1242" y="56"/>
                  </a:lnTo>
                  <a:lnTo>
                    <a:pt x="1284" y="72"/>
                  </a:lnTo>
                  <a:lnTo>
                    <a:pt x="1326" y="90"/>
                  </a:lnTo>
                  <a:lnTo>
                    <a:pt x="1366" y="112"/>
                  </a:lnTo>
                  <a:lnTo>
                    <a:pt x="1404" y="134"/>
                  </a:lnTo>
                  <a:lnTo>
                    <a:pt x="1442" y="158"/>
                  </a:lnTo>
                  <a:lnTo>
                    <a:pt x="1478" y="184"/>
                  </a:lnTo>
                  <a:lnTo>
                    <a:pt x="1512" y="210"/>
                  </a:lnTo>
                  <a:lnTo>
                    <a:pt x="1546" y="240"/>
                  </a:lnTo>
                  <a:lnTo>
                    <a:pt x="1578" y="270"/>
                  </a:lnTo>
                  <a:lnTo>
                    <a:pt x="1608" y="302"/>
                  </a:lnTo>
                  <a:lnTo>
                    <a:pt x="1638" y="336"/>
                  </a:lnTo>
                  <a:lnTo>
                    <a:pt x="1666" y="372"/>
                  </a:lnTo>
                  <a:lnTo>
                    <a:pt x="1692" y="408"/>
                  </a:lnTo>
                  <a:lnTo>
                    <a:pt x="1716" y="444"/>
                  </a:lnTo>
                  <a:lnTo>
                    <a:pt x="1738" y="484"/>
                  </a:lnTo>
                  <a:lnTo>
                    <a:pt x="1758" y="524"/>
                  </a:lnTo>
                  <a:lnTo>
                    <a:pt x="1776" y="564"/>
                  </a:lnTo>
                  <a:lnTo>
                    <a:pt x="1792" y="606"/>
                  </a:lnTo>
                  <a:lnTo>
                    <a:pt x="1808" y="650"/>
                  </a:lnTo>
                  <a:lnTo>
                    <a:pt x="1820" y="694"/>
                  </a:lnTo>
                  <a:lnTo>
                    <a:pt x="1830" y="738"/>
                  </a:lnTo>
                  <a:lnTo>
                    <a:pt x="1838" y="784"/>
                  </a:lnTo>
                  <a:lnTo>
                    <a:pt x="1844" y="830"/>
                  </a:lnTo>
                  <a:lnTo>
                    <a:pt x="1848" y="876"/>
                  </a:lnTo>
                  <a:lnTo>
                    <a:pt x="1850" y="924"/>
                  </a:lnTo>
                  <a:lnTo>
                    <a:pt x="1850" y="924"/>
                  </a:lnTo>
                  <a:lnTo>
                    <a:pt x="1848" y="972"/>
                  </a:lnTo>
                  <a:lnTo>
                    <a:pt x="1844" y="1018"/>
                  </a:lnTo>
                  <a:lnTo>
                    <a:pt x="1838" y="1066"/>
                  </a:lnTo>
                  <a:lnTo>
                    <a:pt x="1830" y="1110"/>
                  </a:lnTo>
                  <a:lnTo>
                    <a:pt x="1820" y="1156"/>
                  </a:lnTo>
                  <a:lnTo>
                    <a:pt x="1808" y="1200"/>
                  </a:lnTo>
                  <a:lnTo>
                    <a:pt x="1792" y="1242"/>
                  </a:lnTo>
                  <a:lnTo>
                    <a:pt x="1776" y="1284"/>
                  </a:lnTo>
                  <a:lnTo>
                    <a:pt x="1758" y="1326"/>
                  </a:lnTo>
                  <a:lnTo>
                    <a:pt x="1738" y="1366"/>
                  </a:lnTo>
                  <a:lnTo>
                    <a:pt x="1716" y="1404"/>
                  </a:lnTo>
                  <a:lnTo>
                    <a:pt x="1692" y="1442"/>
                  </a:lnTo>
                  <a:lnTo>
                    <a:pt x="1666" y="1478"/>
                  </a:lnTo>
                  <a:lnTo>
                    <a:pt x="1638" y="1512"/>
                  </a:lnTo>
                  <a:lnTo>
                    <a:pt x="1608" y="1546"/>
                  </a:lnTo>
                  <a:lnTo>
                    <a:pt x="1578" y="1578"/>
                  </a:lnTo>
                  <a:lnTo>
                    <a:pt x="1546" y="1608"/>
                  </a:lnTo>
                  <a:lnTo>
                    <a:pt x="1512" y="1638"/>
                  </a:lnTo>
                  <a:lnTo>
                    <a:pt x="1478" y="1666"/>
                  </a:lnTo>
                  <a:lnTo>
                    <a:pt x="1442" y="1692"/>
                  </a:lnTo>
                  <a:lnTo>
                    <a:pt x="1404" y="1716"/>
                  </a:lnTo>
                  <a:lnTo>
                    <a:pt x="1366" y="1738"/>
                  </a:lnTo>
                  <a:lnTo>
                    <a:pt x="1326" y="1758"/>
                  </a:lnTo>
                  <a:lnTo>
                    <a:pt x="1284" y="1776"/>
                  </a:lnTo>
                  <a:lnTo>
                    <a:pt x="1242" y="1794"/>
                  </a:lnTo>
                  <a:lnTo>
                    <a:pt x="1200" y="1808"/>
                  </a:lnTo>
                  <a:lnTo>
                    <a:pt x="1156" y="1820"/>
                  </a:lnTo>
                  <a:lnTo>
                    <a:pt x="1110" y="1830"/>
                  </a:lnTo>
                  <a:lnTo>
                    <a:pt x="1066" y="1838"/>
                  </a:lnTo>
                  <a:lnTo>
                    <a:pt x="1018" y="1844"/>
                  </a:lnTo>
                  <a:lnTo>
                    <a:pt x="972" y="1848"/>
                  </a:lnTo>
                  <a:lnTo>
                    <a:pt x="924" y="1850"/>
                  </a:lnTo>
                  <a:lnTo>
                    <a:pt x="924" y="1850"/>
                  </a:lnTo>
                  <a:lnTo>
                    <a:pt x="876" y="1848"/>
                  </a:lnTo>
                  <a:lnTo>
                    <a:pt x="830" y="1844"/>
                  </a:lnTo>
                  <a:lnTo>
                    <a:pt x="784" y="1838"/>
                  </a:lnTo>
                  <a:lnTo>
                    <a:pt x="738" y="1830"/>
                  </a:lnTo>
                  <a:lnTo>
                    <a:pt x="694" y="1820"/>
                  </a:lnTo>
                  <a:lnTo>
                    <a:pt x="650" y="1808"/>
                  </a:lnTo>
                  <a:lnTo>
                    <a:pt x="606" y="1794"/>
                  </a:lnTo>
                  <a:lnTo>
                    <a:pt x="564" y="1776"/>
                  </a:lnTo>
                  <a:lnTo>
                    <a:pt x="524" y="1758"/>
                  </a:lnTo>
                  <a:lnTo>
                    <a:pt x="484" y="1738"/>
                  </a:lnTo>
                  <a:lnTo>
                    <a:pt x="444" y="1716"/>
                  </a:lnTo>
                  <a:lnTo>
                    <a:pt x="408" y="1692"/>
                  </a:lnTo>
                  <a:lnTo>
                    <a:pt x="372" y="1666"/>
                  </a:lnTo>
                  <a:lnTo>
                    <a:pt x="336" y="1638"/>
                  </a:lnTo>
                  <a:lnTo>
                    <a:pt x="302" y="1608"/>
                  </a:lnTo>
                  <a:lnTo>
                    <a:pt x="270" y="1578"/>
                  </a:lnTo>
                  <a:lnTo>
                    <a:pt x="240" y="1546"/>
                  </a:lnTo>
                  <a:lnTo>
                    <a:pt x="210" y="1512"/>
                  </a:lnTo>
                  <a:lnTo>
                    <a:pt x="184" y="1478"/>
                  </a:lnTo>
                  <a:lnTo>
                    <a:pt x="158" y="1442"/>
                  </a:lnTo>
                  <a:lnTo>
                    <a:pt x="134" y="1404"/>
                  </a:lnTo>
                  <a:lnTo>
                    <a:pt x="112" y="1366"/>
                  </a:lnTo>
                  <a:lnTo>
                    <a:pt x="90" y="1326"/>
                  </a:lnTo>
                  <a:lnTo>
                    <a:pt x="72" y="1284"/>
                  </a:lnTo>
                  <a:lnTo>
                    <a:pt x="56" y="1242"/>
                  </a:lnTo>
                  <a:lnTo>
                    <a:pt x="42" y="1200"/>
                  </a:lnTo>
                  <a:lnTo>
                    <a:pt x="28" y="1156"/>
                  </a:lnTo>
                  <a:lnTo>
                    <a:pt x="18" y="1110"/>
                  </a:lnTo>
                  <a:lnTo>
                    <a:pt x="10" y="1066"/>
                  </a:lnTo>
                  <a:lnTo>
                    <a:pt x="4" y="1018"/>
                  </a:lnTo>
                  <a:lnTo>
                    <a:pt x="0" y="972"/>
                  </a:lnTo>
                  <a:lnTo>
                    <a:pt x="0" y="924"/>
                  </a:lnTo>
                  <a:lnTo>
                    <a:pt x="0" y="924"/>
                  </a:lnTo>
                  <a:lnTo>
                    <a:pt x="0" y="876"/>
                  </a:lnTo>
                  <a:lnTo>
                    <a:pt x="4" y="830"/>
                  </a:lnTo>
                  <a:lnTo>
                    <a:pt x="10" y="784"/>
                  </a:lnTo>
                  <a:lnTo>
                    <a:pt x="18" y="738"/>
                  </a:lnTo>
                  <a:lnTo>
                    <a:pt x="28" y="694"/>
                  </a:lnTo>
                  <a:lnTo>
                    <a:pt x="42" y="650"/>
                  </a:lnTo>
                  <a:lnTo>
                    <a:pt x="56" y="606"/>
                  </a:lnTo>
                  <a:lnTo>
                    <a:pt x="72" y="564"/>
                  </a:lnTo>
                  <a:lnTo>
                    <a:pt x="90" y="524"/>
                  </a:lnTo>
                  <a:lnTo>
                    <a:pt x="112" y="484"/>
                  </a:lnTo>
                  <a:lnTo>
                    <a:pt x="134" y="444"/>
                  </a:lnTo>
                  <a:lnTo>
                    <a:pt x="158" y="408"/>
                  </a:lnTo>
                  <a:lnTo>
                    <a:pt x="184" y="372"/>
                  </a:lnTo>
                  <a:lnTo>
                    <a:pt x="210" y="336"/>
                  </a:lnTo>
                  <a:lnTo>
                    <a:pt x="240" y="302"/>
                  </a:lnTo>
                  <a:lnTo>
                    <a:pt x="270" y="270"/>
                  </a:lnTo>
                  <a:lnTo>
                    <a:pt x="302" y="240"/>
                  </a:lnTo>
                  <a:lnTo>
                    <a:pt x="336" y="210"/>
                  </a:lnTo>
                  <a:lnTo>
                    <a:pt x="372" y="184"/>
                  </a:lnTo>
                  <a:lnTo>
                    <a:pt x="408" y="158"/>
                  </a:lnTo>
                  <a:lnTo>
                    <a:pt x="444" y="134"/>
                  </a:lnTo>
                  <a:lnTo>
                    <a:pt x="484" y="112"/>
                  </a:lnTo>
                  <a:lnTo>
                    <a:pt x="524" y="90"/>
                  </a:lnTo>
                  <a:lnTo>
                    <a:pt x="564" y="72"/>
                  </a:lnTo>
                  <a:lnTo>
                    <a:pt x="606" y="56"/>
                  </a:lnTo>
                  <a:lnTo>
                    <a:pt x="650" y="42"/>
                  </a:lnTo>
                  <a:lnTo>
                    <a:pt x="694" y="28"/>
                  </a:lnTo>
                  <a:lnTo>
                    <a:pt x="738" y="18"/>
                  </a:lnTo>
                  <a:lnTo>
                    <a:pt x="784" y="10"/>
                  </a:lnTo>
                  <a:lnTo>
                    <a:pt x="830" y="4"/>
                  </a:lnTo>
                  <a:lnTo>
                    <a:pt x="876" y="0"/>
                  </a:lnTo>
                  <a:lnTo>
                    <a:pt x="924" y="0"/>
                  </a:lnTo>
                  <a:lnTo>
                    <a:pt x="924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9"/>
            <p:cNvSpPr>
              <a:spLocks/>
            </p:cNvSpPr>
            <p:nvPr/>
          </p:nvSpPr>
          <p:spPr bwMode="auto">
            <a:xfrm>
              <a:off x="5528734" y="2546823"/>
              <a:ext cx="1174750" cy="1171575"/>
            </a:xfrm>
            <a:custGeom>
              <a:avLst/>
              <a:gdLst>
                <a:gd name="T0" fmla="*/ 370 w 740"/>
                <a:gd name="T1" fmla="*/ 738 h 738"/>
                <a:gd name="T2" fmla="*/ 0 w 740"/>
                <a:gd name="T3" fmla="*/ 98 h 738"/>
                <a:gd name="T4" fmla="*/ 0 w 740"/>
                <a:gd name="T5" fmla="*/ 98 h 738"/>
                <a:gd name="T6" fmla="*/ 44 w 740"/>
                <a:gd name="T7" fmla="*/ 76 h 738"/>
                <a:gd name="T8" fmla="*/ 88 w 740"/>
                <a:gd name="T9" fmla="*/ 56 h 738"/>
                <a:gd name="T10" fmla="*/ 134 w 740"/>
                <a:gd name="T11" fmla="*/ 38 h 738"/>
                <a:gd name="T12" fmla="*/ 180 w 740"/>
                <a:gd name="T13" fmla="*/ 24 h 738"/>
                <a:gd name="T14" fmla="*/ 228 w 740"/>
                <a:gd name="T15" fmla="*/ 14 h 738"/>
                <a:gd name="T16" fmla="*/ 274 w 740"/>
                <a:gd name="T17" fmla="*/ 6 h 738"/>
                <a:gd name="T18" fmla="*/ 322 w 740"/>
                <a:gd name="T19" fmla="*/ 2 h 738"/>
                <a:gd name="T20" fmla="*/ 370 w 740"/>
                <a:gd name="T21" fmla="*/ 0 h 738"/>
                <a:gd name="T22" fmla="*/ 418 w 740"/>
                <a:gd name="T23" fmla="*/ 2 h 738"/>
                <a:gd name="T24" fmla="*/ 466 w 740"/>
                <a:gd name="T25" fmla="*/ 6 h 738"/>
                <a:gd name="T26" fmla="*/ 514 w 740"/>
                <a:gd name="T27" fmla="*/ 14 h 738"/>
                <a:gd name="T28" fmla="*/ 560 w 740"/>
                <a:gd name="T29" fmla="*/ 24 h 738"/>
                <a:gd name="T30" fmla="*/ 606 w 740"/>
                <a:gd name="T31" fmla="*/ 38 h 738"/>
                <a:gd name="T32" fmla="*/ 652 w 740"/>
                <a:gd name="T33" fmla="*/ 56 h 738"/>
                <a:gd name="T34" fmla="*/ 696 w 740"/>
                <a:gd name="T35" fmla="*/ 76 h 738"/>
                <a:gd name="T36" fmla="*/ 740 w 740"/>
                <a:gd name="T37" fmla="*/ 98 h 738"/>
                <a:gd name="T38" fmla="*/ 370 w 740"/>
                <a:gd name="T39" fmla="*/ 738 h 738"/>
                <a:gd name="T40" fmla="*/ 370 w 740"/>
                <a:gd name="T41" fmla="*/ 738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40" h="738">
                  <a:moveTo>
                    <a:pt x="370" y="738"/>
                  </a:moveTo>
                  <a:lnTo>
                    <a:pt x="0" y="98"/>
                  </a:lnTo>
                  <a:lnTo>
                    <a:pt x="0" y="98"/>
                  </a:lnTo>
                  <a:lnTo>
                    <a:pt x="44" y="76"/>
                  </a:lnTo>
                  <a:lnTo>
                    <a:pt x="88" y="56"/>
                  </a:lnTo>
                  <a:lnTo>
                    <a:pt x="134" y="38"/>
                  </a:lnTo>
                  <a:lnTo>
                    <a:pt x="180" y="24"/>
                  </a:lnTo>
                  <a:lnTo>
                    <a:pt x="228" y="14"/>
                  </a:lnTo>
                  <a:lnTo>
                    <a:pt x="274" y="6"/>
                  </a:lnTo>
                  <a:lnTo>
                    <a:pt x="322" y="2"/>
                  </a:lnTo>
                  <a:lnTo>
                    <a:pt x="370" y="0"/>
                  </a:lnTo>
                  <a:lnTo>
                    <a:pt x="418" y="2"/>
                  </a:lnTo>
                  <a:lnTo>
                    <a:pt x="466" y="6"/>
                  </a:lnTo>
                  <a:lnTo>
                    <a:pt x="514" y="14"/>
                  </a:lnTo>
                  <a:lnTo>
                    <a:pt x="560" y="24"/>
                  </a:lnTo>
                  <a:lnTo>
                    <a:pt x="606" y="38"/>
                  </a:lnTo>
                  <a:lnTo>
                    <a:pt x="652" y="56"/>
                  </a:lnTo>
                  <a:lnTo>
                    <a:pt x="696" y="76"/>
                  </a:lnTo>
                  <a:lnTo>
                    <a:pt x="740" y="98"/>
                  </a:lnTo>
                  <a:lnTo>
                    <a:pt x="370" y="738"/>
                  </a:lnTo>
                  <a:lnTo>
                    <a:pt x="370" y="738"/>
                  </a:lnTo>
                  <a:close/>
                </a:path>
              </a:pathLst>
            </a:custGeom>
            <a:solidFill>
              <a:srgbClr val="2F2A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0"/>
            <p:cNvSpPr>
              <a:spLocks/>
            </p:cNvSpPr>
            <p:nvPr/>
          </p:nvSpPr>
          <p:spPr bwMode="auto">
            <a:xfrm>
              <a:off x="6116109" y="2702398"/>
              <a:ext cx="1174750" cy="1016000"/>
            </a:xfrm>
            <a:custGeom>
              <a:avLst/>
              <a:gdLst>
                <a:gd name="T0" fmla="*/ 0 w 740"/>
                <a:gd name="T1" fmla="*/ 640 h 640"/>
                <a:gd name="T2" fmla="*/ 370 w 740"/>
                <a:gd name="T3" fmla="*/ 0 h 640"/>
                <a:gd name="T4" fmla="*/ 370 w 740"/>
                <a:gd name="T5" fmla="*/ 0 h 640"/>
                <a:gd name="T6" fmla="*/ 412 w 740"/>
                <a:gd name="T7" fmla="*/ 26 h 640"/>
                <a:gd name="T8" fmla="*/ 452 w 740"/>
                <a:gd name="T9" fmla="*/ 56 h 640"/>
                <a:gd name="T10" fmla="*/ 488 w 740"/>
                <a:gd name="T11" fmla="*/ 86 h 640"/>
                <a:gd name="T12" fmla="*/ 524 w 740"/>
                <a:gd name="T13" fmla="*/ 120 h 640"/>
                <a:gd name="T14" fmla="*/ 556 w 740"/>
                <a:gd name="T15" fmla="*/ 154 h 640"/>
                <a:gd name="T16" fmla="*/ 588 w 740"/>
                <a:gd name="T17" fmla="*/ 192 h 640"/>
                <a:gd name="T18" fmla="*/ 616 w 740"/>
                <a:gd name="T19" fmla="*/ 230 h 640"/>
                <a:gd name="T20" fmla="*/ 640 w 740"/>
                <a:gd name="T21" fmla="*/ 270 h 640"/>
                <a:gd name="T22" fmla="*/ 662 w 740"/>
                <a:gd name="T23" fmla="*/ 314 h 640"/>
                <a:gd name="T24" fmla="*/ 682 w 740"/>
                <a:gd name="T25" fmla="*/ 356 h 640"/>
                <a:gd name="T26" fmla="*/ 700 w 740"/>
                <a:gd name="T27" fmla="*/ 402 h 640"/>
                <a:gd name="T28" fmla="*/ 714 w 740"/>
                <a:gd name="T29" fmla="*/ 448 h 640"/>
                <a:gd name="T30" fmla="*/ 724 w 740"/>
                <a:gd name="T31" fmla="*/ 494 h 640"/>
                <a:gd name="T32" fmla="*/ 732 w 740"/>
                <a:gd name="T33" fmla="*/ 542 h 640"/>
                <a:gd name="T34" fmla="*/ 738 w 740"/>
                <a:gd name="T35" fmla="*/ 592 h 640"/>
                <a:gd name="T36" fmla="*/ 740 w 740"/>
                <a:gd name="T37" fmla="*/ 640 h 640"/>
                <a:gd name="T38" fmla="*/ 0 w 740"/>
                <a:gd name="T39" fmla="*/ 640 h 640"/>
                <a:gd name="T40" fmla="*/ 0 w 740"/>
                <a:gd name="T41" fmla="*/ 64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40" h="640">
                  <a:moveTo>
                    <a:pt x="0" y="640"/>
                  </a:moveTo>
                  <a:lnTo>
                    <a:pt x="370" y="0"/>
                  </a:lnTo>
                  <a:lnTo>
                    <a:pt x="370" y="0"/>
                  </a:lnTo>
                  <a:lnTo>
                    <a:pt x="412" y="26"/>
                  </a:lnTo>
                  <a:lnTo>
                    <a:pt x="452" y="56"/>
                  </a:lnTo>
                  <a:lnTo>
                    <a:pt x="488" y="86"/>
                  </a:lnTo>
                  <a:lnTo>
                    <a:pt x="524" y="120"/>
                  </a:lnTo>
                  <a:lnTo>
                    <a:pt x="556" y="154"/>
                  </a:lnTo>
                  <a:lnTo>
                    <a:pt x="588" y="192"/>
                  </a:lnTo>
                  <a:lnTo>
                    <a:pt x="616" y="230"/>
                  </a:lnTo>
                  <a:lnTo>
                    <a:pt x="640" y="270"/>
                  </a:lnTo>
                  <a:lnTo>
                    <a:pt x="662" y="314"/>
                  </a:lnTo>
                  <a:lnTo>
                    <a:pt x="682" y="356"/>
                  </a:lnTo>
                  <a:lnTo>
                    <a:pt x="700" y="402"/>
                  </a:lnTo>
                  <a:lnTo>
                    <a:pt x="714" y="448"/>
                  </a:lnTo>
                  <a:lnTo>
                    <a:pt x="724" y="494"/>
                  </a:lnTo>
                  <a:lnTo>
                    <a:pt x="732" y="542"/>
                  </a:lnTo>
                  <a:lnTo>
                    <a:pt x="738" y="592"/>
                  </a:lnTo>
                  <a:lnTo>
                    <a:pt x="740" y="640"/>
                  </a:lnTo>
                  <a:lnTo>
                    <a:pt x="0" y="640"/>
                  </a:lnTo>
                  <a:lnTo>
                    <a:pt x="0" y="640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>
              <a:off x="6116109" y="3718398"/>
              <a:ext cx="1174750" cy="1016000"/>
            </a:xfrm>
            <a:custGeom>
              <a:avLst/>
              <a:gdLst>
                <a:gd name="T0" fmla="*/ 0 w 740"/>
                <a:gd name="T1" fmla="*/ 0 h 640"/>
                <a:gd name="T2" fmla="*/ 740 w 740"/>
                <a:gd name="T3" fmla="*/ 0 h 640"/>
                <a:gd name="T4" fmla="*/ 740 w 740"/>
                <a:gd name="T5" fmla="*/ 0 h 640"/>
                <a:gd name="T6" fmla="*/ 738 w 740"/>
                <a:gd name="T7" fmla="*/ 50 h 640"/>
                <a:gd name="T8" fmla="*/ 732 w 740"/>
                <a:gd name="T9" fmla="*/ 98 h 640"/>
                <a:gd name="T10" fmla="*/ 724 w 740"/>
                <a:gd name="T11" fmla="*/ 146 h 640"/>
                <a:gd name="T12" fmla="*/ 714 w 740"/>
                <a:gd name="T13" fmla="*/ 194 h 640"/>
                <a:gd name="T14" fmla="*/ 700 w 740"/>
                <a:gd name="T15" fmla="*/ 240 h 640"/>
                <a:gd name="T16" fmla="*/ 682 w 740"/>
                <a:gd name="T17" fmla="*/ 284 h 640"/>
                <a:gd name="T18" fmla="*/ 662 w 740"/>
                <a:gd name="T19" fmla="*/ 328 h 640"/>
                <a:gd name="T20" fmla="*/ 640 w 740"/>
                <a:gd name="T21" fmla="*/ 370 h 640"/>
                <a:gd name="T22" fmla="*/ 616 w 740"/>
                <a:gd name="T23" fmla="*/ 410 h 640"/>
                <a:gd name="T24" fmla="*/ 588 w 740"/>
                <a:gd name="T25" fmla="*/ 450 h 640"/>
                <a:gd name="T26" fmla="*/ 556 w 740"/>
                <a:gd name="T27" fmla="*/ 486 h 640"/>
                <a:gd name="T28" fmla="*/ 524 w 740"/>
                <a:gd name="T29" fmla="*/ 522 h 640"/>
                <a:gd name="T30" fmla="*/ 488 w 740"/>
                <a:gd name="T31" fmla="*/ 554 h 640"/>
                <a:gd name="T32" fmla="*/ 452 w 740"/>
                <a:gd name="T33" fmla="*/ 586 h 640"/>
                <a:gd name="T34" fmla="*/ 412 w 740"/>
                <a:gd name="T35" fmla="*/ 614 h 640"/>
                <a:gd name="T36" fmla="*/ 370 w 740"/>
                <a:gd name="T37" fmla="*/ 640 h 640"/>
                <a:gd name="T38" fmla="*/ 0 w 740"/>
                <a:gd name="T39" fmla="*/ 0 h 640"/>
                <a:gd name="T40" fmla="*/ 0 w 740"/>
                <a:gd name="T41" fmla="*/ 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40" h="640">
                  <a:moveTo>
                    <a:pt x="0" y="0"/>
                  </a:moveTo>
                  <a:lnTo>
                    <a:pt x="740" y="0"/>
                  </a:lnTo>
                  <a:lnTo>
                    <a:pt x="740" y="0"/>
                  </a:lnTo>
                  <a:lnTo>
                    <a:pt x="738" y="50"/>
                  </a:lnTo>
                  <a:lnTo>
                    <a:pt x="732" y="98"/>
                  </a:lnTo>
                  <a:lnTo>
                    <a:pt x="724" y="146"/>
                  </a:lnTo>
                  <a:lnTo>
                    <a:pt x="714" y="194"/>
                  </a:lnTo>
                  <a:lnTo>
                    <a:pt x="700" y="240"/>
                  </a:lnTo>
                  <a:lnTo>
                    <a:pt x="682" y="284"/>
                  </a:lnTo>
                  <a:lnTo>
                    <a:pt x="662" y="328"/>
                  </a:lnTo>
                  <a:lnTo>
                    <a:pt x="640" y="370"/>
                  </a:lnTo>
                  <a:lnTo>
                    <a:pt x="616" y="410"/>
                  </a:lnTo>
                  <a:lnTo>
                    <a:pt x="588" y="450"/>
                  </a:lnTo>
                  <a:lnTo>
                    <a:pt x="556" y="486"/>
                  </a:lnTo>
                  <a:lnTo>
                    <a:pt x="524" y="522"/>
                  </a:lnTo>
                  <a:lnTo>
                    <a:pt x="488" y="554"/>
                  </a:lnTo>
                  <a:lnTo>
                    <a:pt x="452" y="586"/>
                  </a:lnTo>
                  <a:lnTo>
                    <a:pt x="412" y="614"/>
                  </a:lnTo>
                  <a:lnTo>
                    <a:pt x="370" y="64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F2A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2"/>
            <p:cNvSpPr>
              <a:spLocks/>
            </p:cNvSpPr>
            <p:nvPr/>
          </p:nvSpPr>
          <p:spPr bwMode="auto">
            <a:xfrm>
              <a:off x="5528734" y="3718398"/>
              <a:ext cx="1174750" cy="1171575"/>
            </a:xfrm>
            <a:custGeom>
              <a:avLst/>
              <a:gdLst>
                <a:gd name="T0" fmla="*/ 370 w 740"/>
                <a:gd name="T1" fmla="*/ 0 h 738"/>
                <a:gd name="T2" fmla="*/ 740 w 740"/>
                <a:gd name="T3" fmla="*/ 640 h 738"/>
                <a:gd name="T4" fmla="*/ 740 w 740"/>
                <a:gd name="T5" fmla="*/ 640 h 738"/>
                <a:gd name="T6" fmla="*/ 696 w 740"/>
                <a:gd name="T7" fmla="*/ 664 h 738"/>
                <a:gd name="T8" fmla="*/ 652 w 740"/>
                <a:gd name="T9" fmla="*/ 684 h 738"/>
                <a:gd name="T10" fmla="*/ 606 w 740"/>
                <a:gd name="T11" fmla="*/ 700 h 738"/>
                <a:gd name="T12" fmla="*/ 560 w 740"/>
                <a:gd name="T13" fmla="*/ 714 h 738"/>
                <a:gd name="T14" fmla="*/ 514 w 740"/>
                <a:gd name="T15" fmla="*/ 724 h 738"/>
                <a:gd name="T16" fmla="*/ 466 w 740"/>
                <a:gd name="T17" fmla="*/ 732 h 738"/>
                <a:gd name="T18" fmla="*/ 418 w 740"/>
                <a:gd name="T19" fmla="*/ 738 h 738"/>
                <a:gd name="T20" fmla="*/ 370 w 740"/>
                <a:gd name="T21" fmla="*/ 738 h 738"/>
                <a:gd name="T22" fmla="*/ 322 w 740"/>
                <a:gd name="T23" fmla="*/ 738 h 738"/>
                <a:gd name="T24" fmla="*/ 274 w 740"/>
                <a:gd name="T25" fmla="*/ 732 h 738"/>
                <a:gd name="T26" fmla="*/ 228 w 740"/>
                <a:gd name="T27" fmla="*/ 724 h 738"/>
                <a:gd name="T28" fmla="*/ 180 w 740"/>
                <a:gd name="T29" fmla="*/ 714 h 738"/>
                <a:gd name="T30" fmla="*/ 134 w 740"/>
                <a:gd name="T31" fmla="*/ 700 h 738"/>
                <a:gd name="T32" fmla="*/ 88 w 740"/>
                <a:gd name="T33" fmla="*/ 684 h 738"/>
                <a:gd name="T34" fmla="*/ 44 w 740"/>
                <a:gd name="T35" fmla="*/ 664 h 738"/>
                <a:gd name="T36" fmla="*/ 0 w 740"/>
                <a:gd name="T37" fmla="*/ 640 h 738"/>
                <a:gd name="T38" fmla="*/ 370 w 740"/>
                <a:gd name="T39" fmla="*/ 0 h 738"/>
                <a:gd name="T40" fmla="*/ 370 w 740"/>
                <a:gd name="T41" fmla="*/ 0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40" h="738">
                  <a:moveTo>
                    <a:pt x="370" y="0"/>
                  </a:moveTo>
                  <a:lnTo>
                    <a:pt x="740" y="640"/>
                  </a:lnTo>
                  <a:lnTo>
                    <a:pt x="740" y="640"/>
                  </a:lnTo>
                  <a:lnTo>
                    <a:pt x="696" y="664"/>
                  </a:lnTo>
                  <a:lnTo>
                    <a:pt x="652" y="684"/>
                  </a:lnTo>
                  <a:lnTo>
                    <a:pt x="606" y="700"/>
                  </a:lnTo>
                  <a:lnTo>
                    <a:pt x="560" y="714"/>
                  </a:lnTo>
                  <a:lnTo>
                    <a:pt x="514" y="724"/>
                  </a:lnTo>
                  <a:lnTo>
                    <a:pt x="466" y="732"/>
                  </a:lnTo>
                  <a:lnTo>
                    <a:pt x="418" y="738"/>
                  </a:lnTo>
                  <a:lnTo>
                    <a:pt x="370" y="738"/>
                  </a:lnTo>
                  <a:lnTo>
                    <a:pt x="322" y="738"/>
                  </a:lnTo>
                  <a:lnTo>
                    <a:pt x="274" y="732"/>
                  </a:lnTo>
                  <a:lnTo>
                    <a:pt x="228" y="724"/>
                  </a:lnTo>
                  <a:lnTo>
                    <a:pt x="180" y="714"/>
                  </a:lnTo>
                  <a:lnTo>
                    <a:pt x="134" y="700"/>
                  </a:lnTo>
                  <a:lnTo>
                    <a:pt x="88" y="684"/>
                  </a:lnTo>
                  <a:lnTo>
                    <a:pt x="44" y="664"/>
                  </a:lnTo>
                  <a:lnTo>
                    <a:pt x="0" y="640"/>
                  </a:lnTo>
                  <a:lnTo>
                    <a:pt x="370" y="0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33"/>
            <p:cNvSpPr>
              <a:spLocks/>
            </p:cNvSpPr>
            <p:nvPr/>
          </p:nvSpPr>
          <p:spPr bwMode="auto">
            <a:xfrm>
              <a:off x="4944534" y="3718398"/>
              <a:ext cx="1171575" cy="1016000"/>
            </a:xfrm>
            <a:custGeom>
              <a:avLst/>
              <a:gdLst>
                <a:gd name="T0" fmla="*/ 738 w 738"/>
                <a:gd name="T1" fmla="*/ 0 h 640"/>
                <a:gd name="T2" fmla="*/ 368 w 738"/>
                <a:gd name="T3" fmla="*/ 640 h 640"/>
                <a:gd name="T4" fmla="*/ 368 w 738"/>
                <a:gd name="T5" fmla="*/ 640 h 640"/>
                <a:gd name="T6" fmla="*/ 328 w 738"/>
                <a:gd name="T7" fmla="*/ 614 h 640"/>
                <a:gd name="T8" fmla="*/ 288 w 738"/>
                <a:gd name="T9" fmla="*/ 586 h 640"/>
                <a:gd name="T10" fmla="*/ 250 w 738"/>
                <a:gd name="T11" fmla="*/ 554 h 640"/>
                <a:gd name="T12" fmla="*/ 214 w 738"/>
                <a:gd name="T13" fmla="*/ 522 h 640"/>
                <a:gd name="T14" fmla="*/ 182 w 738"/>
                <a:gd name="T15" fmla="*/ 486 h 640"/>
                <a:gd name="T16" fmla="*/ 152 w 738"/>
                <a:gd name="T17" fmla="*/ 450 h 640"/>
                <a:gd name="T18" fmla="*/ 124 w 738"/>
                <a:gd name="T19" fmla="*/ 410 h 640"/>
                <a:gd name="T20" fmla="*/ 98 w 738"/>
                <a:gd name="T21" fmla="*/ 370 h 640"/>
                <a:gd name="T22" fmla="*/ 76 w 738"/>
                <a:gd name="T23" fmla="*/ 328 h 640"/>
                <a:gd name="T24" fmla="*/ 56 w 738"/>
                <a:gd name="T25" fmla="*/ 284 h 640"/>
                <a:gd name="T26" fmla="*/ 40 w 738"/>
                <a:gd name="T27" fmla="*/ 240 h 640"/>
                <a:gd name="T28" fmla="*/ 26 w 738"/>
                <a:gd name="T29" fmla="*/ 194 h 640"/>
                <a:gd name="T30" fmla="*/ 14 w 738"/>
                <a:gd name="T31" fmla="*/ 146 h 640"/>
                <a:gd name="T32" fmla="*/ 6 w 738"/>
                <a:gd name="T33" fmla="*/ 98 h 640"/>
                <a:gd name="T34" fmla="*/ 2 w 738"/>
                <a:gd name="T35" fmla="*/ 50 h 640"/>
                <a:gd name="T36" fmla="*/ 0 w 738"/>
                <a:gd name="T37" fmla="*/ 0 h 640"/>
                <a:gd name="T38" fmla="*/ 738 w 738"/>
                <a:gd name="T39" fmla="*/ 0 h 640"/>
                <a:gd name="T40" fmla="*/ 738 w 738"/>
                <a:gd name="T41" fmla="*/ 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8" h="640">
                  <a:moveTo>
                    <a:pt x="738" y="0"/>
                  </a:moveTo>
                  <a:lnTo>
                    <a:pt x="368" y="640"/>
                  </a:lnTo>
                  <a:lnTo>
                    <a:pt x="368" y="640"/>
                  </a:lnTo>
                  <a:lnTo>
                    <a:pt x="328" y="614"/>
                  </a:lnTo>
                  <a:lnTo>
                    <a:pt x="288" y="586"/>
                  </a:lnTo>
                  <a:lnTo>
                    <a:pt x="250" y="554"/>
                  </a:lnTo>
                  <a:lnTo>
                    <a:pt x="214" y="522"/>
                  </a:lnTo>
                  <a:lnTo>
                    <a:pt x="182" y="486"/>
                  </a:lnTo>
                  <a:lnTo>
                    <a:pt x="152" y="450"/>
                  </a:lnTo>
                  <a:lnTo>
                    <a:pt x="124" y="410"/>
                  </a:lnTo>
                  <a:lnTo>
                    <a:pt x="98" y="370"/>
                  </a:lnTo>
                  <a:lnTo>
                    <a:pt x="76" y="328"/>
                  </a:lnTo>
                  <a:lnTo>
                    <a:pt x="56" y="284"/>
                  </a:lnTo>
                  <a:lnTo>
                    <a:pt x="40" y="240"/>
                  </a:lnTo>
                  <a:lnTo>
                    <a:pt x="26" y="194"/>
                  </a:lnTo>
                  <a:lnTo>
                    <a:pt x="14" y="146"/>
                  </a:lnTo>
                  <a:lnTo>
                    <a:pt x="6" y="98"/>
                  </a:lnTo>
                  <a:lnTo>
                    <a:pt x="2" y="50"/>
                  </a:lnTo>
                  <a:lnTo>
                    <a:pt x="0" y="0"/>
                  </a:lnTo>
                  <a:lnTo>
                    <a:pt x="738" y="0"/>
                  </a:lnTo>
                  <a:lnTo>
                    <a:pt x="738" y="0"/>
                  </a:lnTo>
                  <a:close/>
                </a:path>
              </a:pathLst>
            </a:custGeom>
            <a:solidFill>
              <a:srgbClr val="2F2A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34"/>
            <p:cNvSpPr>
              <a:spLocks/>
            </p:cNvSpPr>
            <p:nvPr/>
          </p:nvSpPr>
          <p:spPr bwMode="auto">
            <a:xfrm>
              <a:off x="4944534" y="2702398"/>
              <a:ext cx="1171575" cy="1016000"/>
            </a:xfrm>
            <a:custGeom>
              <a:avLst/>
              <a:gdLst>
                <a:gd name="T0" fmla="*/ 738 w 738"/>
                <a:gd name="T1" fmla="*/ 640 h 640"/>
                <a:gd name="T2" fmla="*/ 0 w 738"/>
                <a:gd name="T3" fmla="*/ 640 h 640"/>
                <a:gd name="T4" fmla="*/ 0 w 738"/>
                <a:gd name="T5" fmla="*/ 640 h 640"/>
                <a:gd name="T6" fmla="*/ 2 w 738"/>
                <a:gd name="T7" fmla="*/ 592 h 640"/>
                <a:gd name="T8" fmla="*/ 6 w 738"/>
                <a:gd name="T9" fmla="*/ 542 h 640"/>
                <a:gd name="T10" fmla="*/ 14 w 738"/>
                <a:gd name="T11" fmla="*/ 494 h 640"/>
                <a:gd name="T12" fmla="*/ 26 w 738"/>
                <a:gd name="T13" fmla="*/ 448 h 640"/>
                <a:gd name="T14" fmla="*/ 40 w 738"/>
                <a:gd name="T15" fmla="*/ 402 h 640"/>
                <a:gd name="T16" fmla="*/ 56 w 738"/>
                <a:gd name="T17" fmla="*/ 356 h 640"/>
                <a:gd name="T18" fmla="*/ 76 w 738"/>
                <a:gd name="T19" fmla="*/ 314 h 640"/>
                <a:gd name="T20" fmla="*/ 98 w 738"/>
                <a:gd name="T21" fmla="*/ 270 h 640"/>
                <a:gd name="T22" fmla="*/ 124 w 738"/>
                <a:gd name="T23" fmla="*/ 230 h 640"/>
                <a:gd name="T24" fmla="*/ 152 w 738"/>
                <a:gd name="T25" fmla="*/ 192 h 640"/>
                <a:gd name="T26" fmla="*/ 182 w 738"/>
                <a:gd name="T27" fmla="*/ 154 h 640"/>
                <a:gd name="T28" fmla="*/ 214 w 738"/>
                <a:gd name="T29" fmla="*/ 120 h 640"/>
                <a:gd name="T30" fmla="*/ 250 w 738"/>
                <a:gd name="T31" fmla="*/ 86 h 640"/>
                <a:gd name="T32" fmla="*/ 288 w 738"/>
                <a:gd name="T33" fmla="*/ 56 h 640"/>
                <a:gd name="T34" fmla="*/ 328 w 738"/>
                <a:gd name="T35" fmla="*/ 26 h 640"/>
                <a:gd name="T36" fmla="*/ 368 w 738"/>
                <a:gd name="T37" fmla="*/ 0 h 640"/>
                <a:gd name="T38" fmla="*/ 738 w 738"/>
                <a:gd name="T39" fmla="*/ 640 h 640"/>
                <a:gd name="T40" fmla="*/ 738 w 738"/>
                <a:gd name="T41" fmla="*/ 64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8" h="640">
                  <a:moveTo>
                    <a:pt x="738" y="640"/>
                  </a:moveTo>
                  <a:lnTo>
                    <a:pt x="0" y="640"/>
                  </a:lnTo>
                  <a:lnTo>
                    <a:pt x="0" y="640"/>
                  </a:lnTo>
                  <a:lnTo>
                    <a:pt x="2" y="592"/>
                  </a:lnTo>
                  <a:lnTo>
                    <a:pt x="6" y="542"/>
                  </a:lnTo>
                  <a:lnTo>
                    <a:pt x="14" y="494"/>
                  </a:lnTo>
                  <a:lnTo>
                    <a:pt x="26" y="448"/>
                  </a:lnTo>
                  <a:lnTo>
                    <a:pt x="40" y="402"/>
                  </a:lnTo>
                  <a:lnTo>
                    <a:pt x="56" y="356"/>
                  </a:lnTo>
                  <a:lnTo>
                    <a:pt x="76" y="314"/>
                  </a:lnTo>
                  <a:lnTo>
                    <a:pt x="98" y="270"/>
                  </a:lnTo>
                  <a:lnTo>
                    <a:pt x="124" y="230"/>
                  </a:lnTo>
                  <a:lnTo>
                    <a:pt x="152" y="192"/>
                  </a:lnTo>
                  <a:lnTo>
                    <a:pt x="182" y="154"/>
                  </a:lnTo>
                  <a:lnTo>
                    <a:pt x="214" y="120"/>
                  </a:lnTo>
                  <a:lnTo>
                    <a:pt x="250" y="86"/>
                  </a:lnTo>
                  <a:lnTo>
                    <a:pt x="288" y="56"/>
                  </a:lnTo>
                  <a:lnTo>
                    <a:pt x="328" y="26"/>
                  </a:lnTo>
                  <a:lnTo>
                    <a:pt x="368" y="0"/>
                  </a:lnTo>
                  <a:lnTo>
                    <a:pt x="738" y="640"/>
                  </a:lnTo>
                  <a:lnTo>
                    <a:pt x="738" y="640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5"/>
            <p:cNvSpPr>
              <a:spLocks/>
            </p:cNvSpPr>
            <p:nvPr/>
          </p:nvSpPr>
          <p:spPr bwMode="auto">
            <a:xfrm>
              <a:off x="5643034" y="3245323"/>
              <a:ext cx="946150" cy="946150"/>
            </a:xfrm>
            <a:custGeom>
              <a:avLst/>
              <a:gdLst>
                <a:gd name="T0" fmla="*/ 298 w 596"/>
                <a:gd name="T1" fmla="*/ 0 h 596"/>
                <a:gd name="T2" fmla="*/ 358 w 596"/>
                <a:gd name="T3" fmla="*/ 6 h 596"/>
                <a:gd name="T4" fmla="*/ 414 w 596"/>
                <a:gd name="T5" fmla="*/ 24 h 596"/>
                <a:gd name="T6" fmla="*/ 466 w 596"/>
                <a:gd name="T7" fmla="*/ 52 h 596"/>
                <a:gd name="T8" fmla="*/ 510 w 596"/>
                <a:gd name="T9" fmla="*/ 88 h 596"/>
                <a:gd name="T10" fmla="*/ 546 w 596"/>
                <a:gd name="T11" fmla="*/ 132 h 596"/>
                <a:gd name="T12" fmla="*/ 574 w 596"/>
                <a:gd name="T13" fmla="*/ 182 h 596"/>
                <a:gd name="T14" fmla="*/ 590 w 596"/>
                <a:gd name="T15" fmla="*/ 238 h 596"/>
                <a:gd name="T16" fmla="*/ 596 w 596"/>
                <a:gd name="T17" fmla="*/ 298 h 596"/>
                <a:gd name="T18" fmla="*/ 594 w 596"/>
                <a:gd name="T19" fmla="*/ 328 h 596"/>
                <a:gd name="T20" fmla="*/ 584 w 596"/>
                <a:gd name="T21" fmla="*/ 388 h 596"/>
                <a:gd name="T22" fmla="*/ 560 w 596"/>
                <a:gd name="T23" fmla="*/ 440 h 596"/>
                <a:gd name="T24" fmla="*/ 528 w 596"/>
                <a:gd name="T25" fmla="*/ 488 h 596"/>
                <a:gd name="T26" fmla="*/ 488 w 596"/>
                <a:gd name="T27" fmla="*/ 528 h 596"/>
                <a:gd name="T28" fmla="*/ 440 w 596"/>
                <a:gd name="T29" fmla="*/ 560 h 596"/>
                <a:gd name="T30" fmla="*/ 388 w 596"/>
                <a:gd name="T31" fmla="*/ 584 h 596"/>
                <a:gd name="T32" fmla="*/ 328 w 596"/>
                <a:gd name="T33" fmla="*/ 596 h 596"/>
                <a:gd name="T34" fmla="*/ 298 w 596"/>
                <a:gd name="T35" fmla="*/ 596 h 596"/>
                <a:gd name="T36" fmla="*/ 238 w 596"/>
                <a:gd name="T37" fmla="*/ 590 h 596"/>
                <a:gd name="T38" fmla="*/ 182 w 596"/>
                <a:gd name="T39" fmla="*/ 574 h 596"/>
                <a:gd name="T40" fmla="*/ 132 w 596"/>
                <a:gd name="T41" fmla="*/ 546 h 596"/>
                <a:gd name="T42" fmla="*/ 88 w 596"/>
                <a:gd name="T43" fmla="*/ 510 h 596"/>
                <a:gd name="T44" fmla="*/ 52 w 596"/>
                <a:gd name="T45" fmla="*/ 466 h 596"/>
                <a:gd name="T46" fmla="*/ 24 w 596"/>
                <a:gd name="T47" fmla="*/ 414 h 596"/>
                <a:gd name="T48" fmla="*/ 6 w 596"/>
                <a:gd name="T49" fmla="*/ 358 h 596"/>
                <a:gd name="T50" fmla="*/ 0 w 596"/>
                <a:gd name="T51" fmla="*/ 298 h 596"/>
                <a:gd name="T52" fmla="*/ 2 w 596"/>
                <a:gd name="T53" fmla="*/ 268 h 596"/>
                <a:gd name="T54" fmla="*/ 14 w 596"/>
                <a:gd name="T55" fmla="*/ 210 h 596"/>
                <a:gd name="T56" fmla="*/ 36 w 596"/>
                <a:gd name="T57" fmla="*/ 156 h 596"/>
                <a:gd name="T58" fmla="*/ 68 w 596"/>
                <a:gd name="T59" fmla="*/ 108 h 596"/>
                <a:gd name="T60" fmla="*/ 108 w 596"/>
                <a:gd name="T61" fmla="*/ 68 h 596"/>
                <a:gd name="T62" fmla="*/ 156 w 596"/>
                <a:gd name="T63" fmla="*/ 36 h 596"/>
                <a:gd name="T64" fmla="*/ 210 w 596"/>
                <a:gd name="T65" fmla="*/ 14 h 596"/>
                <a:gd name="T66" fmla="*/ 268 w 596"/>
                <a:gd name="T67" fmla="*/ 2 h 596"/>
                <a:gd name="T68" fmla="*/ 298 w 596"/>
                <a:gd name="T69" fmla="*/ 0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6" h="596">
                  <a:moveTo>
                    <a:pt x="298" y="0"/>
                  </a:moveTo>
                  <a:lnTo>
                    <a:pt x="298" y="0"/>
                  </a:lnTo>
                  <a:lnTo>
                    <a:pt x="328" y="2"/>
                  </a:lnTo>
                  <a:lnTo>
                    <a:pt x="358" y="6"/>
                  </a:lnTo>
                  <a:lnTo>
                    <a:pt x="388" y="14"/>
                  </a:lnTo>
                  <a:lnTo>
                    <a:pt x="414" y="24"/>
                  </a:lnTo>
                  <a:lnTo>
                    <a:pt x="440" y="36"/>
                  </a:lnTo>
                  <a:lnTo>
                    <a:pt x="466" y="52"/>
                  </a:lnTo>
                  <a:lnTo>
                    <a:pt x="488" y="68"/>
                  </a:lnTo>
                  <a:lnTo>
                    <a:pt x="510" y="88"/>
                  </a:lnTo>
                  <a:lnTo>
                    <a:pt x="528" y="108"/>
                  </a:lnTo>
                  <a:lnTo>
                    <a:pt x="546" y="132"/>
                  </a:lnTo>
                  <a:lnTo>
                    <a:pt x="560" y="156"/>
                  </a:lnTo>
                  <a:lnTo>
                    <a:pt x="574" y="182"/>
                  </a:lnTo>
                  <a:lnTo>
                    <a:pt x="584" y="210"/>
                  </a:lnTo>
                  <a:lnTo>
                    <a:pt x="590" y="238"/>
                  </a:lnTo>
                  <a:lnTo>
                    <a:pt x="594" y="268"/>
                  </a:lnTo>
                  <a:lnTo>
                    <a:pt x="596" y="298"/>
                  </a:lnTo>
                  <a:lnTo>
                    <a:pt x="596" y="298"/>
                  </a:lnTo>
                  <a:lnTo>
                    <a:pt x="594" y="328"/>
                  </a:lnTo>
                  <a:lnTo>
                    <a:pt x="590" y="358"/>
                  </a:lnTo>
                  <a:lnTo>
                    <a:pt x="584" y="388"/>
                  </a:lnTo>
                  <a:lnTo>
                    <a:pt x="574" y="414"/>
                  </a:lnTo>
                  <a:lnTo>
                    <a:pt x="560" y="440"/>
                  </a:lnTo>
                  <a:lnTo>
                    <a:pt x="546" y="466"/>
                  </a:lnTo>
                  <a:lnTo>
                    <a:pt x="528" y="488"/>
                  </a:lnTo>
                  <a:lnTo>
                    <a:pt x="510" y="510"/>
                  </a:lnTo>
                  <a:lnTo>
                    <a:pt x="488" y="528"/>
                  </a:lnTo>
                  <a:lnTo>
                    <a:pt x="466" y="546"/>
                  </a:lnTo>
                  <a:lnTo>
                    <a:pt x="440" y="560"/>
                  </a:lnTo>
                  <a:lnTo>
                    <a:pt x="414" y="574"/>
                  </a:lnTo>
                  <a:lnTo>
                    <a:pt x="388" y="584"/>
                  </a:lnTo>
                  <a:lnTo>
                    <a:pt x="358" y="590"/>
                  </a:lnTo>
                  <a:lnTo>
                    <a:pt x="328" y="596"/>
                  </a:lnTo>
                  <a:lnTo>
                    <a:pt x="298" y="596"/>
                  </a:lnTo>
                  <a:lnTo>
                    <a:pt x="298" y="596"/>
                  </a:lnTo>
                  <a:lnTo>
                    <a:pt x="268" y="596"/>
                  </a:lnTo>
                  <a:lnTo>
                    <a:pt x="238" y="590"/>
                  </a:lnTo>
                  <a:lnTo>
                    <a:pt x="210" y="584"/>
                  </a:lnTo>
                  <a:lnTo>
                    <a:pt x="182" y="574"/>
                  </a:lnTo>
                  <a:lnTo>
                    <a:pt x="156" y="560"/>
                  </a:lnTo>
                  <a:lnTo>
                    <a:pt x="132" y="546"/>
                  </a:lnTo>
                  <a:lnTo>
                    <a:pt x="108" y="528"/>
                  </a:lnTo>
                  <a:lnTo>
                    <a:pt x="88" y="510"/>
                  </a:lnTo>
                  <a:lnTo>
                    <a:pt x="68" y="488"/>
                  </a:lnTo>
                  <a:lnTo>
                    <a:pt x="52" y="466"/>
                  </a:lnTo>
                  <a:lnTo>
                    <a:pt x="36" y="440"/>
                  </a:lnTo>
                  <a:lnTo>
                    <a:pt x="24" y="414"/>
                  </a:lnTo>
                  <a:lnTo>
                    <a:pt x="14" y="388"/>
                  </a:lnTo>
                  <a:lnTo>
                    <a:pt x="6" y="358"/>
                  </a:lnTo>
                  <a:lnTo>
                    <a:pt x="2" y="328"/>
                  </a:lnTo>
                  <a:lnTo>
                    <a:pt x="0" y="298"/>
                  </a:lnTo>
                  <a:lnTo>
                    <a:pt x="0" y="298"/>
                  </a:lnTo>
                  <a:lnTo>
                    <a:pt x="2" y="268"/>
                  </a:lnTo>
                  <a:lnTo>
                    <a:pt x="6" y="238"/>
                  </a:lnTo>
                  <a:lnTo>
                    <a:pt x="14" y="210"/>
                  </a:lnTo>
                  <a:lnTo>
                    <a:pt x="24" y="182"/>
                  </a:lnTo>
                  <a:lnTo>
                    <a:pt x="36" y="156"/>
                  </a:lnTo>
                  <a:lnTo>
                    <a:pt x="52" y="132"/>
                  </a:lnTo>
                  <a:lnTo>
                    <a:pt x="68" y="108"/>
                  </a:lnTo>
                  <a:lnTo>
                    <a:pt x="88" y="88"/>
                  </a:lnTo>
                  <a:lnTo>
                    <a:pt x="108" y="68"/>
                  </a:lnTo>
                  <a:lnTo>
                    <a:pt x="132" y="52"/>
                  </a:lnTo>
                  <a:lnTo>
                    <a:pt x="156" y="36"/>
                  </a:lnTo>
                  <a:lnTo>
                    <a:pt x="182" y="24"/>
                  </a:lnTo>
                  <a:lnTo>
                    <a:pt x="210" y="14"/>
                  </a:lnTo>
                  <a:lnTo>
                    <a:pt x="238" y="6"/>
                  </a:lnTo>
                  <a:lnTo>
                    <a:pt x="268" y="2"/>
                  </a:lnTo>
                  <a:lnTo>
                    <a:pt x="298" y="0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6"/>
            <p:cNvSpPr>
              <a:spLocks/>
            </p:cNvSpPr>
            <p:nvPr/>
          </p:nvSpPr>
          <p:spPr bwMode="auto">
            <a:xfrm>
              <a:off x="5906559" y="2041998"/>
              <a:ext cx="419100" cy="479425"/>
            </a:xfrm>
            <a:custGeom>
              <a:avLst/>
              <a:gdLst>
                <a:gd name="T0" fmla="*/ 132 w 264"/>
                <a:gd name="T1" fmla="*/ 0 h 302"/>
                <a:gd name="T2" fmla="*/ 132 w 264"/>
                <a:gd name="T3" fmla="*/ 0 h 302"/>
                <a:gd name="T4" fmla="*/ 146 w 264"/>
                <a:gd name="T5" fmla="*/ 0 h 302"/>
                <a:gd name="T6" fmla="*/ 158 w 264"/>
                <a:gd name="T7" fmla="*/ 2 h 302"/>
                <a:gd name="T8" fmla="*/ 172 w 264"/>
                <a:gd name="T9" fmla="*/ 6 h 302"/>
                <a:gd name="T10" fmla="*/ 184 w 264"/>
                <a:gd name="T11" fmla="*/ 10 h 302"/>
                <a:gd name="T12" fmla="*/ 196 w 264"/>
                <a:gd name="T13" fmla="*/ 16 h 302"/>
                <a:gd name="T14" fmla="*/ 206 w 264"/>
                <a:gd name="T15" fmla="*/ 22 h 302"/>
                <a:gd name="T16" fmla="*/ 216 w 264"/>
                <a:gd name="T17" fmla="*/ 30 h 302"/>
                <a:gd name="T18" fmla="*/ 226 w 264"/>
                <a:gd name="T19" fmla="*/ 38 h 302"/>
                <a:gd name="T20" fmla="*/ 234 w 264"/>
                <a:gd name="T21" fmla="*/ 48 h 302"/>
                <a:gd name="T22" fmla="*/ 242 w 264"/>
                <a:gd name="T23" fmla="*/ 58 h 302"/>
                <a:gd name="T24" fmla="*/ 248 w 264"/>
                <a:gd name="T25" fmla="*/ 68 h 302"/>
                <a:gd name="T26" fmla="*/ 254 w 264"/>
                <a:gd name="T27" fmla="*/ 80 h 302"/>
                <a:gd name="T28" fmla="*/ 258 w 264"/>
                <a:gd name="T29" fmla="*/ 92 h 302"/>
                <a:gd name="T30" fmla="*/ 262 w 264"/>
                <a:gd name="T31" fmla="*/ 104 h 302"/>
                <a:gd name="T32" fmla="*/ 264 w 264"/>
                <a:gd name="T33" fmla="*/ 118 h 302"/>
                <a:gd name="T34" fmla="*/ 264 w 264"/>
                <a:gd name="T35" fmla="*/ 132 h 302"/>
                <a:gd name="T36" fmla="*/ 264 w 264"/>
                <a:gd name="T37" fmla="*/ 132 h 302"/>
                <a:gd name="T38" fmla="*/ 262 w 264"/>
                <a:gd name="T39" fmla="*/ 154 h 302"/>
                <a:gd name="T40" fmla="*/ 256 w 264"/>
                <a:gd name="T41" fmla="*/ 176 h 302"/>
                <a:gd name="T42" fmla="*/ 248 w 264"/>
                <a:gd name="T43" fmla="*/ 196 h 302"/>
                <a:gd name="T44" fmla="*/ 236 w 264"/>
                <a:gd name="T45" fmla="*/ 214 h 302"/>
                <a:gd name="T46" fmla="*/ 220 w 264"/>
                <a:gd name="T47" fmla="*/ 228 h 302"/>
                <a:gd name="T48" fmla="*/ 204 w 264"/>
                <a:gd name="T49" fmla="*/ 242 h 302"/>
                <a:gd name="T50" fmla="*/ 184 w 264"/>
                <a:gd name="T51" fmla="*/ 252 h 302"/>
                <a:gd name="T52" fmla="*/ 164 w 264"/>
                <a:gd name="T53" fmla="*/ 260 h 302"/>
                <a:gd name="T54" fmla="*/ 132 w 264"/>
                <a:gd name="T55" fmla="*/ 302 h 302"/>
                <a:gd name="T56" fmla="*/ 100 w 264"/>
                <a:gd name="T57" fmla="*/ 260 h 302"/>
                <a:gd name="T58" fmla="*/ 100 w 264"/>
                <a:gd name="T59" fmla="*/ 260 h 302"/>
                <a:gd name="T60" fmla="*/ 80 w 264"/>
                <a:gd name="T61" fmla="*/ 252 h 302"/>
                <a:gd name="T62" fmla="*/ 60 w 264"/>
                <a:gd name="T63" fmla="*/ 242 h 302"/>
                <a:gd name="T64" fmla="*/ 44 w 264"/>
                <a:gd name="T65" fmla="*/ 228 h 302"/>
                <a:gd name="T66" fmla="*/ 30 w 264"/>
                <a:gd name="T67" fmla="*/ 214 h 302"/>
                <a:gd name="T68" fmla="*/ 18 w 264"/>
                <a:gd name="T69" fmla="*/ 196 h 302"/>
                <a:gd name="T70" fmla="*/ 8 w 264"/>
                <a:gd name="T71" fmla="*/ 176 h 302"/>
                <a:gd name="T72" fmla="*/ 2 w 264"/>
                <a:gd name="T73" fmla="*/ 154 h 302"/>
                <a:gd name="T74" fmla="*/ 0 w 264"/>
                <a:gd name="T75" fmla="*/ 132 h 302"/>
                <a:gd name="T76" fmla="*/ 0 w 264"/>
                <a:gd name="T77" fmla="*/ 132 h 302"/>
                <a:gd name="T78" fmla="*/ 2 w 264"/>
                <a:gd name="T79" fmla="*/ 118 h 302"/>
                <a:gd name="T80" fmla="*/ 4 w 264"/>
                <a:gd name="T81" fmla="*/ 104 h 302"/>
                <a:gd name="T82" fmla="*/ 6 w 264"/>
                <a:gd name="T83" fmla="*/ 92 h 302"/>
                <a:gd name="T84" fmla="*/ 12 w 264"/>
                <a:gd name="T85" fmla="*/ 80 h 302"/>
                <a:gd name="T86" fmla="*/ 16 w 264"/>
                <a:gd name="T87" fmla="*/ 68 h 302"/>
                <a:gd name="T88" fmla="*/ 24 w 264"/>
                <a:gd name="T89" fmla="*/ 58 h 302"/>
                <a:gd name="T90" fmla="*/ 30 w 264"/>
                <a:gd name="T91" fmla="*/ 48 h 302"/>
                <a:gd name="T92" fmla="*/ 40 w 264"/>
                <a:gd name="T93" fmla="*/ 38 h 302"/>
                <a:gd name="T94" fmla="*/ 48 w 264"/>
                <a:gd name="T95" fmla="*/ 30 h 302"/>
                <a:gd name="T96" fmla="*/ 58 w 264"/>
                <a:gd name="T97" fmla="*/ 22 h 302"/>
                <a:gd name="T98" fmla="*/ 70 w 264"/>
                <a:gd name="T99" fmla="*/ 16 h 302"/>
                <a:gd name="T100" fmla="*/ 82 w 264"/>
                <a:gd name="T101" fmla="*/ 10 h 302"/>
                <a:gd name="T102" fmla="*/ 94 w 264"/>
                <a:gd name="T103" fmla="*/ 6 h 302"/>
                <a:gd name="T104" fmla="*/ 106 w 264"/>
                <a:gd name="T105" fmla="*/ 2 h 302"/>
                <a:gd name="T106" fmla="*/ 118 w 264"/>
                <a:gd name="T107" fmla="*/ 0 h 302"/>
                <a:gd name="T108" fmla="*/ 132 w 264"/>
                <a:gd name="T109" fmla="*/ 0 h 302"/>
                <a:gd name="T110" fmla="*/ 132 w 264"/>
                <a:gd name="T1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4" h="302">
                  <a:moveTo>
                    <a:pt x="132" y="0"/>
                  </a:moveTo>
                  <a:lnTo>
                    <a:pt x="132" y="0"/>
                  </a:lnTo>
                  <a:lnTo>
                    <a:pt x="146" y="0"/>
                  </a:lnTo>
                  <a:lnTo>
                    <a:pt x="158" y="2"/>
                  </a:lnTo>
                  <a:lnTo>
                    <a:pt x="172" y="6"/>
                  </a:lnTo>
                  <a:lnTo>
                    <a:pt x="184" y="10"/>
                  </a:lnTo>
                  <a:lnTo>
                    <a:pt x="196" y="16"/>
                  </a:lnTo>
                  <a:lnTo>
                    <a:pt x="206" y="22"/>
                  </a:lnTo>
                  <a:lnTo>
                    <a:pt x="216" y="30"/>
                  </a:lnTo>
                  <a:lnTo>
                    <a:pt x="226" y="38"/>
                  </a:lnTo>
                  <a:lnTo>
                    <a:pt x="234" y="48"/>
                  </a:lnTo>
                  <a:lnTo>
                    <a:pt x="242" y="58"/>
                  </a:lnTo>
                  <a:lnTo>
                    <a:pt x="248" y="68"/>
                  </a:lnTo>
                  <a:lnTo>
                    <a:pt x="254" y="80"/>
                  </a:lnTo>
                  <a:lnTo>
                    <a:pt x="258" y="92"/>
                  </a:lnTo>
                  <a:lnTo>
                    <a:pt x="262" y="104"/>
                  </a:lnTo>
                  <a:lnTo>
                    <a:pt x="264" y="118"/>
                  </a:lnTo>
                  <a:lnTo>
                    <a:pt x="264" y="132"/>
                  </a:lnTo>
                  <a:lnTo>
                    <a:pt x="264" y="132"/>
                  </a:lnTo>
                  <a:lnTo>
                    <a:pt x="262" y="154"/>
                  </a:lnTo>
                  <a:lnTo>
                    <a:pt x="256" y="176"/>
                  </a:lnTo>
                  <a:lnTo>
                    <a:pt x="248" y="196"/>
                  </a:lnTo>
                  <a:lnTo>
                    <a:pt x="236" y="214"/>
                  </a:lnTo>
                  <a:lnTo>
                    <a:pt x="220" y="228"/>
                  </a:lnTo>
                  <a:lnTo>
                    <a:pt x="204" y="242"/>
                  </a:lnTo>
                  <a:lnTo>
                    <a:pt x="184" y="252"/>
                  </a:lnTo>
                  <a:lnTo>
                    <a:pt x="164" y="260"/>
                  </a:lnTo>
                  <a:lnTo>
                    <a:pt x="132" y="302"/>
                  </a:lnTo>
                  <a:lnTo>
                    <a:pt x="100" y="260"/>
                  </a:lnTo>
                  <a:lnTo>
                    <a:pt x="100" y="260"/>
                  </a:lnTo>
                  <a:lnTo>
                    <a:pt x="80" y="252"/>
                  </a:lnTo>
                  <a:lnTo>
                    <a:pt x="60" y="242"/>
                  </a:lnTo>
                  <a:lnTo>
                    <a:pt x="44" y="228"/>
                  </a:lnTo>
                  <a:lnTo>
                    <a:pt x="30" y="214"/>
                  </a:lnTo>
                  <a:lnTo>
                    <a:pt x="18" y="196"/>
                  </a:lnTo>
                  <a:lnTo>
                    <a:pt x="8" y="176"/>
                  </a:lnTo>
                  <a:lnTo>
                    <a:pt x="2" y="154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2" y="118"/>
                  </a:lnTo>
                  <a:lnTo>
                    <a:pt x="4" y="104"/>
                  </a:lnTo>
                  <a:lnTo>
                    <a:pt x="6" y="92"/>
                  </a:lnTo>
                  <a:lnTo>
                    <a:pt x="12" y="80"/>
                  </a:lnTo>
                  <a:lnTo>
                    <a:pt x="16" y="68"/>
                  </a:lnTo>
                  <a:lnTo>
                    <a:pt x="24" y="58"/>
                  </a:lnTo>
                  <a:lnTo>
                    <a:pt x="30" y="48"/>
                  </a:lnTo>
                  <a:lnTo>
                    <a:pt x="40" y="38"/>
                  </a:lnTo>
                  <a:lnTo>
                    <a:pt x="48" y="30"/>
                  </a:lnTo>
                  <a:lnTo>
                    <a:pt x="58" y="22"/>
                  </a:lnTo>
                  <a:lnTo>
                    <a:pt x="70" y="16"/>
                  </a:lnTo>
                  <a:lnTo>
                    <a:pt x="82" y="10"/>
                  </a:lnTo>
                  <a:lnTo>
                    <a:pt x="94" y="6"/>
                  </a:lnTo>
                  <a:lnTo>
                    <a:pt x="106" y="2"/>
                  </a:lnTo>
                  <a:lnTo>
                    <a:pt x="118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2F2A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7"/>
            <p:cNvSpPr>
              <a:spLocks/>
            </p:cNvSpPr>
            <p:nvPr/>
          </p:nvSpPr>
          <p:spPr bwMode="auto">
            <a:xfrm>
              <a:off x="5963709" y="2099148"/>
              <a:ext cx="304800" cy="304800"/>
            </a:xfrm>
            <a:custGeom>
              <a:avLst/>
              <a:gdLst>
                <a:gd name="T0" fmla="*/ 96 w 192"/>
                <a:gd name="T1" fmla="*/ 0 h 192"/>
                <a:gd name="T2" fmla="*/ 96 w 192"/>
                <a:gd name="T3" fmla="*/ 0 h 192"/>
                <a:gd name="T4" fmla="*/ 116 w 192"/>
                <a:gd name="T5" fmla="*/ 2 h 192"/>
                <a:gd name="T6" fmla="*/ 134 w 192"/>
                <a:gd name="T7" fmla="*/ 8 h 192"/>
                <a:gd name="T8" fmla="*/ 150 w 192"/>
                <a:gd name="T9" fmla="*/ 16 h 192"/>
                <a:gd name="T10" fmla="*/ 164 w 192"/>
                <a:gd name="T11" fmla="*/ 28 h 192"/>
                <a:gd name="T12" fmla="*/ 176 w 192"/>
                <a:gd name="T13" fmla="*/ 42 h 192"/>
                <a:gd name="T14" fmla="*/ 184 w 192"/>
                <a:gd name="T15" fmla="*/ 58 h 192"/>
                <a:gd name="T16" fmla="*/ 190 w 192"/>
                <a:gd name="T17" fmla="*/ 76 h 192"/>
                <a:gd name="T18" fmla="*/ 192 w 192"/>
                <a:gd name="T19" fmla="*/ 96 h 192"/>
                <a:gd name="T20" fmla="*/ 192 w 192"/>
                <a:gd name="T21" fmla="*/ 96 h 192"/>
                <a:gd name="T22" fmla="*/ 190 w 192"/>
                <a:gd name="T23" fmla="*/ 114 h 192"/>
                <a:gd name="T24" fmla="*/ 184 w 192"/>
                <a:gd name="T25" fmla="*/ 134 h 192"/>
                <a:gd name="T26" fmla="*/ 176 w 192"/>
                <a:gd name="T27" fmla="*/ 150 h 192"/>
                <a:gd name="T28" fmla="*/ 164 w 192"/>
                <a:gd name="T29" fmla="*/ 164 h 192"/>
                <a:gd name="T30" fmla="*/ 150 w 192"/>
                <a:gd name="T31" fmla="*/ 176 h 192"/>
                <a:gd name="T32" fmla="*/ 134 w 192"/>
                <a:gd name="T33" fmla="*/ 184 h 192"/>
                <a:gd name="T34" fmla="*/ 116 w 192"/>
                <a:gd name="T35" fmla="*/ 190 h 192"/>
                <a:gd name="T36" fmla="*/ 96 w 192"/>
                <a:gd name="T37" fmla="*/ 192 h 192"/>
                <a:gd name="T38" fmla="*/ 96 w 192"/>
                <a:gd name="T39" fmla="*/ 192 h 192"/>
                <a:gd name="T40" fmla="*/ 78 w 192"/>
                <a:gd name="T41" fmla="*/ 190 h 192"/>
                <a:gd name="T42" fmla="*/ 58 w 192"/>
                <a:gd name="T43" fmla="*/ 184 h 192"/>
                <a:gd name="T44" fmla="*/ 42 w 192"/>
                <a:gd name="T45" fmla="*/ 176 h 192"/>
                <a:gd name="T46" fmla="*/ 28 w 192"/>
                <a:gd name="T47" fmla="*/ 164 h 192"/>
                <a:gd name="T48" fmla="*/ 16 w 192"/>
                <a:gd name="T49" fmla="*/ 150 h 192"/>
                <a:gd name="T50" fmla="*/ 8 w 192"/>
                <a:gd name="T51" fmla="*/ 134 h 192"/>
                <a:gd name="T52" fmla="*/ 2 w 192"/>
                <a:gd name="T53" fmla="*/ 114 h 192"/>
                <a:gd name="T54" fmla="*/ 0 w 192"/>
                <a:gd name="T55" fmla="*/ 96 h 192"/>
                <a:gd name="T56" fmla="*/ 0 w 192"/>
                <a:gd name="T57" fmla="*/ 96 h 192"/>
                <a:gd name="T58" fmla="*/ 2 w 192"/>
                <a:gd name="T59" fmla="*/ 76 h 192"/>
                <a:gd name="T60" fmla="*/ 8 w 192"/>
                <a:gd name="T61" fmla="*/ 58 h 192"/>
                <a:gd name="T62" fmla="*/ 16 w 192"/>
                <a:gd name="T63" fmla="*/ 42 h 192"/>
                <a:gd name="T64" fmla="*/ 28 w 192"/>
                <a:gd name="T65" fmla="*/ 28 h 192"/>
                <a:gd name="T66" fmla="*/ 42 w 192"/>
                <a:gd name="T67" fmla="*/ 16 h 192"/>
                <a:gd name="T68" fmla="*/ 58 w 192"/>
                <a:gd name="T69" fmla="*/ 8 h 192"/>
                <a:gd name="T70" fmla="*/ 78 w 192"/>
                <a:gd name="T71" fmla="*/ 2 h 192"/>
                <a:gd name="T72" fmla="*/ 96 w 192"/>
                <a:gd name="T73" fmla="*/ 0 h 192"/>
                <a:gd name="T74" fmla="*/ 96 w 192"/>
                <a:gd name="T75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2" h="192">
                  <a:moveTo>
                    <a:pt x="96" y="0"/>
                  </a:moveTo>
                  <a:lnTo>
                    <a:pt x="96" y="0"/>
                  </a:lnTo>
                  <a:lnTo>
                    <a:pt x="116" y="2"/>
                  </a:lnTo>
                  <a:lnTo>
                    <a:pt x="134" y="8"/>
                  </a:lnTo>
                  <a:lnTo>
                    <a:pt x="150" y="16"/>
                  </a:lnTo>
                  <a:lnTo>
                    <a:pt x="164" y="28"/>
                  </a:lnTo>
                  <a:lnTo>
                    <a:pt x="176" y="42"/>
                  </a:lnTo>
                  <a:lnTo>
                    <a:pt x="184" y="58"/>
                  </a:lnTo>
                  <a:lnTo>
                    <a:pt x="190" y="76"/>
                  </a:lnTo>
                  <a:lnTo>
                    <a:pt x="192" y="96"/>
                  </a:lnTo>
                  <a:lnTo>
                    <a:pt x="192" y="96"/>
                  </a:lnTo>
                  <a:lnTo>
                    <a:pt x="190" y="114"/>
                  </a:lnTo>
                  <a:lnTo>
                    <a:pt x="184" y="134"/>
                  </a:lnTo>
                  <a:lnTo>
                    <a:pt x="176" y="150"/>
                  </a:lnTo>
                  <a:lnTo>
                    <a:pt x="164" y="164"/>
                  </a:lnTo>
                  <a:lnTo>
                    <a:pt x="150" y="176"/>
                  </a:lnTo>
                  <a:lnTo>
                    <a:pt x="134" y="184"/>
                  </a:lnTo>
                  <a:lnTo>
                    <a:pt x="116" y="190"/>
                  </a:lnTo>
                  <a:lnTo>
                    <a:pt x="96" y="192"/>
                  </a:lnTo>
                  <a:lnTo>
                    <a:pt x="96" y="192"/>
                  </a:lnTo>
                  <a:lnTo>
                    <a:pt x="78" y="190"/>
                  </a:lnTo>
                  <a:lnTo>
                    <a:pt x="58" y="184"/>
                  </a:lnTo>
                  <a:lnTo>
                    <a:pt x="42" y="176"/>
                  </a:lnTo>
                  <a:lnTo>
                    <a:pt x="28" y="164"/>
                  </a:lnTo>
                  <a:lnTo>
                    <a:pt x="16" y="150"/>
                  </a:lnTo>
                  <a:lnTo>
                    <a:pt x="8" y="134"/>
                  </a:lnTo>
                  <a:lnTo>
                    <a:pt x="2" y="114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76"/>
                  </a:lnTo>
                  <a:lnTo>
                    <a:pt x="8" y="58"/>
                  </a:lnTo>
                  <a:lnTo>
                    <a:pt x="16" y="42"/>
                  </a:lnTo>
                  <a:lnTo>
                    <a:pt x="28" y="28"/>
                  </a:lnTo>
                  <a:lnTo>
                    <a:pt x="42" y="16"/>
                  </a:lnTo>
                  <a:lnTo>
                    <a:pt x="58" y="8"/>
                  </a:lnTo>
                  <a:lnTo>
                    <a:pt x="78" y="2"/>
                  </a:lnTo>
                  <a:lnTo>
                    <a:pt x="96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8"/>
            <p:cNvSpPr>
              <a:spLocks/>
            </p:cNvSpPr>
            <p:nvPr/>
          </p:nvSpPr>
          <p:spPr bwMode="auto">
            <a:xfrm>
              <a:off x="7132109" y="2734148"/>
              <a:ext cx="444500" cy="415925"/>
            </a:xfrm>
            <a:custGeom>
              <a:avLst/>
              <a:gdLst>
                <a:gd name="T0" fmla="*/ 262 w 280"/>
                <a:gd name="T1" fmla="*/ 66 h 262"/>
                <a:gd name="T2" fmla="*/ 262 w 280"/>
                <a:gd name="T3" fmla="*/ 66 h 262"/>
                <a:gd name="T4" fmla="*/ 268 w 280"/>
                <a:gd name="T5" fmla="*/ 78 h 262"/>
                <a:gd name="T6" fmla="*/ 274 w 280"/>
                <a:gd name="T7" fmla="*/ 90 h 262"/>
                <a:gd name="T8" fmla="*/ 276 w 280"/>
                <a:gd name="T9" fmla="*/ 102 h 262"/>
                <a:gd name="T10" fmla="*/ 280 w 280"/>
                <a:gd name="T11" fmla="*/ 114 h 262"/>
                <a:gd name="T12" fmla="*/ 280 w 280"/>
                <a:gd name="T13" fmla="*/ 128 h 262"/>
                <a:gd name="T14" fmla="*/ 280 w 280"/>
                <a:gd name="T15" fmla="*/ 140 h 262"/>
                <a:gd name="T16" fmla="*/ 278 w 280"/>
                <a:gd name="T17" fmla="*/ 152 h 262"/>
                <a:gd name="T18" fmla="*/ 276 w 280"/>
                <a:gd name="T19" fmla="*/ 166 h 262"/>
                <a:gd name="T20" fmla="*/ 272 w 280"/>
                <a:gd name="T21" fmla="*/ 178 h 262"/>
                <a:gd name="T22" fmla="*/ 266 w 280"/>
                <a:gd name="T23" fmla="*/ 188 h 262"/>
                <a:gd name="T24" fmla="*/ 260 w 280"/>
                <a:gd name="T25" fmla="*/ 200 h 262"/>
                <a:gd name="T26" fmla="*/ 254 w 280"/>
                <a:gd name="T27" fmla="*/ 210 h 262"/>
                <a:gd name="T28" fmla="*/ 246 w 280"/>
                <a:gd name="T29" fmla="*/ 220 h 262"/>
                <a:gd name="T30" fmla="*/ 236 w 280"/>
                <a:gd name="T31" fmla="*/ 230 h 262"/>
                <a:gd name="T32" fmla="*/ 226 w 280"/>
                <a:gd name="T33" fmla="*/ 238 h 262"/>
                <a:gd name="T34" fmla="*/ 214 w 280"/>
                <a:gd name="T35" fmla="*/ 246 h 262"/>
                <a:gd name="T36" fmla="*/ 214 w 280"/>
                <a:gd name="T37" fmla="*/ 246 h 262"/>
                <a:gd name="T38" fmla="*/ 194 w 280"/>
                <a:gd name="T39" fmla="*/ 254 h 262"/>
                <a:gd name="T40" fmla="*/ 172 w 280"/>
                <a:gd name="T41" fmla="*/ 260 h 262"/>
                <a:gd name="T42" fmla="*/ 150 w 280"/>
                <a:gd name="T43" fmla="*/ 262 h 262"/>
                <a:gd name="T44" fmla="*/ 130 w 280"/>
                <a:gd name="T45" fmla="*/ 262 h 262"/>
                <a:gd name="T46" fmla="*/ 108 w 280"/>
                <a:gd name="T47" fmla="*/ 256 h 262"/>
                <a:gd name="T48" fmla="*/ 88 w 280"/>
                <a:gd name="T49" fmla="*/ 248 h 262"/>
                <a:gd name="T50" fmla="*/ 70 w 280"/>
                <a:gd name="T51" fmla="*/ 236 h 262"/>
                <a:gd name="T52" fmla="*/ 54 w 280"/>
                <a:gd name="T53" fmla="*/ 222 h 262"/>
                <a:gd name="T54" fmla="*/ 0 w 280"/>
                <a:gd name="T55" fmla="*/ 216 h 262"/>
                <a:gd name="T56" fmla="*/ 22 w 280"/>
                <a:gd name="T57" fmla="*/ 168 h 262"/>
                <a:gd name="T58" fmla="*/ 22 w 280"/>
                <a:gd name="T59" fmla="*/ 168 h 262"/>
                <a:gd name="T60" fmla="*/ 18 w 280"/>
                <a:gd name="T61" fmla="*/ 146 h 262"/>
                <a:gd name="T62" fmla="*/ 18 w 280"/>
                <a:gd name="T63" fmla="*/ 124 h 262"/>
                <a:gd name="T64" fmla="*/ 20 w 280"/>
                <a:gd name="T65" fmla="*/ 104 h 262"/>
                <a:gd name="T66" fmla="*/ 26 w 280"/>
                <a:gd name="T67" fmla="*/ 82 h 262"/>
                <a:gd name="T68" fmla="*/ 36 w 280"/>
                <a:gd name="T69" fmla="*/ 64 h 262"/>
                <a:gd name="T70" fmla="*/ 48 w 280"/>
                <a:gd name="T71" fmla="*/ 46 h 262"/>
                <a:gd name="T72" fmla="*/ 64 w 280"/>
                <a:gd name="T73" fmla="*/ 30 h 262"/>
                <a:gd name="T74" fmla="*/ 82 w 280"/>
                <a:gd name="T75" fmla="*/ 18 h 262"/>
                <a:gd name="T76" fmla="*/ 82 w 280"/>
                <a:gd name="T77" fmla="*/ 18 h 262"/>
                <a:gd name="T78" fmla="*/ 94 w 280"/>
                <a:gd name="T79" fmla="*/ 10 h 262"/>
                <a:gd name="T80" fmla="*/ 108 w 280"/>
                <a:gd name="T81" fmla="*/ 6 h 262"/>
                <a:gd name="T82" fmla="*/ 120 w 280"/>
                <a:gd name="T83" fmla="*/ 2 h 262"/>
                <a:gd name="T84" fmla="*/ 132 w 280"/>
                <a:gd name="T85" fmla="*/ 0 h 262"/>
                <a:gd name="T86" fmla="*/ 146 w 280"/>
                <a:gd name="T87" fmla="*/ 0 h 262"/>
                <a:gd name="T88" fmla="*/ 158 w 280"/>
                <a:gd name="T89" fmla="*/ 0 h 262"/>
                <a:gd name="T90" fmla="*/ 170 w 280"/>
                <a:gd name="T91" fmla="*/ 2 h 262"/>
                <a:gd name="T92" fmla="*/ 182 w 280"/>
                <a:gd name="T93" fmla="*/ 4 h 262"/>
                <a:gd name="T94" fmla="*/ 194 w 280"/>
                <a:gd name="T95" fmla="*/ 8 h 262"/>
                <a:gd name="T96" fmla="*/ 206 w 280"/>
                <a:gd name="T97" fmla="*/ 12 h 262"/>
                <a:gd name="T98" fmla="*/ 218 w 280"/>
                <a:gd name="T99" fmla="*/ 18 h 262"/>
                <a:gd name="T100" fmla="*/ 228 w 280"/>
                <a:gd name="T101" fmla="*/ 26 h 262"/>
                <a:gd name="T102" fmla="*/ 238 w 280"/>
                <a:gd name="T103" fmla="*/ 34 h 262"/>
                <a:gd name="T104" fmla="*/ 246 w 280"/>
                <a:gd name="T105" fmla="*/ 44 h 262"/>
                <a:gd name="T106" fmla="*/ 256 w 280"/>
                <a:gd name="T107" fmla="*/ 54 h 262"/>
                <a:gd name="T108" fmla="*/ 262 w 280"/>
                <a:gd name="T109" fmla="*/ 66 h 262"/>
                <a:gd name="T110" fmla="*/ 262 w 280"/>
                <a:gd name="T111" fmla="*/ 6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0" h="262">
                  <a:moveTo>
                    <a:pt x="262" y="66"/>
                  </a:moveTo>
                  <a:lnTo>
                    <a:pt x="262" y="66"/>
                  </a:lnTo>
                  <a:lnTo>
                    <a:pt x="268" y="78"/>
                  </a:lnTo>
                  <a:lnTo>
                    <a:pt x="274" y="90"/>
                  </a:lnTo>
                  <a:lnTo>
                    <a:pt x="276" y="102"/>
                  </a:lnTo>
                  <a:lnTo>
                    <a:pt x="280" y="114"/>
                  </a:lnTo>
                  <a:lnTo>
                    <a:pt x="280" y="128"/>
                  </a:lnTo>
                  <a:lnTo>
                    <a:pt x="280" y="140"/>
                  </a:lnTo>
                  <a:lnTo>
                    <a:pt x="278" y="152"/>
                  </a:lnTo>
                  <a:lnTo>
                    <a:pt x="276" y="166"/>
                  </a:lnTo>
                  <a:lnTo>
                    <a:pt x="272" y="178"/>
                  </a:lnTo>
                  <a:lnTo>
                    <a:pt x="266" y="188"/>
                  </a:lnTo>
                  <a:lnTo>
                    <a:pt x="260" y="200"/>
                  </a:lnTo>
                  <a:lnTo>
                    <a:pt x="254" y="210"/>
                  </a:lnTo>
                  <a:lnTo>
                    <a:pt x="246" y="220"/>
                  </a:lnTo>
                  <a:lnTo>
                    <a:pt x="236" y="230"/>
                  </a:lnTo>
                  <a:lnTo>
                    <a:pt x="226" y="238"/>
                  </a:lnTo>
                  <a:lnTo>
                    <a:pt x="214" y="246"/>
                  </a:lnTo>
                  <a:lnTo>
                    <a:pt x="214" y="246"/>
                  </a:lnTo>
                  <a:lnTo>
                    <a:pt x="194" y="254"/>
                  </a:lnTo>
                  <a:lnTo>
                    <a:pt x="172" y="260"/>
                  </a:lnTo>
                  <a:lnTo>
                    <a:pt x="150" y="262"/>
                  </a:lnTo>
                  <a:lnTo>
                    <a:pt x="130" y="262"/>
                  </a:lnTo>
                  <a:lnTo>
                    <a:pt x="108" y="256"/>
                  </a:lnTo>
                  <a:lnTo>
                    <a:pt x="88" y="248"/>
                  </a:lnTo>
                  <a:lnTo>
                    <a:pt x="70" y="236"/>
                  </a:lnTo>
                  <a:lnTo>
                    <a:pt x="54" y="222"/>
                  </a:lnTo>
                  <a:lnTo>
                    <a:pt x="0" y="216"/>
                  </a:lnTo>
                  <a:lnTo>
                    <a:pt x="22" y="168"/>
                  </a:lnTo>
                  <a:lnTo>
                    <a:pt x="22" y="168"/>
                  </a:lnTo>
                  <a:lnTo>
                    <a:pt x="18" y="146"/>
                  </a:lnTo>
                  <a:lnTo>
                    <a:pt x="18" y="124"/>
                  </a:lnTo>
                  <a:lnTo>
                    <a:pt x="20" y="104"/>
                  </a:lnTo>
                  <a:lnTo>
                    <a:pt x="26" y="82"/>
                  </a:lnTo>
                  <a:lnTo>
                    <a:pt x="36" y="64"/>
                  </a:lnTo>
                  <a:lnTo>
                    <a:pt x="48" y="46"/>
                  </a:lnTo>
                  <a:lnTo>
                    <a:pt x="64" y="30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94" y="10"/>
                  </a:lnTo>
                  <a:lnTo>
                    <a:pt x="108" y="6"/>
                  </a:lnTo>
                  <a:lnTo>
                    <a:pt x="120" y="2"/>
                  </a:lnTo>
                  <a:lnTo>
                    <a:pt x="132" y="0"/>
                  </a:lnTo>
                  <a:lnTo>
                    <a:pt x="146" y="0"/>
                  </a:lnTo>
                  <a:lnTo>
                    <a:pt x="158" y="0"/>
                  </a:lnTo>
                  <a:lnTo>
                    <a:pt x="170" y="2"/>
                  </a:lnTo>
                  <a:lnTo>
                    <a:pt x="182" y="4"/>
                  </a:lnTo>
                  <a:lnTo>
                    <a:pt x="194" y="8"/>
                  </a:lnTo>
                  <a:lnTo>
                    <a:pt x="206" y="12"/>
                  </a:lnTo>
                  <a:lnTo>
                    <a:pt x="218" y="18"/>
                  </a:lnTo>
                  <a:lnTo>
                    <a:pt x="228" y="26"/>
                  </a:lnTo>
                  <a:lnTo>
                    <a:pt x="238" y="34"/>
                  </a:lnTo>
                  <a:lnTo>
                    <a:pt x="246" y="44"/>
                  </a:lnTo>
                  <a:lnTo>
                    <a:pt x="256" y="54"/>
                  </a:lnTo>
                  <a:lnTo>
                    <a:pt x="262" y="66"/>
                  </a:lnTo>
                  <a:lnTo>
                    <a:pt x="262" y="66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9"/>
            <p:cNvSpPr>
              <a:spLocks/>
            </p:cNvSpPr>
            <p:nvPr/>
          </p:nvSpPr>
          <p:spPr bwMode="auto">
            <a:xfrm>
              <a:off x="7214659" y="2791298"/>
              <a:ext cx="304800" cy="301625"/>
            </a:xfrm>
            <a:custGeom>
              <a:avLst/>
              <a:gdLst>
                <a:gd name="T0" fmla="*/ 180 w 192"/>
                <a:gd name="T1" fmla="*/ 48 h 190"/>
                <a:gd name="T2" fmla="*/ 180 w 192"/>
                <a:gd name="T3" fmla="*/ 48 h 190"/>
                <a:gd name="T4" fmla="*/ 188 w 192"/>
                <a:gd name="T5" fmla="*/ 64 h 190"/>
                <a:gd name="T6" fmla="*/ 192 w 192"/>
                <a:gd name="T7" fmla="*/ 84 h 190"/>
                <a:gd name="T8" fmla="*/ 192 w 192"/>
                <a:gd name="T9" fmla="*/ 102 h 190"/>
                <a:gd name="T10" fmla="*/ 190 w 192"/>
                <a:gd name="T11" fmla="*/ 120 h 190"/>
                <a:gd name="T12" fmla="*/ 182 w 192"/>
                <a:gd name="T13" fmla="*/ 138 h 190"/>
                <a:gd name="T14" fmla="*/ 174 w 192"/>
                <a:gd name="T15" fmla="*/ 154 h 190"/>
                <a:gd name="T16" fmla="*/ 160 w 192"/>
                <a:gd name="T17" fmla="*/ 166 h 190"/>
                <a:gd name="T18" fmla="*/ 144 w 192"/>
                <a:gd name="T19" fmla="*/ 178 h 190"/>
                <a:gd name="T20" fmla="*/ 144 w 192"/>
                <a:gd name="T21" fmla="*/ 178 h 190"/>
                <a:gd name="T22" fmla="*/ 126 w 192"/>
                <a:gd name="T23" fmla="*/ 186 h 190"/>
                <a:gd name="T24" fmla="*/ 108 w 192"/>
                <a:gd name="T25" fmla="*/ 190 h 190"/>
                <a:gd name="T26" fmla="*/ 90 w 192"/>
                <a:gd name="T27" fmla="*/ 190 h 190"/>
                <a:gd name="T28" fmla="*/ 72 w 192"/>
                <a:gd name="T29" fmla="*/ 188 h 190"/>
                <a:gd name="T30" fmla="*/ 54 w 192"/>
                <a:gd name="T31" fmla="*/ 182 h 190"/>
                <a:gd name="T32" fmla="*/ 38 w 192"/>
                <a:gd name="T33" fmla="*/ 172 h 190"/>
                <a:gd name="T34" fmla="*/ 24 w 192"/>
                <a:gd name="T35" fmla="*/ 158 h 190"/>
                <a:gd name="T36" fmla="*/ 14 w 192"/>
                <a:gd name="T37" fmla="*/ 144 h 190"/>
                <a:gd name="T38" fmla="*/ 14 w 192"/>
                <a:gd name="T39" fmla="*/ 144 h 190"/>
                <a:gd name="T40" fmla="*/ 6 w 192"/>
                <a:gd name="T41" fmla="*/ 126 h 190"/>
                <a:gd name="T42" fmla="*/ 2 w 192"/>
                <a:gd name="T43" fmla="*/ 106 h 190"/>
                <a:gd name="T44" fmla="*/ 0 w 192"/>
                <a:gd name="T45" fmla="*/ 88 h 190"/>
                <a:gd name="T46" fmla="*/ 4 w 192"/>
                <a:gd name="T47" fmla="*/ 70 h 190"/>
                <a:gd name="T48" fmla="*/ 10 w 192"/>
                <a:gd name="T49" fmla="*/ 52 h 190"/>
                <a:gd name="T50" fmla="*/ 20 w 192"/>
                <a:gd name="T51" fmla="*/ 38 h 190"/>
                <a:gd name="T52" fmla="*/ 32 w 192"/>
                <a:gd name="T53" fmla="*/ 24 h 190"/>
                <a:gd name="T54" fmla="*/ 48 w 192"/>
                <a:gd name="T55" fmla="*/ 12 h 190"/>
                <a:gd name="T56" fmla="*/ 48 w 192"/>
                <a:gd name="T57" fmla="*/ 12 h 190"/>
                <a:gd name="T58" fmla="*/ 66 w 192"/>
                <a:gd name="T59" fmla="*/ 4 h 190"/>
                <a:gd name="T60" fmla="*/ 84 w 192"/>
                <a:gd name="T61" fmla="*/ 0 h 190"/>
                <a:gd name="T62" fmla="*/ 104 w 192"/>
                <a:gd name="T63" fmla="*/ 0 h 190"/>
                <a:gd name="T64" fmla="*/ 122 w 192"/>
                <a:gd name="T65" fmla="*/ 2 h 190"/>
                <a:gd name="T66" fmla="*/ 138 w 192"/>
                <a:gd name="T67" fmla="*/ 8 h 190"/>
                <a:gd name="T68" fmla="*/ 154 w 192"/>
                <a:gd name="T69" fmla="*/ 18 h 190"/>
                <a:gd name="T70" fmla="*/ 168 w 192"/>
                <a:gd name="T71" fmla="*/ 32 h 190"/>
                <a:gd name="T72" fmla="*/ 180 w 192"/>
                <a:gd name="T73" fmla="*/ 48 h 190"/>
                <a:gd name="T74" fmla="*/ 180 w 192"/>
                <a:gd name="T75" fmla="*/ 4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2" h="190">
                  <a:moveTo>
                    <a:pt x="180" y="48"/>
                  </a:moveTo>
                  <a:lnTo>
                    <a:pt x="180" y="48"/>
                  </a:lnTo>
                  <a:lnTo>
                    <a:pt x="188" y="64"/>
                  </a:lnTo>
                  <a:lnTo>
                    <a:pt x="192" y="84"/>
                  </a:lnTo>
                  <a:lnTo>
                    <a:pt x="192" y="102"/>
                  </a:lnTo>
                  <a:lnTo>
                    <a:pt x="190" y="120"/>
                  </a:lnTo>
                  <a:lnTo>
                    <a:pt x="182" y="138"/>
                  </a:lnTo>
                  <a:lnTo>
                    <a:pt x="174" y="154"/>
                  </a:lnTo>
                  <a:lnTo>
                    <a:pt x="160" y="166"/>
                  </a:lnTo>
                  <a:lnTo>
                    <a:pt x="144" y="178"/>
                  </a:lnTo>
                  <a:lnTo>
                    <a:pt x="144" y="178"/>
                  </a:lnTo>
                  <a:lnTo>
                    <a:pt x="126" y="186"/>
                  </a:lnTo>
                  <a:lnTo>
                    <a:pt x="108" y="190"/>
                  </a:lnTo>
                  <a:lnTo>
                    <a:pt x="90" y="190"/>
                  </a:lnTo>
                  <a:lnTo>
                    <a:pt x="72" y="188"/>
                  </a:lnTo>
                  <a:lnTo>
                    <a:pt x="54" y="182"/>
                  </a:lnTo>
                  <a:lnTo>
                    <a:pt x="38" y="172"/>
                  </a:lnTo>
                  <a:lnTo>
                    <a:pt x="24" y="158"/>
                  </a:lnTo>
                  <a:lnTo>
                    <a:pt x="14" y="144"/>
                  </a:lnTo>
                  <a:lnTo>
                    <a:pt x="14" y="144"/>
                  </a:lnTo>
                  <a:lnTo>
                    <a:pt x="6" y="126"/>
                  </a:lnTo>
                  <a:lnTo>
                    <a:pt x="2" y="106"/>
                  </a:lnTo>
                  <a:lnTo>
                    <a:pt x="0" y="88"/>
                  </a:lnTo>
                  <a:lnTo>
                    <a:pt x="4" y="70"/>
                  </a:lnTo>
                  <a:lnTo>
                    <a:pt x="10" y="52"/>
                  </a:lnTo>
                  <a:lnTo>
                    <a:pt x="20" y="38"/>
                  </a:lnTo>
                  <a:lnTo>
                    <a:pt x="32" y="24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66" y="4"/>
                  </a:lnTo>
                  <a:lnTo>
                    <a:pt x="84" y="0"/>
                  </a:lnTo>
                  <a:lnTo>
                    <a:pt x="104" y="0"/>
                  </a:lnTo>
                  <a:lnTo>
                    <a:pt x="122" y="2"/>
                  </a:lnTo>
                  <a:lnTo>
                    <a:pt x="138" y="8"/>
                  </a:lnTo>
                  <a:lnTo>
                    <a:pt x="154" y="18"/>
                  </a:lnTo>
                  <a:lnTo>
                    <a:pt x="168" y="32"/>
                  </a:lnTo>
                  <a:lnTo>
                    <a:pt x="180" y="48"/>
                  </a:lnTo>
                  <a:lnTo>
                    <a:pt x="180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40"/>
            <p:cNvSpPr>
              <a:spLocks/>
            </p:cNvSpPr>
            <p:nvPr/>
          </p:nvSpPr>
          <p:spPr bwMode="auto">
            <a:xfrm>
              <a:off x="4655609" y="2734148"/>
              <a:ext cx="444500" cy="415925"/>
            </a:xfrm>
            <a:custGeom>
              <a:avLst/>
              <a:gdLst>
                <a:gd name="T0" fmla="*/ 16 w 280"/>
                <a:gd name="T1" fmla="*/ 66 h 262"/>
                <a:gd name="T2" fmla="*/ 16 w 280"/>
                <a:gd name="T3" fmla="*/ 66 h 262"/>
                <a:gd name="T4" fmla="*/ 10 w 280"/>
                <a:gd name="T5" fmla="*/ 78 h 262"/>
                <a:gd name="T6" fmla="*/ 6 w 280"/>
                <a:gd name="T7" fmla="*/ 90 h 262"/>
                <a:gd name="T8" fmla="*/ 2 w 280"/>
                <a:gd name="T9" fmla="*/ 102 h 262"/>
                <a:gd name="T10" fmla="*/ 0 w 280"/>
                <a:gd name="T11" fmla="*/ 114 h 262"/>
                <a:gd name="T12" fmla="*/ 0 w 280"/>
                <a:gd name="T13" fmla="*/ 128 h 262"/>
                <a:gd name="T14" fmla="*/ 0 w 280"/>
                <a:gd name="T15" fmla="*/ 140 h 262"/>
                <a:gd name="T16" fmla="*/ 2 w 280"/>
                <a:gd name="T17" fmla="*/ 152 h 262"/>
                <a:gd name="T18" fmla="*/ 4 w 280"/>
                <a:gd name="T19" fmla="*/ 166 h 262"/>
                <a:gd name="T20" fmla="*/ 8 w 280"/>
                <a:gd name="T21" fmla="*/ 178 h 262"/>
                <a:gd name="T22" fmla="*/ 12 w 280"/>
                <a:gd name="T23" fmla="*/ 188 h 262"/>
                <a:gd name="T24" fmla="*/ 18 w 280"/>
                <a:gd name="T25" fmla="*/ 200 h 262"/>
                <a:gd name="T26" fmla="*/ 26 w 280"/>
                <a:gd name="T27" fmla="*/ 210 h 262"/>
                <a:gd name="T28" fmla="*/ 34 w 280"/>
                <a:gd name="T29" fmla="*/ 220 h 262"/>
                <a:gd name="T30" fmla="*/ 44 w 280"/>
                <a:gd name="T31" fmla="*/ 230 h 262"/>
                <a:gd name="T32" fmla="*/ 54 w 280"/>
                <a:gd name="T33" fmla="*/ 238 h 262"/>
                <a:gd name="T34" fmla="*/ 66 w 280"/>
                <a:gd name="T35" fmla="*/ 246 h 262"/>
                <a:gd name="T36" fmla="*/ 66 w 280"/>
                <a:gd name="T37" fmla="*/ 246 h 262"/>
                <a:gd name="T38" fmla="*/ 86 w 280"/>
                <a:gd name="T39" fmla="*/ 254 h 262"/>
                <a:gd name="T40" fmla="*/ 106 w 280"/>
                <a:gd name="T41" fmla="*/ 260 h 262"/>
                <a:gd name="T42" fmla="*/ 128 w 280"/>
                <a:gd name="T43" fmla="*/ 262 h 262"/>
                <a:gd name="T44" fmla="*/ 150 w 280"/>
                <a:gd name="T45" fmla="*/ 262 h 262"/>
                <a:gd name="T46" fmla="*/ 170 w 280"/>
                <a:gd name="T47" fmla="*/ 256 h 262"/>
                <a:gd name="T48" fmla="*/ 190 w 280"/>
                <a:gd name="T49" fmla="*/ 248 h 262"/>
                <a:gd name="T50" fmla="*/ 210 w 280"/>
                <a:gd name="T51" fmla="*/ 236 h 262"/>
                <a:gd name="T52" fmla="*/ 226 w 280"/>
                <a:gd name="T53" fmla="*/ 222 h 262"/>
                <a:gd name="T54" fmla="*/ 280 w 280"/>
                <a:gd name="T55" fmla="*/ 216 h 262"/>
                <a:gd name="T56" fmla="*/ 258 w 280"/>
                <a:gd name="T57" fmla="*/ 168 h 262"/>
                <a:gd name="T58" fmla="*/ 258 w 280"/>
                <a:gd name="T59" fmla="*/ 168 h 262"/>
                <a:gd name="T60" fmla="*/ 262 w 280"/>
                <a:gd name="T61" fmla="*/ 146 h 262"/>
                <a:gd name="T62" fmla="*/ 262 w 280"/>
                <a:gd name="T63" fmla="*/ 124 h 262"/>
                <a:gd name="T64" fmla="*/ 260 w 280"/>
                <a:gd name="T65" fmla="*/ 104 h 262"/>
                <a:gd name="T66" fmla="*/ 254 w 280"/>
                <a:gd name="T67" fmla="*/ 82 h 262"/>
                <a:gd name="T68" fmla="*/ 244 w 280"/>
                <a:gd name="T69" fmla="*/ 64 h 262"/>
                <a:gd name="T70" fmla="*/ 232 w 280"/>
                <a:gd name="T71" fmla="*/ 46 h 262"/>
                <a:gd name="T72" fmla="*/ 216 w 280"/>
                <a:gd name="T73" fmla="*/ 30 h 262"/>
                <a:gd name="T74" fmla="*/ 196 w 280"/>
                <a:gd name="T75" fmla="*/ 18 h 262"/>
                <a:gd name="T76" fmla="*/ 196 w 280"/>
                <a:gd name="T77" fmla="*/ 18 h 262"/>
                <a:gd name="T78" fmla="*/ 184 w 280"/>
                <a:gd name="T79" fmla="*/ 10 h 262"/>
                <a:gd name="T80" fmla="*/ 172 w 280"/>
                <a:gd name="T81" fmla="*/ 6 h 262"/>
                <a:gd name="T82" fmla="*/ 160 w 280"/>
                <a:gd name="T83" fmla="*/ 2 h 262"/>
                <a:gd name="T84" fmla="*/ 148 w 280"/>
                <a:gd name="T85" fmla="*/ 0 h 262"/>
                <a:gd name="T86" fmla="*/ 134 w 280"/>
                <a:gd name="T87" fmla="*/ 0 h 262"/>
                <a:gd name="T88" fmla="*/ 122 w 280"/>
                <a:gd name="T89" fmla="*/ 0 h 262"/>
                <a:gd name="T90" fmla="*/ 110 w 280"/>
                <a:gd name="T91" fmla="*/ 2 h 262"/>
                <a:gd name="T92" fmla="*/ 96 w 280"/>
                <a:gd name="T93" fmla="*/ 4 h 262"/>
                <a:gd name="T94" fmla="*/ 84 w 280"/>
                <a:gd name="T95" fmla="*/ 8 h 262"/>
                <a:gd name="T96" fmla="*/ 74 w 280"/>
                <a:gd name="T97" fmla="*/ 12 h 262"/>
                <a:gd name="T98" fmla="*/ 62 w 280"/>
                <a:gd name="T99" fmla="*/ 18 h 262"/>
                <a:gd name="T100" fmla="*/ 52 w 280"/>
                <a:gd name="T101" fmla="*/ 26 h 262"/>
                <a:gd name="T102" fmla="*/ 42 w 280"/>
                <a:gd name="T103" fmla="*/ 34 h 262"/>
                <a:gd name="T104" fmla="*/ 32 w 280"/>
                <a:gd name="T105" fmla="*/ 44 h 262"/>
                <a:gd name="T106" fmla="*/ 24 w 280"/>
                <a:gd name="T107" fmla="*/ 54 h 262"/>
                <a:gd name="T108" fmla="*/ 16 w 280"/>
                <a:gd name="T109" fmla="*/ 66 h 262"/>
                <a:gd name="T110" fmla="*/ 16 w 280"/>
                <a:gd name="T111" fmla="*/ 6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0" h="262">
                  <a:moveTo>
                    <a:pt x="16" y="66"/>
                  </a:moveTo>
                  <a:lnTo>
                    <a:pt x="16" y="66"/>
                  </a:lnTo>
                  <a:lnTo>
                    <a:pt x="10" y="78"/>
                  </a:lnTo>
                  <a:lnTo>
                    <a:pt x="6" y="90"/>
                  </a:lnTo>
                  <a:lnTo>
                    <a:pt x="2" y="102"/>
                  </a:lnTo>
                  <a:lnTo>
                    <a:pt x="0" y="114"/>
                  </a:lnTo>
                  <a:lnTo>
                    <a:pt x="0" y="128"/>
                  </a:lnTo>
                  <a:lnTo>
                    <a:pt x="0" y="140"/>
                  </a:lnTo>
                  <a:lnTo>
                    <a:pt x="2" y="152"/>
                  </a:lnTo>
                  <a:lnTo>
                    <a:pt x="4" y="166"/>
                  </a:lnTo>
                  <a:lnTo>
                    <a:pt x="8" y="178"/>
                  </a:lnTo>
                  <a:lnTo>
                    <a:pt x="12" y="188"/>
                  </a:lnTo>
                  <a:lnTo>
                    <a:pt x="18" y="200"/>
                  </a:lnTo>
                  <a:lnTo>
                    <a:pt x="26" y="210"/>
                  </a:lnTo>
                  <a:lnTo>
                    <a:pt x="34" y="220"/>
                  </a:lnTo>
                  <a:lnTo>
                    <a:pt x="44" y="230"/>
                  </a:lnTo>
                  <a:lnTo>
                    <a:pt x="54" y="238"/>
                  </a:lnTo>
                  <a:lnTo>
                    <a:pt x="66" y="246"/>
                  </a:lnTo>
                  <a:lnTo>
                    <a:pt x="66" y="246"/>
                  </a:lnTo>
                  <a:lnTo>
                    <a:pt x="86" y="254"/>
                  </a:lnTo>
                  <a:lnTo>
                    <a:pt x="106" y="260"/>
                  </a:lnTo>
                  <a:lnTo>
                    <a:pt x="128" y="262"/>
                  </a:lnTo>
                  <a:lnTo>
                    <a:pt x="150" y="262"/>
                  </a:lnTo>
                  <a:lnTo>
                    <a:pt x="170" y="256"/>
                  </a:lnTo>
                  <a:lnTo>
                    <a:pt x="190" y="248"/>
                  </a:lnTo>
                  <a:lnTo>
                    <a:pt x="210" y="236"/>
                  </a:lnTo>
                  <a:lnTo>
                    <a:pt x="226" y="222"/>
                  </a:lnTo>
                  <a:lnTo>
                    <a:pt x="280" y="216"/>
                  </a:lnTo>
                  <a:lnTo>
                    <a:pt x="258" y="168"/>
                  </a:lnTo>
                  <a:lnTo>
                    <a:pt x="258" y="168"/>
                  </a:lnTo>
                  <a:lnTo>
                    <a:pt x="262" y="146"/>
                  </a:lnTo>
                  <a:lnTo>
                    <a:pt x="262" y="124"/>
                  </a:lnTo>
                  <a:lnTo>
                    <a:pt x="260" y="104"/>
                  </a:lnTo>
                  <a:lnTo>
                    <a:pt x="254" y="82"/>
                  </a:lnTo>
                  <a:lnTo>
                    <a:pt x="244" y="64"/>
                  </a:lnTo>
                  <a:lnTo>
                    <a:pt x="232" y="46"/>
                  </a:lnTo>
                  <a:lnTo>
                    <a:pt x="216" y="30"/>
                  </a:lnTo>
                  <a:lnTo>
                    <a:pt x="196" y="18"/>
                  </a:lnTo>
                  <a:lnTo>
                    <a:pt x="196" y="18"/>
                  </a:lnTo>
                  <a:lnTo>
                    <a:pt x="184" y="10"/>
                  </a:lnTo>
                  <a:lnTo>
                    <a:pt x="172" y="6"/>
                  </a:lnTo>
                  <a:lnTo>
                    <a:pt x="160" y="2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22" y="0"/>
                  </a:lnTo>
                  <a:lnTo>
                    <a:pt x="110" y="2"/>
                  </a:lnTo>
                  <a:lnTo>
                    <a:pt x="96" y="4"/>
                  </a:lnTo>
                  <a:lnTo>
                    <a:pt x="84" y="8"/>
                  </a:lnTo>
                  <a:lnTo>
                    <a:pt x="74" y="12"/>
                  </a:lnTo>
                  <a:lnTo>
                    <a:pt x="62" y="18"/>
                  </a:lnTo>
                  <a:lnTo>
                    <a:pt x="52" y="26"/>
                  </a:lnTo>
                  <a:lnTo>
                    <a:pt x="42" y="34"/>
                  </a:lnTo>
                  <a:lnTo>
                    <a:pt x="32" y="44"/>
                  </a:lnTo>
                  <a:lnTo>
                    <a:pt x="24" y="54"/>
                  </a:lnTo>
                  <a:lnTo>
                    <a:pt x="16" y="66"/>
                  </a:lnTo>
                  <a:lnTo>
                    <a:pt x="16" y="66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1"/>
            <p:cNvSpPr>
              <a:spLocks/>
            </p:cNvSpPr>
            <p:nvPr/>
          </p:nvSpPr>
          <p:spPr bwMode="auto">
            <a:xfrm>
              <a:off x="4712759" y="2791298"/>
              <a:ext cx="301625" cy="301625"/>
            </a:xfrm>
            <a:custGeom>
              <a:avLst/>
              <a:gdLst>
                <a:gd name="T0" fmla="*/ 12 w 190"/>
                <a:gd name="T1" fmla="*/ 48 h 190"/>
                <a:gd name="T2" fmla="*/ 12 w 190"/>
                <a:gd name="T3" fmla="*/ 48 h 190"/>
                <a:gd name="T4" fmla="*/ 4 w 190"/>
                <a:gd name="T5" fmla="*/ 64 h 190"/>
                <a:gd name="T6" fmla="*/ 0 w 190"/>
                <a:gd name="T7" fmla="*/ 84 h 190"/>
                <a:gd name="T8" fmla="*/ 0 w 190"/>
                <a:gd name="T9" fmla="*/ 102 h 190"/>
                <a:gd name="T10" fmla="*/ 2 w 190"/>
                <a:gd name="T11" fmla="*/ 120 h 190"/>
                <a:gd name="T12" fmla="*/ 8 w 190"/>
                <a:gd name="T13" fmla="*/ 138 h 190"/>
                <a:gd name="T14" fmla="*/ 18 w 190"/>
                <a:gd name="T15" fmla="*/ 154 h 190"/>
                <a:gd name="T16" fmla="*/ 32 w 190"/>
                <a:gd name="T17" fmla="*/ 166 h 190"/>
                <a:gd name="T18" fmla="*/ 46 w 190"/>
                <a:gd name="T19" fmla="*/ 178 h 190"/>
                <a:gd name="T20" fmla="*/ 46 w 190"/>
                <a:gd name="T21" fmla="*/ 178 h 190"/>
                <a:gd name="T22" fmla="*/ 64 w 190"/>
                <a:gd name="T23" fmla="*/ 186 h 190"/>
                <a:gd name="T24" fmla="*/ 84 w 190"/>
                <a:gd name="T25" fmla="*/ 190 h 190"/>
                <a:gd name="T26" fmla="*/ 102 w 190"/>
                <a:gd name="T27" fmla="*/ 190 h 190"/>
                <a:gd name="T28" fmla="*/ 120 w 190"/>
                <a:gd name="T29" fmla="*/ 188 h 190"/>
                <a:gd name="T30" fmla="*/ 138 w 190"/>
                <a:gd name="T31" fmla="*/ 182 h 190"/>
                <a:gd name="T32" fmla="*/ 152 w 190"/>
                <a:gd name="T33" fmla="*/ 172 h 190"/>
                <a:gd name="T34" fmla="*/ 166 w 190"/>
                <a:gd name="T35" fmla="*/ 158 h 190"/>
                <a:gd name="T36" fmla="*/ 178 w 190"/>
                <a:gd name="T37" fmla="*/ 144 h 190"/>
                <a:gd name="T38" fmla="*/ 178 w 190"/>
                <a:gd name="T39" fmla="*/ 144 h 190"/>
                <a:gd name="T40" fmla="*/ 186 w 190"/>
                <a:gd name="T41" fmla="*/ 126 h 190"/>
                <a:gd name="T42" fmla="*/ 190 w 190"/>
                <a:gd name="T43" fmla="*/ 106 h 190"/>
                <a:gd name="T44" fmla="*/ 190 w 190"/>
                <a:gd name="T45" fmla="*/ 88 h 190"/>
                <a:gd name="T46" fmla="*/ 188 w 190"/>
                <a:gd name="T47" fmla="*/ 70 h 190"/>
                <a:gd name="T48" fmla="*/ 182 w 190"/>
                <a:gd name="T49" fmla="*/ 52 h 190"/>
                <a:gd name="T50" fmla="*/ 172 w 190"/>
                <a:gd name="T51" fmla="*/ 38 h 190"/>
                <a:gd name="T52" fmla="*/ 158 w 190"/>
                <a:gd name="T53" fmla="*/ 24 h 190"/>
                <a:gd name="T54" fmla="*/ 142 w 190"/>
                <a:gd name="T55" fmla="*/ 12 h 190"/>
                <a:gd name="T56" fmla="*/ 142 w 190"/>
                <a:gd name="T57" fmla="*/ 12 h 190"/>
                <a:gd name="T58" fmla="*/ 126 w 190"/>
                <a:gd name="T59" fmla="*/ 4 h 190"/>
                <a:gd name="T60" fmla="*/ 106 w 190"/>
                <a:gd name="T61" fmla="*/ 0 h 190"/>
                <a:gd name="T62" fmla="*/ 88 w 190"/>
                <a:gd name="T63" fmla="*/ 0 h 190"/>
                <a:gd name="T64" fmla="*/ 70 w 190"/>
                <a:gd name="T65" fmla="*/ 2 h 190"/>
                <a:gd name="T66" fmla="*/ 52 w 190"/>
                <a:gd name="T67" fmla="*/ 8 h 190"/>
                <a:gd name="T68" fmla="*/ 36 w 190"/>
                <a:gd name="T69" fmla="*/ 18 h 190"/>
                <a:gd name="T70" fmla="*/ 24 w 190"/>
                <a:gd name="T71" fmla="*/ 32 h 190"/>
                <a:gd name="T72" fmla="*/ 12 w 190"/>
                <a:gd name="T73" fmla="*/ 48 h 190"/>
                <a:gd name="T74" fmla="*/ 12 w 190"/>
                <a:gd name="T75" fmla="*/ 4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0" h="190">
                  <a:moveTo>
                    <a:pt x="12" y="48"/>
                  </a:moveTo>
                  <a:lnTo>
                    <a:pt x="12" y="48"/>
                  </a:lnTo>
                  <a:lnTo>
                    <a:pt x="4" y="64"/>
                  </a:lnTo>
                  <a:lnTo>
                    <a:pt x="0" y="84"/>
                  </a:lnTo>
                  <a:lnTo>
                    <a:pt x="0" y="102"/>
                  </a:lnTo>
                  <a:lnTo>
                    <a:pt x="2" y="120"/>
                  </a:lnTo>
                  <a:lnTo>
                    <a:pt x="8" y="138"/>
                  </a:lnTo>
                  <a:lnTo>
                    <a:pt x="18" y="154"/>
                  </a:lnTo>
                  <a:lnTo>
                    <a:pt x="32" y="166"/>
                  </a:lnTo>
                  <a:lnTo>
                    <a:pt x="46" y="178"/>
                  </a:lnTo>
                  <a:lnTo>
                    <a:pt x="46" y="178"/>
                  </a:lnTo>
                  <a:lnTo>
                    <a:pt x="64" y="186"/>
                  </a:lnTo>
                  <a:lnTo>
                    <a:pt x="84" y="190"/>
                  </a:lnTo>
                  <a:lnTo>
                    <a:pt x="102" y="190"/>
                  </a:lnTo>
                  <a:lnTo>
                    <a:pt x="120" y="188"/>
                  </a:lnTo>
                  <a:lnTo>
                    <a:pt x="138" y="182"/>
                  </a:lnTo>
                  <a:lnTo>
                    <a:pt x="152" y="172"/>
                  </a:lnTo>
                  <a:lnTo>
                    <a:pt x="166" y="158"/>
                  </a:lnTo>
                  <a:lnTo>
                    <a:pt x="178" y="144"/>
                  </a:lnTo>
                  <a:lnTo>
                    <a:pt x="178" y="144"/>
                  </a:lnTo>
                  <a:lnTo>
                    <a:pt x="186" y="126"/>
                  </a:lnTo>
                  <a:lnTo>
                    <a:pt x="190" y="106"/>
                  </a:lnTo>
                  <a:lnTo>
                    <a:pt x="190" y="88"/>
                  </a:lnTo>
                  <a:lnTo>
                    <a:pt x="188" y="70"/>
                  </a:lnTo>
                  <a:lnTo>
                    <a:pt x="182" y="52"/>
                  </a:lnTo>
                  <a:lnTo>
                    <a:pt x="172" y="38"/>
                  </a:lnTo>
                  <a:lnTo>
                    <a:pt x="158" y="24"/>
                  </a:lnTo>
                  <a:lnTo>
                    <a:pt x="142" y="12"/>
                  </a:lnTo>
                  <a:lnTo>
                    <a:pt x="142" y="12"/>
                  </a:lnTo>
                  <a:lnTo>
                    <a:pt x="126" y="4"/>
                  </a:lnTo>
                  <a:lnTo>
                    <a:pt x="106" y="0"/>
                  </a:lnTo>
                  <a:lnTo>
                    <a:pt x="88" y="0"/>
                  </a:lnTo>
                  <a:lnTo>
                    <a:pt x="70" y="2"/>
                  </a:lnTo>
                  <a:lnTo>
                    <a:pt x="52" y="8"/>
                  </a:lnTo>
                  <a:lnTo>
                    <a:pt x="36" y="18"/>
                  </a:lnTo>
                  <a:lnTo>
                    <a:pt x="24" y="32"/>
                  </a:lnTo>
                  <a:lnTo>
                    <a:pt x="12" y="48"/>
                  </a:lnTo>
                  <a:lnTo>
                    <a:pt x="12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2"/>
            <p:cNvSpPr>
              <a:spLocks/>
            </p:cNvSpPr>
            <p:nvPr/>
          </p:nvSpPr>
          <p:spPr bwMode="auto">
            <a:xfrm>
              <a:off x="7132109" y="4277198"/>
              <a:ext cx="444500" cy="419100"/>
            </a:xfrm>
            <a:custGeom>
              <a:avLst/>
              <a:gdLst>
                <a:gd name="T0" fmla="*/ 262 w 280"/>
                <a:gd name="T1" fmla="*/ 198 h 264"/>
                <a:gd name="T2" fmla="*/ 262 w 280"/>
                <a:gd name="T3" fmla="*/ 198 h 264"/>
                <a:gd name="T4" fmla="*/ 268 w 280"/>
                <a:gd name="T5" fmla="*/ 186 h 264"/>
                <a:gd name="T6" fmla="*/ 274 w 280"/>
                <a:gd name="T7" fmla="*/ 174 h 264"/>
                <a:gd name="T8" fmla="*/ 276 w 280"/>
                <a:gd name="T9" fmla="*/ 160 h 264"/>
                <a:gd name="T10" fmla="*/ 280 w 280"/>
                <a:gd name="T11" fmla="*/ 148 h 264"/>
                <a:gd name="T12" fmla="*/ 280 w 280"/>
                <a:gd name="T13" fmla="*/ 136 h 264"/>
                <a:gd name="T14" fmla="*/ 280 w 280"/>
                <a:gd name="T15" fmla="*/ 122 h 264"/>
                <a:gd name="T16" fmla="*/ 278 w 280"/>
                <a:gd name="T17" fmla="*/ 110 h 264"/>
                <a:gd name="T18" fmla="*/ 276 w 280"/>
                <a:gd name="T19" fmla="*/ 98 h 264"/>
                <a:gd name="T20" fmla="*/ 272 w 280"/>
                <a:gd name="T21" fmla="*/ 86 h 264"/>
                <a:gd name="T22" fmla="*/ 266 w 280"/>
                <a:gd name="T23" fmla="*/ 74 h 264"/>
                <a:gd name="T24" fmla="*/ 260 w 280"/>
                <a:gd name="T25" fmla="*/ 62 h 264"/>
                <a:gd name="T26" fmla="*/ 254 w 280"/>
                <a:gd name="T27" fmla="*/ 52 h 264"/>
                <a:gd name="T28" fmla="*/ 246 w 280"/>
                <a:gd name="T29" fmla="*/ 42 h 264"/>
                <a:gd name="T30" fmla="*/ 236 w 280"/>
                <a:gd name="T31" fmla="*/ 34 h 264"/>
                <a:gd name="T32" fmla="*/ 226 w 280"/>
                <a:gd name="T33" fmla="*/ 26 h 264"/>
                <a:gd name="T34" fmla="*/ 214 w 280"/>
                <a:gd name="T35" fmla="*/ 18 h 264"/>
                <a:gd name="T36" fmla="*/ 214 w 280"/>
                <a:gd name="T37" fmla="*/ 18 h 264"/>
                <a:gd name="T38" fmla="*/ 194 w 280"/>
                <a:gd name="T39" fmla="*/ 8 h 264"/>
                <a:gd name="T40" fmla="*/ 172 w 280"/>
                <a:gd name="T41" fmla="*/ 2 h 264"/>
                <a:gd name="T42" fmla="*/ 150 w 280"/>
                <a:gd name="T43" fmla="*/ 0 h 264"/>
                <a:gd name="T44" fmla="*/ 130 w 280"/>
                <a:gd name="T45" fmla="*/ 2 h 264"/>
                <a:gd name="T46" fmla="*/ 108 w 280"/>
                <a:gd name="T47" fmla="*/ 6 h 264"/>
                <a:gd name="T48" fmla="*/ 88 w 280"/>
                <a:gd name="T49" fmla="*/ 14 h 264"/>
                <a:gd name="T50" fmla="*/ 70 w 280"/>
                <a:gd name="T51" fmla="*/ 26 h 264"/>
                <a:gd name="T52" fmla="*/ 54 w 280"/>
                <a:gd name="T53" fmla="*/ 40 h 264"/>
                <a:gd name="T54" fmla="*/ 0 w 280"/>
                <a:gd name="T55" fmla="*/ 46 h 264"/>
                <a:gd name="T56" fmla="*/ 22 w 280"/>
                <a:gd name="T57" fmla="*/ 96 h 264"/>
                <a:gd name="T58" fmla="*/ 22 w 280"/>
                <a:gd name="T59" fmla="*/ 96 h 264"/>
                <a:gd name="T60" fmla="*/ 18 w 280"/>
                <a:gd name="T61" fmla="*/ 116 h 264"/>
                <a:gd name="T62" fmla="*/ 18 w 280"/>
                <a:gd name="T63" fmla="*/ 138 h 264"/>
                <a:gd name="T64" fmla="*/ 20 w 280"/>
                <a:gd name="T65" fmla="*/ 160 h 264"/>
                <a:gd name="T66" fmla="*/ 26 w 280"/>
                <a:gd name="T67" fmla="*/ 180 h 264"/>
                <a:gd name="T68" fmla="*/ 36 w 280"/>
                <a:gd name="T69" fmla="*/ 200 h 264"/>
                <a:gd name="T70" fmla="*/ 48 w 280"/>
                <a:gd name="T71" fmla="*/ 218 h 264"/>
                <a:gd name="T72" fmla="*/ 64 w 280"/>
                <a:gd name="T73" fmla="*/ 232 h 264"/>
                <a:gd name="T74" fmla="*/ 82 w 280"/>
                <a:gd name="T75" fmla="*/ 246 h 264"/>
                <a:gd name="T76" fmla="*/ 82 w 280"/>
                <a:gd name="T77" fmla="*/ 246 h 264"/>
                <a:gd name="T78" fmla="*/ 94 w 280"/>
                <a:gd name="T79" fmla="*/ 252 h 264"/>
                <a:gd name="T80" fmla="*/ 108 w 280"/>
                <a:gd name="T81" fmla="*/ 256 h 264"/>
                <a:gd name="T82" fmla="*/ 120 w 280"/>
                <a:gd name="T83" fmla="*/ 260 h 264"/>
                <a:gd name="T84" fmla="*/ 132 w 280"/>
                <a:gd name="T85" fmla="*/ 262 h 264"/>
                <a:gd name="T86" fmla="*/ 146 w 280"/>
                <a:gd name="T87" fmla="*/ 264 h 264"/>
                <a:gd name="T88" fmla="*/ 158 w 280"/>
                <a:gd name="T89" fmla="*/ 264 h 264"/>
                <a:gd name="T90" fmla="*/ 170 w 280"/>
                <a:gd name="T91" fmla="*/ 262 h 264"/>
                <a:gd name="T92" fmla="*/ 182 w 280"/>
                <a:gd name="T93" fmla="*/ 258 h 264"/>
                <a:gd name="T94" fmla="*/ 194 w 280"/>
                <a:gd name="T95" fmla="*/ 256 h 264"/>
                <a:gd name="T96" fmla="*/ 206 w 280"/>
                <a:gd name="T97" fmla="*/ 250 h 264"/>
                <a:gd name="T98" fmla="*/ 218 w 280"/>
                <a:gd name="T99" fmla="*/ 244 h 264"/>
                <a:gd name="T100" fmla="*/ 228 w 280"/>
                <a:gd name="T101" fmla="*/ 236 h 264"/>
                <a:gd name="T102" fmla="*/ 238 w 280"/>
                <a:gd name="T103" fmla="*/ 228 h 264"/>
                <a:gd name="T104" fmla="*/ 246 w 280"/>
                <a:gd name="T105" fmla="*/ 220 h 264"/>
                <a:gd name="T106" fmla="*/ 256 w 280"/>
                <a:gd name="T107" fmla="*/ 208 h 264"/>
                <a:gd name="T108" fmla="*/ 262 w 280"/>
                <a:gd name="T109" fmla="*/ 198 h 264"/>
                <a:gd name="T110" fmla="*/ 262 w 280"/>
                <a:gd name="T111" fmla="*/ 198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0" h="264">
                  <a:moveTo>
                    <a:pt x="262" y="198"/>
                  </a:moveTo>
                  <a:lnTo>
                    <a:pt x="262" y="198"/>
                  </a:lnTo>
                  <a:lnTo>
                    <a:pt x="268" y="186"/>
                  </a:lnTo>
                  <a:lnTo>
                    <a:pt x="274" y="174"/>
                  </a:lnTo>
                  <a:lnTo>
                    <a:pt x="276" y="160"/>
                  </a:lnTo>
                  <a:lnTo>
                    <a:pt x="280" y="148"/>
                  </a:lnTo>
                  <a:lnTo>
                    <a:pt x="280" y="136"/>
                  </a:lnTo>
                  <a:lnTo>
                    <a:pt x="280" y="122"/>
                  </a:lnTo>
                  <a:lnTo>
                    <a:pt x="278" y="110"/>
                  </a:lnTo>
                  <a:lnTo>
                    <a:pt x="276" y="98"/>
                  </a:lnTo>
                  <a:lnTo>
                    <a:pt x="272" y="86"/>
                  </a:lnTo>
                  <a:lnTo>
                    <a:pt x="266" y="74"/>
                  </a:lnTo>
                  <a:lnTo>
                    <a:pt x="260" y="62"/>
                  </a:lnTo>
                  <a:lnTo>
                    <a:pt x="254" y="52"/>
                  </a:lnTo>
                  <a:lnTo>
                    <a:pt x="246" y="42"/>
                  </a:lnTo>
                  <a:lnTo>
                    <a:pt x="236" y="34"/>
                  </a:lnTo>
                  <a:lnTo>
                    <a:pt x="226" y="26"/>
                  </a:lnTo>
                  <a:lnTo>
                    <a:pt x="214" y="18"/>
                  </a:lnTo>
                  <a:lnTo>
                    <a:pt x="214" y="18"/>
                  </a:lnTo>
                  <a:lnTo>
                    <a:pt x="194" y="8"/>
                  </a:lnTo>
                  <a:lnTo>
                    <a:pt x="172" y="2"/>
                  </a:lnTo>
                  <a:lnTo>
                    <a:pt x="150" y="0"/>
                  </a:lnTo>
                  <a:lnTo>
                    <a:pt x="130" y="2"/>
                  </a:lnTo>
                  <a:lnTo>
                    <a:pt x="108" y="6"/>
                  </a:lnTo>
                  <a:lnTo>
                    <a:pt x="88" y="14"/>
                  </a:lnTo>
                  <a:lnTo>
                    <a:pt x="70" y="26"/>
                  </a:lnTo>
                  <a:lnTo>
                    <a:pt x="54" y="40"/>
                  </a:lnTo>
                  <a:lnTo>
                    <a:pt x="0" y="46"/>
                  </a:lnTo>
                  <a:lnTo>
                    <a:pt x="22" y="96"/>
                  </a:lnTo>
                  <a:lnTo>
                    <a:pt x="22" y="96"/>
                  </a:lnTo>
                  <a:lnTo>
                    <a:pt x="18" y="116"/>
                  </a:lnTo>
                  <a:lnTo>
                    <a:pt x="18" y="138"/>
                  </a:lnTo>
                  <a:lnTo>
                    <a:pt x="20" y="160"/>
                  </a:lnTo>
                  <a:lnTo>
                    <a:pt x="26" y="180"/>
                  </a:lnTo>
                  <a:lnTo>
                    <a:pt x="36" y="200"/>
                  </a:lnTo>
                  <a:lnTo>
                    <a:pt x="48" y="218"/>
                  </a:lnTo>
                  <a:lnTo>
                    <a:pt x="64" y="232"/>
                  </a:lnTo>
                  <a:lnTo>
                    <a:pt x="82" y="246"/>
                  </a:lnTo>
                  <a:lnTo>
                    <a:pt x="82" y="246"/>
                  </a:lnTo>
                  <a:lnTo>
                    <a:pt x="94" y="252"/>
                  </a:lnTo>
                  <a:lnTo>
                    <a:pt x="108" y="256"/>
                  </a:lnTo>
                  <a:lnTo>
                    <a:pt x="120" y="260"/>
                  </a:lnTo>
                  <a:lnTo>
                    <a:pt x="132" y="262"/>
                  </a:lnTo>
                  <a:lnTo>
                    <a:pt x="146" y="264"/>
                  </a:lnTo>
                  <a:lnTo>
                    <a:pt x="158" y="264"/>
                  </a:lnTo>
                  <a:lnTo>
                    <a:pt x="170" y="262"/>
                  </a:lnTo>
                  <a:lnTo>
                    <a:pt x="182" y="258"/>
                  </a:lnTo>
                  <a:lnTo>
                    <a:pt x="194" y="256"/>
                  </a:lnTo>
                  <a:lnTo>
                    <a:pt x="206" y="250"/>
                  </a:lnTo>
                  <a:lnTo>
                    <a:pt x="218" y="244"/>
                  </a:lnTo>
                  <a:lnTo>
                    <a:pt x="228" y="236"/>
                  </a:lnTo>
                  <a:lnTo>
                    <a:pt x="238" y="228"/>
                  </a:lnTo>
                  <a:lnTo>
                    <a:pt x="246" y="220"/>
                  </a:lnTo>
                  <a:lnTo>
                    <a:pt x="256" y="208"/>
                  </a:lnTo>
                  <a:lnTo>
                    <a:pt x="262" y="198"/>
                  </a:lnTo>
                  <a:lnTo>
                    <a:pt x="262" y="198"/>
                  </a:lnTo>
                  <a:close/>
                </a:path>
              </a:pathLst>
            </a:custGeom>
            <a:solidFill>
              <a:srgbClr val="2F2A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3"/>
            <p:cNvSpPr>
              <a:spLocks/>
            </p:cNvSpPr>
            <p:nvPr/>
          </p:nvSpPr>
          <p:spPr bwMode="auto">
            <a:xfrm>
              <a:off x="7214659" y="4334348"/>
              <a:ext cx="304800" cy="304800"/>
            </a:xfrm>
            <a:custGeom>
              <a:avLst/>
              <a:gdLst>
                <a:gd name="T0" fmla="*/ 180 w 192"/>
                <a:gd name="T1" fmla="*/ 144 h 192"/>
                <a:gd name="T2" fmla="*/ 180 w 192"/>
                <a:gd name="T3" fmla="*/ 144 h 192"/>
                <a:gd name="T4" fmla="*/ 188 w 192"/>
                <a:gd name="T5" fmla="*/ 126 h 192"/>
                <a:gd name="T6" fmla="*/ 192 w 192"/>
                <a:gd name="T7" fmla="*/ 108 h 192"/>
                <a:gd name="T8" fmla="*/ 192 w 192"/>
                <a:gd name="T9" fmla="*/ 90 h 192"/>
                <a:gd name="T10" fmla="*/ 190 w 192"/>
                <a:gd name="T11" fmla="*/ 70 h 192"/>
                <a:gd name="T12" fmla="*/ 182 w 192"/>
                <a:gd name="T13" fmla="*/ 54 h 192"/>
                <a:gd name="T14" fmla="*/ 174 w 192"/>
                <a:gd name="T15" fmla="*/ 38 h 192"/>
                <a:gd name="T16" fmla="*/ 160 w 192"/>
                <a:gd name="T17" fmla="*/ 24 h 192"/>
                <a:gd name="T18" fmla="*/ 144 w 192"/>
                <a:gd name="T19" fmla="*/ 12 h 192"/>
                <a:gd name="T20" fmla="*/ 144 w 192"/>
                <a:gd name="T21" fmla="*/ 12 h 192"/>
                <a:gd name="T22" fmla="*/ 126 w 192"/>
                <a:gd name="T23" fmla="*/ 4 h 192"/>
                <a:gd name="T24" fmla="*/ 108 w 192"/>
                <a:gd name="T25" fmla="*/ 0 h 192"/>
                <a:gd name="T26" fmla="*/ 90 w 192"/>
                <a:gd name="T27" fmla="*/ 0 h 192"/>
                <a:gd name="T28" fmla="*/ 72 w 192"/>
                <a:gd name="T29" fmla="*/ 2 h 192"/>
                <a:gd name="T30" fmla="*/ 54 w 192"/>
                <a:gd name="T31" fmla="*/ 10 h 192"/>
                <a:gd name="T32" fmla="*/ 38 w 192"/>
                <a:gd name="T33" fmla="*/ 20 h 192"/>
                <a:gd name="T34" fmla="*/ 24 w 192"/>
                <a:gd name="T35" fmla="*/ 32 h 192"/>
                <a:gd name="T36" fmla="*/ 14 w 192"/>
                <a:gd name="T37" fmla="*/ 48 h 192"/>
                <a:gd name="T38" fmla="*/ 14 w 192"/>
                <a:gd name="T39" fmla="*/ 48 h 192"/>
                <a:gd name="T40" fmla="*/ 6 w 192"/>
                <a:gd name="T41" fmla="*/ 66 h 192"/>
                <a:gd name="T42" fmla="*/ 2 w 192"/>
                <a:gd name="T43" fmla="*/ 84 h 192"/>
                <a:gd name="T44" fmla="*/ 0 w 192"/>
                <a:gd name="T45" fmla="*/ 102 h 192"/>
                <a:gd name="T46" fmla="*/ 4 w 192"/>
                <a:gd name="T47" fmla="*/ 120 h 192"/>
                <a:gd name="T48" fmla="*/ 10 w 192"/>
                <a:gd name="T49" fmla="*/ 138 h 192"/>
                <a:gd name="T50" fmla="*/ 20 w 192"/>
                <a:gd name="T51" fmla="*/ 154 h 192"/>
                <a:gd name="T52" fmla="*/ 32 w 192"/>
                <a:gd name="T53" fmla="*/ 168 h 192"/>
                <a:gd name="T54" fmla="*/ 48 w 192"/>
                <a:gd name="T55" fmla="*/ 178 h 192"/>
                <a:gd name="T56" fmla="*/ 48 w 192"/>
                <a:gd name="T57" fmla="*/ 178 h 192"/>
                <a:gd name="T58" fmla="*/ 66 w 192"/>
                <a:gd name="T59" fmla="*/ 186 h 192"/>
                <a:gd name="T60" fmla="*/ 84 w 192"/>
                <a:gd name="T61" fmla="*/ 192 h 192"/>
                <a:gd name="T62" fmla="*/ 104 w 192"/>
                <a:gd name="T63" fmla="*/ 192 h 192"/>
                <a:gd name="T64" fmla="*/ 122 w 192"/>
                <a:gd name="T65" fmla="*/ 188 h 192"/>
                <a:gd name="T66" fmla="*/ 138 w 192"/>
                <a:gd name="T67" fmla="*/ 182 h 192"/>
                <a:gd name="T68" fmla="*/ 154 w 192"/>
                <a:gd name="T69" fmla="*/ 172 h 192"/>
                <a:gd name="T70" fmla="*/ 168 w 192"/>
                <a:gd name="T71" fmla="*/ 160 h 192"/>
                <a:gd name="T72" fmla="*/ 180 w 192"/>
                <a:gd name="T73" fmla="*/ 144 h 192"/>
                <a:gd name="T74" fmla="*/ 180 w 192"/>
                <a:gd name="T75" fmla="*/ 14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2" h="192">
                  <a:moveTo>
                    <a:pt x="180" y="144"/>
                  </a:moveTo>
                  <a:lnTo>
                    <a:pt x="180" y="144"/>
                  </a:lnTo>
                  <a:lnTo>
                    <a:pt x="188" y="126"/>
                  </a:lnTo>
                  <a:lnTo>
                    <a:pt x="192" y="108"/>
                  </a:lnTo>
                  <a:lnTo>
                    <a:pt x="192" y="90"/>
                  </a:lnTo>
                  <a:lnTo>
                    <a:pt x="190" y="70"/>
                  </a:lnTo>
                  <a:lnTo>
                    <a:pt x="182" y="54"/>
                  </a:lnTo>
                  <a:lnTo>
                    <a:pt x="174" y="38"/>
                  </a:lnTo>
                  <a:lnTo>
                    <a:pt x="160" y="24"/>
                  </a:lnTo>
                  <a:lnTo>
                    <a:pt x="144" y="12"/>
                  </a:lnTo>
                  <a:lnTo>
                    <a:pt x="144" y="12"/>
                  </a:lnTo>
                  <a:lnTo>
                    <a:pt x="126" y="4"/>
                  </a:lnTo>
                  <a:lnTo>
                    <a:pt x="108" y="0"/>
                  </a:lnTo>
                  <a:lnTo>
                    <a:pt x="90" y="0"/>
                  </a:lnTo>
                  <a:lnTo>
                    <a:pt x="72" y="2"/>
                  </a:lnTo>
                  <a:lnTo>
                    <a:pt x="54" y="10"/>
                  </a:lnTo>
                  <a:lnTo>
                    <a:pt x="38" y="20"/>
                  </a:lnTo>
                  <a:lnTo>
                    <a:pt x="24" y="32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6" y="66"/>
                  </a:lnTo>
                  <a:lnTo>
                    <a:pt x="2" y="84"/>
                  </a:lnTo>
                  <a:lnTo>
                    <a:pt x="0" y="102"/>
                  </a:lnTo>
                  <a:lnTo>
                    <a:pt x="4" y="120"/>
                  </a:lnTo>
                  <a:lnTo>
                    <a:pt x="10" y="138"/>
                  </a:lnTo>
                  <a:lnTo>
                    <a:pt x="20" y="154"/>
                  </a:lnTo>
                  <a:lnTo>
                    <a:pt x="32" y="168"/>
                  </a:lnTo>
                  <a:lnTo>
                    <a:pt x="48" y="178"/>
                  </a:lnTo>
                  <a:lnTo>
                    <a:pt x="48" y="178"/>
                  </a:lnTo>
                  <a:lnTo>
                    <a:pt x="66" y="186"/>
                  </a:lnTo>
                  <a:lnTo>
                    <a:pt x="84" y="192"/>
                  </a:lnTo>
                  <a:lnTo>
                    <a:pt x="104" y="192"/>
                  </a:lnTo>
                  <a:lnTo>
                    <a:pt x="122" y="188"/>
                  </a:lnTo>
                  <a:lnTo>
                    <a:pt x="138" y="182"/>
                  </a:lnTo>
                  <a:lnTo>
                    <a:pt x="154" y="172"/>
                  </a:lnTo>
                  <a:lnTo>
                    <a:pt x="168" y="160"/>
                  </a:lnTo>
                  <a:lnTo>
                    <a:pt x="180" y="144"/>
                  </a:lnTo>
                  <a:lnTo>
                    <a:pt x="180" y="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4"/>
            <p:cNvSpPr>
              <a:spLocks/>
            </p:cNvSpPr>
            <p:nvPr/>
          </p:nvSpPr>
          <p:spPr bwMode="auto">
            <a:xfrm>
              <a:off x="4655609" y="4277198"/>
              <a:ext cx="444500" cy="419100"/>
            </a:xfrm>
            <a:custGeom>
              <a:avLst/>
              <a:gdLst>
                <a:gd name="T0" fmla="*/ 16 w 280"/>
                <a:gd name="T1" fmla="*/ 198 h 264"/>
                <a:gd name="T2" fmla="*/ 16 w 280"/>
                <a:gd name="T3" fmla="*/ 198 h 264"/>
                <a:gd name="T4" fmla="*/ 10 w 280"/>
                <a:gd name="T5" fmla="*/ 186 h 264"/>
                <a:gd name="T6" fmla="*/ 6 w 280"/>
                <a:gd name="T7" fmla="*/ 174 h 264"/>
                <a:gd name="T8" fmla="*/ 2 w 280"/>
                <a:gd name="T9" fmla="*/ 160 h 264"/>
                <a:gd name="T10" fmla="*/ 0 w 280"/>
                <a:gd name="T11" fmla="*/ 148 h 264"/>
                <a:gd name="T12" fmla="*/ 0 w 280"/>
                <a:gd name="T13" fmla="*/ 136 h 264"/>
                <a:gd name="T14" fmla="*/ 0 w 280"/>
                <a:gd name="T15" fmla="*/ 122 h 264"/>
                <a:gd name="T16" fmla="*/ 2 w 280"/>
                <a:gd name="T17" fmla="*/ 110 h 264"/>
                <a:gd name="T18" fmla="*/ 4 w 280"/>
                <a:gd name="T19" fmla="*/ 98 h 264"/>
                <a:gd name="T20" fmla="*/ 8 w 280"/>
                <a:gd name="T21" fmla="*/ 86 h 264"/>
                <a:gd name="T22" fmla="*/ 12 w 280"/>
                <a:gd name="T23" fmla="*/ 74 h 264"/>
                <a:gd name="T24" fmla="*/ 18 w 280"/>
                <a:gd name="T25" fmla="*/ 62 h 264"/>
                <a:gd name="T26" fmla="*/ 26 w 280"/>
                <a:gd name="T27" fmla="*/ 52 h 264"/>
                <a:gd name="T28" fmla="*/ 34 w 280"/>
                <a:gd name="T29" fmla="*/ 42 h 264"/>
                <a:gd name="T30" fmla="*/ 44 w 280"/>
                <a:gd name="T31" fmla="*/ 34 h 264"/>
                <a:gd name="T32" fmla="*/ 54 w 280"/>
                <a:gd name="T33" fmla="*/ 26 h 264"/>
                <a:gd name="T34" fmla="*/ 66 w 280"/>
                <a:gd name="T35" fmla="*/ 18 h 264"/>
                <a:gd name="T36" fmla="*/ 66 w 280"/>
                <a:gd name="T37" fmla="*/ 18 h 264"/>
                <a:gd name="T38" fmla="*/ 86 w 280"/>
                <a:gd name="T39" fmla="*/ 8 h 264"/>
                <a:gd name="T40" fmla="*/ 106 w 280"/>
                <a:gd name="T41" fmla="*/ 2 h 264"/>
                <a:gd name="T42" fmla="*/ 128 w 280"/>
                <a:gd name="T43" fmla="*/ 0 h 264"/>
                <a:gd name="T44" fmla="*/ 150 w 280"/>
                <a:gd name="T45" fmla="*/ 2 h 264"/>
                <a:gd name="T46" fmla="*/ 170 w 280"/>
                <a:gd name="T47" fmla="*/ 6 h 264"/>
                <a:gd name="T48" fmla="*/ 190 w 280"/>
                <a:gd name="T49" fmla="*/ 14 h 264"/>
                <a:gd name="T50" fmla="*/ 210 w 280"/>
                <a:gd name="T51" fmla="*/ 26 h 264"/>
                <a:gd name="T52" fmla="*/ 226 w 280"/>
                <a:gd name="T53" fmla="*/ 40 h 264"/>
                <a:gd name="T54" fmla="*/ 280 w 280"/>
                <a:gd name="T55" fmla="*/ 46 h 264"/>
                <a:gd name="T56" fmla="*/ 258 w 280"/>
                <a:gd name="T57" fmla="*/ 96 h 264"/>
                <a:gd name="T58" fmla="*/ 258 w 280"/>
                <a:gd name="T59" fmla="*/ 96 h 264"/>
                <a:gd name="T60" fmla="*/ 262 w 280"/>
                <a:gd name="T61" fmla="*/ 116 h 264"/>
                <a:gd name="T62" fmla="*/ 262 w 280"/>
                <a:gd name="T63" fmla="*/ 138 h 264"/>
                <a:gd name="T64" fmla="*/ 260 w 280"/>
                <a:gd name="T65" fmla="*/ 160 h 264"/>
                <a:gd name="T66" fmla="*/ 254 w 280"/>
                <a:gd name="T67" fmla="*/ 180 h 264"/>
                <a:gd name="T68" fmla="*/ 244 w 280"/>
                <a:gd name="T69" fmla="*/ 200 h 264"/>
                <a:gd name="T70" fmla="*/ 232 w 280"/>
                <a:gd name="T71" fmla="*/ 218 h 264"/>
                <a:gd name="T72" fmla="*/ 216 w 280"/>
                <a:gd name="T73" fmla="*/ 232 h 264"/>
                <a:gd name="T74" fmla="*/ 196 w 280"/>
                <a:gd name="T75" fmla="*/ 246 h 264"/>
                <a:gd name="T76" fmla="*/ 196 w 280"/>
                <a:gd name="T77" fmla="*/ 246 h 264"/>
                <a:gd name="T78" fmla="*/ 184 w 280"/>
                <a:gd name="T79" fmla="*/ 252 h 264"/>
                <a:gd name="T80" fmla="*/ 172 w 280"/>
                <a:gd name="T81" fmla="*/ 256 h 264"/>
                <a:gd name="T82" fmla="*/ 160 w 280"/>
                <a:gd name="T83" fmla="*/ 260 h 264"/>
                <a:gd name="T84" fmla="*/ 148 w 280"/>
                <a:gd name="T85" fmla="*/ 262 h 264"/>
                <a:gd name="T86" fmla="*/ 134 w 280"/>
                <a:gd name="T87" fmla="*/ 264 h 264"/>
                <a:gd name="T88" fmla="*/ 122 w 280"/>
                <a:gd name="T89" fmla="*/ 264 h 264"/>
                <a:gd name="T90" fmla="*/ 110 w 280"/>
                <a:gd name="T91" fmla="*/ 262 h 264"/>
                <a:gd name="T92" fmla="*/ 96 w 280"/>
                <a:gd name="T93" fmla="*/ 258 h 264"/>
                <a:gd name="T94" fmla="*/ 84 w 280"/>
                <a:gd name="T95" fmla="*/ 256 h 264"/>
                <a:gd name="T96" fmla="*/ 74 w 280"/>
                <a:gd name="T97" fmla="*/ 250 h 264"/>
                <a:gd name="T98" fmla="*/ 62 w 280"/>
                <a:gd name="T99" fmla="*/ 244 h 264"/>
                <a:gd name="T100" fmla="*/ 52 w 280"/>
                <a:gd name="T101" fmla="*/ 236 h 264"/>
                <a:gd name="T102" fmla="*/ 42 w 280"/>
                <a:gd name="T103" fmla="*/ 228 h 264"/>
                <a:gd name="T104" fmla="*/ 32 w 280"/>
                <a:gd name="T105" fmla="*/ 220 h 264"/>
                <a:gd name="T106" fmla="*/ 24 w 280"/>
                <a:gd name="T107" fmla="*/ 208 h 264"/>
                <a:gd name="T108" fmla="*/ 16 w 280"/>
                <a:gd name="T109" fmla="*/ 198 h 264"/>
                <a:gd name="T110" fmla="*/ 16 w 280"/>
                <a:gd name="T111" fmla="*/ 198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0" h="264">
                  <a:moveTo>
                    <a:pt x="16" y="198"/>
                  </a:moveTo>
                  <a:lnTo>
                    <a:pt x="16" y="198"/>
                  </a:lnTo>
                  <a:lnTo>
                    <a:pt x="10" y="186"/>
                  </a:lnTo>
                  <a:lnTo>
                    <a:pt x="6" y="174"/>
                  </a:lnTo>
                  <a:lnTo>
                    <a:pt x="2" y="160"/>
                  </a:lnTo>
                  <a:lnTo>
                    <a:pt x="0" y="148"/>
                  </a:lnTo>
                  <a:lnTo>
                    <a:pt x="0" y="136"/>
                  </a:lnTo>
                  <a:lnTo>
                    <a:pt x="0" y="122"/>
                  </a:lnTo>
                  <a:lnTo>
                    <a:pt x="2" y="110"/>
                  </a:lnTo>
                  <a:lnTo>
                    <a:pt x="4" y="98"/>
                  </a:lnTo>
                  <a:lnTo>
                    <a:pt x="8" y="86"/>
                  </a:lnTo>
                  <a:lnTo>
                    <a:pt x="12" y="74"/>
                  </a:lnTo>
                  <a:lnTo>
                    <a:pt x="18" y="62"/>
                  </a:lnTo>
                  <a:lnTo>
                    <a:pt x="26" y="52"/>
                  </a:lnTo>
                  <a:lnTo>
                    <a:pt x="34" y="42"/>
                  </a:lnTo>
                  <a:lnTo>
                    <a:pt x="44" y="34"/>
                  </a:lnTo>
                  <a:lnTo>
                    <a:pt x="54" y="26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86" y="8"/>
                  </a:lnTo>
                  <a:lnTo>
                    <a:pt x="106" y="2"/>
                  </a:lnTo>
                  <a:lnTo>
                    <a:pt x="128" y="0"/>
                  </a:lnTo>
                  <a:lnTo>
                    <a:pt x="150" y="2"/>
                  </a:lnTo>
                  <a:lnTo>
                    <a:pt x="170" y="6"/>
                  </a:lnTo>
                  <a:lnTo>
                    <a:pt x="190" y="14"/>
                  </a:lnTo>
                  <a:lnTo>
                    <a:pt x="210" y="26"/>
                  </a:lnTo>
                  <a:lnTo>
                    <a:pt x="226" y="40"/>
                  </a:lnTo>
                  <a:lnTo>
                    <a:pt x="280" y="46"/>
                  </a:lnTo>
                  <a:lnTo>
                    <a:pt x="258" y="96"/>
                  </a:lnTo>
                  <a:lnTo>
                    <a:pt x="258" y="96"/>
                  </a:lnTo>
                  <a:lnTo>
                    <a:pt x="262" y="116"/>
                  </a:lnTo>
                  <a:lnTo>
                    <a:pt x="262" y="138"/>
                  </a:lnTo>
                  <a:lnTo>
                    <a:pt x="260" y="160"/>
                  </a:lnTo>
                  <a:lnTo>
                    <a:pt x="254" y="180"/>
                  </a:lnTo>
                  <a:lnTo>
                    <a:pt x="244" y="200"/>
                  </a:lnTo>
                  <a:lnTo>
                    <a:pt x="232" y="218"/>
                  </a:lnTo>
                  <a:lnTo>
                    <a:pt x="216" y="232"/>
                  </a:lnTo>
                  <a:lnTo>
                    <a:pt x="196" y="246"/>
                  </a:lnTo>
                  <a:lnTo>
                    <a:pt x="196" y="246"/>
                  </a:lnTo>
                  <a:lnTo>
                    <a:pt x="184" y="252"/>
                  </a:lnTo>
                  <a:lnTo>
                    <a:pt x="172" y="256"/>
                  </a:lnTo>
                  <a:lnTo>
                    <a:pt x="160" y="260"/>
                  </a:lnTo>
                  <a:lnTo>
                    <a:pt x="148" y="262"/>
                  </a:lnTo>
                  <a:lnTo>
                    <a:pt x="134" y="264"/>
                  </a:lnTo>
                  <a:lnTo>
                    <a:pt x="122" y="264"/>
                  </a:lnTo>
                  <a:lnTo>
                    <a:pt x="110" y="262"/>
                  </a:lnTo>
                  <a:lnTo>
                    <a:pt x="96" y="258"/>
                  </a:lnTo>
                  <a:lnTo>
                    <a:pt x="84" y="256"/>
                  </a:lnTo>
                  <a:lnTo>
                    <a:pt x="74" y="250"/>
                  </a:lnTo>
                  <a:lnTo>
                    <a:pt x="62" y="244"/>
                  </a:lnTo>
                  <a:lnTo>
                    <a:pt x="52" y="236"/>
                  </a:lnTo>
                  <a:lnTo>
                    <a:pt x="42" y="228"/>
                  </a:lnTo>
                  <a:lnTo>
                    <a:pt x="32" y="220"/>
                  </a:lnTo>
                  <a:lnTo>
                    <a:pt x="24" y="208"/>
                  </a:lnTo>
                  <a:lnTo>
                    <a:pt x="16" y="198"/>
                  </a:lnTo>
                  <a:lnTo>
                    <a:pt x="16" y="198"/>
                  </a:lnTo>
                  <a:close/>
                </a:path>
              </a:pathLst>
            </a:custGeom>
            <a:solidFill>
              <a:srgbClr val="2F2A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5"/>
            <p:cNvSpPr>
              <a:spLocks/>
            </p:cNvSpPr>
            <p:nvPr/>
          </p:nvSpPr>
          <p:spPr bwMode="auto">
            <a:xfrm>
              <a:off x="4712759" y="4334348"/>
              <a:ext cx="301625" cy="304800"/>
            </a:xfrm>
            <a:custGeom>
              <a:avLst/>
              <a:gdLst>
                <a:gd name="T0" fmla="*/ 12 w 190"/>
                <a:gd name="T1" fmla="*/ 144 h 192"/>
                <a:gd name="T2" fmla="*/ 12 w 190"/>
                <a:gd name="T3" fmla="*/ 144 h 192"/>
                <a:gd name="T4" fmla="*/ 4 w 190"/>
                <a:gd name="T5" fmla="*/ 126 h 192"/>
                <a:gd name="T6" fmla="*/ 0 w 190"/>
                <a:gd name="T7" fmla="*/ 108 h 192"/>
                <a:gd name="T8" fmla="*/ 0 w 190"/>
                <a:gd name="T9" fmla="*/ 90 h 192"/>
                <a:gd name="T10" fmla="*/ 2 w 190"/>
                <a:gd name="T11" fmla="*/ 70 h 192"/>
                <a:gd name="T12" fmla="*/ 8 w 190"/>
                <a:gd name="T13" fmla="*/ 54 h 192"/>
                <a:gd name="T14" fmla="*/ 18 w 190"/>
                <a:gd name="T15" fmla="*/ 38 h 192"/>
                <a:gd name="T16" fmla="*/ 32 w 190"/>
                <a:gd name="T17" fmla="*/ 24 h 192"/>
                <a:gd name="T18" fmla="*/ 46 w 190"/>
                <a:gd name="T19" fmla="*/ 12 h 192"/>
                <a:gd name="T20" fmla="*/ 46 w 190"/>
                <a:gd name="T21" fmla="*/ 12 h 192"/>
                <a:gd name="T22" fmla="*/ 64 w 190"/>
                <a:gd name="T23" fmla="*/ 4 h 192"/>
                <a:gd name="T24" fmla="*/ 84 w 190"/>
                <a:gd name="T25" fmla="*/ 0 h 192"/>
                <a:gd name="T26" fmla="*/ 102 w 190"/>
                <a:gd name="T27" fmla="*/ 0 h 192"/>
                <a:gd name="T28" fmla="*/ 120 w 190"/>
                <a:gd name="T29" fmla="*/ 2 h 192"/>
                <a:gd name="T30" fmla="*/ 138 w 190"/>
                <a:gd name="T31" fmla="*/ 10 h 192"/>
                <a:gd name="T32" fmla="*/ 152 w 190"/>
                <a:gd name="T33" fmla="*/ 20 h 192"/>
                <a:gd name="T34" fmla="*/ 166 w 190"/>
                <a:gd name="T35" fmla="*/ 32 h 192"/>
                <a:gd name="T36" fmla="*/ 178 w 190"/>
                <a:gd name="T37" fmla="*/ 48 h 192"/>
                <a:gd name="T38" fmla="*/ 178 w 190"/>
                <a:gd name="T39" fmla="*/ 48 h 192"/>
                <a:gd name="T40" fmla="*/ 186 w 190"/>
                <a:gd name="T41" fmla="*/ 66 h 192"/>
                <a:gd name="T42" fmla="*/ 190 w 190"/>
                <a:gd name="T43" fmla="*/ 84 h 192"/>
                <a:gd name="T44" fmla="*/ 190 w 190"/>
                <a:gd name="T45" fmla="*/ 102 h 192"/>
                <a:gd name="T46" fmla="*/ 188 w 190"/>
                <a:gd name="T47" fmla="*/ 120 h 192"/>
                <a:gd name="T48" fmla="*/ 182 w 190"/>
                <a:gd name="T49" fmla="*/ 138 h 192"/>
                <a:gd name="T50" fmla="*/ 172 w 190"/>
                <a:gd name="T51" fmla="*/ 154 h 192"/>
                <a:gd name="T52" fmla="*/ 158 w 190"/>
                <a:gd name="T53" fmla="*/ 168 h 192"/>
                <a:gd name="T54" fmla="*/ 142 w 190"/>
                <a:gd name="T55" fmla="*/ 178 h 192"/>
                <a:gd name="T56" fmla="*/ 142 w 190"/>
                <a:gd name="T57" fmla="*/ 178 h 192"/>
                <a:gd name="T58" fmla="*/ 126 w 190"/>
                <a:gd name="T59" fmla="*/ 186 h 192"/>
                <a:gd name="T60" fmla="*/ 106 w 190"/>
                <a:gd name="T61" fmla="*/ 192 h 192"/>
                <a:gd name="T62" fmla="*/ 88 w 190"/>
                <a:gd name="T63" fmla="*/ 192 h 192"/>
                <a:gd name="T64" fmla="*/ 70 w 190"/>
                <a:gd name="T65" fmla="*/ 188 h 192"/>
                <a:gd name="T66" fmla="*/ 52 w 190"/>
                <a:gd name="T67" fmla="*/ 182 h 192"/>
                <a:gd name="T68" fmla="*/ 36 w 190"/>
                <a:gd name="T69" fmla="*/ 172 h 192"/>
                <a:gd name="T70" fmla="*/ 24 w 190"/>
                <a:gd name="T71" fmla="*/ 160 h 192"/>
                <a:gd name="T72" fmla="*/ 12 w 190"/>
                <a:gd name="T73" fmla="*/ 144 h 192"/>
                <a:gd name="T74" fmla="*/ 12 w 190"/>
                <a:gd name="T75" fmla="*/ 14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0" h="192">
                  <a:moveTo>
                    <a:pt x="12" y="144"/>
                  </a:moveTo>
                  <a:lnTo>
                    <a:pt x="12" y="144"/>
                  </a:lnTo>
                  <a:lnTo>
                    <a:pt x="4" y="126"/>
                  </a:lnTo>
                  <a:lnTo>
                    <a:pt x="0" y="108"/>
                  </a:lnTo>
                  <a:lnTo>
                    <a:pt x="0" y="90"/>
                  </a:lnTo>
                  <a:lnTo>
                    <a:pt x="2" y="70"/>
                  </a:lnTo>
                  <a:lnTo>
                    <a:pt x="8" y="54"/>
                  </a:lnTo>
                  <a:lnTo>
                    <a:pt x="18" y="38"/>
                  </a:lnTo>
                  <a:lnTo>
                    <a:pt x="32" y="24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64" y="4"/>
                  </a:lnTo>
                  <a:lnTo>
                    <a:pt x="84" y="0"/>
                  </a:lnTo>
                  <a:lnTo>
                    <a:pt x="102" y="0"/>
                  </a:lnTo>
                  <a:lnTo>
                    <a:pt x="120" y="2"/>
                  </a:lnTo>
                  <a:lnTo>
                    <a:pt x="138" y="10"/>
                  </a:lnTo>
                  <a:lnTo>
                    <a:pt x="152" y="20"/>
                  </a:lnTo>
                  <a:lnTo>
                    <a:pt x="166" y="32"/>
                  </a:lnTo>
                  <a:lnTo>
                    <a:pt x="178" y="48"/>
                  </a:lnTo>
                  <a:lnTo>
                    <a:pt x="178" y="48"/>
                  </a:lnTo>
                  <a:lnTo>
                    <a:pt x="186" y="66"/>
                  </a:lnTo>
                  <a:lnTo>
                    <a:pt x="190" y="84"/>
                  </a:lnTo>
                  <a:lnTo>
                    <a:pt x="190" y="102"/>
                  </a:lnTo>
                  <a:lnTo>
                    <a:pt x="188" y="120"/>
                  </a:lnTo>
                  <a:lnTo>
                    <a:pt x="182" y="138"/>
                  </a:lnTo>
                  <a:lnTo>
                    <a:pt x="172" y="154"/>
                  </a:lnTo>
                  <a:lnTo>
                    <a:pt x="158" y="168"/>
                  </a:lnTo>
                  <a:lnTo>
                    <a:pt x="142" y="178"/>
                  </a:lnTo>
                  <a:lnTo>
                    <a:pt x="142" y="178"/>
                  </a:lnTo>
                  <a:lnTo>
                    <a:pt x="126" y="186"/>
                  </a:lnTo>
                  <a:lnTo>
                    <a:pt x="106" y="192"/>
                  </a:lnTo>
                  <a:lnTo>
                    <a:pt x="88" y="192"/>
                  </a:lnTo>
                  <a:lnTo>
                    <a:pt x="70" y="188"/>
                  </a:lnTo>
                  <a:lnTo>
                    <a:pt x="52" y="182"/>
                  </a:lnTo>
                  <a:lnTo>
                    <a:pt x="36" y="172"/>
                  </a:lnTo>
                  <a:lnTo>
                    <a:pt x="24" y="160"/>
                  </a:lnTo>
                  <a:lnTo>
                    <a:pt x="12" y="144"/>
                  </a:lnTo>
                  <a:lnTo>
                    <a:pt x="12" y="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6"/>
            <p:cNvSpPr>
              <a:spLocks/>
            </p:cNvSpPr>
            <p:nvPr/>
          </p:nvSpPr>
          <p:spPr bwMode="auto">
            <a:xfrm>
              <a:off x="5906559" y="4921723"/>
              <a:ext cx="419100" cy="482600"/>
            </a:xfrm>
            <a:custGeom>
              <a:avLst/>
              <a:gdLst>
                <a:gd name="T0" fmla="*/ 132 w 264"/>
                <a:gd name="T1" fmla="*/ 304 h 304"/>
                <a:gd name="T2" fmla="*/ 132 w 264"/>
                <a:gd name="T3" fmla="*/ 304 h 304"/>
                <a:gd name="T4" fmla="*/ 146 w 264"/>
                <a:gd name="T5" fmla="*/ 302 h 304"/>
                <a:gd name="T6" fmla="*/ 158 w 264"/>
                <a:gd name="T7" fmla="*/ 300 h 304"/>
                <a:gd name="T8" fmla="*/ 172 w 264"/>
                <a:gd name="T9" fmla="*/ 298 h 304"/>
                <a:gd name="T10" fmla="*/ 184 w 264"/>
                <a:gd name="T11" fmla="*/ 292 h 304"/>
                <a:gd name="T12" fmla="*/ 196 w 264"/>
                <a:gd name="T13" fmla="*/ 288 h 304"/>
                <a:gd name="T14" fmla="*/ 206 w 264"/>
                <a:gd name="T15" fmla="*/ 280 h 304"/>
                <a:gd name="T16" fmla="*/ 216 w 264"/>
                <a:gd name="T17" fmla="*/ 274 h 304"/>
                <a:gd name="T18" fmla="*/ 226 w 264"/>
                <a:gd name="T19" fmla="*/ 264 h 304"/>
                <a:gd name="T20" fmla="*/ 234 w 264"/>
                <a:gd name="T21" fmla="*/ 256 h 304"/>
                <a:gd name="T22" fmla="*/ 242 w 264"/>
                <a:gd name="T23" fmla="*/ 246 h 304"/>
                <a:gd name="T24" fmla="*/ 248 w 264"/>
                <a:gd name="T25" fmla="*/ 234 h 304"/>
                <a:gd name="T26" fmla="*/ 254 w 264"/>
                <a:gd name="T27" fmla="*/ 222 h 304"/>
                <a:gd name="T28" fmla="*/ 258 w 264"/>
                <a:gd name="T29" fmla="*/ 210 h 304"/>
                <a:gd name="T30" fmla="*/ 262 w 264"/>
                <a:gd name="T31" fmla="*/ 198 h 304"/>
                <a:gd name="T32" fmla="*/ 264 w 264"/>
                <a:gd name="T33" fmla="*/ 186 h 304"/>
                <a:gd name="T34" fmla="*/ 264 w 264"/>
                <a:gd name="T35" fmla="*/ 172 h 304"/>
                <a:gd name="T36" fmla="*/ 264 w 264"/>
                <a:gd name="T37" fmla="*/ 172 h 304"/>
                <a:gd name="T38" fmla="*/ 262 w 264"/>
                <a:gd name="T39" fmla="*/ 148 h 304"/>
                <a:gd name="T40" fmla="*/ 256 w 264"/>
                <a:gd name="T41" fmla="*/ 128 h 304"/>
                <a:gd name="T42" fmla="*/ 248 w 264"/>
                <a:gd name="T43" fmla="*/ 108 h 304"/>
                <a:gd name="T44" fmla="*/ 236 w 264"/>
                <a:gd name="T45" fmla="*/ 90 h 304"/>
                <a:gd name="T46" fmla="*/ 220 w 264"/>
                <a:gd name="T47" fmla="*/ 74 h 304"/>
                <a:gd name="T48" fmla="*/ 204 w 264"/>
                <a:gd name="T49" fmla="*/ 62 h 304"/>
                <a:gd name="T50" fmla="*/ 184 w 264"/>
                <a:gd name="T51" fmla="*/ 50 h 304"/>
                <a:gd name="T52" fmla="*/ 164 w 264"/>
                <a:gd name="T53" fmla="*/ 44 h 304"/>
                <a:gd name="T54" fmla="*/ 132 w 264"/>
                <a:gd name="T55" fmla="*/ 0 h 304"/>
                <a:gd name="T56" fmla="*/ 100 w 264"/>
                <a:gd name="T57" fmla="*/ 44 h 304"/>
                <a:gd name="T58" fmla="*/ 100 w 264"/>
                <a:gd name="T59" fmla="*/ 44 h 304"/>
                <a:gd name="T60" fmla="*/ 80 w 264"/>
                <a:gd name="T61" fmla="*/ 50 h 304"/>
                <a:gd name="T62" fmla="*/ 60 w 264"/>
                <a:gd name="T63" fmla="*/ 62 h 304"/>
                <a:gd name="T64" fmla="*/ 44 w 264"/>
                <a:gd name="T65" fmla="*/ 74 h 304"/>
                <a:gd name="T66" fmla="*/ 30 w 264"/>
                <a:gd name="T67" fmla="*/ 90 h 304"/>
                <a:gd name="T68" fmla="*/ 18 w 264"/>
                <a:gd name="T69" fmla="*/ 108 h 304"/>
                <a:gd name="T70" fmla="*/ 8 w 264"/>
                <a:gd name="T71" fmla="*/ 128 h 304"/>
                <a:gd name="T72" fmla="*/ 2 w 264"/>
                <a:gd name="T73" fmla="*/ 148 h 304"/>
                <a:gd name="T74" fmla="*/ 0 w 264"/>
                <a:gd name="T75" fmla="*/ 172 h 304"/>
                <a:gd name="T76" fmla="*/ 0 w 264"/>
                <a:gd name="T77" fmla="*/ 172 h 304"/>
                <a:gd name="T78" fmla="*/ 2 w 264"/>
                <a:gd name="T79" fmla="*/ 186 h 304"/>
                <a:gd name="T80" fmla="*/ 4 w 264"/>
                <a:gd name="T81" fmla="*/ 198 h 304"/>
                <a:gd name="T82" fmla="*/ 6 w 264"/>
                <a:gd name="T83" fmla="*/ 210 h 304"/>
                <a:gd name="T84" fmla="*/ 12 w 264"/>
                <a:gd name="T85" fmla="*/ 222 h 304"/>
                <a:gd name="T86" fmla="*/ 16 w 264"/>
                <a:gd name="T87" fmla="*/ 234 h 304"/>
                <a:gd name="T88" fmla="*/ 24 w 264"/>
                <a:gd name="T89" fmla="*/ 246 h 304"/>
                <a:gd name="T90" fmla="*/ 30 w 264"/>
                <a:gd name="T91" fmla="*/ 256 h 304"/>
                <a:gd name="T92" fmla="*/ 40 w 264"/>
                <a:gd name="T93" fmla="*/ 264 h 304"/>
                <a:gd name="T94" fmla="*/ 48 w 264"/>
                <a:gd name="T95" fmla="*/ 274 h 304"/>
                <a:gd name="T96" fmla="*/ 58 w 264"/>
                <a:gd name="T97" fmla="*/ 280 h 304"/>
                <a:gd name="T98" fmla="*/ 70 w 264"/>
                <a:gd name="T99" fmla="*/ 288 h 304"/>
                <a:gd name="T100" fmla="*/ 82 w 264"/>
                <a:gd name="T101" fmla="*/ 292 h 304"/>
                <a:gd name="T102" fmla="*/ 94 w 264"/>
                <a:gd name="T103" fmla="*/ 298 h 304"/>
                <a:gd name="T104" fmla="*/ 106 w 264"/>
                <a:gd name="T105" fmla="*/ 300 h 304"/>
                <a:gd name="T106" fmla="*/ 118 w 264"/>
                <a:gd name="T107" fmla="*/ 302 h 304"/>
                <a:gd name="T108" fmla="*/ 132 w 264"/>
                <a:gd name="T109" fmla="*/ 304 h 304"/>
                <a:gd name="T110" fmla="*/ 132 w 264"/>
                <a:gd name="T111" fmla="*/ 304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4" h="304">
                  <a:moveTo>
                    <a:pt x="132" y="304"/>
                  </a:moveTo>
                  <a:lnTo>
                    <a:pt x="132" y="304"/>
                  </a:lnTo>
                  <a:lnTo>
                    <a:pt x="146" y="302"/>
                  </a:lnTo>
                  <a:lnTo>
                    <a:pt x="158" y="300"/>
                  </a:lnTo>
                  <a:lnTo>
                    <a:pt x="172" y="298"/>
                  </a:lnTo>
                  <a:lnTo>
                    <a:pt x="184" y="292"/>
                  </a:lnTo>
                  <a:lnTo>
                    <a:pt x="196" y="288"/>
                  </a:lnTo>
                  <a:lnTo>
                    <a:pt x="206" y="280"/>
                  </a:lnTo>
                  <a:lnTo>
                    <a:pt x="216" y="274"/>
                  </a:lnTo>
                  <a:lnTo>
                    <a:pt x="226" y="264"/>
                  </a:lnTo>
                  <a:lnTo>
                    <a:pt x="234" y="256"/>
                  </a:lnTo>
                  <a:lnTo>
                    <a:pt x="242" y="246"/>
                  </a:lnTo>
                  <a:lnTo>
                    <a:pt x="248" y="234"/>
                  </a:lnTo>
                  <a:lnTo>
                    <a:pt x="254" y="222"/>
                  </a:lnTo>
                  <a:lnTo>
                    <a:pt x="258" y="210"/>
                  </a:lnTo>
                  <a:lnTo>
                    <a:pt x="262" y="198"/>
                  </a:lnTo>
                  <a:lnTo>
                    <a:pt x="264" y="186"/>
                  </a:lnTo>
                  <a:lnTo>
                    <a:pt x="264" y="172"/>
                  </a:lnTo>
                  <a:lnTo>
                    <a:pt x="264" y="172"/>
                  </a:lnTo>
                  <a:lnTo>
                    <a:pt x="262" y="148"/>
                  </a:lnTo>
                  <a:lnTo>
                    <a:pt x="256" y="128"/>
                  </a:lnTo>
                  <a:lnTo>
                    <a:pt x="248" y="108"/>
                  </a:lnTo>
                  <a:lnTo>
                    <a:pt x="236" y="90"/>
                  </a:lnTo>
                  <a:lnTo>
                    <a:pt x="220" y="74"/>
                  </a:lnTo>
                  <a:lnTo>
                    <a:pt x="204" y="62"/>
                  </a:lnTo>
                  <a:lnTo>
                    <a:pt x="184" y="50"/>
                  </a:lnTo>
                  <a:lnTo>
                    <a:pt x="164" y="44"/>
                  </a:lnTo>
                  <a:lnTo>
                    <a:pt x="132" y="0"/>
                  </a:lnTo>
                  <a:lnTo>
                    <a:pt x="100" y="44"/>
                  </a:lnTo>
                  <a:lnTo>
                    <a:pt x="100" y="44"/>
                  </a:lnTo>
                  <a:lnTo>
                    <a:pt x="80" y="50"/>
                  </a:lnTo>
                  <a:lnTo>
                    <a:pt x="60" y="62"/>
                  </a:lnTo>
                  <a:lnTo>
                    <a:pt x="44" y="74"/>
                  </a:lnTo>
                  <a:lnTo>
                    <a:pt x="30" y="90"/>
                  </a:lnTo>
                  <a:lnTo>
                    <a:pt x="18" y="108"/>
                  </a:lnTo>
                  <a:lnTo>
                    <a:pt x="8" y="128"/>
                  </a:lnTo>
                  <a:lnTo>
                    <a:pt x="2" y="148"/>
                  </a:lnTo>
                  <a:lnTo>
                    <a:pt x="0" y="172"/>
                  </a:lnTo>
                  <a:lnTo>
                    <a:pt x="0" y="172"/>
                  </a:lnTo>
                  <a:lnTo>
                    <a:pt x="2" y="186"/>
                  </a:lnTo>
                  <a:lnTo>
                    <a:pt x="4" y="198"/>
                  </a:lnTo>
                  <a:lnTo>
                    <a:pt x="6" y="210"/>
                  </a:lnTo>
                  <a:lnTo>
                    <a:pt x="12" y="222"/>
                  </a:lnTo>
                  <a:lnTo>
                    <a:pt x="16" y="234"/>
                  </a:lnTo>
                  <a:lnTo>
                    <a:pt x="24" y="246"/>
                  </a:lnTo>
                  <a:lnTo>
                    <a:pt x="30" y="256"/>
                  </a:lnTo>
                  <a:lnTo>
                    <a:pt x="40" y="264"/>
                  </a:lnTo>
                  <a:lnTo>
                    <a:pt x="48" y="274"/>
                  </a:lnTo>
                  <a:lnTo>
                    <a:pt x="58" y="280"/>
                  </a:lnTo>
                  <a:lnTo>
                    <a:pt x="70" y="288"/>
                  </a:lnTo>
                  <a:lnTo>
                    <a:pt x="82" y="292"/>
                  </a:lnTo>
                  <a:lnTo>
                    <a:pt x="94" y="298"/>
                  </a:lnTo>
                  <a:lnTo>
                    <a:pt x="106" y="300"/>
                  </a:lnTo>
                  <a:lnTo>
                    <a:pt x="118" y="302"/>
                  </a:lnTo>
                  <a:lnTo>
                    <a:pt x="132" y="304"/>
                  </a:lnTo>
                  <a:lnTo>
                    <a:pt x="132" y="304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7"/>
            <p:cNvSpPr>
              <a:spLocks/>
            </p:cNvSpPr>
            <p:nvPr/>
          </p:nvSpPr>
          <p:spPr bwMode="auto">
            <a:xfrm>
              <a:off x="5963709" y="5042373"/>
              <a:ext cx="304800" cy="304800"/>
            </a:xfrm>
            <a:custGeom>
              <a:avLst/>
              <a:gdLst>
                <a:gd name="T0" fmla="*/ 96 w 192"/>
                <a:gd name="T1" fmla="*/ 192 h 192"/>
                <a:gd name="T2" fmla="*/ 96 w 192"/>
                <a:gd name="T3" fmla="*/ 192 h 192"/>
                <a:gd name="T4" fmla="*/ 116 w 192"/>
                <a:gd name="T5" fmla="*/ 190 h 192"/>
                <a:gd name="T6" fmla="*/ 134 w 192"/>
                <a:gd name="T7" fmla="*/ 184 h 192"/>
                <a:gd name="T8" fmla="*/ 150 w 192"/>
                <a:gd name="T9" fmla="*/ 176 h 192"/>
                <a:gd name="T10" fmla="*/ 164 w 192"/>
                <a:gd name="T11" fmla="*/ 164 h 192"/>
                <a:gd name="T12" fmla="*/ 176 w 192"/>
                <a:gd name="T13" fmla="*/ 150 h 192"/>
                <a:gd name="T14" fmla="*/ 184 w 192"/>
                <a:gd name="T15" fmla="*/ 132 h 192"/>
                <a:gd name="T16" fmla="*/ 190 w 192"/>
                <a:gd name="T17" fmla="*/ 114 h 192"/>
                <a:gd name="T18" fmla="*/ 192 w 192"/>
                <a:gd name="T19" fmla="*/ 96 h 192"/>
                <a:gd name="T20" fmla="*/ 192 w 192"/>
                <a:gd name="T21" fmla="*/ 96 h 192"/>
                <a:gd name="T22" fmla="*/ 190 w 192"/>
                <a:gd name="T23" fmla="*/ 76 h 192"/>
                <a:gd name="T24" fmla="*/ 184 w 192"/>
                <a:gd name="T25" fmla="*/ 58 h 192"/>
                <a:gd name="T26" fmla="*/ 176 w 192"/>
                <a:gd name="T27" fmla="*/ 42 h 192"/>
                <a:gd name="T28" fmla="*/ 164 w 192"/>
                <a:gd name="T29" fmla="*/ 28 h 192"/>
                <a:gd name="T30" fmla="*/ 150 w 192"/>
                <a:gd name="T31" fmla="*/ 16 h 192"/>
                <a:gd name="T32" fmla="*/ 134 w 192"/>
                <a:gd name="T33" fmla="*/ 8 h 192"/>
                <a:gd name="T34" fmla="*/ 116 w 192"/>
                <a:gd name="T35" fmla="*/ 2 h 192"/>
                <a:gd name="T36" fmla="*/ 96 w 192"/>
                <a:gd name="T37" fmla="*/ 0 h 192"/>
                <a:gd name="T38" fmla="*/ 96 w 192"/>
                <a:gd name="T39" fmla="*/ 0 h 192"/>
                <a:gd name="T40" fmla="*/ 78 w 192"/>
                <a:gd name="T41" fmla="*/ 2 h 192"/>
                <a:gd name="T42" fmla="*/ 58 w 192"/>
                <a:gd name="T43" fmla="*/ 8 h 192"/>
                <a:gd name="T44" fmla="*/ 42 w 192"/>
                <a:gd name="T45" fmla="*/ 16 h 192"/>
                <a:gd name="T46" fmla="*/ 28 w 192"/>
                <a:gd name="T47" fmla="*/ 28 h 192"/>
                <a:gd name="T48" fmla="*/ 16 w 192"/>
                <a:gd name="T49" fmla="*/ 42 h 192"/>
                <a:gd name="T50" fmla="*/ 8 w 192"/>
                <a:gd name="T51" fmla="*/ 58 h 192"/>
                <a:gd name="T52" fmla="*/ 2 w 192"/>
                <a:gd name="T53" fmla="*/ 76 h 192"/>
                <a:gd name="T54" fmla="*/ 0 w 192"/>
                <a:gd name="T55" fmla="*/ 96 h 192"/>
                <a:gd name="T56" fmla="*/ 0 w 192"/>
                <a:gd name="T57" fmla="*/ 96 h 192"/>
                <a:gd name="T58" fmla="*/ 2 w 192"/>
                <a:gd name="T59" fmla="*/ 114 h 192"/>
                <a:gd name="T60" fmla="*/ 8 w 192"/>
                <a:gd name="T61" fmla="*/ 132 h 192"/>
                <a:gd name="T62" fmla="*/ 16 w 192"/>
                <a:gd name="T63" fmla="*/ 150 h 192"/>
                <a:gd name="T64" fmla="*/ 28 w 192"/>
                <a:gd name="T65" fmla="*/ 164 h 192"/>
                <a:gd name="T66" fmla="*/ 42 w 192"/>
                <a:gd name="T67" fmla="*/ 176 h 192"/>
                <a:gd name="T68" fmla="*/ 58 w 192"/>
                <a:gd name="T69" fmla="*/ 184 h 192"/>
                <a:gd name="T70" fmla="*/ 78 w 192"/>
                <a:gd name="T71" fmla="*/ 190 h 192"/>
                <a:gd name="T72" fmla="*/ 96 w 192"/>
                <a:gd name="T73" fmla="*/ 192 h 192"/>
                <a:gd name="T74" fmla="*/ 96 w 192"/>
                <a:gd name="T75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2" h="192">
                  <a:moveTo>
                    <a:pt x="96" y="192"/>
                  </a:moveTo>
                  <a:lnTo>
                    <a:pt x="96" y="192"/>
                  </a:lnTo>
                  <a:lnTo>
                    <a:pt x="116" y="190"/>
                  </a:lnTo>
                  <a:lnTo>
                    <a:pt x="134" y="184"/>
                  </a:lnTo>
                  <a:lnTo>
                    <a:pt x="150" y="176"/>
                  </a:lnTo>
                  <a:lnTo>
                    <a:pt x="164" y="164"/>
                  </a:lnTo>
                  <a:lnTo>
                    <a:pt x="176" y="150"/>
                  </a:lnTo>
                  <a:lnTo>
                    <a:pt x="184" y="132"/>
                  </a:lnTo>
                  <a:lnTo>
                    <a:pt x="190" y="114"/>
                  </a:lnTo>
                  <a:lnTo>
                    <a:pt x="192" y="96"/>
                  </a:lnTo>
                  <a:lnTo>
                    <a:pt x="192" y="96"/>
                  </a:lnTo>
                  <a:lnTo>
                    <a:pt x="190" y="76"/>
                  </a:lnTo>
                  <a:lnTo>
                    <a:pt x="184" y="58"/>
                  </a:lnTo>
                  <a:lnTo>
                    <a:pt x="176" y="42"/>
                  </a:lnTo>
                  <a:lnTo>
                    <a:pt x="164" y="28"/>
                  </a:lnTo>
                  <a:lnTo>
                    <a:pt x="150" y="16"/>
                  </a:lnTo>
                  <a:lnTo>
                    <a:pt x="134" y="8"/>
                  </a:lnTo>
                  <a:lnTo>
                    <a:pt x="116" y="2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78" y="2"/>
                  </a:lnTo>
                  <a:lnTo>
                    <a:pt x="58" y="8"/>
                  </a:lnTo>
                  <a:lnTo>
                    <a:pt x="42" y="16"/>
                  </a:lnTo>
                  <a:lnTo>
                    <a:pt x="28" y="28"/>
                  </a:lnTo>
                  <a:lnTo>
                    <a:pt x="16" y="42"/>
                  </a:lnTo>
                  <a:lnTo>
                    <a:pt x="8" y="58"/>
                  </a:lnTo>
                  <a:lnTo>
                    <a:pt x="2" y="7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14"/>
                  </a:lnTo>
                  <a:lnTo>
                    <a:pt x="8" y="132"/>
                  </a:lnTo>
                  <a:lnTo>
                    <a:pt x="16" y="150"/>
                  </a:lnTo>
                  <a:lnTo>
                    <a:pt x="28" y="164"/>
                  </a:lnTo>
                  <a:lnTo>
                    <a:pt x="42" y="176"/>
                  </a:lnTo>
                  <a:lnTo>
                    <a:pt x="58" y="184"/>
                  </a:lnTo>
                  <a:lnTo>
                    <a:pt x="78" y="190"/>
                  </a:lnTo>
                  <a:lnTo>
                    <a:pt x="96" y="192"/>
                  </a:lnTo>
                  <a:lnTo>
                    <a:pt x="96" y="1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8"/>
            <p:cNvSpPr>
              <a:spLocks/>
            </p:cNvSpPr>
            <p:nvPr/>
          </p:nvSpPr>
          <p:spPr bwMode="auto">
            <a:xfrm>
              <a:off x="6109759" y="2143598"/>
              <a:ext cx="6350" cy="22225"/>
            </a:xfrm>
            <a:custGeom>
              <a:avLst/>
              <a:gdLst>
                <a:gd name="T0" fmla="*/ 4 w 4"/>
                <a:gd name="T1" fmla="*/ 12 h 14"/>
                <a:gd name="T2" fmla="*/ 4 w 4"/>
                <a:gd name="T3" fmla="*/ 12 h 14"/>
                <a:gd name="T4" fmla="*/ 2 w 4"/>
                <a:gd name="T5" fmla="*/ 14 h 14"/>
                <a:gd name="T6" fmla="*/ 2 w 4"/>
                <a:gd name="T7" fmla="*/ 14 h 14"/>
                <a:gd name="T8" fmla="*/ 2 w 4"/>
                <a:gd name="T9" fmla="*/ 14 h 14"/>
                <a:gd name="T10" fmla="*/ 0 w 4"/>
                <a:gd name="T11" fmla="*/ 12 h 14"/>
                <a:gd name="T12" fmla="*/ 0 w 4"/>
                <a:gd name="T13" fmla="*/ 2 h 14"/>
                <a:gd name="T14" fmla="*/ 0 w 4"/>
                <a:gd name="T15" fmla="*/ 2 h 14"/>
                <a:gd name="T16" fmla="*/ 2 w 4"/>
                <a:gd name="T17" fmla="*/ 0 h 14"/>
                <a:gd name="T18" fmla="*/ 2 w 4"/>
                <a:gd name="T19" fmla="*/ 0 h 14"/>
                <a:gd name="T20" fmla="*/ 2 w 4"/>
                <a:gd name="T21" fmla="*/ 0 h 14"/>
                <a:gd name="T22" fmla="*/ 4 w 4"/>
                <a:gd name="T23" fmla="*/ 2 h 14"/>
                <a:gd name="T24" fmla="*/ 4 w 4"/>
                <a:gd name="T25" fmla="*/ 12 h 14"/>
                <a:gd name="T26" fmla="*/ 4 w 4"/>
                <a:gd name="T27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14">
                  <a:moveTo>
                    <a:pt x="4" y="12"/>
                  </a:moveTo>
                  <a:lnTo>
                    <a:pt x="4" y="1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0" y="1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4" y="12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9"/>
            <p:cNvSpPr>
              <a:spLocks/>
            </p:cNvSpPr>
            <p:nvPr/>
          </p:nvSpPr>
          <p:spPr bwMode="auto">
            <a:xfrm>
              <a:off x="6039909" y="2178523"/>
              <a:ext cx="15875" cy="15875"/>
            </a:xfrm>
            <a:custGeom>
              <a:avLst/>
              <a:gdLst>
                <a:gd name="T0" fmla="*/ 10 w 10"/>
                <a:gd name="T1" fmla="*/ 8 h 10"/>
                <a:gd name="T2" fmla="*/ 10 w 10"/>
                <a:gd name="T3" fmla="*/ 8 h 10"/>
                <a:gd name="T4" fmla="*/ 10 w 10"/>
                <a:gd name="T5" fmla="*/ 10 h 10"/>
                <a:gd name="T6" fmla="*/ 10 w 10"/>
                <a:gd name="T7" fmla="*/ 10 h 10"/>
                <a:gd name="T8" fmla="*/ 10 w 10"/>
                <a:gd name="T9" fmla="*/ 10 h 10"/>
                <a:gd name="T10" fmla="*/ 8 w 10"/>
                <a:gd name="T11" fmla="*/ 10 h 10"/>
                <a:gd name="T12" fmla="*/ 0 w 10"/>
                <a:gd name="T13" fmla="*/ 2 h 10"/>
                <a:gd name="T14" fmla="*/ 0 w 10"/>
                <a:gd name="T15" fmla="*/ 2 h 10"/>
                <a:gd name="T16" fmla="*/ 0 w 10"/>
                <a:gd name="T17" fmla="*/ 0 h 10"/>
                <a:gd name="T18" fmla="*/ 0 w 10"/>
                <a:gd name="T19" fmla="*/ 0 h 10"/>
                <a:gd name="T20" fmla="*/ 0 w 10"/>
                <a:gd name="T21" fmla="*/ 0 h 10"/>
                <a:gd name="T22" fmla="*/ 2 w 10"/>
                <a:gd name="T23" fmla="*/ 0 h 10"/>
                <a:gd name="T24" fmla="*/ 10 w 10"/>
                <a:gd name="T25" fmla="*/ 8 h 10"/>
                <a:gd name="T26" fmla="*/ 10 w 10"/>
                <a:gd name="T2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10">
                  <a:moveTo>
                    <a:pt x="10" y="8"/>
                  </a:moveTo>
                  <a:lnTo>
                    <a:pt x="10" y="8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8" y="1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10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0"/>
            <p:cNvSpPr>
              <a:spLocks/>
            </p:cNvSpPr>
            <p:nvPr/>
          </p:nvSpPr>
          <p:spPr bwMode="auto">
            <a:xfrm>
              <a:off x="6014509" y="2251548"/>
              <a:ext cx="22225" cy="9525"/>
            </a:xfrm>
            <a:custGeom>
              <a:avLst/>
              <a:gdLst>
                <a:gd name="T0" fmla="*/ 14 w 14"/>
                <a:gd name="T1" fmla="*/ 0 h 6"/>
                <a:gd name="T2" fmla="*/ 14 w 14"/>
                <a:gd name="T3" fmla="*/ 0 h 6"/>
                <a:gd name="T4" fmla="*/ 14 w 14"/>
                <a:gd name="T5" fmla="*/ 2 h 6"/>
                <a:gd name="T6" fmla="*/ 14 w 14"/>
                <a:gd name="T7" fmla="*/ 2 h 6"/>
                <a:gd name="T8" fmla="*/ 14 w 14"/>
                <a:gd name="T9" fmla="*/ 2 h 6"/>
                <a:gd name="T10" fmla="*/ 14 w 14"/>
                <a:gd name="T11" fmla="*/ 4 h 6"/>
                <a:gd name="T12" fmla="*/ 2 w 14"/>
                <a:gd name="T13" fmla="*/ 6 h 6"/>
                <a:gd name="T14" fmla="*/ 2 w 14"/>
                <a:gd name="T15" fmla="*/ 6 h 6"/>
                <a:gd name="T16" fmla="*/ 0 w 14"/>
                <a:gd name="T17" fmla="*/ 4 h 6"/>
                <a:gd name="T18" fmla="*/ 0 w 14"/>
                <a:gd name="T19" fmla="*/ 4 h 6"/>
                <a:gd name="T20" fmla="*/ 0 w 14"/>
                <a:gd name="T21" fmla="*/ 4 h 6"/>
                <a:gd name="T22" fmla="*/ 2 w 14"/>
                <a:gd name="T23" fmla="*/ 2 h 6"/>
                <a:gd name="T24" fmla="*/ 14 w 14"/>
                <a:gd name="T25" fmla="*/ 0 h 6"/>
                <a:gd name="T26" fmla="*/ 14 w 14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6">
                  <a:moveTo>
                    <a:pt x="14" y="0"/>
                  </a:moveTo>
                  <a:lnTo>
                    <a:pt x="14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1"/>
            <p:cNvSpPr>
              <a:spLocks/>
            </p:cNvSpPr>
            <p:nvPr/>
          </p:nvSpPr>
          <p:spPr bwMode="auto">
            <a:xfrm>
              <a:off x="6195484" y="2248373"/>
              <a:ext cx="22225" cy="6350"/>
            </a:xfrm>
            <a:custGeom>
              <a:avLst/>
              <a:gdLst>
                <a:gd name="T0" fmla="*/ 2 w 14"/>
                <a:gd name="T1" fmla="*/ 4 h 4"/>
                <a:gd name="T2" fmla="*/ 2 w 14"/>
                <a:gd name="T3" fmla="*/ 4 h 4"/>
                <a:gd name="T4" fmla="*/ 0 w 14"/>
                <a:gd name="T5" fmla="*/ 2 h 4"/>
                <a:gd name="T6" fmla="*/ 0 w 14"/>
                <a:gd name="T7" fmla="*/ 2 h 4"/>
                <a:gd name="T8" fmla="*/ 0 w 14"/>
                <a:gd name="T9" fmla="*/ 2 h 4"/>
                <a:gd name="T10" fmla="*/ 2 w 14"/>
                <a:gd name="T11" fmla="*/ 0 h 4"/>
                <a:gd name="T12" fmla="*/ 12 w 14"/>
                <a:gd name="T13" fmla="*/ 0 h 4"/>
                <a:gd name="T14" fmla="*/ 12 w 14"/>
                <a:gd name="T15" fmla="*/ 0 h 4"/>
                <a:gd name="T16" fmla="*/ 14 w 14"/>
                <a:gd name="T17" fmla="*/ 2 h 4"/>
                <a:gd name="T18" fmla="*/ 14 w 14"/>
                <a:gd name="T19" fmla="*/ 2 h 4"/>
                <a:gd name="T20" fmla="*/ 14 w 14"/>
                <a:gd name="T21" fmla="*/ 2 h 4"/>
                <a:gd name="T22" fmla="*/ 12 w 14"/>
                <a:gd name="T23" fmla="*/ 4 h 4"/>
                <a:gd name="T24" fmla="*/ 2 w 14"/>
                <a:gd name="T25" fmla="*/ 4 h 4"/>
                <a:gd name="T26" fmla="*/ 2 w 14"/>
                <a:gd name="T2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4">
                  <a:moveTo>
                    <a:pt x="2" y="4"/>
                  </a:move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2" y="4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2"/>
            <p:cNvSpPr>
              <a:spLocks/>
            </p:cNvSpPr>
            <p:nvPr/>
          </p:nvSpPr>
          <p:spPr bwMode="auto">
            <a:xfrm>
              <a:off x="6173259" y="2175348"/>
              <a:ext cx="15875" cy="15875"/>
            </a:xfrm>
            <a:custGeom>
              <a:avLst/>
              <a:gdLst>
                <a:gd name="T0" fmla="*/ 2 w 10"/>
                <a:gd name="T1" fmla="*/ 10 h 10"/>
                <a:gd name="T2" fmla="*/ 2 w 10"/>
                <a:gd name="T3" fmla="*/ 10 h 10"/>
                <a:gd name="T4" fmla="*/ 0 w 10"/>
                <a:gd name="T5" fmla="*/ 10 h 10"/>
                <a:gd name="T6" fmla="*/ 0 w 10"/>
                <a:gd name="T7" fmla="*/ 10 h 10"/>
                <a:gd name="T8" fmla="*/ 0 w 10"/>
                <a:gd name="T9" fmla="*/ 10 h 10"/>
                <a:gd name="T10" fmla="*/ 0 w 10"/>
                <a:gd name="T11" fmla="*/ 6 h 10"/>
                <a:gd name="T12" fmla="*/ 8 w 10"/>
                <a:gd name="T13" fmla="*/ 0 h 10"/>
                <a:gd name="T14" fmla="*/ 8 w 10"/>
                <a:gd name="T15" fmla="*/ 0 h 10"/>
                <a:gd name="T16" fmla="*/ 10 w 10"/>
                <a:gd name="T17" fmla="*/ 0 h 10"/>
                <a:gd name="T18" fmla="*/ 10 w 10"/>
                <a:gd name="T19" fmla="*/ 0 h 10"/>
                <a:gd name="T20" fmla="*/ 10 w 10"/>
                <a:gd name="T21" fmla="*/ 0 h 10"/>
                <a:gd name="T22" fmla="*/ 10 w 10"/>
                <a:gd name="T23" fmla="*/ 2 h 10"/>
                <a:gd name="T24" fmla="*/ 2 w 10"/>
                <a:gd name="T25" fmla="*/ 10 h 10"/>
                <a:gd name="T26" fmla="*/ 2 w 10"/>
                <a:gd name="T2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10">
                  <a:moveTo>
                    <a:pt x="2" y="10"/>
                  </a:moveTo>
                  <a:lnTo>
                    <a:pt x="2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2" y="10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3"/>
            <p:cNvSpPr>
              <a:spLocks noEditPoints="1"/>
            </p:cNvSpPr>
            <p:nvPr/>
          </p:nvSpPr>
          <p:spPr bwMode="auto">
            <a:xfrm>
              <a:off x="6052609" y="2175348"/>
              <a:ext cx="123825" cy="171450"/>
            </a:xfrm>
            <a:custGeom>
              <a:avLst/>
              <a:gdLst>
                <a:gd name="T0" fmla="*/ 50 w 78"/>
                <a:gd name="T1" fmla="*/ 92 h 108"/>
                <a:gd name="T2" fmla="*/ 50 w 78"/>
                <a:gd name="T3" fmla="*/ 96 h 108"/>
                <a:gd name="T4" fmla="*/ 30 w 78"/>
                <a:gd name="T5" fmla="*/ 96 h 108"/>
                <a:gd name="T6" fmla="*/ 28 w 78"/>
                <a:gd name="T7" fmla="*/ 96 h 108"/>
                <a:gd name="T8" fmla="*/ 26 w 78"/>
                <a:gd name="T9" fmla="*/ 92 h 108"/>
                <a:gd name="T10" fmla="*/ 50 w 78"/>
                <a:gd name="T11" fmla="*/ 82 h 108"/>
                <a:gd name="T12" fmla="*/ 50 w 78"/>
                <a:gd name="T13" fmla="*/ 92 h 108"/>
                <a:gd name="T14" fmla="*/ 24 w 78"/>
                <a:gd name="T15" fmla="*/ 20 h 108"/>
                <a:gd name="T16" fmla="*/ 16 w 78"/>
                <a:gd name="T17" fmla="*/ 28 h 108"/>
                <a:gd name="T18" fmla="*/ 14 w 78"/>
                <a:gd name="T19" fmla="*/ 38 h 108"/>
                <a:gd name="T20" fmla="*/ 14 w 78"/>
                <a:gd name="T21" fmla="*/ 44 h 108"/>
                <a:gd name="T22" fmla="*/ 22 w 78"/>
                <a:gd name="T23" fmla="*/ 58 h 108"/>
                <a:gd name="T24" fmla="*/ 24 w 78"/>
                <a:gd name="T25" fmla="*/ 60 h 108"/>
                <a:gd name="T26" fmla="*/ 24 w 78"/>
                <a:gd name="T27" fmla="*/ 60 h 108"/>
                <a:gd name="T28" fmla="*/ 20 w 78"/>
                <a:gd name="T29" fmla="*/ 60 h 108"/>
                <a:gd name="T30" fmla="*/ 14 w 78"/>
                <a:gd name="T31" fmla="*/ 50 h 108"/>
                <a:gd name="T32" fmla="*/ 10 w 78"/>
                <a:gd name="T33" fmla="*/ 38 h 108"/>
                <a:gd name="T34" fmla="*/ 12 w 78"/>
                <a:gd name="T35" fmla="*/ 32 h 108"/>
                <a:gd name="T36" fmla="*/ 18 w 78"/>
                <a:gd name="T37" fmla="*/ 20 h 108"/>
                <a:gd name="T38" fmla="*/ 22 w 78"/>
                <a:gd name="T39" fmla="*/ 16 h 108"/>
                <a:gd name="T40" fmla="*/ 24 w 78"/>
                <a:gd name="T41" fmla="*/ 16 h 108"/>
                <a:gd name="T42" fmla="*/ 24 w 78"/>
                <a:gd name="T43" fmla="*/ 20 h 108"/>
                <a:gd name="T44" fmla="*/ 78 w 78"/>
                <a:gd name="T45" fmla="*/ 38 h 108"/>
                <a:gd name="T46" fmla="*/ 76 w 78"/>
                <a:gd name="T47" fmla="*/ 30 h 108"/>
                <a:gd name="T48" fmla="*/ 70 w 78"/>
                <a:gd name="T49" fmla="*/ 16 h 108"/>
                <a:gd name="T50" fmla="*/ 60 w 78"/>
                <a:gd name="T51" fmla="*/ 6 h 108"/>
                <a:gd name="T52" fmla="*/ 46 w 78"/>
                <a:gd name="T53" fmla="*/ 0 h 108"/>
                <a:gd name="T54" fmla="*/ 38 w 78"/>
                <a:gd name="T55" fmla="*/ 0 h 108"/>
                <a:gd name="T56" fmla="*/ 24 w 78"/>
                <a:gd name="T57" fmla="*/ 2 h 108"/>
                <a:gd name="T58" fmla="*/ 10 w 78"/>
                <a:gd name="T59" fmla="*/ 12 h 108"/>
                <a:gd name="T60" fmla="*/ 2 w 78"/>
                <a:gd name="T61" fmla="*/ 24 h 108"/>
                <a:gd name="T62" fmla="*/ 0 w 78"/>
                <a:gd name="T63" fmla="*/ 38 h 108"/>
                <a:gd name="T64" fmla="*/ 2 w 78"/>
                <a:gd name="T65" fmla="*/ 50 h 108"/>
                <a:gd name="T66" fmla="*/ 14 w 78"/>
                <a:gd name="T67" fmla="*/ 68 h 108"/>
                <a:gd name="T68" fmla="*/ 22 w 78"/>
                <a:gd name="T69" fmla="*/ 82 h 108"/>
                <a:gd name="T70" fmla="*/ 22 w 78"/>
                <a:gd name="T71" fmla="*/ 92 h 108"/>
                <a:gd name="T72" fmla="*/ 28 w 78"/>
                <a:gd name="T73" fmla="*/ 100 h 108"/>
                <a:gd name="T74" fmla="*/ 28 w 78"/>
                <a:gd name="T75" fmla="*/ 102 h 108"/>
                <a:gd name="T76" fmla="*/ 32 w 78"/>
                <a:gd name="T77" fmla="*/ 108 h 108"/>
                <a:gd name="T78" fmla="*/ 42 w 78"/>
                <a:gd name="T79" fmla="*/ 108 h 108"/>
                <a:gd name="T80" fmla="*/ 44 w 78"/>
                <a:gd name="T81" fmla="*/ 108 h 108"/>
                <a:gd name="T82" fmla="*/ 48 w 78"/>
                <a:gd name="T83" fmla="*/ 102 h 108"/>
                <a:gd name="T84" fmla="*/ 48 w 78"/>
                <a:gd name="T85" fmla="*/ 100 h 108"/>
                <a:gd name="T86" fmla="*/ 54 w 78"/>
                <a:gd name="T87" fmla="*/ 92 h 108"/>
                <a:gd name="T88" fmla="*/ 54 w 78"/>
                <a:gd name="T89" fmla="*/ 74 h 108"/>
                <a:gd name="T90" fmla="*/ 64 w 78"/>
                <a:gd name="T91" fmla="*/ 68 h 108"/>
                <a:gd name="T92" fmla="*/ 76 w 78"/>
                <a:gd name="T93" fmla="*/ 50 h 108"/>
                <a:gd name="T94" fmla="*/ 78 w 78"/>
                <a:gd name="T95" fmla="*/ 3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" h="108">
                  <a:moveTo>
                    <a:pt x="50" y="92"/>
                  </a:moveTo>
                  <a:lnTo>
                    <a:pt x="50" y="92"/>
                  </a:lnTo>
                  <a:lnTo>
                    <a:pt x="50" y="96"/>
                  </a:lnTo>
                  <a:lnTo>
                    <a:pt x="50" y="96"/>
                  </a:lnTo>
                  <a:lnTo>
                    <a:pt x="48" y="96"/>
                  </a:lnTo>
                  <a:lnTo>
                    <a:pt x="30" y="96"/>
                  </a:lnTo>
                  <a:lnTo>
                    <a:pt x="30" y="96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6" y="92"/>
                  </a:lnTo>
                  <a:lnTo>
                    <a:pt x="26" y="82"/>
                  </a:lnTo>
                  <a:lnTo>
                    <a:pt x="50" y="82"/>
                  </a:lnTo>
                  <a:lnTo>
                    <a:pt x="50" y="92"/>
                  </a:lnTo>
                  <a:lnTo>
                    <a:pt x="50" y="92"/>
                  </a:lnTo>
                  <a:close/>
                  <a:moveTo>
                    <a:pt x="24" y="20"/>
                  </a:moveTo>
                  <a:lnTo>
                    <a:pt x="24" y="20"/>
                  </a:lnTo>
                  <a:lnTo>
                    <a:pt x="20" y="24"/>
                  </a:lnTo>
                  <a:lnTo>
                    <a:pt x="16" y="28"/>
                  </a:lnTo>
                  <a:lnTo>
                    <a:pt x="14" y="32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4" y="44"/>
                  </a:lnTo>
                  <a:lnTo>
                    <a:pt x="16" y="50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16" y="56"/>
                  </a:lnTo>
                  <a:lnTo>
                    <a:pt x="14" y="50"/>
                  </a:lnTo>
                  <a:lnTo>
                    <a:pt x="12" y="44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2" y="32"/>
                  </a:lnTo>
                  <a:lnTo>
                    <a:pt x="14" y="26"/>
                  </a:lnTo>
                  <a:lnTo>
                    <a:pt x="18" y="20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24" y="20"/>
                  </a:lnTo>
                  <a:lnTo>
                    <a:pt x="24" y="20"/>
                  </a:lnTo>
                  <a:close/>
                  <a:moveTo>
                    <a:pt x="78" y="38"/>
                  </a:moveTo>
                  <a:lnTo>
                    <a:pt x="78" y="38"/>
                  </a:lnTo>
                  <a:lnTo>
                    <a:pt x="76" y="30"/>
                  </a:lnTo>
                  <a:lnTo>
                    <a:pt x="74" y="24"/>
                  </a:lnTo>
                  <a:lnTo>
                    <a:pt x="70" y="16"/>
                  </a:lnTo>
                  <a:lnTo>
                    <a:pt x="66" y="12"/>
                  </a:lnTo>
                  <a:lnTo>
                    <a:pt x="60" y="6"/>
                  </a:lnTo>
                  <a:lnTo>
                    <a:pt x="54" y="2"/>
                  </a:lnTo>
                  <a:lnTo>
                    <a:pt x="46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0" y="0"/>
                  </a:lnTo>
                  <a:lnTo>
                    <a:pt x="24" y="2"/>
                  </a:lnTo>
                  <a:lnTo>
                    <a:pt x="16" y="6"/>
                  </a:lnTo>
                  <a:lnTo>
                    <a:pt x="10" y="12"/>
                  </a:lnTo>
                  <a:lnTo>
                    <a:pt x="6" y="16"/>
                  </a:lnTo>
                  <a:lnTo>
                    <a:pt x="2" y="24"/>
                  </a:lnTo>
                  <a:lnTo>
                    <a:pt x="0" y="3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50"/>
                  </a:lnTo>
                  <a:lnTo>
                    <a:pt x="6" y="60"/>
                  </a:lnTo>
                  <a:lnTo>
                    <a:pt x="14" y="68"/>
                  </a:lnTo>
                  <a:lnTo>
                    <a:pt x="22" y="74"/>
                  </a:lnTo>
                  <a:lnTo>
                    <a:pt x="22" y="82"/>
                  </a:lnTo>
                  <a:lnTo>
                    <a:pt x="22" y="92"/>
                  </a:lnTo>
                  <a:lnTo>
                    <a:pt x="22" y="92"/>
                  </a:lnTo>
                  <a:lnTo>
                    <a:pt x="24" y="98"/>
                  </a:lnTo>
                  <a:lnTo>
                    <a:pt x="28" y="100"/>
                  </a:lnTo>
                  <a:lnTo>
                    <a:pt x="28" y="100"/>
                  </a:lnTo>
                  <a:lnTo>
                    <a:pt x="28" y="102"/>
                  </a:lnTo>
                  <a:lnTo>
                    <a:pt x="28" y="102"/>
                  </a:lnTo>
                  <a:lnTo>
                    <a:pt x="32" y="108"/>
                  </a:lnTo>
                  <a:lnTo>
                    <a:pt x="36" y="108"/>
                  </a:lnTo>
                  <a:lnTo>
                    <a:pt x="42" y="108"/>
                  </a:lnTo>
                  <a:lnTo>
                    <a:pt x="42" y="108"/>
                  </a:lnTo>
                  <a:lnTo>
                    <a:pt x="44" y="108"/>
                  </a:lnTo>
                  <a:lnTo>
                    <a:pt x="48" y="102"/>
                  </a:lnTo>
                  <a:lnTo>
                    <a:pt x="48" y="102"/>
                  </a:lnTo>
                  <a:lnTo>
                    <a:pt x="48" y="100"/>
                  </a:lnTo>
                  <a:lnTo>
                    <a:pt x="48" y="100"/>
                  </a:lnTo>
                  <a:lnTo>
                    <a:pt x="52" y="98"/>
                  </a:lnTo>
                  <a:lnTo>
                    <a:pt x="54" y="92"/>
                  </a:lnTo>
                  <a:lnTo>
                    <a:pt x="54" y="78"/>
                  </a:lnTo>
                  <a:lnTo>
                    <a:pt x="54" y="74"/>
                  </a:lnTo>
                  <a:lnTo>
                    <a:pt x="54" y="74"/>
                  </a:lnTo>
                  <a:lnTo>
                    <a:pt x="64" y="68"/>
                  </a:lnTo>
                  <a:lnTo>
                    <a:pt x="72" y="60"/>
                  </a:lnTo>
                  <a:lnTo>
                    <a:pt x="76" y="50"/>
                  </a:lnTo>
                  <a:lnTo>
                    <a:pt x="78" y="38"/>
                  </a:lnTo>
                  <a:lnTo>
                    <a:pt x="78" y="38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4"/>
            <p:cNvSpPr>
              <a:spLocks noEditPoints="1"/>
            </p:cNvSpPr>
            <p:nvPr/>
          </p:nvSpPr>
          <p:spPr bwMode="auto">
            <a:xfrm>
              <a:off x="7341659" y="2838923"/>
              <a:ext cx="50800" cy="47625"/>
            </a:xfrm>
            <a:custGeom>
              <a:avLst/>
              <a:gdLst>
                <a:gd name="T0" fmla="*/ 16 w 32"/>
                <a:gd name="T1" fmla="*/ 22 h 30"/>
                <a:gd name="T2" fmla="*/ 16 w 32"/>
                <a:gd name="T3" fmla="*/ 22 h 30"/>
                <a:gd name="T4" fmla="*/ 14 w 32"/>
                <a:gd name="T5" fmla="*/ 22 h 30"/>
                <a:gd name="T6" fmla="*/ 10 w 32"/>
                <a:gd name="T7" fmla="*/ 20 h 30"/>
                <a:gd name="T8" fmla="*/ 10 w 32"/>
                <a:gd name="T9" fmla="*/ 18 h 30"/>
                <a:gd name="T10" fmla="*/ 8 w 32"/>
                <a:gd name="T11" fmla="*/ 14 h 30"/>
                <a:gd name="T12" fmla="*/ 8 w 32"/>
                <a:gd name="T13" fmla="*/ 14 h 30"/>
                <a:gd name="T14" fmla="*/ 10 w 32"/>
                <a:gd name="T15" fmla="*/ 12 h 30"/>
                <a:gd name="T16" fmla="*/ 10 w 32"/>
                <a:gd name="T17" fmla="*/ 10 h 30"/>
                <a:gd name="T18" fmla="*/ 14 w 32"/>
                <a:gd name="T19" fmla="*/ 8 h 30"/>
                <a:gd name="T20" fmla="*/ 16 w 32"/>
                <a:gd name="T21" fmla="*/ 6 h 30"/>
                <a:gd name="T22" fmla="*/ 16 w 32"/>
                <a:gd name="T23" fmla="*/ 6 h 30"/>
                <a:gd name="T24" fmla="*/ 20 w 32"/>
                <a:gd name="T25" fmla="*/ 8 h 30"/>
                <a:gd name="T26" fmla="*/ 22 w 32"/>
                <a:gd name="T27" fmla="*/ 10 h 30"/>
                <a:gd name="T28" fmla="*/ 24 w 32"/>
                <a:gd name="T29" fmla="*/ 12 h 30"/>
                <a:gd name="T30" fmla="*/ 24 w 32"/>
                <a:gd name="T31" fmla="*/ 14 h 30"/>
                <a:gd name="T32" fmla="*/ 24 w 32"/>
                <a:gd name="T33" fmla="*/ 14 h 30"/>
                <a:gd name="T34" fmla="*/ 24 w 32"/>
                <a:gd name="T35" fmla="*/ 18 h 30"/>
                <a:gd name="T36" fmla="*/ 22 w 32"/>
                <a:gd name="T37" fmla="*/ 20 h 30"/>
                <a:gd name="T38" fmla="*/ 20 w 32"/>
                <a:gd name="T39" fmla="*/ 22 h 30"/>
                <a:gd name="T40" fmla="*/ 16 w 32"/>
                <a:gd name="T41" fmla="*/ 22 h 30"/>
                <a:gd name="T42" fmla="*/ 16 w 32"/>
                <a:gd name="T43" fmla="*/ 22 h 30"/>
                <a:gd name="T44" fmla="*/ 32 w 32"/>
                <a:gd name="T45" fmla="*/ 14 h 30"/>
                <a:gd name="T46" fmla="*/ 32 w 32"/>
                <a:gd name="T47" fmla="*/ 14 h 30"/>
                <a:gd name="T48" fmla="*/ 30 w 32"/>
                <a:gd name="T49" fmla="*/ 8 h 30"/>
                <a:gd name="T50" fmla="*/ 28 w 32"/>
                <a:gd name="T51" fmla="*/ 4 h 30"/>
                <a:gd name="T52" fmla="*/ 22 w 32"/>
                <a:gd name="T53" fmla="*/ 0 h 30"/>
                <a:gd name="T54" fmla="*/ 16 w 32"/>
                <a:gd name="T55" fmla="*/ 0 h 30"/>
                <a:gd name="T56" fmla="*/ 16 w 32"/>
                <a:gd name="T57" fmla="*/ 0 h 30"/>
                <a:gd name="T58" fmla="*/ 10 w 32"/>
                <a:gd name="T59" fmla="*/ 0 h 30"/>
                <a:gd name="T60" fmla="*/ 6 w 32"/>
                <a:gd name="T61" fmla="*/ 4 h 30"/>
                <a:gd name="T62" fmla="*/ 2 w 32"/>
                <a:gd name="T63" fmla="*/ 8 h 30"/>
                <a:gd name="T64" fmla="*/ 0 w 32"/>
                <a:gd name="T65" fmla="*/ 14 h 30"/>
                <a:gd name="T66" fmla="*/ 0 w 32"/>
                <a:gd name="T67" fmla="*/ 14 h 30"/>
                <a:gd name="T68" fmla="*/ 2 w 32"/>
                <a:gd name="T69" fmla="*/ 20 h 30"/>
                <a:gd name="T70" fmla="*/ 4 w 32"/>
                <a:gd name="T71" fmla="*/ 24 h 30"/>
                <a:gd name="T72" fmla="*/ 6 w 32"/>
                <a:gd name="T73" fmla="*/ 28 h 30"/>
                <a:gd name="T74" fmla="*/ 12 w 32"/>
                <a:gd name="T75" fmla="*/ 30 h 30"/>
                <a:gd name="T76" fmla="*/ 12 w 32"/>
                <a:gd name="T77" fmla="*/ 30 h 30"/>
                <a:gd name="T78" fmla="*/ 16 w 32"/>
                <a:gd name="T79" fmla="*/ 30 h 30"/>
                <a:gd name="T80" fmla="*/ 16 w 32"/>
                <a:gd name="T81" fmla="*/ 30 h 30"/>
                <a:gd name="T82" fmla="*/ 22 w 32"/>
                <a:gd name="T83" fmla="*/ 30 h 30"/>
                <a:gd name="T84" fmla="*/ 22 w 32"/>
                <a:gd name="T85" fmla="*/ 30 h 30"/>
                <a:gd name="T86" fmla="*/ 26 w 32"/>
                <a:gd name="T87" fmla="*/ 28 h 30"/>
                <a:gd name="T88" fmla="*/ 28 w 32"/>
                <a:gd name="T89" fmla="*/ 24 h 30"/>
                <a:gd name="T90" fmla="*/ 32 w 32"/>
                <a:gd name="T91" fmla="*/ 20 h 30"/>
                <a:gd name="T92" fmla="*/ 32 w 32"/>
                <a:gd name="T93" fmla="*/ 14 h 30"/>
                <a:gd name="T94" fmla="*/ 32 w 32"/>
                <a:gd name="T95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" h="30">
                  <a:moveTo>
                    <a:pt x="16" y="22"/>
                  </a:moveTo>
                  <a:lnTo>
                    <a:pt x="16" y="22"/>
                  </a:lnTo>
                  <a:lnTo>
                    <a:pt x="14" y="22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0" y="12"/>
                  </a:lnTo>
                  <a:lnTo>
                    <a:pt x="10" y="10"/>
                  </a:lnTo>
                  <a:lnTo>
                    <a:pt x="14" y="8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20" y="8"/>
                  </a:lnTo>
                  <a:lnTo>
                    <a:pt x="22" y="10"/>
                  </a:lnTo>
                  <a:lnTo>
                    <a:pt x="24" y="12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4" y="18"/>
                  </a:lnTo>
                  <a:lnTo>
                    <a:pt x="22" y="20"/>
                  </a:lnTo>
                  <a:lnTo>
                    <a:pt x="20" y="22"/>
                  </a:lnTo>
                  <a:lnTo>
                    <a:pt x="16" y="22"/>
                  </a:lnTo>
                  <a:lnTo>
                    <a:pt x="16" y="22"/>
                  </a:lnTo>
                  <a:close/>
                  <a:moveTo>
                    <a:pt x="32" y="14"/>
                  </a:moveTo>
                  <a:lnTo>
                    <a:pt x="32" y="14"/>
                  </a:lnTo>
                  <a:lnTo>
                    <a:pt x="30" y="8"/>
                  </a:lnTo>
                  <a:lnTo>
                    <a:pt x="28" y="4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6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20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6" y="28"/>
                  </a:lnTo>
                  <a:lnTo>
                    <a:pt x="28" y="24"/>
                  </a:lnTo>
                  <a:lnTo>
                    <a:pt x="32" y="20"/>
                  </a:lnTo>
                  <a:lnTo>
                    <a:pt x="32" y="14"/>
                  </a:lnTo>
                  <a:lnTo>
                    <a:pt x="32" y="14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5"/>
            <p:cNvSpPr>
              <a:spLocks/>
            </p:cNvSpPr>
            <p:nvPr/>
          </p:nvSpPr>
          <p:spPr bwMode="auto">
            <a:xfrm>
              <a:off x="7278159" y="2946873"/>
              <a:ext cx="31750" cy="28575"/>
            </a:xfrm>
            <a:custGeom>
              <a:avLst/>
              <a:gdLst>
                <a:gd name="T0" fmla="*/ 14 w 20"/>
                <a:gd name="T1" fmla="*/ 0 h 18"/>
                <a:gd name="T2" fmla="*/ 6 w 20"/>
                <a:gd name="T3" fmla="*/ 8 h 18"/>
                <a:gd name="T4" fmla="*/ 0 w 20"/>
                <a:gd name="T5" fmla="*/ 16 h 18"/>
                <a:gd name="T6" fmla="*/ 10 w 20"/>
                <a:gd name="T7" fmla="*/ 16 h 18"/>
                <a:gd name="T8" fmla="*/ 20 w 20"/>
                <a:gd name="T9" fmla="*/ 18 h 18"/>
                <a:gd name="T10" fmla="*/ 18 w 20"/>
                <a:gd name="T11" fmla="*/ 8 h 18"/>
                <a:gd name="T12" fmla="*/ 14 w 20"/>
                <a:gd name="T13" fmla="*/ 0 h 18"/>
                <a:gd name="T14" fmla="*/ 14 w 20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8">
                  <a:moveTo>
                    <a:pt x="14" y="0"/>
                  </a:moveTo>
                  <a:lnTo>
                    <a:pt x="6" y="8"/>
                  </a:lnTo>
                  <a:lnTo>
                    <a:pt x="0" y="16"/>
                  </a:lnTo>
                  <a:lnTo>
                    <a:pt x="10" y="16"/>
                  </a:lnTo>
                  <a:lnTo>
                    <a:pt x="20" y="18"/>
                  </a:lnTo>
                  <a:lnTo>
                    <a:pt x="18" y="8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6"/>
            <p:cNvSpPr>
              <a:spLocks/>
            </p:cNvSpPr>
            <p:nvPr/>
          </p:nvSpPr>
          <p:spPr bwMode="auto">
            <a:xfrm>
              <a:off x="7424209" y="2946873"/>
              <a:ext cx="31750" cy="28575"/>
            </a:xfrm>
            <a:custGeom>
              <a:avLst/>
              <a:gdLst>
                <a:gd name="T0" fmla="*/ 20 w 20"/>
                <a:gd name="T1" fmla="*/ 16 h 18"/>
                <a:gd name="T2" fmla="*/ 14 w 20"/>
                <a:gd name="T3" fmla="*/ 8 h 18"/>
                <a:gd name="T4" fmla="*/ 8 w 20"/>
                <a:gd name="T5" fmla="*/ 0 h 18"/>
                <a:gd name="T6" fmla="*/ 4 w 20"/>
                <a:gd name="T7" fmla="*/ 8 h 18"/>
                <a:gd name="T8" fmla="*/ 0 w 20"/>
                <a:gd name="T9" fmla="*/ 18 h 18"/>
                <a:gd name="T10" fmla="*/ 10 w 20"/>
                <a:gd name="T11" fmla="*/ 16 h 18"/>
                <a:gd name="T12" fmla="*/ 20 w 20"/>
                <a:gd name="T13" fmla="*/ 16 h 18"/>
                <a:gd name="T14" fmla="*/ 20 w 20"/>
                <a:gd name="T15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8">
                  <a:moveTo>
                    <a:pt x="20" y="16"/>
                  </a:moveTo>
                  <a:lnTo>
                    <a:pt x="14" y="8"/>
                  </a:lnTo>
                  <a:lnTo>
                    <a:pt x="8" y="0"/>
                  </a:lnTo>
                  <a:lnTo>
                    <a:pt x="4" y="8"/>
                  </a:lnTo>
                  <a:lnTo>
                    <a:pt x="0" y="18"/>
                  </a:lnTo>
                  <a:lnTo>
                    <a:pt x="10" y="16"/>
                  </a:lnTo>
                  <a:lnTo>
                    <a:pt x="20" y="16"/>
                  </a:lnTo>
                  <a:lnTo>
                    <a:pt x="20" y="16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7"/>
            <p:cNvSpPr>
              <a:spLocks/>
            </p:cNvSpPr>
            <p:nvPr/>
          </p:nvSpPr>
          <p:spPr bwMode="auto">
            <a:xfrm>
              <a:off x="7284509" y="2889723"/>
              <a:ext cx="165100" cy="149225"/>
            </a:xfrm>
            <a:custGeom>
              <a:avLst/>
              <a:gdLst>
                <a:gd name="T0" fmla="*/ 104 w 104"/>
                <a:gd name="T1" fmla="*/ 60 h 94"/>
                <a:gd name="T2" fmla="*/ 98 w 104"/>
                <a:gd name="T3" fmla="*/ 56 h 94"/>
                <a:gd name="T4" fmla="*/ 94 w 104"/>
                <a:gd name="T5" fmla="*/ 56 h 94"/>
                <a:gd name="T6" fmla="*/ 88 w 104"/>
                <a:gd name="T7" fmla="*/ 62 h 94"/>
                <a:gd name="T8" fmla="*/ 82 w 104"/>
                <a:gd name="T9" fmla="*/ 66 h 94"/>
                <a:gd name="T10" fmla="*/ 66 w 104"/>
                <a:gd name="T11" fmla="*/ 66 h 94"/>
                <a:gd name="T12" fmla="*/ 62 w 104"/>
                <a:gd name="T13" fmla="*/ 62 h 94"/>
                <a:gd name="T14" fmla="*/ 60 w 104"/>
                <a:gd name="T15" fmla="*/ 44 h 94"/>
                <a:gd name="T16" fmla="*/ 70 w 104"/>
                <a:gd name="T17" fmla="*/ 14 h 94"/>
                <a:gd name="T18" fmla="*/ 74 w 104"/>
                <a:gd name="T19" fmla="*/ 14 h 94"/>
                <a:gd name="T20" fmla="*/ 74 w 104"/>
                <a:gd name="T21" fmla="*/ 10 h 94"/>
                <a:gd name="T22" fmla="*/ 74 w 104"/>
                <a:gd name="T23" fmla="*/ 8 h 94"/>
                <a:gd name="T24" fmla="*/ 58 w 104"/>
                <a:gd name="T25" fmla="*/ 6 h 94"/>
                <a:gd name="T26" fmla="*/ 58 w 104"/>
                <a:gd name="T27" fmla="*/ 0 h 94"/>
                <a:gd name="T28" fmla="*/ 52 w 104"/>
                <a:gd name="T29" fmla="*/ 2 h 94"/>
                <a:gd name="T30" fmla="*/ 48 w 104"/>
                <a:gd name="T31" fmla="*/ 0 h 94"/>
                <a:gd name="T32" fmla="*/ 46 w 104"/>
                <a:gd name="T33" fmla="*/ 6 h 94"/>
                <a:gd name="T34" fmla="*/ 34 w 104"/>
                <a:gd name="T35" fmla="*/ 6 h 94"/>
                <a:gd name="T36" fmla="*/ 30 w 104"/>
                <a:gd name="T37" fmla="*/ 10 h 94"/>
                <a:gd name="T38" fmla="*/ 30 w 104"/>
                <a:gd name="T39" fmla="*/ 10 h 94"/>
                <a:gd name="T40" fmla="*/ 34 w 104"/>
                <a:gd name="T41" fmla="*/ 14 h 94"/>
                <a:gd name="T42" fmla="*/ 46 w 104"/>
                <a:gd name="T43" fmla="*/ 14 h 94"/>
                <a:gd name="T44" fmla="*/ 44 w 104"/>
                <a:gd name="T45" fmla="*/ 62 h 94"/>
                <a:gd name="T46" fmla="*/ 42 w 104"/>
                <a:gd name="T47" fmla="*/ 64 h 94"/>
                <a:gd name="T48" fmla="*/ 32 w 104"/>
                <a:gd name="T49" fmla="*/ 66 h 94"/>
                <a:gd name="T50" fmla="*/ 16 w 104"/>
                <a:gd name="T51" fmla="*/ 62 h 94"/>
                <a:gd name="T52" fmla="*/ 12 w 104"/>
                <a:gd name="T53" fmla="*/ 60 h 94"/>
                <a:gd name="T54" fmla="*/ 6 w 104"/>
                <a:gd name="T55" fmla="*/ 56 h 94"/>
                <a:gd name="T56" fmla="*/ 2 w 104"/>
                <a:gd name="T57" fmla="*/ 56 h 94"/>
                <a:gd name="T58" fmla="*/ 0 w 104"/>
                <a:gd name="T59" fmla="*/ 60 h 94"/>
                <a:gd name="T60" fmla="*/ 6 w 104"/>
                <a:gd name="T61" fmla="*/ 72 h 94"/>
                <a:gd name="T62" fmla="*/ 16 w 104"/>
                <a:gd name="T63" fmla="*/ 78 h 94"/>
                <a:gd name="T64" fmla="*/ 22 w 104"/>
                <a:gd name="T65" fmla="*/ 80 h 94"/>
                <a:gd name="T66" fmla="*/ 38 w 104"/>
                <a:gd name="T67" fmla="*/ 84 h 94"/>
                <a:gd name="T68" fmla="*/ 50 w 104"/>
                <a:gd name="T69" fmla="*/ 92 h 94"/>
                <a:gd name="T70" fmla="*/ 52 w 104"/>
                <a:gd name="T71" fmla="*/ 94 h 94"/>
                <a:gd name="T72" fmla="*/ 56 w 104"/>
                <a:gd name="T73" fmla="*/ 92 h 94"/>
                <a:gd name="T74" fmla="*/ 66 w 104"/>
                <a:gd name="T75" fmla="*/ 84 h 94"/>
                <a:gd name="T76" fmla="*/ 82 w 104"/>
                <a:gd name="T77" fmla="*/ 80 h 94"/>
                <a:gd name="T78" fmla="*/ 88 w 104"/>
                <a:gd name="T79" fmla="*/ 78 h 94"/>
                <a:gd name="T80" fmla="*/ 100 w 104"/>
                <a:gd name="T81" fmla="*/ 72 h 94"/>
                <a:gd name="T82" fmla="*/ 104 w 104"/>
                <a:gd name="T83" fmla="*/ 6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4" h="94">
                  <a:moveTo>
                    <a:pt x="104" y="60"/>
                  </a:moveTo>
                  <a:lnTo>
                    <a:pt x="104" y="60"/>
                  </a:lnTo>
                  <a:lnTo>
                    <a:pt x="102" y="56"/>
                  </a:lnTo>
                  <a:lnTo>
                    <a:pt x="98" y="56"/>
                  </a:lnTo>
                  <a:lnTo>
                    <a:pt x="94" y="56"/>
                  </a:lnTo>
                  <a:lnTo>
                    <a:pt x="94" y="56"/>
                  </a:lnTo>
                  <a:lnTo>
                    <a:pt x="92" y="60"/>
                  </a:lnTo>
                  <a:lnTo>
                    <a:pt x="88" y="62"/>
                  </a:lnTo>
                  <a:lnTo>
                    <a:pt x="88" y="62"/>
                  </a:lnTo>
                  <a:lnTo>
                    <a:pt x="82" y="66"/>
                  </a:lnTo>
                  <a:lnTo>
                    <a:pt x="74" y="66"/>
                  </a:lnTo>
                  <a:lnTo>
                    <a:pt x="66" y="66"/>
                  </a:lnTo>
                  <a:lnTo>
                    <a:pt x="62" y="64"/>
                  </a:lnTo>
                  <a:lnTo>
                    <a:pt x="62" y="62"/>
                  </a:lnTo>
                  <a:lnTo>
                    <a:pt x="62" y="62"/>
                  </a:lnTo>
                  <a:lnTo>
                    <a:pt x="60" y="44"/>
                  </a:lnTo>
                  <a:lnTo>
                    <a:pt x="58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4" y="14"/>
                  </a:lnTo>
                  <a:lnTo>
                    <a:pt x="74" y="10"/>
                  </a:lnTo>
                  <a:lnTo>
                    <a:pt x="74" y="10"/>
                  </a:lnTo>
                  <a:lnTo>
                    <a:pt x="74" y="10"/>
                  </a:lnTo>
                  <a:lnTo>
                    <a:pt x="74" y="8"/>
                  </a:lnTo>
                  <a:lnTo>
                    <a:pt x="70" y="6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2" y="2"/>
                  </a:lnTo>
                  <a:lnTo>
                    <a:pt x="52" y="2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6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2" y="8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46" y="44"/>
                  </a:lnTo>
                  <a:lnTo>
                    <a:pt x="44" y="62"/>
                  </a:lnTo>
                  <a:lnTo>
                    <a:pt x="44" y="62"/>
                  </a:lnTo>
                  <a:lnTo>
                    <a:pt x="42" y="64"/>
                  </a:lnTo>
                  <a:lnTo>
                    <a:pt x="40" y="66"/>
                  </a:lnTo>
                  <a:lnTo>
                    <a:pt x="32" y="66"/>
                  </a:lnTo>
                  <a:lnTo>
                    <a:pt x="22" y="66"/>
                  </a:lnTo>
                  <a:lnTo>
                    <a:pt x="16" y="62"/>
                  </a:lnTo>
                  <a:lnTo>
                    <a:pt x="16" y="62"/>
                  </a:lnTo>
                  <a:lnTo>
                    <a:pt x="12" y="60"/>
                  </a:lnTo>
                  <a:lnTo>
                    <a:pt x="10" y="56"/>
                  </a:lnTo>
                  <a:lnTo>
                    <a:pt x="6" y="56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66"/>
                  </a:lnTo>
                  <a:lnTo>
                    <a:pt x="6" y="72"/>
                  </a:lnTo>
                  <a:lnTo>
                    <a:pt x="10" y="76"/>
                  </a:lnTo>
                  <a:lnTo>
                    <a:pt x="16" y="78"/>
                  </a:lnTo>
                  <a:lnTo>
                    <a:pt x="16" y="78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38" y="84"/>
                  </a:lnTo>
                  <a:lnTo>
                    <a:pt x="44" y="88"/>
                  </a:lnTo>
                  <a:lnTo>
                    <a:pt x="50" y="92"/>
                  </a:lnTo>
                  <a:lnTo>
                    <a:pt x="50" y="92"/>
                  </a:lnTo>
                  <a:lnTo>
                    <a:pt x="52" y="94"/>
                  </a:lnTo>
                  <a:lnTo>
                    <a:pt x="56" y="92"/>
                  </a:lnTo>
                  <a:lnTo>
                    <a:pt x="56" y="92"/>
                  </a:lnTo>
                  <a:lnTo>
                    <a:pt x="60" y="88"/>
                  </a:lnTo>
                  <a:lnTo>
                    <a:pt x="66" y="84"/>
                  </a:lnTo>
                  <a:lnTo>
                    <a:pt x="82" y="80"/>
                  </a:lnTo>
                  <a:lnTo>
                    <a:pt x="82" y="80"/>
                  </a:lnTo>
                  <a:lnTo>
                    <a:pt x="88" y="78"/>
                  </a:lnTo>
                  <a:lnTo>
                    <a:pt x="88" y="78"/>
                  </a:lnTo>
                  <a:lnTo>
                    <a:pt x="94" y="76"/>
                  </a:lnTo>
                  <a:lnTo>
                    <a:pt x="100" y="72"/>
                  </a:lnTo>
                  <a:lnTo>
                    <a:pt x="102" y="66"/>
                  </a:lnTo>
                  <a:lnTo>
                    <a:pt x="104" y="60"/>
                  </a:lnTo>
                  <a:lnTo>
                    <a:pt x="104" y="60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8"/>
            <p:cNvSpPr>
              <a:spLocks/>
            </p:cNvSpPr>
            <p:nvPr/>
          </p:nvSpPr>
          <p:spPr bwMode="auto">
            <a:xfrm>
              <a:off x="4846109" y="2946873"/>
              <a:ext cx="9525" cy="15875"/>
            </a:xfrm>
            <a:custGeom>
              <a:avLst/>
              <a:gdLst>
                <a:gd name="T0" fmla="*/ 0 w 6"/>
                <a:gd name="T1" fmla="*/ 4 h 10"/>
                <a:gd name="T2" fmla="*/ 0 w 6"/>
                <a:gd name="T3" fmla="*/ 4 h 10"/>
                <a:gd name="T4" fmla="*/ 2 w 6"/>
                <a:gd name="T5" fmla="*/ 8 h 10"/>
                <a:gd name="T6" fmla="*/ 6 w 6"/>
                <a:gd name="T7" fmla="*/ 10 h 10"/>
                <a:gd name="T8" fmla="*/ 6 w 6"/>
                <a:gd name="T9" fmla="*/ 0 h 10"/>
                <a:gd name="T10" fmla="*/ 6 w 6"/>
                <a:gd name="T11" fmla="*/ 0 h 10"/>
                <a:gd name="T12" fmla="*/ 2 w 6"/>
                <a:gd name="T13" fmla="*/ 0 h 10"/>
                <a:gd name="T14" fmla="*/ 2 w 6"/>
                <a:gd name="T15" fmla="*/ 0 h 10"/>
                <a:gd name="T16" fmla="*/ 0 w 6"/>
                <a:gd name="T17" fmla="*/ 4 h 10"/>
                <a:gd name="T18" fmla="*/ 0 w 6"/>
                <a:gd name="T19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0">
                  <a:moveTo>
                    <a:pt x="0" y="4"/>
                  </a:moveTo>
                  <a:lnTo>
                    <a:pt x="0" y="4"/>
                  </a:lnTo>
                  <a:lnTo>
                    <a:pt x="2" y="8"/>
                  </a:lnTo>
                  <a:lnTo>
                    <a:pt x="6" y="10"/>
                  </a:lnTo>
                  <a:lnTo>
                    <a:pt x="6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59"/>
            <p:cNvSpPr>
              <a:spLocks/>
            </p:cNvSpPr>
            <p:nvPr/>
          </p:nvSpPr>
          <p:spPr bwMode="auto">
            <a:xfrm>
              <a:off x="4861984" y="2975448"/>
              <a:ext cx="12700" cy="15875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10 h 10"/>
                <a:gd name="T4" fmla="*/ 0 w 8"/>
                <a:gd name="T5" fmla="*/ 10 h 10"/>
                <a:gd name="T6" fmla="*/ 6 w 8"/>
                <a:gd name="T7" fmla="*/ 10 h 10"/>
                <a:gd name="T8" fmla="*/ 6 w 8"/>
                <a:gd name="T9" fmla="*/ 10 h 10"/>
                <a:gd name="T10" fmla="*/ 8 w 8"/>
                <a:gd name="T11" fmla="*/ 4 h 10"/>
                <a:gd name="T12" fmla="*/ 8 w 8"/>
                <a:gd name="T13" fmla="*/ 4 h 10"/>
                <a:gd name="T14" fmla="*/ 6 w 8"/>
                <a:gd name="T15" fmla="*/ 2 h 10"/>
                <a:gd name="T16" fmla="*/ 0 w 8"/>
                <a:gd name="T17" fmla="*/ 0 h 10"/>
                <a:gd name="T18" fmla="*/ 0 w 8"/>
                <a:gd name="T1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60"/>
            <p:cNvSpPr>
              <a:spLocks/>
            </p:cNvSpPr>
            <p:nvPr/>
          </p:nvSpPr>
          <p:spPr bwMode="auto">
            <a:xfrm>
              <a:off x="4823884" y="2842098"/>
              <a:ext cx="69850" cy="38100"/>
            </a:xfrm>
            <a:custGeom>
              <a:avLst/>
              <a:gdLst>
                <a:gd name="T0" fmla="*/ 36 w 44"/>
                <a:gd name="T1" fmla="*/ 24 h 24"/>
                <a:gd name="T2" fmla="*/ 36 w 44"/>
                <a:gd name="T3" fmla="*/ 24 h 24"/>
                <a:gd name="T4" fmla="*/ 36 w 44"/>
                <a:gd name="T5" fmla="*/ 24 h 24"/>
                <a:gd name="T6" fmla="*/ 36 w 44"/>
                <a:gd name="T7" fmla="*/ 24 h 24"/>
                <a:gd name="T8" fmla="*/ 44 w 44"/>
                <a:gd name="T9" fmla="*/ 10 h 24"/>
                <a:gd name="T10" fmla="*/ 44 w 44"/>
                <a:gd name="T11" fmla="*/ 10 h 24"/>
                <a:gd name="T12" fmla="*/ 44 w 44"/>
                <a:gd name="T13" fmla="*/ 8 h 24"/>
                <a:gd name="T14" fmla="*/ 44 w 44"/>
                <a:gd name="T15" fmla="*/ 4 h 24"/>
                <a:gd name="T16" fmla="*/ 42 w 44"/>
                <a:gd name="T17" fmla="*/ 2 h 24"/>
                <a:gd name="T18" fmla="*/ 40 w 44"/>
                <a:gd name="T19" fmla="*/ 2 h 24"/>
                <a:gd name="T20" fmla="*/ 32 w 44"/>
                <a:gd name="T21" fmla="*/ 0 h 24"/>
                <a:gd name="T22" fmla="*/ 22 w 44"/>
                <a:gd name="T23" fmla="*/ 0 h 24"/>
                <a:gd name="T24" fmla="*/ 22 w 44"/>
                <a:gd name="T25" fmla="*/ 0 h 24"/>
                <a:gd name="T26" fmla="*/ 14 w 44"/>
                <a:gd name="T27" fmla="*/ 0 h 24"/>
                <a:gd name="T28" fmla="*/ 6 w 44"/>
                <a:gd name="T29" fmla="*/ 2 h 24"/>
                <a:gd name="T30" fmla="*/ 4 w 44"/>
                <a:gd name="T31" fmla="*/ 2 h 24"/>
                <a:gd name="T32" fmla="*/ 2 w 44"/>
                <a:gd name="T33" fmla="*/ 4 h 24"/>
                <a:gd name="T34" fmla="*/ 0 w 44"/>
                <a:gd name="T35" fmla="*/ 8 h 24"/>
                <a:gd name="T36" fmla="*/ 2 w 44"/>
                <a:gd name="T37" fmla="*/ 10 h 24"/>
                <a:gd name="T38" fmla="*/ 2 w 44"/>
                <a:gd name="T39" fmla="*/ 10 h 24"/>
                <a:gd name="T40" fmla="*/ 10 w 44"/>
                <a:gd name="T41" fmla="*/ 24 h 24"/>
                <a:gd name="T42" fmla="*/ 10 w 44"/>
                <a:gd name="T43" fmla="*/ 24 h 24"/>
                <a:gd name="T44" fmla="*/ 12 w 44"/>
                <a:gd name="T45" fmla="*/ 24 h 24"/>
                <a:gd name="T46" fmla="*/ 36 w 44"/>
                <a:gd name="T47" fmla="*/ 24 h 24"/>
                <a:gd name="T48" fmla="*/ 36 w 44"/>
                <a:gd name="T4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" h="24">
                  <a:moveTo>
                    <a:pt x="36" y="24"/>
                  </a:moveTo>
                  <a:lnTo>
                    <a:pt x="36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8"/>
                  </a:lnTo>
                  <a:lnTo>
                    <a:pt x="44" y="4"/>
                  </a:lnTo>
                  <a:lnTo>
                    <a:pt x="42" y="2"/>
                  </a:lnTo>
                  <a:lnTo>
                    <a:pt x="40" y="2"/>
                  </a:lnTo>
                  <a:lnTo>
                    <a:pt x="3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4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2" y="24"/>
                  </a:lnTo>
                  <a:lnTo>
                    <a:pt x="36" y="24"/>
                  </a:lnTo>
                  <a:lnTo>
                    <a:pt x="36" y="24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1"/>
            <p:cNvSpPr>
              <a:spLocks noEditPoints="1"/>
            </p:cNvSpPr>
            <p:nvPr/>
          </p:nvSpPr>
          <p:spPr bwMode="auto">
            <a:xfrm>
              <a:off x="4785784" y="2889723"/>
              <a:ext cx="149225" cy="152400"/>
            </a:xfrm>
            <a:custGeom>
              <a:avLst/>
              <a:gdLst>
                <a:gd name="T0" fmla="*/ 58 w 94"/>
                <a:gd name="T1" fmla="*/ 66 h 96"/>
                <a:gd name="T2" fmla="*/ 48 w 94"/>
                <a:gd name="T3" fmla="*/ 70 h 96"/>
                <a:gd name="T4" fmla="*/ 44 w 94"/>
                <a:gd name="T5" fmla="*/ 76 h 96"/>
                <a:gd name="T6" fmla="*/ 44 w 94"/>
                <a:gd name="T7" fmla="*/ 70 h 96"/>
                <a:gd name="T8" fmla="*/ 36 w 94"/>
                <a:gd name="T9" fmla="*/ 68 h 96"/>
                <a:gd name="T10" fmla="*/ 30 w 94"/>
                <a:gd name="T11" fmla="*/ 60 h 96"/>
                <a:gd name="T12" fmla="*/ 36 w 94"/>
                <a:gd name="T13" fmla="*/ 58 h 96"/>
                <a:gd name="T14" fmla="*/ 44 w 94"/>
                <a:gd name="T15" fmla="*/ 64 h 96"/>
                <a:gd name="T16" fmla="*/ 44 w 94"/>
                <a:gd name="T17" fmla="*/ 52 h 96"/>
                <a:gd name="T18" fmla="*/ 34 w 94"/>
                <a:gd name="T19" fmla="*/ 48 h 96"/>
                <a:gd name="T20" fmla="*/ 32 w 94"/>
                <a:gd name="T21" fmla="*/ 46 h 96"/>
                <a:gd name="T22" fmla="*/ 32 w 94"/>
                <a:gd name="T23" fmla="*/ 42 h 96"/>
                <a:gd name="T24" fmla="*/ 34 w 94"/>
                <a:gd name="T25" fmla="*/ 34 h 96"/>
                <a:gd name="T26" fmla="*/ 44 w 94"/>
                <a:gd name="T27" fmla="*/ 30 h 96"/>
                <a:gd name="T28" fmla="*/ 48 w 94"/>
                <a:gd name="T29" fmla="*/ 26 h 96"/>
                <a:gd name="T30" fmla="*/ 48 w 94"/>
                <a:gd name="T31" fmla="*/ 30 h 96"/>
                <a:gd name="T32" fmla="*/ 60 w 94"/>
                <a:gd name="T33" fmla="*/ 40 h 96"/>
                <a:gd name="T34" fmla="*/ 54 w 94"/>
                <a:gd name="T35" fmla="*/ 40 h 96"/>
                <a:gd name="T36" fmla="*/ 48 w 94"/>
                <a:gd name="T37" fmla="*/ 36 h 96"/>
                <a:gd name="T38" fmla="*/ 48 w 94"/>
                <a:gd name="T39" fmla="*/ 46 h 96"/>
                <a:gd name="T40" fmla="*/ 56 w 94"/>
                <a:gd name="T41" fmla="*/ 48 h 96"/>
                <a:gd name="T42" fmla="*/ 60 w 94"/>
                <a:gd name="T43" fmla="*/ 52 h 96"/>
                <a:gd name="T44" fmla="*/ 62 w 94"/>
                <a:gd name="T45" fmla="*/ 58 h 96"/>
                <a:gd name="T46" fmla="*/ 58 w 94"/>
                <a:gd name="T47" fmla="*/ 66 h 96"/>
                <a:gd name="T48" fmla="*/ 62 w 94"/>
                <a:gd name="T49" fmla="*/ 0 h 96"/>
                <a:gd name="T50" fmla="*/ 60 w 94"/>
                <a:gd name="T51" fmla="*/ 4 h 96"/>
                <a:gd name="T52" fmla="*/ 36 w 94"/>
                <a:gd name="T53" fmla="*/ 4 h 96"/>
                <a:gd name="T54" fmla="*/ 34 w 94"/>
                <a:gd name="T55" fmla="*/ 2 h 96"/>
                <a:gd name="T56" fmla="*/ 32 w 94"/>
                <a:gd name="T57" fmla="*/ 0 h 96"/>
                <a:gd name="T58" fmla="*/ 20 w 94"/>
                <a:gd name="T59" fmla="*/ 10 h 96"/>
                <a:gd name="T60" fmla="*/ 2 w 94"/>
                <a:gd name="T61" fmla="*/ 42 h 96"/>
                <a:gd name="T62" fmla="*/ 0 w 94"/>
                <a:gd name="T63" fmla="*/ 60 h 96"/>
                <a:gd name="T64" fmla="*/ 0 w 94"/>
                <a:gd name="T65" fmla="*/ 70 h 96"/>
                <a:gd name="T66" fmla="*/ 8 w 94"/>
                <a:gd name="T67" fmla="*/ 84 h 96"/>
                <a:gd name="T68" fmla="*/ 20 w 94"/>
                <a:gd name="T69" fmla="*/ 92 h 96"/>
                <a:gd name="T70" fmla="*/ 46 w 94"/>
                <a:gd name="T71" fmla="*/ 96 h 96"/>
                <a:gd name="T72" fmla="*/ 66 w 94"/>
                <a:gd name="T73" fmla="*/ 94 h 96"/>
                <a:gd name="T74" fmla="*/ 80 w 94"/>
                <a:gd name="T75" fmla="*/ 88 h 96"/>
                <a:gd name="T76" fmla="*/ 90 w 94"/>
                <a:gd name="T77" fmla="*/ 76 h 96"/>
                <a:gd name="T78" fmla="*/ 94 w 94"/>
                <a:gd name="T79" fmla="*/ 60 h 96"/>
                <a:gd name="T80" fmla="*/ 94 w 94"/>
                <a:gd name="T81" fmla="*/ 52 h 96"/>
                <a:gd name="T82" fmla="*/ 84 w 94"/>
                <a:gd name="T83" fmla="*/ 26 h 96"/>
                <a:gd name="T84" fmla="*/ 62 w 94"/>
                <a:gd name="T8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4" h="96">
                  <a:moveTo>
                    <a:pt x="58" y="66"/>
                  </a:moveTo>
                  <a:lnTo>
                    <a:pt x="58" y="66"/>
                  </a:lnTo>
                  <a:lnTo>
                    <a:pt x="54" y="68"/>
                  </a:lnTo>
                  <a:lnTo>
                    <a:pt x="48" y="70"/>
                  </a:lnTo>
                  <a:lnTo>
                    <a:pt x="48" y="76"/>
                  </a:lnTo>
                  <a:lnTo>
                    <a:pt x="44" y="76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0" y="70"/>
                  </a:lnTo>
                  <a:lnTo>
                    <a:pt x="36" y="68"/>
                  </a:lnTo>
                  <a:lnTo>
                    <a:pt x="32" y="64"/>
                  </a:lnTo>
                  <a:lnTo>
                    <a:pt x="30" y="60"/>
                  </a:lnTo>
                  <a:lnTo>
                    <a:pt x="36" y="58"/>
                  </a:lnTo>
                  <a:lnTo>
                    <a:pt x="36" y="58"/>
                  </a:lnTo>
                  <a:lnTo>
                    <a:pt x="40" y="62"/>
                  </a:lnTo>
                  <a:lnTo>
                    <a:pt x="44" y="64"/>
                  </a:lnTo>
                  <a:lnTo>
                    <a:pt x="44" y="52"/>
                  </a:lnTo>
                  <a:lnTo>
                    <a:pt x="44" y="52"/>
                  </a:lnTo>
                  <a:lnTo>
                    <a:pt x="38" y="50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2" y="46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2" y="38"/>
                  </a:lnTo>
                  <a:lnTo>
                    <a:pt x="34" y="34"/>
                  </a:lnTo>
                  <a:lnTo>
                    <a:pt x="38" y="32"/>
                  </a:lnTo>
                  <a:lnTo>
                    <a:pt x="44" y="30"/>
                  </a:lnTo>
                  <a:lnTo>
                    <a:pt x="44" y="26"/>
                  </a:lnTo>
                  <a:lnTo>
                    <a:pt x="48" y="26"/>
                  </a:lnTo>
                  <a:lnTo>
                    <a:pt x="48" y="30"/>
                  </a:lnTo>
                  <a:lnTo>
                    <a:pt x="48" y="30"/>
                  </a:lnTo>
                  <a:lnTo>
                    <a:pt x="56" y="32"/>
                  </a:lnTo>
                  <a:lnTo>
                    <a:pt x="60" y="40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52" y="36"/>
                  </a:lnTo>
                  <a:lnTo>
                    <a:pt x="48" y="36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2" y="58"/>
                  </a:lnTo>
                  <a:lnTo>
                    <a:pt x="62" y="58"/>
                  </a:lnTo>
                  <a:lnTo>
                    <a:pt x="60" y="62"/>
                  </a:lnTo>
                  <a:lnTo>
                    <a:pt x="58" y="66"/>
                  </a:lnTo>
                  <a:lnTo>
                    <a:pt x="58" y="66"/>
                  </a:lnTo>
                  <a:close/>
                  <a:moveTo>
                    <a:pt x="62" y="0"/>
                  </a:moveTo>
                  <a:lnTo>
                    <a:pt x="62" y="0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4" y="2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26" y="4"/>
                  </a:lnTo>
                  <a:lnTo>
                    <a:pt x="20" y="10"/>
                  </a:lnTo>
                  <a:lnTo>
                    <a:pt x="10" y="26"/>
                  </a:lnTo>
                  <a:lnTo>
                    <a:pt x="2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70"/>
                  </a:lnTo>
                  <a:lnTo>
                    <a:pt x="4" y="76"/>
                  </a:lnTo>
                  <a:lnTo>
                    <a:pt x="8" y="84"/>
                  </a:lnTo>
                  <a:lnTo>
                    <a:pt x="14" y="88"/>
                  </a:lnTo>
                  <a:lnTo>
                    <a:pt x="20" y="92"/>
                  </a:lnTo>
                  <a:lnTo>
                    <a:pt x="28" y="94"/>
                  </a:lnTo>
                  <a:lnTo>
                    <a:pt x="46" y="96"/>
                  </a:lnTo>
                  <a:lnTo>
                    <a:pt x="46" y="96"/>
                  </a:lnTo>
                  <a:lnTo>
                    <a:pt x="66" y="94"/>
                  </a:lnTo>
                  <a:lnTo>
                    <a:pt x="74" y="92"/>
                  </a:lnTo>
                  <a:lnTo>
                    <a:pt x="80" y="88"/>
                  </a:lnTo>
                  <a:lnTo>
                    <a:pt x="86" y="84"/>
                  </a:lnTo>
                  <a:lnTo>
                    <a:pt x="90" y="76"/>
                  </a:lnTo>
                  <a:lnTo>
                    <a:pt x="94" y="70"/>
                  </a:lnTo>
                  <a:lnTo>
                    <a:pt x="94" y="60"/>
                  </a:lnTo>
                  <a:lnTo>
                    <a:pt x="94" y="60"/>
                  </a:lnTo>
                  <a:lnTo>
                    <a:pt x="94" y="52"/>
                  </a:lnTo>
                  <a:lnTo>
                    <a:pt x="92" y="44"/>
                  </a:lnTo>
                  <a:lnTo>
                    <a:pt x="84" y="26"/>
                  </a:lnTo>
                  <a:lnTo>
                    <a:pt x="74" y="12"/>
                  </a:lnTo>
                  <a:lnTo>
                    <a:pt x="62" y="0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2"/>
            <p:cNvSpPr>
              <a:spLocks noEditPoints="1"/>
            </p:cNvSpPr>
            <p:nvPr/>
          </p:nvSpPr>
          <p:spPr bwMode="auto">
            <a:xfrm>
              <a:off x="7316259" y="4388323"/>
              <a:ext cx="133350" cy="133350"/>
            </a:xfrm>
            <a:custGeom>
              <a:avLst/>
              <a:gdLst>
                <a:gd name="T0" fmla="*/ 42 w 84"/>
                <a:gd name="T1" fmla="*/ 12 h 84"/>
                <a:gd name="T2" fmla="*/ 30 w 84"/>
                <a:gd name="T3" fmla="*/ 14 h 84"/>
                <a:gd name="T4" fmla="*/ 18 w 84"/>
                <a:gd name="T5" fmla="*/ 22 h 84"/>
                <a:gd name="T6" fmla="*/ 16 w 84"/>
                <a:gd name="T7" fmla="*/ 28 h 84"/>
                <a:gd name="T8" fmla="*/ 12 w 84"/>
                <a:gd name="T9" fmla="*/ 44 h 84"/>
                <a:gd name="T10" fmla="*/ 18 w 84"/>
                <a:gd name="T11" fmla="*/ 62 h 84"/>
                <a:gd name="T12" fmla="*/ 22 w 84"/>
                <a:gd name="T13" fmla="*/ 66 h 84"/>
                <a:gd name="T14" fmla="*/ 42 w 84"/>
                <a:gd name="T15" fmla="*/ 72 h 84"/>
                <a:gd name="T16" fmla="*/ 48 w 84"/>
                <a:gd name="T17" fmla="*/ 72 h 84"/>
                <a:gd name="T18" fmla="*/ 60 w 84"/>
                <a:gd name="T19" fmla="*/ 66 h 84"/>
                <a:gd name="T20" fmla="*/ 66 w 84"/>
                <a:gd name="T21" fmla="*/ 62 h 84"/>
                <a:gd name="T22" fmla="*/ 72 w 84"/>
                <a:gd name="T23" fmla="*/ 40 h 84"/>
                <a:gd name="T24" fmla="*/ 68 w 84"/>
                <a:gd name="T25" fmla="*/ 28 h 84"/>
                <a:gd name="T26" fmla="*/ 62 w 84"/>
                <a:gd name="T27" fmla="*/ 20 h 84"/>
                <a:gd name="T28" fmla="*/ 42 w 84"/>
                <a:gd name="T29" fmla="*/ 12 h 84"/>
                <a:gd name="T30" fmla="*/ 42 w 84"/>
                <a:gd name="T31" fmla="*/ 84 h 84"/>
                <a:gd name="T32" fmla="*/ 34 w 84"/>
                <a:gd name="T33" fmla="*/ 84 h 84"/>
                <a:gd name="T34" fmla="*/ 20 w 84"/>
                <a:gd name="T35" fmla="*/ 78 h 84"/>
                <a:gd name="T36" fmla="*/ 14 w 84"/>
                <a:gd name="T37" fmla="*/ 74 h 84"/>
                <a:gd name="T38" fmla="*/ 4 w 84"/>
                <a:gd name="T39" fmla="*/ 62 h 84"/>
                <a:gd name="T40" fmla="*/ 0 w 84"/>
                <a:gd name="T41" fmla="*/ 46 h 84"/>
                <a:gd name="T42" fmla="*/ 2 w 84"/>
                <a:gd name="T43" fmla="*/ 30 h 84"/>
                <a:gd name="T44" fmla="*/ 10 w 84"/>
                <a:gd name="T45" fmla="*/ 16 h 84"/>
                <a:gd name="T46" fmla="*/ 16 w 84"/>
                <a:gd name="T47" fmla="*/ 10 h 84"/>
                <a:gd name="T48" fmla="*/ 32 w 84"/>
                <a:gd name="T49" fmla="*/ 2 h 84"/>
                <a:gd name="T50" fmla="*/ 42 w 84"/>
                <a:gd name="T51" fmla="*/ 0 h 84"/>
                <a:gd name="T52" fmla="*/ 56 w 84"/>
                <a:gd name="T53" fmla="*/ 4 h 84"/>
                <a:gd name="T54" fmla="*/ 68 w 84"/>
                <a:gd name="T55" fmla="*/ 10 h 84"/>
                <a:gd name="T56" fmla="*/ 74 w 84"/>
                <a:gd name="T57" fmla="*/ 16 h 84"/>
                <a:gd name="T58" fmla="*/ 82 w 84"/>
                <a:gd name="T59" fmla="*/ 30 h 84"/>
                <a:gd name="T60" fmla="*/ 84 w 84"/>
                <a:gd name="T61" fmla="*/ 38 h 84"/>
                <a:gd name="T62" fmla="*/ 82 w 84"/>
                <a:gd name="T63" fmla="*/ 56 h 84"/>
                <a:gd name="T64" fmla="*/ 74 w 84"/>
                <a:gd name="T65" fmla="*/ 70 h 84"/>
                <a:gd name="T66" fmla="*/ 68 w 84"/>
                <a:gd name="T67" fmla="*/ 76 h 84"/>
                <a:gd name="T68" fmla="*/ 50 w 84"/>
                <a:gd name="T69" fmla="*/ 84 h 84"/>
                <a:gd name="T70" fmla="*/ 42 w 84"/>
                <a:gd name="T71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4" h="84">
                  <a:moveTo>
                    <a:pt x="42" y="12"/>
                  </a:moveTo>
                  <a:lnTo>
                    <a:pt x="42" y="12"/>
                  </a:lnTo>
                  <a:lnTo>
                    <a:pt x="36" y="12"/>
                  </a:lnTo>
                  <a:lnTo>
                    <a:pt x="30" y="14"/>
                  </a:lnTo>
                  <a:lnTo>
                    <a:pt x="24" y="18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6" y="28"/>
                  </a:lnTo>
                  <a:lnTo>
                    <a:pt x="14" y="34"/>
                  </a:lnTo>
                  <a:lnTo>
                    <a:pt x="12" y="44"/>
                  </a:lnTo>
                  <a:lnTo>
                    <a:pt x="14" y="56"/>
                  </a:lnTo>
                  <a:lnTo>
                    <a:pt x="18" y="62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32" y="70"/>
                  </a:lnTo>
                  <a:lnTo>
                    <a:pt x="42" y="72"/>
                  </a:lnTo>
                  <a:lnTo>
                    <a:pt x="42" y="72"/>
                  </a:lnTo>
                  <a:lnTo>
                    <a:pt x="48" y="72"/>
                  </a:lnTo>
                  <a:lnTo>
                    <a:pt x="54" y="70"/>
                  </a:lnTo>
                  <a:lnTo>
                    <a:pt x="60" y="66"/>
                  </a:lnTo>
                  <a:lnTo>
                    <a:pt x="66" y="62"/>
                  </a:lnTo>
                  <a:lnTo>
                    <a:pt x="66" y="62"/>
                  </a:lnTo>
                  <a:lnTo>
                    <a:pt x="70" y="52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68" y="28"/>
                  </a:lnTo>
                  <a:lnTo>
                    <a:pt x="62" y="20"/>
                  </a:lnTo>
                  <a:lnTo>
                    <a:pt x="62" y="20"/>
                  </a:lnTo>
                  <a:lnTo>
                    <a:pt x="52" y="14"/>
                  </a:lnTo>
                  <a:lnTo>
                    <a:pt x="42" y="12"/>
                  </a:lnTo>
                  <a:lnTo>
                    <a:pt x="42" y="12"/>
                  </a:lnTo>
                  <a:close/>
                  <a:moveTo>
                    <a:pt x="42" y="84"/>
                  </a:moveTo>
                  <a:lnTo>
                    <a:pt x="42" y="84"/>
                  </a:lnTo>
                  <a:lnTo>
                    <a:pt x="34" y="84"/>
                  </a:lnTo>
                  <a:lnTo>
                    <a:pt x="28" y="82"/>
                  </a:lnTo>
                  <a:lnTo>
                    <a:pt x="20" y="78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0" y="68"/>
                  </a:lnTo>
                  <a:lnTo>
                    <a:pt x="4" y="62"/>
                  </a:lnTo>
                  <a:lnTo>
                    <a:pt x="2" y="54"/>
                  </a:lnTo>
                  <a:lnTo>
                    <a:pt x="0" y="46"/>
                  </a:lnTo>
                  <a:lnTo>
                    <a:pt x="0" y="38"/>
                  </a:lnTo>
                  <a:lnTo>
                    <a:pt x="2" y="30"/>
                  </a:lnTo>
                  <a:lnTo>
                    <a:pt x="6" y="22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6" y="10"/>
                  </a:lnTo>
                  <a:lnTo>
                    <a:pt x="24" y="4"/>
                  </a:lnTo>
                  <a:lnTo>
                    <a:pt x="32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0" y="2"/>
                  </a:lnTo>
                  <a:lnTo>
                    <a:pt x="56" y="4"/>
                  </a:lnTo>
                  <a:lnTo>
                    <a:pt x="62" y="6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74" y="16"/>
                  </a:lnTo>
                  <a:lnTo>
                    <a:pt x="80" y="24"/>
                  </a:lnTo>
                  <a:lnTo>
                    <a:pt x="82" y="30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4" y="48"/>
                  </a:lnTo>
                  <a:lnTo>
                    <a:pt x="82" y="56"/>
                  </a:lnTo>
                  <a:lnTo>
                    <a:pt x="78" y="62"/>
                  </a:lnTo>
                  <a:lnTo>
                    <a:pt x="74" y="70"/>
                  </a:lnTo>
                  <a:lnTo>
                    <a:pt x="74" y="70"/>
                  </a:lnTo>
                  <a:lnTo>
                    <a:pt x="68" y="76"/>
                  </a:lnTo>
                  <a:lnTo>
                    <a:pt x="60" y="80"/>
                  </a:lnTo>
                  <a:lnTo>
                    <a:pt x="50" y="84"/>
                  </a:lnTo>
                  <a:lnTo>
                    <a:pt x="42" y="84"/>
                  </a:lnTo>
                  <a:lnTo>
                    <a:pt x="42" y="84"/>
                  </a:lnTo>
                  <a:close/>
                </a:path>
              </a:pathLst>
            </a:custGeom>
            <a:solidFill>
              <a:srgbClr val="515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3"/>
            <p:cNvSpPr>
              <a:spLocks/>
            </p:cNvSpPr>
            <p:nvPr/>
          </p:nvSpPr>
          <p:spPr bwMode="auto">
            <a:xfrm>
              <a:off x="7319434" y="4493098"/>
              <a:ext cx="31750" cy="34925"/>
            </a:xfrm>
            <a:custGeom>
              <a:avLst/>
              <a:gdLst>
                <a:gd name="T0" fmla="*/ 8 w 20"/>
                <a:gd name="T1" fmla="*/ 22 h 22"/>
                <a:gd name="T2" fmla="*/ 0 w 20"/>
                <a:gd name="T3" fmla="*/ 14 h 22"/>
                <a:gd name="T4" fmla="*/ 12 w 20"/>
                <a:gd name="T5" fmla="*/ 0 h 22"/>
                <a:gd name="T6" fmla="*/ 20 w 20"/>
                <a:gd name="T7" fmla="*/ 8 h 22"/>
                <a:gd name="T8" fmla="*/ 8 w 20"/>
                <a:gd name="T9" fmla="*/ 22 h 22"/>
                <a:gd name="T10" fmla="*/ 8 w 20"/>
                <a:gd name="T1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2">
                  <a:moveTo>
                    <a:pt x="8" y="22"/>
                  </a:moveTo>
                  <a:lnTo>
                    <a:pt x="0" y="14"/>
                  </a:lnTo>
                  <a:lnTo>
                    <a:pt x="12" y="0"/>
                  </a:lnTo>
                  <a:lnTo>
                    <a:pt x="20" y="8"/>
                  </a:lnTo>
                  <a:lnTo>
                    <a:pt x="8" y="22"/>
                  </a:lnTo>
                  <a:lnTo>
                    <a:pt x="8" y="22"/>
                  </a:lnTo>
                  <a:close/>
                </a:path>
              </a:pathLst>
            </a:custGeom>
            <a:solidFill>
              <a:srgbClr val="515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4"/>
            <p:cNvSpPr>
              <a:spLocks/>
            </p:cNvSpPr>
            <p:nvPr/>
          </p:nvSpPr>
          <p:spPr bwMode="auto">
            <a:xfrm>
              <a:off x="7278159" y="4512148"/>
              <a:ext cx="57150" cy="63500"/>
            </a:xfrm>
            <a:custGeom>
              <a:avLst/>
              <a:gdLst>
                <a:gd name="T0" fmla="*/ 16 w 36"/>
                <a:gd name="T1" fmla="*/ 38 h 40"/>
                <a:gd name="T2" fmla="*/ 16 w 36"/>
                <a:gd name="T3" fmla="*/ 38 h 40"/>
                <a:gd name="T4" fmla="*/ 12 w 36"/>
                <a:gd name="T5" fmla="*/ 40 h 40"/>
                <a:gd name="T6" fmla="*/ 8 w 36"/>
                <a:gd name="T7" fmla="*/ 38 h 40"/>
                <a:gd name="T8" fmla="*/ 2 w 36"/>
                <a:gd name="T9" fmla="*/ 34 h 40"/>
                <a:gd name="T10" fmla="*/ 2 w 36"/>
                <a:gd name="T11" fmla="*/ 34 h 40"/>
                <a:gd name="T12" fmla="*/ 0 w 36"/>
                <a:gd name="T13" fmla="*/ 30 h 40"/>
                <a:gd name="T14" fmla="*/ 2 w 36"/>
                <a:gd name="T15" fmla="*/ 26 h 40"/>
                <a:gd name="T16" fmla="*/ 20 w 36"/>
                <a:gd name="T17" fmla="*/ 2 h 40"/>
                <a:gd name="T18" fmla="*/ 20 w 36"/>
                <a:gd name="T19" fmla="*/ 2 h 40"/>
                <a:gd name="T20" fmla="*/ 24 w 36"/>
                <a:gd name="T21" fmla="*/ 0 h 40"/>
                <a:gd name="T22" fmla="*/ 28 w 36"/>
                <a:gd name="T23" fmla="*/ 2 h 40"/>
                <a:gd name="T24" fmla="*/ 34 w 36"/>
                <a:gd name="T25" fmla="*/ 8 h 40"/>
                <a:gd name="T26" fmla="*/ 34 w 36"/>
                <a:gd name="T27" fmla="*/ 8 h 40"/>
                <a:gd name="T28" fmla="*/ 36 w 36"/>
                <a:gd name="T29" fmla="*/ 12 h 40"/>
                <a:gd name="T30" fmla="*/ 36 w 36"/>
                <a:gd name="T31" fmla="*/ 16 h 40"/>
                <a:gd name="T32" fmla="*/ 16 w 36"/>
                <a:gd name="T33" fmla="*/ 38 h 40"/>
                <a:gd name="T34" fmla="*/ 16 w 36"/>
                <a:gd name="T35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40">
                  <a:moveTo>
                    <a:pt x="16" y="38"/>
                  </a:moveTo>
                  <a:lnTo>
                    <a:pt x="16" y="38"/>
                  </a:lnTo>
                  <a:lnTo>
                    <a:pt x="12" y="40"/>
                  </a:lnTo>
                  <a:lnTo>
                    <a:pt x="8" y="38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2" y="26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4" y="0"/>
                  </a:lnTo>
                  <a:lnTo>
                    <a:pt x="28" y="2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6" y="12"/>
                  </a:lnTo>
                  <a:lnTo>
                    <a:pt x="36" y="16"/>
                  </a:lnTo>
                  <a:lnTo>
                    <a:pt x="16" y="38"/>
                  </a:lnTo>
                  <a:lnTo>
                    <a:pt x="16" y="38"/>
                  </a:lnTo>
                  <a:close/>
                </a:path>
              </a:pathLst>
            </a:custGeom>
            <a:solidFill>
              <a:srgbClr val="515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5"/>
            <p:cNvSpPr>
              <a:spLocks/>
            </p:cNvSpPr>
            <p:nvPr/>
          </p:nvSpPr>
          <p:spPr bwMode="auto">
            <a:xfrm>
              <a:off x="7354359" y="4416898"/>
              <a:ext cx="41275" cy="19050"/>
            </a:xfrm>
            <a:custGeom>
              <a:avLst/>
              <a:gdLst>
                <a:gd name="T0" fmla="*/ 26 w 26"/>
                <a:gd name="T1" fmla="*/ 4 h 12"/>
                <a:gd name="T2" fmla="*/ 26 w 26"/>
                <a:gd name="T3" fmla="*/ 4 h 12"/>
                <a:gd name="T4" fmla="*/ 26 w 26"/>
                <a:gd name="T5" fmla="*/ 6 h 12"/>
                <a:gd name="T6" fmla="*/ 22 w 26"/>
                <a:gd name="T7" fmla="*/ 6 h 12"/>
                <a:gd name="T8" fmla="*/ 18 w 26"/>
                <a:gd name="T9" fmla="*/ 6 h 12"/>
                <a:gd name="T10" fmla="*/ 14 w 26"/>
                <a:gd name="T11" fmla="*/ 6 h 12"/>
                <a:gd name="T12" fmla="*/ 14 w 26"/>
                <a:gd name="T13" fmla="*/ 6 h 12"/>
                <a:gd name="T14" fmla="*/ 8 w 26"/>
                <a:gd name="T15" fmla="*/ 8 h 12"/>
                <a:gd name="T16" fmla="*/ 4 w 26"/>
                <a:gd name="T17" fmla="*/ 10 h 12"/>
                <a:gd name="T18" fmla="*/ 2 w 26"/>
                <a:gd name="T19" fmla="*/ 12 h 12"/>
                <a:gd name="T20" fmla="*/ 0 w 26"/>
                <a:gd name="T21" fmla="*/ 10 h 12"/>
                <a:gd name="T22" fmla="*/ 0 w 26"/>
                <a:gd name="T23" fmla="*/ 10 h 12"/>
                <a:gd name="T24" fmla="*/ 0 w 26"/>
                <a:gd name="T25" fmla="*/ 6 h 12"/>
                <a:gd name="T26" fmla="*/ 4 w 26"/>
                <a:gd name="T27" fmla="*/ 4 h 12"/>
                <a:gd name="T28" fmla="*/ 12 w 26"/>
                <a:gd name="T29" fmla="*/ 0 h 12"/>
                <a:gd name="T30" fmla="*/ 12 w 26"/>
                <a:gd name="T31" fmla="*/ 0 h 12"/>
                <a:gd name="T32" fmla="*/ 20 w 26"/>
                <a:gd name="T33" fmla="*/ 0 h 12"/>
                <a:gd name="T34" fmla="*/ 24 w 26"/>
                <a:gd name="T35" fmla="*/ 2 h 12"/>
                <a:gd name="T36" fmla="*/ 26 w 26"/>
                <a:gd name="T37" fmla="*/ 4 h 12"/>
                <a:gd name="T38" fmla="*/ 26 w 26"/>
                <a:gd name="T3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" h="12">
                  <a:moveTo>
                    <a:pt x="26" y="4"/>
                  </a:moveTo>
                  <a:lnTo>
                    <a:pt x="26" y="4"/>
                  </a:lnTo>
                  <a:lnTo>
                    <a:pt x="26" y="6"/>
                  </a:lnTo>
                  <a:lnTo>
                    <a:pt x="22" y="6"/>
                  </a:lnTo>
                  <a:lnTo>
                    <a:pt x="18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8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4" y="4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6" y="4"/>
                  </a:lnTo>
                  <a:lnTo>
                    <a:pt x="26" y="4"/>
                  </a:lnTo>
                  <a:close/>
                </a:path>
              </a:pathLst>
            </a:custGeom>
            <a:solidFill>
              <a:srgbClr val="515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6"/>
            <p:cNvSpPr>
              <a:spLocks/>
            </p:cNvSpPr>
            <p:nvPr/>
          </p:nvSpPr>
          <p:spPr bwMode="auto">
            <a:xfrm>
              <a:off x="7398809" y="4420073"/>
              <a:ext cx="9525" cy="9525"/>
            </a:xfrm>
            <a:custGeom>
              <a:avLst/>
              <a:gdLst>
                <a:gd name="T0" fmla="*/ 6 w 6"/>
                <a:gd name="T1" fmla="*/ 4 h 6"/>
                <a:gd name="T2" fmla="*/ 6 w 6"/>
                <a:gd name="T3" fmla="*/ 4 h 6"/>
                <a:gd name="T4" fmla="*/ 4 w 6"/>
                <a:gd name="T5" fmla="*/ 6 h 6"/>
                <a:gd name="T6" fmla="*/ 2 w 6"/>
                <a:gd name="T7" fmla="*/ 6 h 6"/>
                <a:gd name="T8" fmla="*/ 2 w 6"/>
                <a:gd name="T9" fmla="*/ 6 h 6"/>
                <a:gd name="T10" fmla="*/ 0 w 6"/>
                <a:gd name="T11" fmla="*/ 4 h 6"/>
                <a:gd name="T12" fmla="*/ 0 w 6"/>
                <a:gd name="T13" fmla="*/ 2 h 6"/>
                <a:gd name="T14" fmla="*/ 0 w 6"/>
                <a:gd name="T15" fmla="*/ 2 h 6"/>
                <a:gd name="T16" fmla="*/ 0 w 6"/>
                <a:gd name="T17" fmla="*/ 0 h 6"/>
                <a:gd name="T18" fmla="*/ 2 w 6"/>
                <a:gd name="T19" fmla="*/ 0 h 6"/>
                <a:gd name="T20" fmla="*/ 2 w 6"/>
                <a:gd name="T21" fmla="*/ 0 h 6"/>
                <a:gd name="T22" fmla="*/ 6 w 6"/>
                <a:gd name="T23" fmla="*/ 2 h 6"/>
                <a:gd name="T24" fmla="*/ 6 w 6"/>
                <a:gd name="T25" fmla="*/ 4 h 6"/>
                <a:gd name="T26" fmla="*/ 6 w 6"/>
                <a:gd name="T2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lnTo>
                    <a:pt x="6" y="4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6" y="2"/>
                  </a:lnTo>
                  <a:lnTo>
                    <a:pt x="6" y="4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515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7"/>
            <p:cNvSpPr>
              <a:spLocks noEditPoints="1"/>
            </p:cNvSpPr>
            <p:nvPr/>
          </p:nvSpPr>
          <p:spPr bwMode="auto">
            <a:xfrm>
              <a:off x="4779434" y="4407373"/>
              <a:ext cx="165100" cy="161925"/>
            </a:xfrm>
            <a:custGeom>
              <a:avLst/>
              <a:gdLst>
                <a:gd name="T0" fmla="*/ 98 w 104"/>
                <a:gd name="T1" fmla="*/ 34 h 102"/>
                <a:gd name="T2" fmla="*/ 52 w 104"/>
                <a:gd name="T3" fmla="*/ 42 h 102"/>
                <a:gd name="T4" fmla="*/ 2 w 104"/>
                <a:gd name="T5" fmla="*/ 32 h 102"/>
                <a:gd name="T6" fmla="*/ 4 w 104"/>
                <a:gd name="T7" fmla="*/ 26 h 102"/>
                <a:gd name="T8" fmla="*/ 52 w 104"/>
                <a:gd name="T9" fmla="*/ 34 h 102"/>
                <a:gd name="T10" fmla="*/ 98 w 104"/>
                <a:gd name="T11" fmla="*/ 26 h 102"/>
                <a:gd name="T12" fmla="*/ 102 w 104"/>
                <a:gd name="T13" fmla="*/ 30 h 102"/>
                <a:gd name="T14" fmla="*/ 98 w 104"/>
                <a:gd name="T15" fmla="*/ 52 h 102"/>
                <a:gd name="T16" fmla="*/ 52 w 104"/>
                <a:gd name="T17" fmla="*/ 60 h 102"/>
                <a:gd name="T18" fmla="*/ 2 w 104"/>
                <a:gd name="T19" fmla="*/ 50 h 102"/>
                <a:gd name="T20" fmla="*/ 4 w 104"/>
                <a:gd name="T21" fmla="*/ 44 h 102"/>
                <a:gd name="T22" fmla="*/ 52 w 104"/>
                <a:gd name="T23" fmla="*/ 52 h 102"/>
                <a:gd name="T24" fmla="*/ 98 w 104"/>
                <a:gd name="T25" fmla="*/ 44 h 102"/>
                <a:gd name="T26" fmla="*/ 102 w 104"/>
                <a:gd name="T27" fmla="*/ 48 h 102"/>
                <a:gd name="T28" fmla="*/ 98 w 104"/>
                <a:gd name="T29" fmla="*/ 68 h 102"/>
                <a:gd name="T30" fmla="*/ 52 w 104"/>
                <a:gd name="T31" fmla="*/ 76 h 102"/>
                <a:gd name="T32" fmla="*/ 2 w 104"/>
                <a:gd name="T33" fmla="*/ 66 h 102"/>
                <a:gd name="T34" fmla="*/ 4 w 104"/>
                <a:gd name="T35" fmla="*/ 60 h 102"/>
                <a:gd name="T36" fmla="*/ 52 w 104"/>
                <a:gd name="T37" fmla="*/ 68 h 102"/>
                <a:gd name="T38" fmla="*/ 98 w 104"/>
                <a:gd name="T39" fmla="*/ 60 h 102"/>
                <a:gd name="T40" fmla="*/ 102 w 104"/>
                <a:gd name="T41" fmla="*/ 64 h 102"/>
                <a:gd name="T42" fmla="*/ 98 w 104"/>
                <a:gd name="T43" fmla="*/ 86 h 102"/>
                <a:gd name="T44" fmla="*/ 52 w 104"/>
                <a:gd name="T45" fmla="*/ 94 h 102"/>
                <a:gd name="T46" fmla="*/ 2 w 104"/>
                <a:gd name="T47" fmla="*/ 84 h 102"/>
                <a:gd name="T48" fmla="*/ 4 w 104"/>
                <a:gd name="T49" fmla="*/ 78 h 102"/>
                <a:gd name="T50" fmla="*/ 52 w 104"/>
                <a:gd name="T51" fmla="*/ 86 h 102"/>
                <a:gd name="T52" fmla="*/ 98 w 104"/>
                <a:gd name="T53" fmla="*/ 78 h 102"/>
                <a:gd name="T54" fmla="*/ 102 w 104"/>
                <a:gd name="T55" fmla="*/ 82 h 102"/>
                <a:gd name="T56" fmla="*/ 88 w 104"/>
                <a:gd name="T57" fmla="*/ 6 h 102"/>
                <a:gd name="T58" fmla="*/ 102 w 104"/>
                <a:gd name="T59" fmla="*/ 14 h 102"/>
                <a:gd name="T60" fmla="*/ 72 w 104"/>
                <a:gd name="T61" fmla="*/ 24 h 102"/>
                <a:gd name="T62" fmla="*/ 16 w 104"/>
                <a:gd name="T63" fmla="*/ 22 h 102"/>
                <a:gd name="T64" fmla="*/ 2 w 104"/>
                <a:gd name="T65" fmla="*/ 14 h 102"/>
                <a:gd name="T66" fmla="*/ 32 w 104"/>
                <a:gd name="T67" fmla="*/ 4 h 102"/>
                <a:gd name="T68" fmla="*/ 104 w 104"/>
                <a:gd name="T69" fmla="*/ 14 h 102"/>
                <a:gd name="T70" fmla="*/ 88 w 104"/>
                <a:gd name="T71" fmla="*/ 4 h 102"/>
                <a:gd name="T72" fmla="*/ 32 w 104"/>
                <a:gd name="T73" fmla="*/ 0 h 102"/>
                <a:gd name="T74" fmla="*/ 0 w 104"/>
                <a:gd name="T75" fmla="*/ 14 h 102"/>
                <a:gd name="T76" fmla="*/ 2 w 104"/>
                <a:gd name="T77" fmla="*/ 26 h 102"/>
                <a:gd name="T78" fmla="*/ 0 w 104"/>
                <a:gd name="T79" fmla="*/ 38 h 102"/>
                <a:gd name="T80" fmla="*/ 2 w 104"/>
                <a:gd name="T81" fmla="*/ 42 h 102"/>
                <a:gd name="T82" fmla="*/ 0 w 104"/>
                <a:gd name="T83" fmla="*/ 54 h 102"/>
                <a:gd name="T84" fmla="*/ 0 w 104"/>
                <a:gd name="T85" fmla="*/ 62 h 102"/>
                <a:gd name="T86" fmla="*/ 0 w 104"/>
                <a:gd name="T87" fmla="*/ 74 h 102"/>
                <a:gd name="T88" fmla="*/ 0 w 104"/>
                <a:gd name="T89" fmla="*/ 82 h 102"/>
                <a:gd name="T90" fmla="*/ 4 w 104"/>
                <a:gd name="T91" fmla="*/ 94 h 102"/>
                <a:gd name="T92" fmla="*/ 52 w 104"/>
                <a:gd name="T93" fmla="*/ 102 h 102"/>
                <a:gd name="T94" fmla="*/ 102 w 104"/>
                <a:gd name="T95" fmla="*/ 92 h 102"/>
                <a:gd name="T96" fmla="*/ 102 w 104"/>
                <a:gd name="T97" fmla="*/ 78 h 102"/>
                <a:gd name="T98" fmla="*/ 104 w 104"/>
                <a:gd name="T99" fmla="*/ 72 h 102"/>
                <a:gd name="T100" fmla="*/ 100 w 104"/>
                <a:gd name="T101" fmla="*/ 60 h 102"/>
                <a:gd name="T102" fmla="*/ 104 w 104"/>
                <a:gd name="T103" fmla="*/ 48 h 102"/>
                <a:gd name="T104" fmla="*/ 100 w 104"/>
                <a:gd name="T105" fmla="*/ 42 h 102"/>
                <a:gd name="T106" fmla="*/ 104 w 104"/>
                <a:gd name="T107" fmla="*/ 30 h 102"/>
                <a:gd name="T108" fmla="*/ 102 w 104"/>
                <a:gd name="T109" fmla="*/ 2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4" h="102">
                  <a:moveTo>
                    <a:pt x="102" y="30"/>
                  </a:moveTo>
                  <a:lnTo>
                    <a:pt x="102" y="30"/>
                  </a:lnTo>
                  <a:lnTo>
                    <a:pt x="100" y="32"/>
                  </a:lnTo>
                  <a:lnTo>
                    <a:pt x="98" y="34"/>
                  </a:lnTo>
                  <a:lnTo>
                    <a:pt x="88" y="38"/>
                  </a:lnTo>
                  <a:lnTo>
                    <a:pt x="72" y="42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32" y="42"/>
                  </a:lnTo>
                  <a:lnTo>
                    <a:pt x="16" y="38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4" y="30"/>
                  </a:lnTo>
                  <a:lnTo>
                    <a:pt x="24" y="32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78" y="32"/>
                  </a:lnTo>
                  <a:lnTo>
                    <a:pt x="90" y="30"/>
                  </a:lnTo>
                  <a:lnTo>
                    <a:pt x="98" y="26"/>
                  </a:lnTo>
                  <a:lnTo>
                    <a:pt x="98" y="26"/>
                  </a:lnTo>
                  <a:lnTo>
                    <a:pt x="100" y="28"/>
                  </a:lnTo>
                  <a:lnTo>
                    <a:pt x="102" y="30"/>
                  </a:lnTo>
                  <a:lnTo>
                    <a:pt x="102" y="30"/>
                  </a:lnTo>
                  <a:close/>
                  <a:moveTo>
                    <a:pt x="102" y="48"/>
                  </a:moveTo>
                  <a:lnTo>
                    <a:pt x="102" y="48"/>
                  </a:lnTo>
                  <a:lnTo>
                    <a:pt x="100" y="50"/>
                  </a:lnTo>
                  <a:lnTo>
                    <a:pt x="98" y="52"/>
                  </a:lnTo>
                  <a:lnTo>
                    <a:pt x="88" y="56"/>
                  </a:lnTo>
                  <a:lnTo>
                    <a:pt x="72" y="58"/>
                  </a:lnTo>
                  <a:lnTo>
                    <a:pt x="52" y="60"/>
                  </a:lnTo>
                  <a:lnTo>
                    <a:pt x="52" y="60"/>
                  </a:lnTo>
                  <a:lnTo>
                    <a:pt x="32" y="58"/>
                  </a:lnTo>
                  <a:lnTo>
                    <a:pt x="16" y="56"/>
                  </a:lnTo>
                  <a:lnTo>
                    <a:pt x="4" y="52"/>
                  </a:lnTo>
                  <a:lnTo>
                    <a:pt x="2" y="50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2" y="46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14" y="46"/>
                  </a:lnTo>
                  <a:lnTo>
                    <a:pt x="24" y="50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78" y="50"/>
                  </a:lnTo>
                  <a:lnTo>
                    <a:pt x="90" y="46"/>
                  </a:lnTo>
                  <a:lnTo>
                    <a:pt x="98" y="44"/>
                  </a:lnTo>
                  <a:lnTo>
                    <a:pt x="98" y="44"/>
                  </a:lnTo>
                  <a:lnTo>
                    <a:pt x="100" y="46"/>
                  </a:lnTo>
                  <a:lnTo>
                    <a:pt x="102" y="48"/>
                  </a:lnTo>
                  <a:lnTo>
                    <a:pt x="102" y="48"/>
                  </a:lnTo>
                  <a:close/>
                  <a:moveTo>
                    <a:pt x="102" y="64"/>
                  </a:moveTo>
                  <a:lnTo>
                    <a:pt x="102" y="64"/>
                  </a:lnTo>
                  <a:lnTo>
                    <a:pt x="100" y="66"/>
                  </a:lnTo>
                  <a:lnTo>
                    <a:pt x="98" y="68"/>
                  </a:lnTo>
                  <a:lnTo>
                    <a:pt x="88" y="72"/>
                  </a:lnTo>
                  <a:lnTo>
                    <a:pt x="72" y="76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32" y="76"/>
                  </a:lnTo>
                  <a:lnTo>
                    <a:pt x="16" y="72"/>
                  </a:lnTo>
                  <a:lnTo>
                    <a:pt x="4" y="68"/>
                  </a:lnTo>
                  <a:lnTo>
                    <a:pt x="2" y="66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2" y="62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14" y="64"/>
                  </a:lnTo>
                  <a:lnTo>
                    <a:pt x="24" y="66"/>
                  </a:lnTo>
                  <a:lnTo>
                    <a:pt x="52" y="68"/>
                  </a:lnTo>
                  <a:lnTo>
                    <a:pt x="52" y="68"/>
                  </a:lnTo>
                  <a:lnTo>
                    <a:pt x="78" y="66"/>
                  </a:lnTo>
                  <a:lnTo>
                    <a:pt x="90" y="64"/>
                  </a:lnTo>
                  <a:lnTo>
                    <a:pt x="98" y="60"/>
                  </a:lnTo>
                  <a:lnTo>
                    <a:pt x="98" y="60"/>
                  </a:lnTo>
                  <a:lnTo>
                    <a:pt x="100" y="62"/>
                  </a:lnTo>
                  <a:lnTo>
                    <a:pt x="102" y="64"/>
                  </a:lnTo>
                  <a:lnTo>
                    <a:pt x="102" y="64"/>
                  </a:lnTo>
                  <a:close/>
                  <a:moveTo>
                    <a:pt x="102" y="82"/>
                  </a:moveTo>
                  <a:lnTo>
                    <a:pt x="102" y="82"/>
                  </a:lnTo>
                  <a:lnTo>
                    <a:pt x="100" y="84"/>
                  </a:lnTo>
                  <a:lnTo>
                    <a:pt x="98" y="86"/>
                  </a:lnTo>
                  <a:lnTo>
                    <a:pt x="88" y="90"/>
                  </a:lnTo>
                  <a:lnTo>
                    <a:pt x="72" y="92"/>
                  </a:lnTo>
                  <a:lnTo>
                    <a:pt x="52" y="94"/>
                  </a:lnTo>
                  <a:lnTo>
                    <a:pt x="52" y="94"/>
                  </a:lnTo>
                  <a:lnTo>
                    <a:pt x="32" y="92"/>
                  </a:lnTo>
                  <a:lnTo>
                    <a:pt x="16" y="90"/>
                  </a:lnTo>
                  <a:lnTo>
                    <a:pt x="4" y="86"/>
                  </a:lnTo>
                  <a:lnTo>
                    <a:pt x="2" y="84"/>
                  </a:lnTo>
                  <a:lnTo>
                    <a:pt x="2" y="82"/>
                  </a:lnTo>
                  <a:lnTo>
                    <a:pt x="2" y="82"/>
                  </a:lnTo>
                  <a:lnTo>
                    <a:pt x="2" y="80"/>
                  </a:lnTo>
                  <a:lnTo>
                    <a:pt x="4" y="78"/>
                  </a:lnTo>
                  <a:lnTo>
                    <a:pt x="4" y="78"/>
                  </a:lnTo>
                  <a:lnTo>
                    <a:pt x="14" y="80"/>
                  </a:lnTo>
                  <a:lnTo>
                    <a:pt x="24" y="84"/>
                  </a:lnTo>
                  <a:lnTo>
                    <a:pt x="52" y="86"/>
                  </a:lnTo>
                  <a:lnTo>
                    <a:pt x="52" y="86"/>
                  </a:lnTo>
                  <a:lnTo>
                    <a:pt x="78" y="84"/>
                  </a:lnTo>
                  <a:lnTo>
                    <a:pt x="90" y="80"/>
                  </a:lnTo>
                  <a:lnTo>
                    <a:pt x="98" y="78"/>
                  </a:lnTo>
                  <a:lnTo>
                    <a:pt x="98" y="78"/>
                  </a:lnTo>
                  <a:lnTo>
                    <a:pt x="100" y="80"/>
                  </a:lnTo>
                  <a:lnTo>
                    <a:pt x="102" y="82"/>
                  </a:lnTo>
                  <a:lnTo>
                    <a:pt x="102" y="82"/>
                  </a:lnTo>
                  <a:close/>
                  <a:moveTo>
                    <a:pt x="52" y="2"/>
                  </a:moveTo>
                  <a:lnTo>
                    <a:pt x="52" y="2"/>
                  </a:lnTo>
                  <a:lnTo>
                    <a:pt x="72" y="4"/>
                  </a:lnTo>
                  <a:lnTo>
                    <a:pt x="88" y="6"/>
                  </a:lnTo>
                  <a:lnTo>
                    <a:pt x="98" y="10"/>
                  </a:lnTo>
                  <a:lnTo>
                    <a:pt x="100" y="12"/>
                  </a:lnTo>
                  <a:lnTo>
                    <a:pt x="102" y="14"/>
                  </a:lnTo>
                  <a:lnTo>
                    <a:pt x="102" y="14"/>
                  </a:lnTo>
                  <a:lnTo>
                    <a:pt x="100" y="16"/>
                  </a:lnTo>
                  <a:lnTo>
                    <a:pt x="98" y="18"/>
                  </a:lnTo>
                  <a:lnTo>
                    <a:pt x="88" y="22"/>
                  </a:lnTo>
                  <a:lnTo>
                    <a:pt x="72" y="24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32" y="24"/>
                  </a:lnTo>
                  <a:lnTo>
                    <a:pt x="16" y="22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4" y="10"/>
                  </a:lnTo>
                  <a:lnTo>
                    <a:pt x="16" y="6"/>
                  </a:lnTo>
                  <a:lnTo>
                    <a:pt x="32" y="4"/>
                  </a:lnTo>
                  <a:lnTo>
                    <a:pt x="52" y="2"/>
                  </a:lnTo>
                  <a:lnTo>
                    <a:pt x="52" y="2"/>
                  </a:lnTo>
                  <a:close/>
                  <a:moveTo>
                    <a:pt x="104" y="20"/>
                  </a:moveTo>
                  <a:lnTo>
                    <a:pt x="104" y="14"/>
                  </a:lnTo>
                  <a:lnTo>
                    <a:pt x="104" y="14"/>
                  </a:lnTo>
                  <a:lnTo>
                    <a:pt x="102" y="10"/>
                  </a:lnTo>
                  <a:lnTo>
                    <a:pt x="100" y="8"/>
                  </a:lnTo>
                  <a:lnTo>
                    <a:pt x="88" y="4"/>
                  </a:lnTo>
                  <a:lnTo>
                    <a:pt x="70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32" y="0"/>
                  </a:lnTo>
                  <a:lnTo>
                    <a:pt x="16" y="4"/>
                  </a:lnTo>
                  <a:lnTo>
                    <a:pt x="4" y="8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40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8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4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0" y="78"/>
                  </a:lnTo>
                  <a:lnTo>
                    <a:pt x="0" y="82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2"/>
                  </a:lnTo>
                  <a:lnTo>
                    <a:pt x="4" y="94"/>
                  </a:lnTo>
                  <a:lnTo>
                    <a:pt x="16" y="98"/>
                  </a:lnTo>
                  <a:lnTo>
                    <a:pt x="32" y="102"/>
                  </a:lnTo>
                  <a:lnTo>
                    <a:pt x="52" y="102"/>
                  </a:lnTo>
                  <a:lnTo>
                    <a:pt x="52" y="102"/>
                  </a:lnTo>
                  <a:lnTo>
                    <a:pt x="70" y="102"/>
                  </a:lnTo>
                  <a:lnTo>
                    <a:pt x="88" y="98"/>
                  </a:lnTo>
                  <a:lnTo>
                    <a:pt x="100" y="94"/>
                  </a:lnTo>
                  <a:lnTo>
                    <a:pt x="102" y="92"/>
                  </a:lnTo>
                  <a:lnTo>
                    <a:pt x="104" y="88"/>
                  </a:lnTo>
                  <a:lnTo>
                    <a:pt x="104" y="82"/>
                  </a:lnTo>
                  <a:lnTo>
                    <a:pt x="104" y="82"/>
                  </a:lnTo>
                  <a:lnTo>
                    <a:pt x="102" y="78"/>
                  </a:lnTo>
                  <a:lnTo>
                    <a:pt x="100" y="76"/>
                  </a:lnTo>
                  <a:lnTo>
                    <a:pt x="100" y="76"/>
                  </a:lnTo>
                  <a:lnTo>
                    <a:pt x="102" y="74"/>
                  </a:lnTo>
                  <a:lnTo>
                    <a:pt x="104" y="72"/>
                  </a:lnTo>
                  <a:lnTo>
                    <a:pt x="104" y="64"/>
                  </a:lnTo>
                  <a:lnTo>
                    <a:pt x="104" y="64"/>
                  </a:lnTo>
                  <a:lnTo>
                    <a:pt x="102" y="62"/>
                  </a:lnTo>
                  <a:lnTo>
                    <a:pt x="100" y="60"/>
                  </a:lnTo>
                  <a:lnTo>
                    <a:pt x="100" y="60"/>
                  </a:lnTo>
                  <a:lnTo>
                    <a:pt x="102" y="58"/>
                  </a:lnTo>
                  <a:lnTo>
                    <a:pt x="104" y="54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2" y="44"/>
                  </a:lnTo>
                  <a:lnTo>
                    <a:pt x="100" y="42"/>
                  </a:lnTo>
                  <a:lnTo>
                    <a:pt x="100" y="42"/>
                  </a:lnTo>
                  <a:lnTo>
                    <a:pt x="102" y="40"/>
                  </a:lnTo>
                  <a:lnTo>
                    <a:pt x="104" y="38"/>
                  </a:lnTo>
                  <a:lnTo>
                    <a:pt x="104" y="30"/>
                  </a:lnTo>
                  <a:lnTo>
                    <a:pt x="104" y="30"/>
                  </a:lnTo>
                  <a:lnTo>
                    <a:pt x="102" y="28"/>
                  </a:lnTo>
                  <a:lnTo>
                    <a:pt x="100" y="26"/>
                  </a:lnTo>
                  <a:lnTo>
                    <a:pt x="100" y="26"/>
                  </a:lnTo>
                  <a:lnTo>
                    <a:pt x="102" y="24"/>
                  </a:lnTo>
                  <a:lnTo>
                    <a:pt x="104" y="20"/>
                  </a:lnTo>
                  <a:lnTo>
                    <a:pt x="104" y="20"/>
                  </a:lnTo>
                  <a:close/>
                </a:path>
              </a:pathLst>
            </a:custGeom>
            <a:solidFill>
              <a:srgbClr val="5D7A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68"/>
            <p:cNvSpPr>
              <a:spLocks noEditPoints="1"/>
            </p:cNvSpPr>
            <p:nvPr/>
          </p:nvSpPr>
          <p:spPr bwMode="auto">
            <a:xfrm>
              <a:off x="6033559" y="5089998"/>
              <a:ext cx="165100" cy="196850"/>
            </a:xfrm>
            <a:custGeom>
              <a:avLst/>
              <a:gdLst>
                <a:gd name="T0" fmla="*/ 36 w 104"/>
                <a:gd name="T1" fmla="*/ 6 h 124"/>
                <a:gd name="T2" fmla="*/ 34 w 104"/>
                <a:gd name="T3" fmla="*/ 8 h 124"/>
                <a:gd name="T4" fmla="*/ 34 w 104"/>
                <a:gd name="T5" fmla="*/ 10 h 124"/>
                <a:gd name="T6" fmla="*/ 38 w 104"/>
                <a:gd name="T7" fmla="*/ 12 h 124"/>
                <a:gd name="T8" fmla="*/ 38 w 104"/>
                <a:gd name="T9" fmla="*/ 38 h 124"/>
                <a:gd name="T10" fmla="*/ 32 w 104"/>
                <a:gd name="T11" fmla="*/ 66 h 124"/>
                <a:gd name="T12" fmla="*/ 6 w 104"/>
                <a:gd name="T13" fmla="*/ 110 h 124"/>
                <a:gd name="T14" fmla="*/ 6 w 104"/>
                <a:gd name="T15" fmla="*/ 116 h 124"/>
                <a:gd name="T16" fmla="*/ 8 w 104"/>
                <a:gd name="T17" fmla="*/ 118 h 124"/>
                <a:gd name="T18" fmla="*/ 94 w 104"/>
                <a:gd name="T19" fmla="*/ 118 h 124"/>
                <a:gd name="T20" fmla="*/ 96 w 104"/>
                <a:gd name="T21" fmla="*/ 118 h 124"/>
                <a:gd name="T22" fmla="*/ 98 w 104"/>
                <a:gd name="T23" fmla="*/ 116 h 124"/>
                <a:gd name="T24" fmla="*/ 98 w 104"/>
                <a:gd name="T25" fmla="*/ 110 h 124"/>
                <a:gd name="T26" fmla="*/ 74 w 104"/>
                <a:gd name="T27" fmla="*/ 66 h 124"/>
                <a:gd name="T28" fmla="*/ 66 w 104"/>
                <a:gd name="T29" fmla="*/ 40 h 124"/>
                <a:gd name="T30" fmla="*/ 68 w 104"/>
                <a:gd name="T31" fmla="*/ 12 h 124"/>
                <a:gd name="T32" fmla="*/ 70 w 104"/>
                <a:gd name="T33" fmla="*/ 10 h 124"/>
                <a:gd name="T34" fmla="*/ 70 w 104"/>
                <a:gd name="T35" fmla="*/ 8 h 124"/>
                <a:gd name="T36" fmla="*/ 68 w 104"/>
                <a:gd name="T37" fmla="*/ 6 h 124"/>
                <a:gd name="T38" fmla="*/ 36 w 104"/>
                <a:gd name="T39" fmla="*/ 6 h 124"/>
                <a:gd name="T40" fmla="*/ 10 w 104"/>
                <a:gd name="T41" fmla="*/ 124 h 124"/>
                <a:gd name="T42" fmla="*/ 6 w 104"/>
                <a:gd name="T43" fmla="*/ 122 h 124"/>
                <a:gd name="T44" fmla="*/ 2 w 104"/>
                <a:gd name="T45" fmla="*/ 118 h 124"/>
                <a:gd name="T46" fmla="*/ 2 w 104"/>
                <a:gd name="T47" fmla="*/ 108 h 124"/>
                <a:gd name="T48" fmla="*/ 26 w 104"/>
                <a:gd name="T49" fmla="*/ 64 h 124"/>
                <a:gd name="T50" fmla="*/ 32 w 104"/>
                <a:gd name="T51" fmla="*/ 38 h 124"/>
                <a:gd name="T52" fmla="*/ 32 w 104"/>
                <a:gd name="T53" fmla="*/ 16 h 124"/>
                <a:gd name="T54" fmla="*/ 30 w 104"/>
                <a:gd name="T55" fmla="*/ 8 h 124"/>
                <a:gd name="T56" fmla="*/ 32 w 104"/>
                <a:gd name="T57" fmla="*/ 2 h 124"/>
                <a:gd name="T58" fmla="*/ 68 w 104"/>
                <a:gd name="T59" fmla="*/ 0 h 124"/>
                <a:gd name="T60" fmla="*/ 74 w 104"/>
                <a:gd name="T61" fmla="*/ 2 h 124"/>
                <a:gd name="T62" fmla="*/ 76 w 104"/>
                <a:gd name="T63" fmla="*/ 8 h 124"/>
                <a:gd name="T64" fmla="*/ 72 w 104"/>
                <a:gd name="T65" fmla="*/ 16 h 124"/>
                <a:gd name="T66" fmla="*/ 72 w 104"/>
                <a:gd name="T67" fmla="*/ 40 h 124"/>
                <a:gd name="T68" fmla="*/ 78 w 104"/>
                <a:gd name="T69" fmla="*/ 64 h 124"/>
                <a:gd name="T70" fmla="*/ 104 w 104"/>
                <a:gd name="T71" fmla="*/ 108 h 124"/>
                <a:gd name="T72" fmla="*/ 104 w 104"/>
                <a:gd name="T73" fmla="*/ 118 h 124"/>
                <a:gd name="T74" fmla="*/ 100 w 104"/>
                <a:gd name="T75" fmla="*/ 122 h 124"/>
                <a:gd name="T76" fmla="*/ 94 w 104"/>
                <a:gd name="T77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4" h="124">
                  <a:moveTo>
                    <a:pt x="36" y="6"/>
                  </a:moveTo>
                  <a:lnTo>
                    <a:pt x="36" y="6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10"/>
                  </a:lnTo>
                  <a:lnTo>
                    <a:pt x="36" y="10"/>
                  </a:lnTo>
                  <a:lnTo>
                    <a:pt x="38" y="12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6" y="52"/>
                  </a:lnTo>
                  <a:lnTo>
                    <a:pt x="32" y="66"/>
                  </a:lnTo>
                  <a:lnTo>
                    <a:pt x="6" y="110"/>
                  </a:lnTo>
                  <a:lnTo>
                    <a:pt x="6" y="110"/>
                  </a:lnTo>
                  <a:lnTo>
                    <a:pt x="6" y="114"/>
                  </a:lnTo>
                  <a:lnTo>
                    <a:pt x="6" y="116"/>
                  </a:lnTo>
                  <a:lnTo>
                    <a:pt x="6" y="116"/>
                  </a:lnTo>
                  <a:lnTo>
                    <a:pt x="8" y="118"/>
                  </a:lnTo>
                  <a:lnTo>
                    <a:pt x="10" y="118"/>
                  </a:lnTo>
                  <a:lnTo>
                    <a:pt x="94" y="118"/>
                  </a:lnTo>
                  <a:lnTo>
                    <a:pt x="94" y="118"/>
                  </a:lnTo>
                  <a:lnTo>
                    <a:pt x="96" y="118"/>
                  </a:lnTo>
                  <a:lnTo>
                    <a:pt x="98" y="116"/>
                  </a:lnTo>
                  <a:lnTo>
                    <a:pt x="98" y="116"/>
                  </a:lnTo>
                  <a:lnTo>
                    <a:pt x="100" y="114"/>
                  </a:lnTo>
                  <a:lnTo>
                    <a:pt x="98" y="110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68" y="54"/>
                  </a:lnTo>
                  <a:lnTo>
                    <a:pt x="66" y="40"/>
                  </a:lnTo>
                  <a:lnTo>
                    <a:pt x="66" y="12"/>
                  </a:lnTo>
                  <a:lnTo>
                    <a:pt x="68" y="12"/>
                  </a:lnTo>
                  <a:lnTo>
                    <a:pt x="68" y="12"/>
                  </a:lnTo>
                  <a:lnTo>
                    <a:pt x="70" y="10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68" y="6"/>
                  </a:lnTo>
                  <a:lnTo>
                    <a:pt x="36" y="6"/>
                  </a:lnTo>
                  <a:lnTo>
                    <a:pt x="36" y="6"/>
                  </a:lnTo>
                  <a:close/>
                  <a:moveTo>
                    <a:pt x="94" y="124"/>
                  </a:moveTo>
                  <a:lnTo>
                    <a:pt x="10" y="124"/>
                  </a:lnTo>
                  <a:lnTo>
                    <a:pt x="10" y="124"/>
                  </a:lnTo>
                  <a:lnTo>
                    <a:pt x="6" y="122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0" y="114"/>
                  </a:lnTo>
                  <a:lnTo>
                    <a:pt x="2" y="108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30" y="52"/>
                  </a:lnTo>
                  <a:lnTo>
                    <a:pt x="32" y="38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2" y="2"/>
                  </a:lnTo>
                  <a:lnTo>
                    <a:pt x="36" y="0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74" y="2"/>
                  </a:lnTo>
                  <a:lnTo>
                    <a:pt x="76" y="8"/>
                  </a:lnTo>
                  <a:lnTo>
                    <a:pt x="76" y="8"/>
                  </a:lnTo>
                  <a:lnTo>
                    <a:pt x="76" y="12"/>
                  </a:lnTo>
                  <a:lnTo>
                    <a:pt x="72" y="16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74" y="52"/>
                  </a:lnTo>
                  <a:lnTo>
                    <a:pt x="78" y="64"/>
                  </a:lnTo>
                  <a:lnTo>
                    <a:pt x="104" y="108"/>
                  </a:lnTo>
                  <a:lnTo>
                    <a:pt x="104" y="108"/>
                  </a:lnTo>
                  <a:lnTo>
                    <a:pt x="104" y="114"/>
                  </a:lnTo>
                  <a:lnTo>
                    <a:pt x="104" y="118"/>
                  </a:lnTo>
                  <a:lnTo>
                    <a:pt x="104" y="118"/>
                  </a:lnTo>
                  <a:lnTo>
                    <a:pt x="100" y="122"/>
                  </a:lnTo>
                  <a:lnTo>
                    <a:pt x="94" y="124"/>
                  </a:lnTo>
                  <a:lnTo>
                    <a:pt x="94" y="124"/>
                  </a:lnTo>
                  <a:close/>
                </a:path>
              </a:pathLst>
            </a:custGeom>
            <a:solidFill>
              <a:srgbClr val="518E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69"/>
            <p:cNvSpPr>
              <a:spLocks noEditPoints="1"/>
            </p:cNvSpPr>
            <p:nvPr/>
          </p:nvSpPr>
          <p:spPr bwMode="auto">
            <a:xfrm>
              <a:off x="6055784" y="5201123"/>
              <a:ext cx="120650" cy="66675"/>
            </a:xfrm>
            <a:custGeom>
              <a:avLst/>
              <a:gdLst>
                <a:gd name="T0" fmla="*/ 50 w 76"/>
                <a:gd name="T1" fmla="*/ 36 h 42"/>
                <a:gd name="T2" fmla="*/ 50 w 76"/>
                <a:gd name="T3" fmla="*/ 36 h 42"/>
                <a:gd name="T4" fmla="*/ 48 w 76"/>
                <a:gd name="T5" fmla="*/ 36 h 42"/>
                <a:gd name="T6" fmla="*/ 46 w 76"/>
                <a:gd name="T7" fmla="*/ 34 h 42"/>
                <a:gd name="T8" fmla="*/ 46 w 76"/>
                <a:gd name="T9" fmla="*/ 34 h 42"/>
                <a:gd name="T10" fmla="*/ 48 w 76"/>
                <a:gd name="T11" fmla="*/ 32 h 42"/>
                <a:gd name="T12" fmla="*/ 50 w 76"/>
                <a:gd name="T13" fmla="*/ 30 h 42"/>
                <a:gd name="T14" fmla="*/ 50 w 76"/>
                <a:gd name="T15" fmla="*/ 30 h 42"/>
                <a:gd name="T16" fmla="*/ 52 w 76"/>
                <a:gd name="T17" fmla="*/ 32 h 42"/>
                <a:gd name="T18" fmla="*/ 52 w 76"/>
                <a:gd name="T19" fmla="*/ 34 h 42"/>
                <a:gd name="T20" fmla="*/ 52 w 76"/>
                <a:gd name="T21" fmla="*/ 34 h 42"/>
                <a:gd name="T22" fmla="*/ 52 w 76"/>
                <a:gd name="T23" fmla="*/ 36 h 42"/>
                <a:gd name="T24" fmla="*/ 50 w 76"/>
                <a:gd name="T25" fmla="*/ 36 h 42"/>
                <a:gd name="T26" fmla="*/ 50 w 76"/>
                <a:gd name="T27" fmla="*/ 36 h 42"/>
                <a:gd name="T28" fmla="*/ 42 w 76"/>
                <a:gd name="T29" fmla="*/ 12 h 42"/>
                <a:gd name="T30" fmla="*/ 42 w 76"/>
                <a:gd name="T31" fmla="*/ 12 h 42"/>
                <a:gd name="T32" fmla="*/ 44 w 76"/>
                <a:gd name="T33" fmla="*/ 8 h 42"/>
                <a:gd name="T34" fmla="*/ 46 w 76"/>
                <a:gd name="T35" fmla="*/ 8 h 42"/>
                <a:gd name="T36" fmla="*/ 46 w 76"/>
                <a:gd name="T37" fmla="*/ 8 h 42"/>
                <a:gd name="T38" fmla="*/ 48 w 76"/>
                <a:gd name="T39" fmla="*/ 8 h 42"/>
                <a:gd name="T40" fmla="*/ 48 w 76"/>
                <a:gd name="T41" fmla="*/ 12 h 42"/>
                <a:gd name="T42" fmla="*/ 48 w 76"/>
                <a:gd name="T43" fmla="*/ 12 h 42"/>
                <a:gd name="T44" fmla="*/ 48 w 76"/>
                <a:gd name="T45" fmla="*/ 14 h 42"/>
                <a:gd name="T46" fmla="*/ 46 w 76"/>
                <a:gd name="T47" fmla="*/ 14 h 42"/>
                <a:gd name="T48" fmla="*/ 46 w 76"/>
                <a:gd name="T49" fmla="*/ 14 h 42"/>
                <a:gd name="T50" fmla="*/ 44 w 76"/>
                <a:gd name="T51" fmla="*/ 14 h 42"/>
                <a:gd name="T52" fmla="*/ 42 w 76"/>
                <a:gd name="T53" fmla="*/ 12 h 42"/>
                <a:gd name="T54" fmla="*/ 42 w 76"/>
                <a:gd name="T55" fmla="*/ 12 h 42"/>
                <a:gd name="T56" fmla="*/ 24 w 76"/>
                <a:gd name="T57" fmla="*/ 26 h 42"/>
                <a:gd name="T58" fmla="*/ 24 w 76"/>
                <a:gd name="T59" fmla="*/ 26 h 42"/>
                <a:gd name="T60" fmla="*/ 22 w 76"/>
                <a:gd name="T61" fmla="*/ 26 h 42"/>
                <a:gd name="T62" fmla="*/ 20 w 76"/>
                <a:gd name="T63" fmla="*/ 24 h 42"/>
                <a:gd name="T64" fmla="*/ 20 w 76"/>
                <a:gd name="T65" fmla="*/ 24 h 42"/>
                <a:gd name="T66" fmla="*/ 22 w 76"/>
                <a:gd name="T67" fmla="*/ 22 h 42"/>
                <a:gd name="T68" fmla="*/ 24 w 76"/>
                <a:gd name="T69" fmla="*/ 20 h 42"/>
                <a:gd name="T70" fmla="*/ 24 w 76"/>
                <a:gd name="T71" fmla="*/ 20 h 42"/>
                <a:gd name="T72" fmla="*/ 26 w 76"/>
                <a:gd name="T73" fmla="*/ 22 h 42"/>
                <a:gd name="T74" fmla="*/ 26 w 76"/>
                <a:gd name="T75" fmla="*/ 24 h 42"/>
                <a:gd name="T76" fmla="*/ 26 w 76"/>
                <a:gd name="T77" fmla="*/ 24 h 42"/>
                <a:gd name="T78" fmla="*/ 26 w 76"/>
                <a:gd name="T79" fmla="*/ 26 h 42"/>
                <a:gd name="T80" fmla="*/ 24 w 76"/>
                <a:gd name="T81" fmla="*/ 26 h 42"/>
                <a:gd name="T82" fmla="*/ 24 w 76"/>
                <a:gd name="T83" fmla="*/ 26 h 42"/>
                <a:gd name="T84" fmla="*/ 74 w 76"/>
                <a:gd name="T85" fmla="*/ 34 h 42"/>
                <a:gd name="T86" fmla="*/ 74 w 76"/>
                <a:gd name="T87" fmla="*/ 34 h 42"/>
                <a:gd name="T88" fmla="*/ 58 w 76"/>
                <a:gd name="T89" fmla="*/ 0 h 42"/>
                <a:gd name="T90" fmla="*/ 20 w 76"/>
                <a:gd name="T91" fmla="*/ 0 h 42"/>
                <a:gd name="T92" fmla="*/ 20 w 76"/>
                <a:gd name="T93" fmla="*/ 0 h 42"/>
                <a:gd name="T94" fmla="*/ 2 w 76"/>
                <a:gd name="T95" fmla="*/ 34 h 42"/>
                <a:gd name="T96" fmla="*/ 2 w 76"/>
                <a:gd name="T97" fmla="*/ 34 h 42"/>
                <a:gd name="T98" fmla="*/ 0 w 76"/>
                <a:gd name="T99" fmla="*/ 40 h 42"/>
                <a:gd name="T100" fmla="*/ 0 w 76"/>
                <a:gd name="T101" fmla="*/ 42 h 42"/>
                <a:gd name="T102" fmla="*/ 4 w 76"/>
                <a:gd name="T103" fmla="*/ 42 h 42"/>
                <a:gd name="T104" fmla="*/ 74 w 76"/>
                <a:gd name="T105" fmla="*/ 42 h 42"/>
                <a:gd name="T106" fmla="*/ 74 w 76"/>
                <a:gd name="T107" fmla="*/ 42 h 42"/>
                <a:gd name="T108" fmla="*/ 76 w 76"/>
                <a:gd name="T109" fmla="*/ 42 h 42"/>
                <a:gd name="T110" fmla="*/ 76 w 76"/>
                <a:gd name="T111" fmla="*/ 40 h 42"/>
                <a:gd name="T112" fmla="*/ 74 w 76"/>
                <a:gd name="T113" fmla="*/ 34 h 42"/>
                <a:gd name="T114" fmla="*/ 74 w 76"/>
                <a:gd name="T115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6" h="42">
                  <a:moveTo>
                    <a:pt x="50" y="36"/>
                  </a:moveTo>
                  <a:lnTo>
                    <a:pt x="50" y="36"/>
                  </a:lnTo>
                  <a:lnTo>
                    <a:pt x="48" y="36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8" y="32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52" y="32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2" y="36"/>
                  </a:lnTo>
                  <a:lnTo>
                    <a:pt x="50" y="36"/>
                  </a:lnTo>
                  <a:lnTo>
                    <a:pt x="50" y="36"/>
                  </a:lnTo>
                  <a:close/>
                  <a:moveTo>
                    <a:pt x="42" y="12"/>
                  </a:moveTo>
                  <a:lnTo>
                    <a:pt x="42" y="12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8" y="8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8" y="14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44" y="14"/>
                  </a:lnTo>
                  <a:lnTo>
                    <a:pt x="42" y="12"/>
                  </a:lnTo>
                  <a:lnTo>
                    <a:pt x="42" y="12"/>
                  </a:lnTo>
                  <a:close/>
                  <a:moveTo>
                    <a:pt x="24" y="26"/>
                  </a:moveTo>
                  <a:lnTo>
                    <a:pt x="24" y="26"/>
                  </a:lnTo>
                  <a:lnTo>
                    <a:pt x="22" y="26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2" y="22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6" y="22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6" y="26"/>
                  </a:lnTo>
                  <a:lnTo>
                    <a:pt x="24" y="26"/>
                  </a:lnTo>
                  <a:lnTo>
                    <a:pt x="24" y="26"/>
                  </a:lnTo>
                  <a:close/>
                  <a:moveTo>
                    <a:pt x="74" y="34"/>
                  </a:moveTo>
                  <a:lnTo>
                    <a:pt x="74" y="34"/>
                  </a:lnTo>
                  <a:lnTo>
                    <a:pt x="5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4" y="42"/>
                  </a:lnTo>
                  <a:lnTo>
                    <a:pt x="74" y="42"/>
                  </a:lnTo>
                  <a:lnTo>
                    <a:pt x="74" y="42"/>
                  </a:lnTo>
                  <a:lnTo>
                    <a:pt x="76" y="42"/>
                  </a:lnTo>
                  <a:lnTo>
                    <a:pt x="76" y="40"/>
                  </a:lnTo>
                  <a:lnTo>
                    <a:pt x="74" y="34"/>
                  </a:lnTo>
                  <a:lnTo>
                    <a:pt x="74" y="34"/>
                  </a:lnTo>
                  <a:close/>
                </a:path>
              </a:pathLst>
            </a:custGeom>
            <a:solidFill>
              <a:srgbClr val="518E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70"/>
            <p:cNvSpPr>
              <a:spLocks/>
            </p:cNvSpPr>
            <p:nvPr/>
          </p:nvSpPr>
          <p:spPr bwMode="auto">
            <a:xfrm>
              <a:off x="6030384" y="3518373"/>
              <a:ext cx="174625" cy="184150"/>
            </a:xfrm>
            <a:custGeom>
              <a:avLst/>
              <a:gdLst>
                <a:gd name="T0" fmla="*/ 110 w 110"/>
                <a:gd name="T1" fmla="*/ 56 h 116"/>
                <a:gd name="T2" fmla="*/ 110 w 110"/>
                <a:gd name="T3" fmla="*/ 56 h 116"/>
                <a:gd name="T4" fmla="*/ 108 w 110"/>
                <a:gd name="T5" fmla="*/ 66 h 116"/>
                <a:gd name="T6" fmla="*/ 106 w 110"/>
                <a:gd name="T7" fmla="*/ 78 h 116"/>
                <a:gd name="T8" fmla="*/ 100 w 110"/>
                <a:gd name="T9" fmla="*/ 88 h 116"/>
                <a:gd name="T10" fmla="*/ 94 w 110"/>
                <a:gd name="T11" fmla="*/ 98 h 116"/>
                <a:gd name="T12" fmla="*/ 86 w 110"/>
                <a:gd name="T13" fmla="*/ 106 h 116"/>
                <a:gd name="T14" fmla="*/ 76 w 110"/>
                <a:gd name="T15" fmla="*/ 112 h 116"/>
                <a:gd name="T16" fmla="*/ 66 w 110"/>
                <a:gd name="T17" fmla="*/ 116 h 116"/>
                <a:gd name="T18" fmla="*/ 54 w 110"/>
                <a:gd name="T19" fmla="*/ 116 h 116"/>
                <a:gd name="T20" fmla="*/ 54 w 110"/>
                <a:gd name="T21" fmla="*/ 116 h 116"/>
                <a:gd name="T22" fmla="*/ 44 w 110"/>
                <a:gd name="T23" fmla="*/ 116 h 116"/>
                <a:gd name="T24" fmla="*/ 32 w 110"/>
                <a:gd name="T25" fmla="*/ 112 h 116"/>
                <a:gd name="T26" fmla="*/ 24 w 110"/>
                <a:gd name="T27" fmla="*/ 106 h 116"/>
                <a:gd name="T28" fmla="*/ 16 w 110"/>
                <a:gd name="T29" fmla="*/ 98 h 116"/>
                <a:gd name="T30" fmla="*/ 8 w 110"/>
                <a:gd name="T31" fmla="*/ 88 h 116"/>
                <a:gd name="T32" fmla="*/ 4 w 110"/>
                <a:gd name="T33" fmla="*/ 78 h 116"/>
                <a:gd name="T34" fmla="*/ 0 w 110"/>
                <a:gd name="T35" fmla="*/ 66 h 116"/>
                <a:gd name="T36" fmla="*/ 0 w 110"/>
                <a:gd name="T37" fmla="*/ 56 h 116"/>
                <a:gd name="T38" fmla="*/ 0 w 110"/>
                <a:gd name="T39" fmla="*/ 56 h 116"/>
                <a:gd name="T40" fmla="*/ 0 w 110"/>
                <a:gd name="T41" fmla="*/ 44 h 116"/>
                <a:gd name="T42" fmla="*/ 4 w 110"/>
                <a:gd name="T43" fmla="*/ 34 h 116"/>
                <a:gd name="T44" fmla="*/ 8 w 110"/>
                <a:gd name="T45" fmla="*/ 24 h 116"/>
                <a:gd name="T46" fmla="*/ 16 w 110"/>
                <a:gd name="T47" fmla="*/ 16 h 116"/>
                <a:gd name="T48" fmla="*/ 24 w 110"/>
                <a:gd name="T49" fmla="*/ 10 h 116"/>
                <a:gd name="T50" fmla="*/ 32 w 110"/>
                <a:gd name="T51" fmla="*/ 4 h 116"/>
                <a:gd name="T52" fmla="*/ 44 w 110"/>
                <a:gd name="T53" fmla="*/ 2 h 116"/>
                <a:gd name="T54" fmla="*/ 54 w 110"/>
                <a:gd name="T55" fmla="*/ 0 h 116"/>
                <a:gd name="T56" fmla="*/ 54 w 110"/>
                <a:gd name="T57" fmla="*/ 0 h 116"/>
                <a:gd name="T58" fmla="*/ 66 w 110"/>
                <a:gd name="T59" fmla="*/ 2 h 116"/>
                <a:gd name="T60" fmla="*/ 76 w 110"/>
                <a:gd name="T61" fmla="*/ 4 h 116"/>
                <a:gd name="T62" fmla="*/ 86 w 110"/>
                <a:gd name="T63" fmla="*/ 10 h 116"/>
                <a:gd name="T64" fmla="*/ 94 w 110"/>
                <a:gd name="T65" fmla="*/ 16 h 116"/>
                <a:gd name="T66" fmla="*/ 100 w 110"/>
                <a:gd name="T67" fmla="*/ 24 h 116"/>
                <a:gd name="T68" fmla="*/ 106 w 110"/>
                <a:gd name="T69" fmla="*/ 34 h 116"/>
                <a:gd name="T70" fmla="*/ 108 w 110"/>
                <a:gd name="T71" fmla="*/ 44 h 116"/>
                <a:gd name="T72" fmla="*/ 110 w 110"/>
                <a:gd name="T73" fmla="*/ 56 h 116"/>
                <a:gd name="T74" fmla="*/ 110 w 110"/>
                <a:gd name="T75" fmla="*/ 5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0" h="116">
                  <a:moveTo>
                    <a:pt x="110" y="56"/>
                  </a:moveTo>
                  <a:lnTo>
                    <a:pt x="110" y="56"/>
                  </a:lnTo>
                  <a:lnTo>
                    <a:pt x="108" y="66"/>
                  </a:lnTo>
                  <a:lnTo>
                    <a:pt x="106" y="78"/>
                  </a:lnTo>
                  <a:lnTo>
                    <a:pt x="100" y="88"/>
                  </a:lnTo>
                  <a:lnTo>
                    <a:pt x="94" y="98"/>
                  </a:lnTo>
                  <a:lnTo>
                    <a:pt x="86" y="106"/>
                  </a:lnTo>
                  <a:lnTo>
                    <a:pt x="76" y="112"/>
                  </a:lnTo>
                  <a:lnTo>
                    <a:pt x="66" y="116"/>
                  </a:lnTo>
                  <a:lnTo>
                    <a:pt x="54" y="116"/>
                  </a:lnTo>
                  <a:lnTo>
                    <a:pt x="54" y="116"/>
                  </a:lnTo>
                  <a:lnTo>
                    <a:pt x="44" y="116"/>
                  </a:lnTo>
                  <a:lnTo>
                    <a:pt x="32" y="112"/>
                  </a:lnTo>
                  <a:lnTo>
                    <a:pt x="24" y="106"/>
                  </a:lnTo>
                  <a:lnTo>
                    <a:pt x="16" y="98"/>
                  </a:lnTo>
                  <a:lnTo>
                    <a:pt x="8" y="88"/>
                  </a:lnTo>
                  <a:lnTo>
                    <a:pt x="4" y="78"/>
                  </a:lnTo>
                  <a:lnTo>
                    <a:pt x="0" y="6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44"/>
                  </a:lnTo>
                  <a:lnTo>
                    <a:pt x="4" y="34"/>
                  </a:lnTo>
                  <a:lnTo>
                    <a:pt x="8" y="24"/>
                  </a:lnTo>
                  <a:lnTo>
                    <a:pt x="16" y="16"/>
                  </a:lnTo>
                  <a:lnTo>
                    <a:pt x="24" y="10"/>
                  </a:lnTo>
                  <a:lnTo>
                    <a:pt x="32" y="4"/>
                  </a:lnTo>
                  <a:lnTo>
                    <a:pt x="44" y="2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6" y="2"/>
                  </a:lnTo>
                  <a:lnTo>
                    <a:pt x="76" y="4"/>
                  </a:lnTo>
                  <a:lnTo>
                    <a:pt x="86" y="10"/>
                  </a:lnTo>
                  <a:lnTo>
                    <a:pt x="94" y="16"/>
                  </a:lnTo>
                  <a:lnTo>
                    <a:pt x="100" y="24"/>
                  </a:lnTo>
                  <a:lnTo>
                    <a:pt x="106" y="34"/>
                  </a:lnTo>
                  <a:lnTo>
                    <a:pt x="108" y="44"/>
                  </a:lnTo>
                  <a:lnTo>
                    <a:pt x="110" y="56"/>
                  </a:lnTo>
                  <a:lnTo>
                    <a:pt x="110" y="56"/>
                  </a:lnTo>
                  <a:close/>
                </a:path>
              </a:pathLst>
            </a:custGeom>
            <a:solidFill>
              <a:srgbClr val="5D7A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1"/>
            <p:cNvSpPr>
              <a:spLocks/>
            </p:cNvSpPr>
            <p:nvPr/>
          </p:nvSpPr>
          <p:spPr bwMode="auto">
            <a:xfrm>
              <a:off x="5963709" y="3718398"/>
              <a:ext cx="304800" cy="203200"/>
            </a:xfrm>
            <a:custGeom>
              <a:avLst/>
              <a:gdLst>
                <a:gd name="T0" fmla="*/ 174 w 192"/>
                <a:gd name="T1" fmla="*/ 128 h 128"/>
                <a:gd name="T2" fmla="*/ 174 w 192"/>
                <a:gd name="T3" fmla="*/ 128 h 128"/>
                <a:gd name="T4" fmla="*/ 182 w 192"/>
                <a:gd name="T5" fmla="*/ 128 h 128"/>
                <a:gd name="T6" fmla="*/ 188 w 192"/>
                <a:gd name="T7" fmla="*/ 124 h 128"/>
                <a:gd name="T8" fmla="*/ 190 w 192"/>
                <a:gd name="T9" fmla="*/ 118 h 128"/>
                <a:gd name="T10" fmla="*/ 192 w 192"/>
                <a:gd name="T11" fmla="*/ 110 h 128"/>
                <a:gd name="T12" fmla="*/ 192 w 192"/>
                <a:gd name="T13" fmla="*/ 98 h 128"/>
                <a:gd name="T14" fmla="*/ 192 w 192"/>
                <a:gd name="T15" fmla="*/ 98 h 128"/>
                <a:gd name="T16" fmla="*/ 192 w 192"/>
                <a:gd name="T17" fmla="*/ 82 h 128"/>
                <a:gd name="T18" fmla="*/ 186 w 192"/>
                <a:gd name="T19" fmla="*/ 66 h 128"/>
                <a:gd name="T20" fmla="*/ 180 w 192"/>
                <a:gd name="T21" fmla="*/ 50 h 128"/>
                <a:gd name="T22" fmla="*/ 170 w 192"/>
                <a:gd name="T23" fmla="*/ 34 h 128"/>
                <a:gd name="T24" fmla="*/ 156 w 192"/>
                <a:gd name="T25" fmla="*/ 20 h 128"/>
                <a:gd name="T26" fmla="*/ 140 w 192"/>
                <a:gd name="T27" fmla="*/ 10 h 128"/>
                <a:gd name="T28" fmla="*/ 130 w 192"/>
                <a:gd name="T29" fmla="*/ 6 h 128"/>
                <a:gd name="T30" fmla="*/ 120 w 192"/>
                <a:gd name="T31" fmla="*/ 2 h 128"/>
                <a:gd name="T32" fmla="*/ 108 w 192"/>
                <a:gd name="T33" fmla="*/ 2 h 128"/>
                <a:gd name="T34" fmla="*/ 96 w 192"/>
                <a:gd name="T35" fmla="*/ 0 h 128"/>
                <a:gd name="T36" fmla="*/ 96 w 192"/>
                <a:gd name="T37" fmla="*/ 0 h 128"/>
                <a:gd name="T38" fmla="*/ 84 w 192"/>
                <a:gd name="T39" fmla="*/ 2 h 128"/>
                <a:gd name="T40" fmla="*/ 74 w 192"/>
                <a:gd name="T41" fmla="*/ 2 h 128"/>
                <a:gd name="T42" fmla="*/ 64 w 192"/>
                <a:gd name="T43" fmla="*/ 6 h 128"/>
                <a:gd name="T44" fmla="*/ 54 w 192"/>
                <a:gd name="T45" fmla="*/ 10 h 128"/>
                <a:gd name="T46" fmla="*/ 38 w 192"/>
                <a:gd name="T47" fmla="*/ 20 h 128"/>
                <a:gd name="T48" fmla="*/ 24 w 192"/>
                <a:gd name="T49" fmla="*/ 34 h 128"/>
                <a:gd name="T50" fmla="*/ 14 w 192"/>
                <a:gd name="T51" fmla="*/ 48 h 128"/>
                <a:gd name="T52" fmla="*/ 6 w 192"/>
                <a:gd name="T53" fmla="*/ 64 h 128"/>
                <a:gd name="T54" fmla="*/ 2 w 192"/>
                <a:gd name="T55" fmla="*/ 80 h 128"/>
                <a:gd name="T56" fmla="*/ 0 w 192"/>
                <a:gd name="T57" fmla="*/ 96 h 128"/>
                <a:gd name="T58" fmla="*/ 0 w 192"/>
                <a:gd name="T59" fmla="*/ 110 h 128"/>
                <a:gd name="T60" fmla="*/ 0 w 192"/>
                <a:gd name="T61" fmla="*/ 110 h 128"/>
                <a:gd name="T62" fmla="*/ 2 w 192"/>
                <a:gd name="T63" fmla="*/ 118 h 128"/>
                <a:gd name="T64" fmla="*/ 6 w 192"/>
                <a:gd name="T65" fmla="*/ 124 h 128"/>
                <a:gd name="T66" fmla="*/ 12 w 192"/>
                <a:gd name="T67" fmla="*/ 128 h 128"/>
                <a:gd name="T68" fmla="*/ 18 w 192"/>
                <a:gd name="T69" fmla="*/ 128 h 128"/>
                <a:gd name="T70" fmla="*/ 174 w 192"/>
                <a:gd name="T71" fmla="*/ 128 h 128"/>
                <a:gd name="T72" fmla="*/ 174 w 192"/>
                <a:gd name="T73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2" h="128">
                  <a:moveTo>
                    <a:pt x="174" y="128"/>
                  </a:moveTo>
                  <a:lnTo>
                    <a:pt x="174" y="128"/>
                  </a:lnTo>
                  <a:lnTo>
                    <a:pt x="182" y="128"/>
                  </a:lnTo>
                  <a:lnTo>
                    <a:pt x="188" y="124"/>
                  </a:lnTo>
                  <a:lnTo>
                    <a:pt x="190" y="118"/>
                  </a:lnTo>
                  <a:lnTo>
                    <a:pt x="192" y="110"/>
                  </a:lnTo>
                  <a:lnTo>
                    <a:pt x="192" y="98"/>
                  </a:lnTo>
                  <a:lnTo>
                    <a:pt x="192" y="98"/>
                  </a:lnTo>
                  <a:lnTo>
                    <a:pt x="192" y="82"/>
                  </a:lnTo>
                  <a:lnTo>
                    <a:pt x="186" y="66"/>
                  </a:lnTo>
                  <a:lnTo>
                    <a:pt x="180" y="50"/>
                  </a:lnTo>
                  <a:lnTo>
                    <a:pt x="170" y="34"/>
                  </a:lnTo>
                  <a:lnTo>
                    <a:pt x="156" y="20"/>
                  </a:lnTo>
                  <a:lnTo>
                    <a:pt x="140" y="10"/>
                  </a:lnTo>
                  <a:lnTo>
                    <a:pt x="130" y="6"/>
                  </a:lnTo>
                  <a:lnTo>
                    <a:pt x="120" y="2"/>
                  </a:lnTo>
                  <a:lnTo>
                    <a:pt x="108" y="2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84" y="2"/>
                  </a:lnTo>
                  <a:lnTo>
                    <a:pt x="74" y="2"/>
                  </a:lnTo>
                  <a:lnTo>
                    <a:pt x="64" y="6"/>
                  </a:lnTo>
                  <a:lnTo>
                    <a:pt x="54" y="10"/>
                  </a:lnTo>
                  <a:lnTo>
                    <a:pt x="38" y="20"/>
                  </a:lnTo>
                  <a:lnTo>
                    <a:pt x="24" y="34"/>
                  </a:lnTo>
                  <a:lnTo>
                    <a:pt x="14" y="48"/>
                  </a:lnTo>
                  <a:lnTo>
                    <a:pt x="6" y="64"/>
                  </a:lnTo>
                  <a:lnTo>
                    <a:pt x="2" y="80"/>
                  </a:lnTo>
                  <a:lnTo>
                    <a:pt x="0" y="96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2" y="118"/>
                  </a:lnTo>
                  <a:lnTo>
                    <a:pt x="6" y="124"/>
                  </a:lnTo>
                  <a:lnTo>
                    <a:pt x="12" y="128"/>
                  </a:lnTo>
                  <a:lnTo>
                    <a:pt x="18" y="128"/>
                  </a:lnTo>
                  <a:lnTo>
                    <a:pt x="174" y="128"/>
                  </a:lnTo>
                  <a:lnTo>
                    <a:pt x="174" y="128"/>
                  </a:lnTo>
                  <a:close/>
                </a:path>
              </a:pathLst>
            </a:custGeom>
            <a:solidFill>
              <a:srgbClr val="5D7A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2"/>
            <p:cNvSpPr>
              <a:spLocks/>
            </p:cNvSpPr>
            <p:nvPr/>
          </p:nvSpPr>
          <p:spPr bwMode="auto">
            <a:xfrm>
              <a:off x="5868459" y="3572348"/>
              <a:ext cx="127000" cy="136525"/>
            </a:xfrm>
            <a:custGeom>
              <a:avLst/>
              <a:gdLst>
                <a:gd name="T0" fmla="*/ 80 w 80"/>
                <a:gd name="T1" fmla="*/ 40 h 86"/>
                <a:gd name="T2" fmla="*/ 80 w 80"/>
                <a:gd name="T3" fmla="*/ 40 h 86"/>
                <a:gd name="T4" fmla="*/ 80 w 80"/>
                <a:gd name="T5" fmla="*/ 48 h 86"/>
                <a:gd name="T6" fmla="*/ 78 w 80"/>
                <a:gd name="T7" fmla="*/ 56 h 86"/>
                <a:gd name="T8" fmla="*/ 74 w 80"/>
                <a:gd name="T9" fmla="*/ 64 h 86"/>
                <a:gd name="T10" fmla="*/ 68 w 80"/>
                <a:gd name="T11" fmla="*/ 72 h 86"/>
                <a:gd name="T12" fmla="*/ 62 w 80"/>
                <a:gd name="T13" fmla="*/ 78 h 86"/>
                <a:gd name="T14" fmla="*/ 56 w 80"/>
                <a:gd name="T15" fmla="*/ 82 h 86"/>
                <a:gd name="T16" fmla="*/ 48 w 80"/>
                <a:gd name="T17" fmla="*/ 86 h 86"/>
                <a:gd name="T18" fmla="*/ 40 w 80"/>
                <a:gd name="T19" fmla="*/ 86 h 86"/>
                <a:gd name="T20" fmla="*/ 40 w 80"/>
                <a:gd name="T21" fmla="*/ 86 h 86"/>
                <a:gd name="T22" fmla="*/ 32 w 80"/>
                <a:gd name="T23" fmla="*/ 86 h 86"/>
                <a:gd name="T24" fmla="*/ 24 w 80"/>
                <a:gd name="T25" fmla="*/ 82 h 86"/>
                <a:gd name="T26" fmla="*/ 18 w 80"/>
                <a:gd name="T27" fmla="*/ 78 h 86"/>
                <a:gd name="T28" fmla="*/ 12 w 80"/>
                <a:gd name="T29" fmla="*/ 72 h 86"/>
                <a:gd name="T30" fmla="*/ 8 w 80"/>
                <a:gd name="T31" fmla="*/ 64 h 86"/>
                <a:gd name="T32" fmla="*/ 4 w 80"/>
                <a:gd name="T33" fmla="*/ 56 h 86"/>
                <a:gd name="T34" fmla="*/ 2 w 80"/>
                <a:gd name="T35" fmla="*/ 48 h 86"/>
                <a:gd name="T36" fmla="*/ 0 w 80"/>
                <a:gd name="T37" fmla="*/ 40 h 86"/>
                <a:gd name="T38" fmla="*/ 0 w 80"/>
                <a:gd name="T39" fmla="*/ 40 h 86"/>
                <a:gd name="T40" fmla="*/ 2 w 80"/>
                <a:gd name="T41" fmla="*/ 32 h 86"/>
                <a:gd name="T42" fmla="*/ 4 w 80"/>
                <a:gd name="T43" fmla="*/ 24 h 86"/>
                <a:gd name="T44" fmla="*/ 8 w 80"/>
                <a:gd name="T45" fmla="*/ 18 h 86"/>
                <a:gd name="T46" fmla="*/ 12 w 80"/>
                <a:gd name="T47" fmla="*/ 12 h 86"/>
                <a:gd name="T48" fmla="*/ 18 w 80"/>
                <a:gd name="T49" fmla="*/ 6 h 86"/>
                <a:gd name="T50" fmla="*/ 24 w 80"/>
                <a:gd name="T51" fmla="*/ 2 h 86"/>
                <a:gd name="T52" fmla="*/ 32 w 80"/>
                <a:gd name="T53" fmla="*/ 0 h 86"/>
                <a:gd name="T54" fmla="*/ 40 w 80"/>
                <a:gd name="T55" fmla="*/ 0 h 86"/>
                <a:gd name="T56" fmla="*/ 40 w 80"/>
                <a:gd name="T57" fmla="*/ 0 h 86"/>
                <a:gd name="T58" fmla="*/ 48 w 80"/>
                <a:gd name="T59" fmla="*/ 0 h 86"/>
                <a:gd name="T60" fmla="*/ 56 w 80"/>
                <a:gd name="T61" fmla="*/ 2 h 86"/>
                <a:gd name="T62" fmla="*/ 62 w 80"/>
                <a:gd name="T63" fmla="*/ 6 h 86"/>
                <a:gd name="T64" fmla="*/ 68 w 80"/>
                <a:gd name="T65" fmla="*/ 12 h 86"/>
                <a:gd name="T66" fmla="*/ 74 w 80"/>
                <a:gd name="T67" fmla="*/ 18 h 86"/>
                <a:gd name="T68" fmla="*/ 78 w 80"/>
                <a:gd name="T69" fmla="*/ 24 h 86"/>
                <a:gd name="T70" fmla="*/ 80 w 80"/>
                <a:gd name="T71" fmla="*/ 32 h 86"/>
                <a:gd name="T72" fmla="*/ 80 w 80"/>
                <a:gd name="T73" fmla="*/ 40 h 86"/>
                <a:gd name="T74" fmla="*/ 80 w 80"/>
                <a:gd name="T75" fmla="*/ 4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" h="86">
                  <a:moveTo>
                    <a:pt x="80" y="40"/>
                  </a:moveTo>
                  <a:lnTo>
                    <a:pt x="80" y="40"/>
                  </a:lnTo>
                  <a:lnTo>
                    <a:pt x="80" y="48"/>
                  </a:lnTo>
                  <a:lnTo>
                    <a:pt x="78" y="56"/>
                  </a:lnTo>
                  <a:lnTo>
                    <a:pt x="74" y="64"/>
                  </a:lnTo>
                  <a:lnTo>
                    <a:pt x="68" y="72"/>
                  </a:lnTo>
                  <a:lnTo>
                    <a:pt x="62" y="78"/>
                  </a:lnTo>
                  <a:lnTo>
                    <a:pt x="56" y="82"/>
                  </a:lnTo>
                  <a:lnTo>
                    <a:pt x="48" y="86"/>
                  </a:lnTo>
                  <a:lnTo>
                    <a:pt x="40" y="86"/>
                  </a:lnTo>
                  <a:lnTo>
                    <a:pt x="40" y="86"/>
                  </a:lnTo>
                  <a:lnTo>
                    <a:pt x="32" y="86"/>
                  </a:lnTo>
                  <a:lnTo>
                    <a:pt x="24" y="82"/>
                  </a:lnTo>
                  <a:lnTo>
                    <a:pt x="18" y="78"/>
                  </a:lnTo>
                  <a:lnTo>
                    <a:pt x="12" y="72"/>
                  </a:lnTo>
                  <a:lnTo>
                    <a:pt x="8" y="64"/>
                  </a:lnTo>
                  <a:lnTo>
                    <a:pt x="4" y="56"/>
                  </a:lnTo>
                  <a:lnTo>
                    <a:pt x="2" y="48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2" y="32"/>
                  </a:lnTo>
                  <a:lnTo>
                    <a:pt x="4" y="24"/>
                  </a:lnTo>
                  <a:lnTo>
                    <a:pt x="8" y="18"/>
                  </a:lnTo>
                  <a:lnTo>
                    <a:pt x="12" y="12"/>
                  </a:lnTo>
                  <a:lnTo>
                    <a:pt x="18" y="6"/>
                  </a:lnTo>
                  <a:lnTo>
                    <a:pt x="24" y="2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2"/>
                  </a:lnTo>
                  <a:lnTo>
                    <a:pt x="62" y="6"/>
                  </a:lnTo>
                  <a:lnTo>
                    <a:pt x="68" y="12"/>
                  </a:lnTo>
                  <a:lnTo>
                    <a:pt x="74" y="18"/>
                  </a:lnTo>
                  <a:lnTo>
                    <a:pt x="78" y="24"/>
                  </a:lnTo>
                  <a:lnTo>
                    <a:pt x="80" y="32"/>
                  </a:lnTo>
                  <a:lnTo>
                    <a:pt x="80" y="40"/>
                  </a:lnTo>
                  <a:lnTo>
                    <a:pt x="80" y="40"/>
                  </a:lnTo>
                  <a:close/>
                </a:path>
              </a:pathLst>
            </a:custGeom>
            <a:solidFill>
              <a:srgbClr val="5D7A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3"/>
            <p:cNvSpPr>
              <a:spLocks/>
            </p:cNvSpPr>
            <p:nvPr/>
          </p:nvSpPr>
          <p:spPr bwMode="auto">
            <a:xfrm>
              <a:off x="5820834" y="3718398"/>
              <a:ext cx="184150" cy="149225"/>
            </a:xfrm>
            <a:custGeom>
              <a:avLst/>
              <a:gdLst>
                <a:gd name="T0" fmla="*/ 116 w 116"/>
                <a:gd name="T1" fmla="*/ 16 h 94"/>
                <a:gd name="T2" fmla="*/ 116 w 116"/>
                <a:gd name="T3" fmla="*/ 16 h 94"/>
                <a:gd name="T4" fmla="*/ 106 w 116"/>
                <a:gd name="T5" fmla="*/ 10 h 94"/>
                <a:gd name="T6" fmla="*/ 96 w 116"/>
                <a:gd name="T7" fmla="*/ 4 h 94"/>
                <a:gd name="T8" fmla="*/ 84 w 116"/>
                <a:gd name="T9" fmla="*/ 0 h 94"/>
                <a:gd name="T10" fmla="*/ 70 w 116"/>
                <a:gd name="T11" fmla="*/ 0 h 94"/>
                <a:gd name="T12" fmla="*/ 70 w 116"/>
                <a:gd name="T13" fmla="*/ 0 h 94"/>
                <a:gd name="T14" fmla="*/ 58 w 116"/>
                <a:gd name="T15" fmla="*/ 0 h 94"/>
                <a:gd name="T16" fmla="*/ 44 w 116"/>
                <a:gd name="T17" fmla="*/ 4 h 94"/>
                <a:gd name="T18" fmla="*/ 34 w 116"/>
                <a:gd name="T19" fmla="*/ 10 h 94"/>
                <a:gd name="T20" fmla="*/ 22 w 116"/>
                <a:gd name="T21" fmla="*/ 18 h 94"/>
                <a:gd name="T22" fmla="*/ 14 w 116"/>
                <a:gd name="T23" fmla="*/ 28 h 94"/>
                <a:gd name="T24" fmla="*/ 8 w 116"/>
                <a:gd name="T25" fmla="*/ 38 h 94"/>
                <a:gd name="T26" fmla="*/ 2 w 116"/>
                <a:gd name="T27" fmla="*/ 50 h 94"/>
                <a:gd name="T28" fmla="*/ 0 w 116"/>
                <a:gd name="T29" fmla="*/ 64 h 94"/>
                <a:gd name="T30" fmla="*/ 0 w 116"/>
                <a:gd name="T31" fmla="*/ 64 h 94"/>
                <a:gd name="T32" fmla="*/ 0 w 116"/>
                <a:gd name="T33" fmla="*/ 64 h 94"/>
                <a:gd name="T34" fmla="*/ 0 w 116"/>
                <a:gd name="T35" fmla="*/ 70 h 94"/>
                <a:gd name="T36" fmla="*/ 2 w 116"/>
                <a:gd name="T37" fmla="*/ 76 h 94"/>
                <a:gd name="T38" fmla="*/ 10 w 116"/>
                <a:gd name="T39" fmla="*/ 84 h 94"/>
                <a:gd name="T40" fmla="*/ 18 w 116"/>
                <a:gd name="T41" fmla="*/ 90 h 94"/>
                <a:gd name="T42" fmla="*/ 24 w 116"/>
                <a:gd name="T43" fmla="*/ 92 h 94"/>
                <a:gd name="T44" fmla="*/ 30 w 116"/>
                <a:gd name="T45" fmla="*/ 94 h 94"/>
                <a:gd name="T46" fmla="*/ 82 w 116"/>
                <a:gd name="T47" fmla="*/ 94 h 94"/>
                <a:gd name="T48" fmla="*/ 82 w 116"/>
                <a:gd name="T49" fmla="*/ 94 h 94"/>
                <a:gd name="T50" fmla="*/ 82 w 116"/>
                <a:gd name="T51" fmla="*/ 82 h 94"/>
                <a:gd name="T52" fmla="*/ 84 w 116"/>
                <a:gd name="T53" fmla="*/ 70 h 94"/>
                <a:gd name="T54" fmla="*/ 86 w 116"/>
                <a:gd name="T55" fmla="*/ 60 h 94"/>
                <a:gd name="T56" fmla="*/ 90 w 116"/>
                <a:gd name="T57" fmla="*/ 50 h 94"/>
                <a:gd name="T58" fmla="*/ 102 w 116"/>
                <a:gd name="T59" fmla="*/ 32 h 94"/>
                <a:gd name="T60" fmla="*/ 116 w 116"/>
                <a:gd name="T61" fmla="*/ 16 h 94"/>
                <a:gd name="T62" fmla="*/ 116 w 116"/>
                <a:gd name="T63" fmla="*/ 16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6" h="94">
                  <a:moveTo>
                    <a:pt x="116" y="16"/>
                  </a:moveTo>
                  <a:lnTo>
                    <a:pt x="116" y="16"/>
                  </a:lnTo>
                  <a:lnTo>
                    <a:pt x="106" y="10"/>
                  </a:lnTo>
                  <a:lnTo>
                    <a:pt x="96" y="4"/>
                  </a:lnTo>
                  <a:lnTo>
                    <a:pt x="84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58" y="0"/>
                  </a:lnTo>
                  <a:lnTo>
                    <a:pt x="44" y="4"/>
                  </a:lnTo>
                  <a:lnTo>
                    <a:pt x="34" y="10"/>
                  </a:lnTo>
                  <a:lnTo>
                    <a:pt x="22" y="18"/>
                  </a:lnTo>
                  <a:lnTo>
                    <a:pt x="14" y="28"/>
                  </a:lnTo>
                  <a:lnTo>
                    <a:pt x="8" y="38"/>
                  </a:lnTo>
                  <a:lnTo>
                    <a:pt x="2" y="5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10" y="84"/>
                  </a:lnTo>
                  <a:lnTo>
                    <a:pt x="18" y="90"/>
                  </a:lnTo>
                  <a:lnTo>
                    <a:pt x="24" y="92"/>
                  </a:lnTo>
                  <a:lnTo>
                    <a:pt x="30" y="94"/>
                  </a:lnTo>
                  <a:lnTo>
                    <a:pt x="82" y="94"/>
                  </a:lnTo>
                  <a:lnTo>
                    <a:pt x="82" y="94"/>
                  </a:lnTo>
                  <a:lnTo>
                    <a:pt x="82" y="82"/>
                  </a:lnTo>
                  <a:lnTo>
                    <a:pt x="84" y="70"/>
                  </a:lnTo>
                  <a:lnTo>
                    <a:pt x="86" y="60"/>
                  </a:lnTo>
                  <a:lnTo>
                    <a:pt x="90" y="50"/>
                  </a:lnTo>
                  <a:lnTo>
                    <a:pt x="102" y="32"/>
                  </a:lnTo>
                  <a:lnTo>
                    <a:pt x="116" y="16"/>
                  </a:lnTo>
                  <a:lnTo>
                    <a:pt x="116" y="16"/>
                  </a:lnTo>
                  <a:close/>
                </a:path>
              </a:pathLst>
            </a:custGeom>
            <a:solidFill>
              <a:srgbClr val="5D7A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4"/>
            <p:cNvSpPr>
              <a:spLocks/>
            </p:cNvSpPr>
            <p:nvPr/>
          </p:nvSpPr>
          <p:spPr bwMode="auto">
            <a:xfrm>
              <a:off x="6236759" y="3572348"/>
              <a:ext cx="127000" cy="136525"/>
            </a:xfrm>
            <a:custGeom>
              <a:avLst/>
              <a:gdLst>
                <a:gd name="T0" fmla="*/ 0 w 80"/>
                <a:gd name="T1" fmla="*/ 40 h 86"/>
                <a:gd name="T2" fmla="*/ 0 w 80"/>
                <a:gd name="T3" fmla="*/ 40 h 86"/>
                <a:gd name="T4" fmla="*/ 0 w 80"/>
                <a:gd name="T5" fmla="*/ 48 h 86"/>
                <a:gd name="T6" fmla="*/ 4 w 80"/>
                <a:gd name="T7" fmla="*/ 56 h 86"/>
                <a:gd name="T8" fmla="*/ 6 w 80"/>
                <a:gd name="T9" fmla="*/ 64 h 86"/>
                <a:gd name="T10" fmla="*/ 12 w 80"/>
                <a:gd name="T11" fmla="*/ 72 h 86"/>
                <a:gd name="T12" fmla="*/ 18 w 80"/>
                <a:gd name="T13" fmla="*/ 78 h 86"/>
                <a:gd name="T14" fmla="*/ 24 w 80"/>
                <a:gd name="T15" fmla="*/ 82 h 86"/>
                <a:gd name="T16" fmla="*/ 32 w 80"/>
                <a:gd name="T17" fmla="*/ 86 h 86"/>
                <a:gd name="T18" fmla="*/ 40 w 80"/>
                <a:gd name="T19" fmla="*/ 86 h 86"/>
                <a:gd name="T20" fmla="*/ 40 w 80"/>
                <a:gd name="T21" fmla="*/ 86 h 86"/>
                <a:gd name="T22" fmla="*/ 48 w 80"/>
                <a:gd name="T23" fmla="*/ 86 h 86"/>
                <a:gd name="T24" fmla="*/ 56 w 80"/>
                <a:gd name="T25" fmla="*/ 82 h 86"/>
                <a:gd name="T26" fmla="*/ 62 w 80"/>
                <a:gd name="T27" fmla="*/ 78 h 86"/>
                <a:gd name="T28" fmla="*/ 68 w 80"/>
                <a:gd name="T29" fmla="*/ 72 h 86"/>
                <a:gd name="T30" fmla="*/ 74 w 80"/>
                <a:gd name="T31" fmla="*/ 64 h 86"/>
                <a:gd name="T32" fmla="*/ 78 w 80"/>
                <a:gd name="T33" fmla="*/ 56 h 86"/>
                <a:gd name="T34" fmla="*/ 80 w 80"/>
                <a:gd name="T35" fmla="*/ 48 h 86"/>
                <a:gd name="T36" fmla="*/ 80 w 80"/>
                <a:gd name="T37" fmla="*/ 40 h 86"/>
                <a:gd name="T38" fmla="*/ 80 w 80"/>
                <a:gd name="T39" fmla="*/ 40 h 86"/>
                <a:gd name="T40" fmla="*/ 80 w 80"/>
                <a:gd name="T41" fmla="*/ 32 h 86"/>
                <a:gd name="T42" fmla="*/ 78 w 80"/>
                <a:gd name="T43" fmla="*/ 24 h 86"/>
                <a:gd name="T44" fmla="*/ 74 w 80"/>
                <a:gd name="T45" fmla="*/ 18 h 86"/>
                <a:gd name="T46" fmla="*/ 68 w 80"/>
                <a:gd name="T47" fmla="*/ 12 h 86"/>
                <a:gd name="T48" fmla="*/ 62 w 80"/>
                <a:gd name="T49" fmla="*/ 6 h 86"/>
                <a:gd name="T50" fmla="*/ 56 w 80"/>
                <a:gd name="T51" fmla="*/ 2 h 86"/>
                <a:gd name="T52" fmla="*/ 48 w 80"/>
                <a:gd name="T53" fmla="*/ 0 h 86"/>
                <a:gd name="T54" fmla="*/ 40 w 80"/>
                <a:gd name="T55" fmla="*/ 0 h 86"/>
                <a:gd name="T56" fmla="*/ 40 w 80"/>
                <a:gd name="T57" fmla="*/ 0 h 86"/>
                <a:gd name="T58" fmla="*/ 32 w 80"/>
                <a:gd name="T59" fmla="*/ 0 h 86"/>
                <a:gd name="T60" fmla="*/ 24 w 80"/>
                <a:gd name="T61" fmla="*/ 2 h 86"/>
                <a:gd name="T62" fmla="*/ 18 w 80"/>
                <a:gd name="T63" fmla="*/ 6 h 86"/>
                <a:gd name="T64" fmla="*/ 12 w 80"/>
                <a:gd name="T65" fmla="*/ 12 h 86"/>
                <a:gd name="T66" fmla="*/ 6 w 80"/>
                <a:gd name="T67" fmla="*/ 18 h 86"/>
                <a:gd name="T68" fmla="*/ 4 w 80"/>
                <a:gd name="T69" fmla="*/ 24 h 86"/>
                <a:gd name="T70" fmla="*/ 0 w 80"/>
                <a:gd name="T71" fmla="*/ 32 h 86"/>
                <a:gd name="T72" fmla="*/ 0 w 80"/>
                <a:gd name="T73" fmla="*/ 40 h 86"/>
                <a:gd name="T74" fmla="*/ 0 w 80"/>
                <a:gd name="T75" fmla="*/ 4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" h="86">
                  <a:moveTo>
                    <a:pt x="0" y="40"/>
                  </a:moveTo>
                  <a:lnTo>
                    <a:pt x="0" y="40"/>
                  </a:lnTo>
                  <a:lnTo>
                    <a:pt x="0" y="48"/>
                  </a:lnTo>
                  <a:lnTo>
                    <a:pt x="4" y="56"/>
                  </a:lnTo>
                  <a:lnTo>
                    <a:pt x="6" y="64"/>
                  </a:lnTo>
                  <a:lnTo>
                    <a:pt x="12" y="72"/>
                  </a:lnTo>
                  <a:lnTo>
                    <a:pt x="18" y="78"/>
                  </a:lnTo>
                  <a:lnTo>
                    <a:pt x="24" y="82"/>
                  </a:lnTo>
                  <a:lnTo>
                    <a:pt x="32" y="86"/>
                  </a:lnTo>
                  <a:lnTo>
                    <a:pt x="40" y="86"/>
                  </a:lnTo>
                  <a:lnTo>
                    <a:pt x="40" y="86"/>
                  </a:lnTo>
                  <a:lnTo>
                    <a:pt x="48" y="86"/>
                  </a:lnTo>
                  <a:lnTo>
                    <a:pt x="56" y="82"/>
                  </a:lnTo>
                  <a:lnTo>
                    <a:pt x="62" y="78"/>
                  </a:lnTo>
                  <a:lnTo>
                    <a:pt x="68" y="72"/>
                  </a:lnTo>
                  <a:lnTo>
                    <a:pt x="74" y="64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0" y="40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78" y="24"/>
                  </a:lnTo>
                  <a:lnTo>
                    <a:pt x="74" y="18"/>
                  </a:lnTo>
                  <a:lnTo>
                    <a:pt x="68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24" y="2"/>
                  </a:lnTo>
                  <a:lnTo>
                    <a:pt x="18" y="6"/>
                  </a:lnTo>
                  <a:lnTo>
                    <a:pt x="12" y="12"/>
                  </a:lnTo>
                  <a:lnTo>
                    <a:pt x="6" y="18"/>
                  </a:lnTo>
                  <a:lnTo>
                    <a:pt x="4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5D7A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75"/>
            <p:cNvSpPr>
              <a:spLocks/>
            </p:cNvSpPr>
            <p:nvPr/>
          </p:nvSpPr>
          <p:spPr bwMode="auto">
            <a:xfrm>
              <a:off x="6227234" y="3718398"/>
              <a:ext cx="184150" cy="149225"/>
            </a:xfrm>
            <a:custGeom>
              <a:avLst/>
              <a:gdLst>
                <a:gd name="T0" fmla="*/ 0 w 116"/>
                <a:gd name="T1" fmla="*/ 16 h 94"/>
                <a:gd name="T2" fmla="*/ 0 w 116"/>
                <a:gd name="T3" fmla="*/ 16 h 94"/>
                <a:gd name="T4" fmla="*/ 10 w 116"/>
                <a:gd name="T5" fmla="*/ 10 h 94"/>
                <a:gd name="T6" fmla="*/ 20 w 116"/>
                <a:gd name="T7" fmla="*/ 4 h 94"/>
                <a:gd name="T8" fmla="*/ 34 w 116"/>
                <a:gd name="T9" fmla="*/ 0 h 94"/>
                <a:gd name="T10" fmla="*/ 46 w 116"/>
                <a:gd name="T11" fmla="*/ 0 h 94"/>
                <a:gd name="T12" fmla="*/ 46 w 116"/>
                <a:gd name="T13" fmla="*/ 0 h 94"/>
                <a:gd name="T14" fmla="*/ 60 w 116"/>
                <a:gd name="T15" fmla="*/ 0 h 94"/>
                <a:gd name="T16" fmla="*/ 72 w 116"/>
                <a:gd name="T17" fmla="*/ 4 h 94"/>
                <a:gd name="T18" fmla="*/ 84 w 116"/>
                <a:gd name="T19" fmla="*/ 10 h 94"/>
                <a:gd name="T20" fmla="*/ 94 w 116"/>
                <a:gd name="T21" fmla="*/ 18 h 94"/>
                <a:gd name="T22" fmla="*/ 102 w 116"/>
                <a:gd name="T23" fmla="*/ 28 h 94"/>
                <a:gd name="T24" fmla="*/ 108 w 116"/>
                <a:gd name="T25" fmla="*/ 38 h 94"/>
                <a:gd name="T26" fmla="*/ 114 w 116"/>
                <a:gd name="T27" fmla="*/ 50 h 94"/>
                <a:gd name="T28" fmla="*/ 116 w 116"/>
                <a:gd name="T29" fmla="*/ 64 h 94"/>
                <a:gd name="T30" fmla="*/ 116 w 116"/>
                <a:gd name="T31" fmla="*/ 64 h 94"/>
                <a:gd name="T32" fmla="*/ 116 w 116"/>
                <a:gd name="T33" fmla="*/ 64 h 94"/>
                <a:gd name="T34" fmla="*/ 116 w 116"/>
                <a:gd name="T35" fmla="*/ 70 h 94"/>
                <a:gd name="T36" fmla="*/ 114 w 116"/>
                <a:gd name="T37" fmla="*/ 76 h 94"/>
                <a:gd name="T38" fmla="*/ 108 w 116"/>
                <a:gd name="T39" fmla="*/ 84 h 94"/>
                <a:gd name="T40" fmla="*/ 98 w 116"/>
                <a:gd name="T41" fmla="*/ 90 h 94"/>
                <a:gd name="T42" fmla="*/ 92 w 116"/>
                <a:gd name="T43" fmla="*/ 92 h 94"/>
                <a:gd name="T44" fmla="*/ 86 w 116"/>
                <a:gd name="T45" fmla="*/ 94 h 94"/>
                <a:gd name="T46" fmla="*/ 34 w 116"/>
                <a:gd name="T47" fmla="*/ 94 h 94"/>
                <a:gd name="T48" fmla="*/ 34 w 116"/>
                <a:gd name="T49" fmla="*/ 94 h 94"/>
                <a:gd name="T50" fmla="*/ 34 w 116"/>
                <a:gd name="T51" fmla="*/ 82 h 94"/>
                <a:gd name="T52" fmla="*/ 32 w 116"/>
                <a:gd name="T53" fmla="*/ 70 h 94"/>
                <a:gd name="T54" fmla="*/ 30 w 116"/>
                <a:gd name="T55" fmla="*/ 60 h 94"/>
                <a:gd name="T56" fmla="*/ 26 w 116"/>
                <a:gd name="T57" fmla="*/ 50 h 94"/>
                <a:gd name="T58" fmla="*/ 14 w 116"/>
                <a:gd name="T59" fmla="*/ 32 h 94"/>
                <a:gd name="T60" fmla="*/ 0 w 116"/>
                <a:gd name="T61" fmla="*/ 16 h 94"/>
                <a:gd name="T62" fmla="*/ 0 w 116"/>
                <a:gd name="T63" fmla="*/ 16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6" h="94">
                  <a:moveTo>
                    <a:pt x="0" y="16"/>
                  </a:moveTo>
                  <a:lnTo>
                    <a:pt x="0" y="16"/>
                  </a:lnTo>
                  <a:lnTo>
                    <a:pt x="10" y="10"/>
                  </a:lnTo>
                  <a:lnTo>
                    <a:pt x="20" y="4"/>
                  </a:lnTo>
                  <a:lnTo>
                    <a:pt x="34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0"/>
                  </a:lnTo>
                  <a:lnTo>
                    <a:pt x="72" y="4"/>
                  </a:lnTo>
                  <a:lnTo>
                    <a:pt x="84" y="10"/>
                  </a:lnTo>
                  <a:lnTo>
                    <a:pt x="94" y="18"/>
                  </a:lnTo>
                  <a:lnTo>
                    <a:pt x="102" y="28"/>
                  </a:lnTo>
                  <a:lnTo>
                    <a:pt x="108" y="38"/>
                  </a:lnTo>
                  <a:lnTo>
                    <a:pt x="114" y="50"/>
                  </a:lnTo>
                  <a:lnTo>
                    <a:pt x="116" y="64"/>
                  </a:lnTo>
                  <a:lnTo>
                    <a:pt x="116" y="64"/>
                  </a:lnTo>
                  <a:lnTo>
                    <a:pt x="116" y="64"/>
                  </a:lnTo>
                  <a:lnTo>
                    <a:pt x="116" y="70"/>
                  </a:lnTo>
                  <a:lnTo>
                    <a:pt x="114" y="76"/>
                  </a:lnTo>
                  <a:lnTo>
                    <a:pt x="108" y="84"/>
                  </a:lnTo>
                  <a:lnTo>
                    <a:pt x="98" y="90"/>
                  </a:lnTo>
                  <a:lnTo>
                    <a:pt x="92" y="92"/>
                  </a:lnTo>
                  <a:lnTo>
                    <a:pt x="86" y="94"/>
                  </a:lnTo>
                  <a:lnTo>
                    <a:pt x="34" y="94"/>
                  </a:lnTo>
                  <a:lnTo>
                    <a:pt x="34" y="94"/>
                  </a:lnTo>
                  <a:lnTo>
                    <a:pt x="34" y="82"/>
                  </a:lnTo>
                  <a:lnTo>
                    <a:pt x="32" y="70"/>
                  </a:lnTo>
                  <a:lnTo>
                    <a:pt x="30" y="60"/>
                  </a:lnTo>
                  <a:lnTo>
                    <a:pt x="26" y="50"/>
                  </a:lnTo>
                  <a:lnTo>
                    <a:pt x="14" y="32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5D7A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76"/>
            <p:cNvSpPr>
              <a:spLocks noEditPoints="1"/>
            </p:cNvSpPr>
            <p:nvPr/>
          </p:nvSpPr>
          <p:spPr bwMode="auto">
            <a:xfrm>
              <a:off x="5922434" y="2791298"/>
              <a:ext cx="85725" cy="92075"/>
            </a:xfrm>
            <a:custGeom>
              <a:avLst/>
              <a:gdLst>
                <a:gd name="T0" fmla="*/ 28 w 54"/>
                <a:gd name="T1" fmla="*/ 58 h 58"/>
                <a:gd name="T2" fmla="*/ 16 w 54"/>
                <a:gd name="T3" fmla="*/ 56 h 58"/>
                <a:gd name="T4" fmla="*/ 8 w 54"/>
                <a:gd name="T5" fmla="*/ 48 h 58"/>
                <a:gd name="T6" fmla="*/ 2 w 54"/>
                <a:gd name="T7" fmla="*/ 40 h 58"/>
                <a:gd name="T8" fmla="*/ 0 w 54"/>
                <a:gd name="T9" fmla="*/ 30 h 58"/>
                <a:gd name="T10" fmla="*/ 2 w 54"/>
                <a:gd name="T11" fmla="*/ 18 h 58"/>
                <a:gd name="T12" fmla="*/ 8 w 54"/>
                <a:gd name="T13" fmla="*/ 10 h 58"/>
                <a:gd name="T14" fmla="*/ 16 w 54"/>
                <a:gd name="T15" fmla="*/ 2 h 58"/>
                <a:gd name="T16" fmla="*/ 22 w 54"/>
                <a:gd name="T17" fmla="*/ 2 h 58"/>
                <a:gd name="T18" fmla="*/ 28 w 54"/>
                <a:gd name="T19" fmla="*/ 0 h 58"/>
                <a:gd name="T20" fmla="*/ 38 w 54"/>
                <a:gd name="T21" fmla="*/ 4 h 58"/>
                <a:gd name="T22" fmla="*/ 46 w 54"/>
                <a:gd name="T23" fmla="*/ 10 h 58"/>
                <a:gd name="T24" fmla="*/ 52 w 54"/>
                <a:gd name="T25" fmla="*/ 18 h 58"/>
                <a:gd name="T26" fmla="*/ 54 w 54"/>
                <a:gd name="T27" fmla="*/ 30 h 58"/>
                <a:gd name="T28" fmla="*/ 52 w 54"/>
                <a:gd name="T29" fmla="*/ 40 h 58"/>
                <a:gd name="T30" fmla="*/ 46 w 54"/>
                <a:gd name="T31" fmla="*/ 50 h 58"/>
                <a:gd name="T32" fmla="*/ 38 w 54"/>
                <a:gd name="T33" fmla="*/ 56 h 58"/>
                <a:gd name="T34" fmla="*/ 32 w 54"/>
                <a:gd name="T35" fmla="*/ 58 h 58"/>
                <a:gd name="T36" fmla="*/ 28 w 54"/>
                <a:gd name="T37" fmla="*/ 58 h 58"/>
                <a:gd name="T38" fmla="*/ 10 w 54"/>
                <a:gd name="T39" fmla="*/ 30 h 58"/>
                <a:gd name="T40" fmla="*/ 10 w 54"/>
                <a:gd name="T41" fmla="*/ 36 h 58"/>
                <a:gd name="T42" fmla="*/ 14 w 54"/>
                <a:gd name="T43" fmla="*/ 44 h 58"/>
                <a:gd name="T44" fmla="*/ 20 w 54"/>
                <a:gd name="T45" fmla="*/ 48 h 58"/>
                <a:gd name="T46" fmla="*/ 28 w 54"/>
                <a:gd name="T47" fmla="*/ 50 h 58"/>
                <a:gd name="T48" fmla="*/ 34 w 54"/>
                <a:gd name="T49" fmla="*/ 48 h 58"/>
                <a:gd name="T50" fmla="*/ 40 w 54"/>
                <a:gd name="T51" fmla="*/ 44 h 58"/>
                <a:gd name="T52" fmla="*/ 44 w 54"/>
                <a:gd name="T53" fmla="*/ 36 h 58"/>
                <a:gd name="T54" fmla="*/ 44 w 54"/>
                <a:gd name="T55" fmla="*/ 30 h 58"/>
                <a:gd name="T56" fmla="*/ 44 w 54"/>
                <a:gd name="T57" fmla="*/ 22 h 58"/>
                <a:gd name="T58" fmla="*/ 40 w 54"/>
                <a:gd name="T59" fmla="*/ 14 h 58"/>
                <a:gd name="T60" fmla="*/ 34 w 54"/>
                <a:gd name="T61" fmla="*/ 10 h 58"/>
                <a:gd name="T62" fmla="*/ 28 w 54"/>
                <a:gd name="T63" fmla="*/ 8 h 58"/>
                <a:gd name="T64" fmla="*/ 20 w 54"/>
                <a:gd name="T65" fmla="*/ 10 h 58"/>
                <a:gd name="T66" fmla="*/ 14 w 54"/>
                <a:gd name="T67" fmla="*/ 16 h 58"/>
                <a:gd name="T68" fmla="*/ 10 w 54"/>
                <a:gd name="T69" fmla="*/ 22 h 58"/>
                <a:gd name="T70" fmla="*/ 10 w 54"/>
                <a:gd name="T71" fmla="*/ 3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" h="58">
                  <a:moveTo>
                    <a:pt x="28" y="58"/>
                  </a:moveTo>
                  <a:lnTo>
                    <a:pt x="28" y="58"/>
                  </a:lnTo>
                  <a:lnTo>
                    <a:pt x="22" y="58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2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2" y="2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2" y="40"/>
                  </a:lnTo>
                  <a:lnTo>
                    <a:pt x="52" y="4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2" y="58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10" y="30"/>
                  </a:moveTo>
                  <a:lnTo>
                    <a:pt x="10" y="30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4" y="36"/>
                  </a:lnTo>
                  <a:lnTo>
                    <a:pt x="44" y="36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30"/>
                  </a:lnTo>
                  <a:lnTo>
                    <a:pt x="10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77"/>
            <p:cNvSpPr>
              <a:spLocks noEditPoints="1"/>
            </p:cNvSpPr>
            <p:nvPr/>
          </p:nvSpPr>
          <p:spPr bwMode="auto">
            <a:xfrm>
              <a:off x="6020859" y="2816698"/>
              <a:ext cx="66675" cy="92075"/>
            </a:xfrm>
            <a:custGeom>
              <a:avLst/>
              <a:gdLst>
                <a:gd name="T0" fmla="*/ 24 w 42"/>
                <a:gd name="T1" fmla="*/ 42 h 58"/>
                <a:gd name="T2" fmla="*/ 14 w 42"/>
                <a:gd name="T3" fmla="*/ 40 h 58"/>
                <a:gd name="T4" fmla="*/ 8 w 42"/>
                <a:gd name="T5" fmla="*/ 34 h 58"/>
                <a:gd name="T6" fmla="*/ 0 w 42"/>
                <a:gd name="T7" fmla="*/ 58 h 58"/>
                <a:gd name="T8" fmla="*/ 8 w 42"/>
                <a:gd name="T9" fmla="*/ 0 h 58"/>
                <a:gd name="T10" fmla="*/ 8 w 42"/>
                <a:gd name="T11" fmla="*/ 8 h 58"/>
                <a:gd name="T12" fmla="*/ 14 w 42"/>
                <a:gd name="T13" fmla="*/ 2 h 58"/>
                <a:gd name="T14" fmla="*/ 22 w 42"/>
                <a:gd name="T15" fmla="*/ 0 h 58"/>
                <a:gd name="T16" fmla="*/ 30 w 42"/>
                <a:gd name="T17" fmla="*/ 0 h 58"/>
                <a:gd name="T18" fmla="*/ 36 w 42"/>
                <a:gd name="T19" fmla="*/ 6 h 58"/>
                <a:gd name="T20" fmla="*/ 40 w 42"/>
                <a:gd name="T21" fmla="*/ 12 h 58"/>
                <a:gd name="T22" fmla="*/ 42 w 42"/>
                <a:gd name="T23" fmla="*/ 20 h 58"/>
                <a:gd name="T24" fmla="*/ 40 w 42"/>
                <a:gd name="T25" fmla="*/ 28 h 58"/>
                <a:gd name="T26" fmla="*/ 36 w 42"/>
                <a:gd name="T27" fmla="*/ 36 h 58"/>
                <a:gd name="T28" fmla="*/ 32 w 42"/>
                <a:gd name="T29" fmla="*/ 40 h 58"/>
                <a:gd name="T30" fmla="*/ 24 w 42"/>
                <a:gd name="T31" fmla="*/ 42 h 58"/>
                <a:gd name="T32" fmla="*/ 20 w 42"/>
                <a:gd name="T33" fmla="*/ 34 h 58"/>
                <a:gd name="T34" fmla="*/ 26 w 42"/>
                <a:gd name="T35" fmla="*/ 34 h 58"/>
                <a:gd name="T36" fmla="*/ 30 w 42"/>
                <a:gd name="T37" fmla="*/ 30 h 58"/>
                <a:gd name="T38" fmla="*/ 32 w 42"/>
                <a:gd name="T39" fmla="*/ 26 h 58"/>
                <a:gd name="T40" fmla="*/ 34 w 42"/>
                <a:gd name="T41" fmla="*/ 20 h 58"/>
                <a:gd name="T42" fmla="*/ 32 w 42"/>
                <a:gd name="T43" fmla="*/ 16 h 58"/>
                <a:gd name="T44" fmla="*/ 30 w 42"/>
                <a:gd name="T45" fmla="*/ 10 h 58"/>
                <a:gd name="T46" fmla="*/ 26 w 42"/>
                <a:gd name="T47" fmla="*/ 8 h 58"/>
                <a:gd name="T48" fmla="*/ 20 w 42"/>
                <a:gd name="T49" fmla="*/ 6 h 58"/>
                <a:gd name="T50" fmla="*/ 16 w 42"/>
                <a:gd name="T51" fmla="*/ 8 h 58"/>
                <a:gd name="T52" fmla="*/ 14 w 42"/>
                <a:gd name="T53" fmla="*/ 8 h 58"/>
                <a:gd name="T54" fmla="*/ 10 w 42"/>
                <a:gd name="T55" fmla="*/ 12 h 58"/>
                <a:gd name="T56" fmla="*/ 8 w 42"/>
                <a:gd name="T57" fmla="*/ 14 h 58"/>
                <a:gd name="T58" fmla="*/ 8 w 42"/>
                <a:gd name="T59" fmla="*/ 26 h 58"/>
                <a:gd name="T60" fmla="*/ 10 w 42"/>
                <a:gd name="T61" fmla="*/ 30 h 58"/>
                <a:gd name="T62" fmla="*/ 14 w 42"/>
                <a:gd name="T63" fmla="*/ 32 h 58"/>
                <a:gd name="T64" fmla="*/ 18 w 42"/>
                <a:gd name="T65" fmla="*/ 34 h 58"/>
                <a:gd name="T66" fmla="*/ 20 w 42"/>
                <a:gd name="T67" fmla="*/ 3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58">
                  <a:moveTo>
                    <a:pt x="24" y="42"/>
                  </a:moveTo>
                  <a:lnTo>
                    <a:pt x="24" y="42"/>
                  </a:lnTo>
                  <a:lnTo>
                    <a:pt x="20" y="42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8" y="34"/>
                  </a:lnTo>
                  <a:lnTo>
                    <a:pt x="8" y="58"/>
                  </a:lnTo>
                  <a:lnTo>
                    <a:pt x="0" y="5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24" y="42"/>
                  </a:lnTo>
                  <a:lnTo>
                    <a:pt x="24" y="42"/>
                  </a:lnTo>
                  <a:close/>
                  <a:moveTo>
                    <a:pt x="20" y="34"/>
                  </a:moveTo>
                  <a:lnTo>
                    <a:pt x="20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20" y="34"/>
                  </a:lnTo>
                  <a:lnTo>
                    <a:pt x="20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78"/>
            <p:cNvSpPr>
              <a:spLocks/>
            </p:cNvSpPr>
            <p:nvPr/>
          </p:nvSpPr>
          <p:spPr bwMode="auto">
            <a:xfrm>
              <a:off x="6093884" y="2794473"/>
              <a:ext cx="41275" cy="88900"/>
            </a:xfrm>
            <a:custGeom>
              <a:avLst/>
              <a:gdLst>
                <a:gd name="T0" fmla="*/ 26 w 26"/>
                <a:gd name="T1" fmla="*/ 54 h 56"/>
                <a:gd name="T2" fmla="*/ 26 w 26"/>
                <a:gd name="T3" fmla="*/ 54 h 56"/>
                <a:gd name="T4" fmla="*/ 22 w 26"/>
                <a:gd name="T5" fmla="*/ 54 h 56"/>
                <a:gd name="T6" fmla="*/ 22 w 26"/>
                <a:gd name="T7" fmla="*/ 54 h 56"/>
                <a:gd name="T8" fmla="*/ 16 w 26"/>
                <a:gd name="T9" fmla="*/ 56 h 56"/>
                <a:gd name="T10" fmla="*/ 16 w 26"/>
                <a:gd name="T11" fmla="*/ 56 h 56"/>
                <a:gd name="T12" fmla="*/ 12 w 26"/>
                <a:gd name="T13" fmla="*/ 56 h 56"/>
                <a:gd name="T14" fmla="*/ 12 w 26"/>
                <a:gd name="T15" fmla="*/ 56 h 56"/>
                <a:gd name="T16" fmla="*/ 8 w 26"/>
                <a:gd name="T17" fmla="*/ 54 h 56"/>
                <a:gd name="T18" fmla="*/ 8 w 26"/>
                <a:gd name="T19" fmla="*/ 54 h 56"/>
                <a:gd name="T20" fmla="*/ 6 w 26"/>
                <a:gd name="T21" fmla="*/ 50 h 56"/>
                <a:gd name="T22" fmla="*/ 6 w 26"/>
                <a:gd name="T23" fmla="*/ 50 h 56"/>
                <a:gd name="T24" fmla="*/ 6 w 26"/>
                <a:gd name="T25" fmla="*/ 46 h 56"/>
                <a:gd name="T26" fmla="*/ 6 w 26"/>
                <a:gd name="T27" fmla="*/ 20 h 56"/>
                <a:gd name="T28" fmla="*/ 0 w 26"/>
                <a:gd name="T29" fmla="*/ 20 h 56"/>
                <a:gd name="T30" fmla="*/ 0 w 26"/>
                <a:gd name="T31" fmla="*/ 14 h 56"/>
                <a:gd name="T32" fmla="*/ 6 w 26"/>
                <a:gd name="T33" fmla="*/ 14 h 56"/>
                <a:gd name="T34" fmla="*/ 6 w 26"/>
                <a:gd name="T35" fmla="*/ 0 h 56"/>
                <a:gd name="T36" fmla="*/ 14 w 26"/>
                <a:gd name="T37" fmla="*/ 0 h 56"/>
                <a:gd name="T38" fmla="*/ 14 w 26"/>
                <a:gd name="T39" fmla="*/ 14 h 56"/>
                <a:gd name="T40" fmla="*/ 24 w 26"/>
                <a:gd name="T41" fmla="*/ 14 h 56"/>
                <a:gd name="T42" fmla="*/ 24 w 26"/>
                <a:gd name="T43" fmla="*/ 20 h 56"/>
                <a:gd name="T44" fmla="*/ 14 w 26"/>
                <a:gd name="T45" fmla="*/ 20 h 56"/>
                <a:gd name="T46" fmla="*/ 14 w 26"/>
                <a:gd name="T47" fmla="*/ 44 h 56"/>
                <a:gd name="T48" fmla="*/ 14 w 26"/>
                <a:gd name="T49" fmla="*/ 44 h 56"/>
                <a:gd name="T50" fmla="*/ 16 w 26"/>
                <a:gd name="T51" fmla="*/ 46 h 56"/>
                <a:gd name="T52" fmla="*/ 16 w 26"/>
                <a:gd name="T53" fmla="*/ 46 h 56"/>
                <a:gd name="T54" fmla="*/ 18 w 26"/>
                <a:gd name="T55" fmla="*/ 48 h 56"/>
                <a:gd name="T56" fmla="*/ 18 w 26"/>
                <a:gd name="T57" fmla="*/ 48 h 56"/>
                <a:gd name="T58" fmla="*/ 22 w 26"/>
                <a:gd name="T59" fmla="*/ 48 h 56"/>
                <a:gd name="T60" fmla="*/ 22 w 26"/>
                <a:gd name="T61" fmla="*/ 48 h 56"/>
                <a:gd name="T62" fmla="*/ 24 w 26"/>
                <a:gd name="T63" fmla="*/ 46 h 56"/>
                <a:gd name="T64" fmla="*/ 26 w 26"/>
                <a:gd name="T65" fmla="*/ 54 h 56"/>
                <a:gd name="T66" fmla="*/ 26 w 26"/>
                <a:gd name="T67" fmla="*/ 5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56">
                  <a:moveTo>
                    <a:pt x="26" y="54"/>
                  </a:moveTo>
                  <a:lnTo>
                    <a:pt x="26" y="54"/>
                  </a:lnTo>
                  <a:lnTo>
                    <a:pt x="22" y="54"/>
                  </a:lnTo>
                  <a:lnTo>
                    <a:pt x="22" y="54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6" y="46"/>
                  </a:lnTo>
                  <a:lnTo>
                    <a:pt x="6" y="20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6" y="14"/>
                  </a:lnTo>
                  <a:lnTo>
                    <a:pt x="6" y="0"/>
                  </a:lnTo>
                  <a:lnTo>
                    <a:pt x="14" y="0"/>
                  </a:lnTo>
                  <a:lnTo>
                    <a:pt x="14" y="14"/>
                  </a:lnTo>
                  <a:lnTo>
                    <a:pt x="24" y="14"/>
                  </a:lnTo>
                  <a:lnTo>
                    <a:pt x="24" y="20"/>
                  </a:lnTo>
                  <a:lnTo>
                    <a:pt x="14" y="20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4" y="46"/>
                  </a:lnTo>
                  <a:lnTo>
                    <a:pt x="26" y="54"/>
                  </a:lnTo>
                  <a:lnTo>
                    <a:pt x="26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79"/>
            <p:cNvSpPr>
              <a:spLocks noEditPoints="1"/>
            </p:cNvSpPr>
            <p:nvPr/>
          </p:nvSpPr>
          <p:spPr bwMode="auto">
            <a:xfrm>
              <a:off x="6144684" y="2791298"/>
              <a:ext cx="15875" cy="92075"/>
            </a:xfrm>
            <a:custGeom>
              <a:avLst/>
              <a:gdLst>
                <a:gd name="T0" fmla="*/ 0 w 10"/>
                <a:gd name="T1" fmla="*/ 58 h 58"/>
                <a:gd name="T2" fmla="*/ 0 w 10"/>
                <a:gd name="T3" fmla="*/ 16 h 58"/>
                <a:gd name="T4" fmla="*/ 10 w 10"/>
                <a:gd name="T5" fmla="*/ 16 h 58"/>
                <a:gd name="T6" fmla="*/ 10 w 10"/>
                <a:gd name="T7" fmla="*/ 58 h 58"/>
                <a:gd name="T8" fmla="*/ 0 w 10"/>
                <a:gd name="T9" fmla="*/ 58 h 58"/>
                <a:gd name="T10" fmla="*/ 0 w 10"/>
                <a:gd name="T11" fmla="*/ 58 h 58"/>
                <a:gd name="T12" fmla="*/ 0 w 10"/>
                <a:gd name="T13" fmla="*/ 10 h 58"/>
                <a:gd name="T14" fmla="*/ 0 w 10"/>
                <a:gd name="T15" fmla="*/ 0 h 58"/>
                <a:gd name="T16" fmla="*/ 10 w 10"/>
                <a:gd name="T17" fmla="*/ 0 h 58"/>
                <a:gd name="T18" fmla="*/ 10 w 10"/>
                <a:gd name="T19" fmla="*/ 10 h 58"/>
                <a:gd name="T20" fmla="*/ 0 w 10"/>
                <a:gd name="T21" fmla="*/ 10 h 58"/>
                <a:gd name="T22" fmla="*/ 0 w 10"/>
                <a:gd name="T23" fmla="*/ 1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58">
                  <a:moveTo>
                    <a:pt x="0" y="58"/>
                  </a:moveTo>
                  <a:lnTo>
                    <a:pt x="0" y="16"/>
                  </a:lnTo>
                  <a:lnTo>
                    <a:pt x="10" y="16"/>
                  </a:lnTo>
                  <a:lnTo>
                    <a:pt x="10" y="58"/>
                  </a:lnTo>
                  <a:lnTo>
                    <a:pt x="0" y="58"/>
                  </a:lnTo>
                  <a:lnTo>
                    <a:pt x="0" y="58"/>
                  </a:lnTo>
                  <a:close/>
                  <a:moveTo>
                    <a:pt x="0" y="10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10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80"/>
            <p:cNvSpPr>
              <a:spLocks noEditPoints="1"/>
            </p:cNvSpPr>
            <p:nvPr/>
          </p:nvSpPr>
          <p:spPr bwMode="auto">
            <a:xfrm>
              <a:off x="6173259" y="2816698"/>
              <a:ext cx="66675" cy="66675"/>
            </a:xfrm>
            <a:custGeom>
              <a:avLst/>
              <a:gdLst>
                <a:gd name="T0" fmla="*/ 20 w 42"/>
                <a:gd name="T1" fmla="*/ 42 h 42"/>
                <a:gd name="T2" fmla="*/ 12 w 42"/>
                <a:gd name="T3" fmla="*/ 40 h 42"/>
                <a:gd name="T4" fmla="*/ 4 w 42"/>
                <a:gd name="T5" fmla="*/ 36 h 42"/>
                <a:gd name="T6" fmla="*/ 0 w 42"/>
                <a:gd name="T7" fmla="*/ 28 h 42"/>
                <a:gd name="T8" fmla="*/ 0 w 42"/>
                <a:gd name="T9" fmla="*/ 20 h 42"/>
                <a:gd name="T10" fmla="*/ 0 w 42"/>
                <a:gd name="T11" fmla="*/ 12 h 42"/>
                <a:gd name="T12" fmla="*/ 4 w 42"/>
                <a:gd name="T13" fmla="*/ 6 h 42"/>
                <a:gd name="T14" fmla="*/ 12 w 42"/>
                <a:gd name="T15" fmla="*/ 0 h 42"/>
                <a:gd name="T16" fmla="*/ 20 w 42"/>
                <a:gd name="T17" fmla="*/ 0 h 42"/>
                <a:gd name="T18" fmla="*/ 30 w 42"/>
                <a:gd name="T19" fmla="*/ 0 h 42"/>
                <a:gd name="T20" fmla="*/ 36 w 42"/>
                <a:gd name="T21" fmla="*/ 6 h 42"/>
                <a:gd name="T22" fmla="*/ 40 w 42"/>
                <a:gd name="T23" fmla="*/ 12 h 42"/>
                <a:gd name="T24" fmla="*/ 42 w 42"/>
                <a:gd name="T25" fmla="*/ 20 h 42"/>
                <a:gd name="T26" fmla="*/ 40 w 42"/>
                <a:gd name="T27" fmla="*/ 28 h 42"/>
                <a:gd name="T28" fmla="*/ 36 w 42"/>
                <a:gd name="T29" fmla="*/ 36 h 42"/>
                <a:gd name="T30" fmla="*/ 30 w 42"/>
                <a:gd name="T31" fmla="*/ 40 h 42"/>
                <a:gd name="T32" fmla="*/ 20 w 42"/>
                <a:gd name="T33" fmla="*/ 42 h 42"/>
                <a:gd name="T34" fmla="*/ 8 w 42"/>
                <a:gd name="T35" fmla="*/ 20 h 42"/>
                <a:gd name="T36" fmla="*/ 8 w 42"/>
                <a:gd name="T37" fmla="*/ 26 h 42"/>
                <a:gd name="T38" fmla="*/ 12 w 42"/>
                <a:gd name="T39" fmla="*/ 30 h 42"/>
                <a:gd name="T40" fmla="*/ 16 w 42"/>
                <a:gd name="T41" fmla="*/ 34 h 42"/>
                <a:gd name="T42" fmla="*/ 20 w 42"/>
                <a:gd name="T43" fmla="*/ 34 h 42"/>
                <a:gd name="T44" fmla="*/ 26 w 42"/>
                <a:gd name="T45" fmla="*/ 34 h 42"/>
                <a:gd name="T46" fmla="*/ 30 w 42"/>
                <a:gd name="T47" fmla="*/ 30 h 42"/>
                <a:gd name="T48" fmla="*/ 32 w 42"/>
                <a:gd name="T49" fmla="*/ 26 h 42"/>
                <a:gd name="T50" fmla="*/ 32 w 42"/>
                <a:gd name="T51" fmla="*/ 20 h 42"/>
                <a:gd name="T52" fmla="*/ 32 w 42"/>
                <a:gd name="T53" fmla="*/ 16 h 42"/>
                <a:gd name="T54" fmla="*/ 30 w 42"/>
                <a:gd name="T55" fmla="*/ 10 h 42"/>
                <a:gd name="T56" fmla="*/ 26 w 42"/>
                <a:gd name="T57" fmla="*/ 8 h 42"/>
                <a:gd name="T58" fmla="*/ 20 w 42"/>
                <a:gd name="T59" fmla="*/ 6 h 42"/>
                <a:gd name="T60" fmla="*/ 16 w 42"/>
                <a:gd name="T61" fmla="*/ 8 h 42"/>
                <a:gd name="T62" fmla="*/ 12 w 42"/>
                <a:gd name="T63" fmla="*/ 10 h 42"/>
                <a:gd name="T64" fmla="*/ 8 w 42"/>
                <a:gd name="T65" fmla="*/ 16 h 42"/>
                <a:gd name="T66" fmla="*/ 8 w 42"/>
                <a:gd name="T67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42">
                  <a:moveTo>
                    <a:pt x="20" y="42"/>
                  </a:moveTo>
                  <a:lnTo>
                    <a:pt x="20" y="42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4" y="6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0" y="42"/>
                  </a:lnTo>
                  <a:lnTo>
                    <a:pt x="20" y="42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20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1"/>
            <p:cNvSpPr>
              <a:spLocks/>
            </p:cNvSpPr>
            <p:nvPr/>
          </p:nvSpPr>
          <p:spPr bwMode="auto">
            <a:xfrm>
              <a:off x="6252634" y="2816698"/>
              <a:ext cx="57150" cy="66675"/>
            </a:xfrm>
            <a:custGeom>
              <a:avLst/>
              <a:gdLst>
                <a:gd name="T0" fmla="*/ 36 w 36"/>
                <a:gd name="T1" fmla="*/ 42 h 42"/>
                <a:gd name="T2" fmla="*/ 28 w 36"/>
                <a:gd name="T3" fmla="*/ 42 h 42"/>
                <a:gd name="T4" fmla="*/ 28 w 36"/>
                <a:gd name="T5" fmla="*/ 18 h 42"/>
                <a:gd name="T6" fmla="*/ 28 w 36"/>
                <a:gd name="T7" fmla="*/ 18 h 42"/>
                <a:gd name="T8" fmla="*/ 28 w 36"/>
                <a:gd name="T9" fmla="*/ 14 h 42"/>
                <a:gd name="T10" fmla="*/ 26 w 36"/>
                <a:gd name="T11" fmla="*/ 10 h 42"/>
                <a:gd name="T12" fmla="*/ 26 w 36"/>
                <a:gd name="T13" fmla="*/ 10 h 42"/>
                <a:gd name="T14" fmla="*/ 24 w 36"/>
                <a:gd name="T15" fmla="*/ 8 h 42"/>
                <a:gd name="T16" fmla="*/ 20 w 36"/>
                <a:gd name="T17" fmla="*/ 6 h 42"/>
                <a:gd name="T18" fmla="*/ 20 w 36"/>
                <a:gd name="T19" fmla="*/ 6 h 42"/>
                <a:gd name="T20" fmla="*/ 16 w 36"/>
                <a:gd name="T21" fmla="*/ 8 h 42"/>
                <a:gd name="T22" fmla="*/ 16 w 36"/>
                <a:gd name="T23" fmla="*/ 8 h 42"/>
                <a:gd name="T24" fmla="*/ 14 w 36"/>
                <a:gd name="T25" fmla="*/ 10 h 42"/>
                <a:gd name="T26" fmla="*/ 14 w 36"/>
                <a:gd name="T27" fmla="*/ 10 h 42"/>
                <a:gd name="T28" fmla="*/ 10 w 36"/>
                <a:gd name="T29" fmla="*/ 12 h 42"/>
                <a:gd name="T30" fmla="*/ 10 w 36"/>
                <a:gd name="T31" fmla="*/ 12 h 42"/>
                <a:gd name="T32" fmla="*/ 8 w 36"/>
                <a:gd name="T33" fmla="*/ 16 h 42"/>
                <a:gd name="T34" fmla="*/ 8 w 36"/>
                <a:gd name="T35" fmla="*/ 42 h 42"/>
                <a:gd name="T36" fmla="*/ 0 w 36"/>
                <a:gd name="T37" fmla="*/ 42 h 42"/>
                <a:gd name="T38" fmla="*/ 0 w 36"/>
                <a:gd name="T39" fmla="*/ 0 h 42"/>
                <a:gd name="T40" fmla="*/ 8 w 36"/>
                <a:gd name="T41" fmla="*/ 0 h 42"/>
                <a:gd name="T42" fmla="*/ 8 w 36"/>
                <a:gd name="T43" fmla="*/ 8 h 42"/>
                <a:gd name="T44" fmla="*/ 8 w 36"/>
                <a:gd name="T45" fmla="*/ 8 h 42"/>
                <a:gd name="T46" fmla="*/ 10 w 36"/>
                <a:gd name="T47" fmla="*/ 4 h 42"/>
                <a:gd name="T48" fmla="*/ 14 w 36"/>
                <a:gd name="T49" fmla="*/ 2 h 42"/>
                <a:gd name="T50" fmla="*/ 14 w 36"/>
                <a:gd name="T51" fmla="*/ 2 h 42"/>
                <a:gd name="T52" fmla="*/ 20 w 36"/>
                <a:gd name="T53" fmla="*/ 0 h 42"/>
                <a:gd name="T54" fmla="*/ 24 w 36"/>
                <a:gd name="T55" fmla="*/ 0 h 42"/>
                <a:gd name="T56" fmla="*/ 24 w 36"/>
                <a:gd name="T57" fmla="*/ 0 h 42"/>
                <a:gd name="T58" fmla="*/ 30 w 36"/>
                <a:gd name="T59" fmla="*/ 0 h 42"/>
                <a:gd name="T60" fmla="*/ 30 w 36"/>
                <a:gd name="T61" fmla="*/ 0 h 42"/>
                <a:gd name="T62" fmla="*/ 34 w 36"/>
                <a:gd name="T63" fmla="*/ 4 h 42"/>
                <a:gd name="T64" fmla="*/ 34 w 36"/>
                <a:gd name="T65" fmla="*/ 4 h 42"/>
                <a:gd name="T66" fmla="*/ 36 w 36"/>
                <a:gd name="T67" fmla="*/ 10 h 42"/>
                <a:gd name="T68" fmla="*/ 36 w 36"/>
                <a:gd name="T69" fmla="*/ 10 h 42"/>
                <a:gd name="T70" fmla="*/ 36 w 36"/>
                <a:gd name="T71" fmla="*/ 16 h 42"/>
                <a:gd name="T72" fmla="*/ 36 w 36"/>
                <a:gd name="T73" fmla="*/ 42 h 42"/>
                <a:gd name="T74" fmla="*/ 36 w 36"/>
                <a:gd name="T7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" h="42">
                  <a:moveTo>
                    <a:pt x="36" y="42"/>
                  </a:moveTo>
                  <a:lnTo>
                    <a:pt x="28" y="42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14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4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8" y="42"/>
                  </a:lnTo>
                  <a:lnTo>
                    <a:pt x="0" y="42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0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6"/>
                  </a:lnTo>
                  <a:lnTo>
                    <a:pt x="36" y="42"/>
                  </a:lnTo>
                  <a:lnTo>
                    <a:pt x="3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2"/>
            <p:cNvSpPr>
              <a:spLocks noEditPoints="1"/>
            </p:cNvSpPr>
            <p:nvPr/>
          </p:nvSpPr>
          <p:spPr bwMode="auto">
            <a:xfrm>
              <a:off x="5985934" y="2972273"/>
              <a:ext cx="136525" cy="165100"/>
            </a:xfrm>
            <a:custGeom>
              <a:avLst/>
              <a:gdLst>
                <a:gd name="T0" fmla="*/ 86 w 86"/>
                <a:gd name="T1" fmla="*/ 52 h 104"/>
                <a:gd name="T2" fmla="*/ 84 w 86"/>
                <a:gd name="T3" fmla="*/ 72 h 104"/>
                <a:gd name="T4" fmla="*/ 80 w 86"/>
                <a:gd name="T5" fmla="*/ 82 h 104"/>
                <a:gd name="T6" fmla="*/ 74 w 86"/>
                <a:gd name="T7" fmla="*/ 90 h 104"/>
                <a:gd name="T8" fmla="*/ 60 w 86"/>
                <a:gd name="T9" fmla="*/ 100 h 104"/>
                <a:gd name="T10" fmla="*/ 52 w 86"/>
                <a:gd name="T11" fmla="*/ 102 h 104"/>
                <a:gd name="T12" fmla="*/ 44 w 86"/>
                <a:gd name="T13" fmla="*/ 104 h 104"/>
                <a:gd name="T14" fmla="*/ 26 w 86"/>
                <a:gd name="T15" fmla="*/ 100 h 104"/>
                <a:gd name="T16" fmla="*/ 18 w 86"/>
                <a:gd name="T17" fmla="*/ 96 h 104"/>
                <a:gd name="T18" fmla="*/ 12 w 86"/>
                <a:gd name="T19" fmla="*/ 90 h 104"/>
                <a:gd name="T20" fmla="*/ 4 w 86"/>
                <a:gd name="T21" fmla="*/ 72 h 104"/>
                <a:gd name="T22" fmla="*/ 0 w 86"/>
                <a:gd name="T23" fmla="*/ 64 h 104"/>
                <a:gd name="T24" fmla="*/ 0 w 86"/>
                <a:gd name="T25" fmla="*/ 52 h 104"/>
                <a:gd name="T26" fmla="*/ 4 w 86"/>
                <a:gd name="T27" fmla="*/ 32 h 104"/>
                <a:gd name="T28" fmla="*/ 8 w 86"/>
                <a:gd name="T29" fmla="*/ 22 h 104"/>
                <a:gd name="T30" fmla="*/ 12 w 86"/>
                <a:gd name="T31" fmla="*/ 16 h 104"/>
                <a:gd name="T32" fmla="*/ 26 w 86"/>
                <a:gd name="T33" fmla="*/ 4 h 104"/>
                <a:gd name="T34" fmla="*/ 34 w 86"/>
                <a:gd name="T35" fmla="*/ 2 h 104"/>
                <a:gd name="T36" fmla="*/ 44 w 86"/>
                <a:gd name="T37" fmla="*/ 0 h 104"/>
                <a:gd name="T38" fmla="*/ 60 w 86"/>
                <a:gd name="T39" fmla="*/ 4 h 104"/>
                <a:gd name="T40" fmla="*/ 68 w 86"/>
                <a:gd name="T41" fmla="*/ 10 h 104"/>
                <a:gd name="T42" fmla="*/ 74 w 86"/>
                <a:gd name="T43" fmla="*/ 16 h 104"/>
                <a:gd name="T44" fmla="*/ 84 w 86"/>
                <a:gd name="T45" fmla="*/ 32 h 104"/>
                <a:gd name="T46" fmla="*/ 86 w 86"/>
                <a:gd name="T47" fmla="*/ 42 h 104"/>
                <a:gd name="T48" fmla="*/ 86 w 86"/>
                <a:gd name="T49" fmla="*/ 52 h 104"/>
                <a:gd name="T50" fmla="*/ 68 w 86"/>
                <a:gd name="T51" fmla="*/ 52 h 104"/>
                <a:gd name="T52" fmla="*/ 66 w 86"/>
                <a:gd name="T53" fmla="*/ 38 h 104"/>
                <a:gd name="T54" fmla="*/ 62 w 86"/>
                <a:gd name="T55" fmla="*/ 28 h 104"/>
                <a:gd name="T56" fmla="*/ 54 w 86"/>
                <a:gd name="T57" fmla="*/ 20 h 104"/>
                <a:gd name="T58" fmla="*/ 44 w 86"/>
                <a:gd name="T59" fmla="*/ 18 h 104"/>
                <a:gd name="T60" fmla="*/ 38 w 86"/>
                <a:gd name="T61" fmla="*/ 18 h 104"/>
                <a:gd name="T62" fmla="*/ 34 w 86"/>
                <a:gd name="T63" fmla="*/ 20 h 104"/>
                <a:gd name="T64" fmla="*/ 26 w 86"/>
                <a:gd name="T65" fmla="*/ 28 h 104"/>
                <a:gd name="T66" fmla="*/ 20 w 86"/>
                <a:gd name="T67" fmla="*/ 38 h 104"/>
                <a:gd name="T68" fmla="*/ 18 w 86"/>
                <a:gd name="T69" fmla="*/ 52 h 104"/>
                <a:gd name="T70" fmla="*/ 20 w 86"/>
                <a:gd name="T71" fmla="*/ 66 h 104"/>
                <a:gd name="T72" fmla="*/ 26 w 86"/>
                <a:gd name="T73" fmla="*/ 76 h 104"/>
                <a:gd name="T74" fmla="*/ 34 w 86"/>
                <a:gd name="T75" fmla="*/ 84 h 104"/>
                <a:gd name="T76" fmla="*/ 44 w 86"/>
                <a:gd name="T77" fmla="*/ 86 h 104"/>
                <a:gd name="T78" fmla="*/ 48 w 86"/>
                <a:gd name="T79" fmla="*/ 86 h 104"/>
                <a:gd name="T80" fmla="*/ 54 w 86"/>
                <a:gd name="T81" fmla="*/ 84 h 104"/>
                <a:gd name="T82" fmla="*/ 62 w 86"/>
                <a:gd name="T83" fmla="*/ 76 h 104"/>
                <a:gd name="T84" fmla="*/ 66 w 86"/>
                <a:gd name="T85" fmla="*/ 66 h 104"/>
                <a:gd name="T86" fmla="*/ 68 w 86"/>
                <a:gd name="T87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6" h="104">
                  <a:moveTo>
                    <a:pt x="86" y="52"/>
                  </a:moveTo>
                  <a:lnTo>
                    <a:pt x="86" y="52"/>
                  </a:lnTo>
                  <a:lnTo>
                    <a:pt x="86" y="64"/>
                  </a:lnTo>
                  <a:lnTo>
                    <a:pt x="84" y="72"/>
                  </a:lnTo>
                  <a:lnTo>
                    <a:pt x="84" y="72"/>
                  </a:lnTo>
                  <a:lnTo>
                    <a:pt x="80" y="82"/>
                  </a:lnTo>
                  <a:lnTo>
                    <a:pt x="74" y="90"/>
                  </a:lnTo>
                  <a:lnTo>
                    <a:pt x="74" y="90"/>
                  </a:lnTo>
                  <a:lnTo>
                    <a:pt x="68" y="96"/>
                  </a:lnTo>
                  <a:lnTo>
                    <a:pt x="60" y="100"/>
                  </a:lnTo>
                  <a:lnTo>
                    <a:pt x="60" y="100"/>
                  </a:lnTo>
                  <a:lnTo>
                    <a:pt x="52" y="102"/>
                  </a:lnTo>
                  <a:lnTo>
                    <a:pt x="44" y="104"/>
                  </a:lnTo>
                  <a:lnTo>
                    <a:pt x="44" y="104"/>
                  </a:lnTo>
                  <a:lnTo>
                    <a:pt x="34" y="102"/>
                  </a:lnTo>
                  <a:lnTo>
                    <a:pt x="26" y="100"/>
                  </a:lnTo>
                  <a:lnTo>
                    <a:pt x="26" y="100"/>
                  </a:lnTo>
                  <a:lnTo>
                    <a:pt x="18" y="96"/>
                  </a:lnTo>
                  <a:lnTo>
                    <a:pt x="12" y="90"/>
                  </a:lnTo>
                  <a:lnTo>
                    <a:pt x="12" y="90"/>
                  </a:lnTo>
                  <a:lnTo>
                    <a:pt x="8" y="8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8" y="22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8" y="10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34" y="2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52" y="2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8" y="10"/>
                  </a:lnTo>
                  <a:lnTo>
                    <a:pt x="74" y="16"/>
                  </a:lnTo>
                  <a:lnTo>
                    <a:pt x="74" y="16"/>
                  </a:lnTo>
                  <a:lnTo>
                    <a:pt x="80" y="22"/>
                  </a:lnTo>
                  <a:lnTo>
                    <a:pt x="84" y="32"/>
                  </a:lnTo>
                  <a:lnTo>
                    <a:pt x="84" y="32"/>
                  </a:lnTo>
                  <a:lnTo>
                    <a:pt x="86" y="42"/>
                  </a:lnTo>
                  <a:lnTo>
                    <a:pt x="86" y="52"/>
                  </a:lnTo>
                  <a:lnTo>
                    <a:pt x="86" y="52"/>
                  </a:lnTo>
                  <a:close/>
                  <a:moveTo>
                    <a:pt x="68" y="52"/>
                  </a:moveTo>
                  <a:lnTo>
                    <a:pt x="68" y="52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48" y="18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38" y="18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8" y="86"/>
                  </a:lnTo>
                  <a:lnTo>
                    <a:pt x="44" y="86"/>
                  </a:lnTo>
                  <a:lnTo>
                    <a:pt x="44" y="86"/>
                  </a:lnTo>
                  <a:lnTo>
                    <a:pt x="48" y="86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62" y="76"/>
                  </a:lnTo>
                  <a:lnTo>
                    <a:pt x="62" y="7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8" y="52"/>
                  </a:lnTo>
                  <a:lnTo>
                    <a:pt x="68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3"/>
            <p:cNvSpPr>
              <a:spLocks/>
            </p:cNvSpPr>
            <p:nvPr/>
          </p:nvSpPr>
          <p:spPr bwMode="auto">
            <a:xfrm>
              <a:off x="6151034" y="2978623"/>
              <a:ext cx="107950" cy="155575"/>
            </a:xfrm>
            <a:custGeom>
              <a:avLst/>
              <a:gdLst>
                <a:gd name="T0" fmla="*/ 68 w 68"/>
                <a:gd name="T1" fmla="*/ 82 h 98"/>
                <a:gd name="T2" fmla="*/ 68 w 68"/>
                <a:gd name="T3" fmla="*/ 98 h 98"/>
                <a:gd name="T4" fmla="*/ 2 w 68"/>
                <a:gd name="T5" fmla="*/ 98 h 98"/>
                <a:gd name="T6" fmla="*/ 2 w 68"/>
                <a:gd name="T7" fmla="*/ 82 h 98"/>
                <a:gd name="T8" fmla="*/ 26 w 68"/>
                <a:gd name="T9" fmla="*/ 82 h 98"/>
                <a:gd name="T10" fmla="*/ 26 w 68"/>
                <a:gd name="T11" fmla="*/ 22 h 98"/>
                <a:gd name="T12" fmla="*/ 26 w 68"/>
                <a:gd name="T13" fmla="*/ 22 h 98"/>
                <a:gd name="T14" fmla="*/ 22 w 68"/>
                <a:gd name="T15" fmla="*/ 26 h 98"/>
                <a:gd name="T16" fmla="*/ 22 w 68"/>
                <a:gd name="T17" fmla="*/ 26 h 98"/>
                <a:gd name="T18" fmla="*/ 14 w 68"/>
                <a:gd name="T19" fmla="*/ 30 h 98"/>
                <a:gd name="T20" fmla="*/ 14 w 68"/>
                <a:gd name="T21" fmla="*/ 30 h 98"/>
                <a:gd name="T22" fmla="*/ 6 w 68"/>
                <a:gd name="T23" fmla="*/ 34 h 98"/>
                <a:gd name="T24" fmla="*/ 6 w 68"/>
                <a:gd name="T25" fmla="*/ 34 h 98"/>
                <a:gd name="T26" fmla="*/ 0 w 68"/>
                <a:gd name="T27" fmla="*/ 34 h 98"/>
                <a:gd name="T28" fmla="*/ 0 w 68"/>
                <a:gd name="T29" fmla="*/ 18 h 98"/>
                <a:gd name="T30" fmla="*/ 0 w 68"/>
                <a:gd name="T31" fmla="*/ 18 h 98"/>
                <a:gd name="T32" fmla="*/ 8 w 68"/>
                <a:gd name="T33" fmla="*/ 16 h 98"/>
                <a:gd name="T34" fmla="*/ 8 w 68"/>
                <a:gd name="T35" fmla="*/ 16 h 98"/>
                <a:gd name="T36" fmla="*/ 16 w 68"/>
                <a:gd name="T37" fmla="*/ 10 h 98"/>
                <a:gd name="T38" fmla="*/ 16 w 68"/>
                <a:gd name="T39" fmla="*/ 10 h 98"/>
                <a:gd name="T40" fmla="*/ 24 w 68"/>
                <a:gd name="T41" fmla="*/ 4 h 98"/>
                <a:gd name="T42" fmla="*/ 24 w 68"/>
                <a:gd name="T43" fmla="*/ 4 h 98"/>
                <a:gd name="T44" fmla="*/ 26 w 68"/>
                <a:gd name="T45" fmla="*/ 0 h 98"/>
                <a:gd name="T46" fmla="*/ 46 w 68"/>
                <a:gd name="T47" fmla="*/ 0 h 98"/>
                <a:gd name="T48" fmla="*/ 46 w 68"/>
                <a:gd name="T49" fmla="*/ 82 h 98"/>
                <a:gd name="T50" fmla="*/ 68 w 68"/>
                <a:gd name="T51" fmla="*/ 82 h 98"/>
                <a:gd name="T52" fmla="*/ 68 w 68"/>
                <a:gd name="T53" fmla="*/ 8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8" h="98">
                  <a:moveTo>
                    <a:pt x="68" y="82"/>
                  </a:moveTo>
                  <a:lnTo>
                    <a:pt x="68" y="98"/>
                  </a:lnTo>
                  <a:lnTo>
                    <a:pt x="2" y="98"/>
                  </a:lnTo>
                  <a:lnTo>
                    <a:pt x="2" y="82"/>
                  </a:lnTo>
                  <a:lnTo>
                    <a:pt x="26" y="8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0" y="3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0"/>
                  </a:lnTo>
                  <a:lnTo>
                    <a:pt x="46" y="0"/>
                  </a:lnTo>
                  <a:lnTo>
                    <a:pt x="46" y="82"/>
                  </a:lnTo>
                  <a:lnTo>
                    <a:pt x="68" y="82"/>
                  </a:lnTo>
                  <a:lnTo>
                    <a:pt x="68" y="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4"/>
            <p:cNvSpPr>
              <a:spLocks noEditPoints="1"/>
            </p:cNvSpPr>
            <p:nvPr/>
          </p:nvSpPr>
          <p:spPr bwMode="auto">
            <a:xfrm>
              <a:off x="6820959" y="3089748"/>
              <a:ext cx="88900" cy="85725"/>
            </a:xfrm>
            <a:custGeom>
              <a:avLst/>
              <a:gdLst>
                <a:gd name="T0" fmla="*/ 4 w 56"/>
                <a:gd name="T1" fmla="*/ 42 h 54"/>
                <a:gd name="T2" fmla="*/ 0 w 56"/>
                <a:gd name="T3" fmla="*/ 30 h 54"/>
                <a:gd name="T4" fmla="*/ 0 w 56"/>
                <a:gd name="T5" fmla="*/ 20 h 54"/>
                <a:gd name="T6" fmla="*/ 6 w 56"/>
                <a:gd name="T7" fmla="*/ 12 h 54"/>
                <a:gd name="T8" fmla="*/ 14 w 56"/>
                <a:gd name="T9" fmla="*/ 4 h 54"/>
                <a:gd name="T10" fmla="*/ 24 w 56"/>
                <a:gd name="T11" fmla="*/ 0 h 54"/>
                <a:gd name="T12" fmla="*/ 36 w 56"/>
                <a:gd name="T13" fmla="*/ 0 h 54"/>
                <a:gd name="T14" fmla="*/ 46 w 56"/>
                <a:gd name="T15" fmla="*/ 6 h 54"/>
                <a:gd name="T16" fmla="*/ 50 w 56"/>
                <a:gd name="T17" fmla="*/ 8 h 54"/>
                <a:gd name="T18" fmla="*/ 52 w 56"/>
                <a:gd name="T19" fmla="*/ 14 h 54"/>
                <a:gd name="T20" fmla="*/ 56 w 56"/>
                <a:gd name="T21" fmla="*/ 24 h 54"/>
                <a:gd name="T22" fmla="*/ 54 w 56"/>
                <a:gd name="T23" fmla="*/ 34 h 54"/>
                <a:gd name="T24" fmla="*/ 50 w 56"/>
                <a:gd name="T25" fmla="*/ 44 h 54"/>
                <a:gd name="T26" fmla="*/ 42 w 56"/>
                <a:gd name="T27" fmla="*/ 50 h 54"/>
                <a:gd name="T28" fmla="*/ 30 w 56"/>
                <a:gd name="T29" fmla="*/ 54 h 54"/>
                <a:gd name="T30" fmla="*/ 20 w 56"/>
                <a:gd name="T31" fmla="*/ 54 h 54"/>
                <a:gd name="T32" fmla="*/ 10 w 56"/>
                <a:gd name="T33" fmla="*/ 50 h 54"/>
                <a:gd name="T34" fmla="*/ 6 w 56"/>
                <a:gd name="T35" fmla="*/ 46 h 54"/>
                <a:gd name="T36" fmla="*/ 4 w 56"/>
                <a:gd name="T37" fmla="*/ 42 h 54"/>
                <a:gd name="T38" fmla="*/ 18 w 56"/>
                <a:gd name="T39" fmla="*/ 12 h 54"/>
                <a:gd name="T40" fmla="*/ 12 w 56"/>
                <a:gd name="T41" fmla="*/ 16 h 54"/>
                <a:gd name="T42" fmla="*/ 8 w 56"/>
                <a:gd name="T43" fmla="*/ 24 h 54"/>
                <a:gd name="T44" fmla="*/ 8 w 56"/>
                <a:gd name="T45" fmla="*/ 30 h 54"/>
                <a:gd name="T46" fmla="*/ 10 w 56"/>
                <a:gd name="T47" fmla="*/ 38 h 54"/>
                <a:gd name="T48" fmla="*/ 16 w 56"/>
                <a:gd name="T49" fmla="*/ 44 h 54"/>
                <a:gd name="T50" fmla="*/ 22 w 56"/>
                <a:gd name="T51" fmla="*/ 46 h 54"/>
                <a:gd name="T52" fmla="*/ 30 w 56"/>
                <a:gd name="T53" fmla="*/ 46 h 54"/>
                <a:gd name="T54" fmla="*/ 36 w 56"/>
                <a:gd name="T55" fmla="*/ 42 h 54"/>
                <a:gd name="T56" fmla="*/ 42 w 56"/>
                <a:gd name="T57" fmla="*/ 38 h 54"/>
                <a:gd name="T58" fmla="*/ 46 w 56"/>
                <a:gd name="T59" fmla="*/ 32 h 54"/>
                <a:gd name="T60" fmla="*/ 48 w 56"/>
                <a:gd name="T61" fmla="*/ 24 h 54"/>
                <a:gd name="T62" fmla="*/ 46 w 56"/>
                <a:gd name="T63" fmla="*/ 18 h 54"/>
                <a:gd name="T64" fmla="*/ 40 w 56"/>
                <a:gd name="T65" fmla="*/ 12 h 54"/>
                <a:gd name="T66" fmla="*/ 34 w 56"/>
                <a:gd name="T67" fmla="*/ 10 h 54"/>
                <a:gd name="T68" fmla="*/ 26 w 56"/>
                <a:gd name="T69" fmla="*/ 10 h 54"/>
                <a:gd name="T70" fmla="*/ 18 w 56"/>
                <a:gd name="T71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6" h="54">
                  <a:moveTo>
                    <a:pt x="4" y="42"/>
                  </a:moveTo>
                  <a:lnTo>
                    <a:pt x="4" y="42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6" y="6"/>
                  </a:lnTo>
                  <a:lnTo>
                    <a:pt x="46" y="6"/>
                  </a:lnTo>
                  <a:lnTo>
                    <a:pt x="50" y="8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4" y="18"/>
                  </a:lnTo>
                  <a:lnTo>
                    <a:pt x="56" y="24"/>
                  </a:lnTo>
                  <a:lnTo>
                    <a:pt x="56" y="24"/>
                  </a:lnTo>
                  <a:lnTo>
                    <a:pt x="54" y="34"/>
                  </a:lnTo>
                  <a:lnTo>
                    <a:pt x="54" y="34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42" y="50"/>
                  </a:lnTo>
                  <a:lnTo>
                    <a:pt x="42" y="50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20" y="54"/>
                  </a:lnTo>
                  <a:lnTo>
                    <a:pt x="20" y="54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6" y="46"/>
                  </a:lnTo>
                  <a:lnTo>
                    <a:pt x="4" y="42"/>
                  </a:lnTo>
                  <a:lnTo>
                    <a:pt x="4" y="42"/>
                  </a:lnTo>
                  <a:close/>
                  <a:moveTo>
                    <a:pt x="18" y="12"/>
                  </a:moveTo>
                  <a:lnTo>
                    <a:pt x="18" y="12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6" y="32"/>
                  </a:lnTo>
                  <a:lnTo>
                    <a:pt x="46" y="32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6" y="18"/>
                  </a:lnTo>
                  <a:lnTo>
                    <a:pt x="46" y="18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18" y="12"/>
                  </a:lnTo>
                  <a:lnTo>
                    <a:pt x="18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85"/>
            <p:cNvSpPr>
              <a:spLocks noEditPoints="1"/>
            </p:cNvSpPr>
            <p:nvPr/>
          </p:nvSpPr>
          <p:spPr bwMode="auto">
            <a:xfrm>
              <a:off x="6830484" y="3172298"/>
              <a:ext cx="104775" cy="79375"/>
            </a:xfrm>
            <a:custGeom>
              <a:avLst/>
              <a:gdLst>
                <a:gd name="T0" fmla="*/ 26 w 66"/>
                <a:gd name="T1" fmla="*/ 40 h 50"/>
                <a:gd name="T2" fmla="*/ 24 w 66"/>
                <a:gd name="T3" fmla="*/ 32 h 50"/>
                <a:gd name="T4" fmla="*/ 26 w 66"/>
                <a:gd name="T5" fmla="*/ 24 h 50"/>
                <a:gd name="T6" fmla="*/ 0 w 66"/>
                <a:gd name="T7" fmla="*/ 28 h 50"/>
                <a:gd name="T8" fmla="*/ 54 w 66"/>
                <a:gd name="T9" fmla="*/ 6 h 50"/>
                <a:gd name="T10" fmla="*/ 48 w 66"/>
                <a:gd name="T11" fmla="*/ 10 h 50"/>
                <a:gd name="T12" fmla="*/ 56 w 66"/>
                <a:gd name="T13" fmla="*/ 12 h 50"/>
                <a:gd name="T14" fmla="*/ 62 w 66"/>
                <a:gd name="T15" fmla="*/ 18 h 50"/>
                <a:gd name="T16" fmla="*/ 66 w 66"/>
                <a:gd name="T17" fmla="*/ 26 h 50"/>
                <a:gd name="T18" fmla="*/ 64 w 66"/>
                <a:gd name="T19" fmla="*/ 34 h 50"/>
                <a:gd name="T20" fmla="*/ 60 w 66"/>
                <a:gd name="T21" fmla="*/ 40 h 50"/>
                <a:gd name="T22" fmla="*/ 54 w 66"/>
                <a:gd name="T23" fmla="*/ 46 h 50"/>
                <a:gd name="T24" fmla="*/ 46 w 66"/>
                <a:gd name="T25" fmla="*/ 48 h 50"/>
                <a:gd name="T26" fmla="*/ 38 w 66"/>
                <a:gd name="T27" fmla="*/ 50 h 50"/>
                <a:gd name="T28" fmla="*/ 32 w 66"/>
                <a:gd name="T29" fmla="*/ 46 h 50"/>
                <a:gd name="T30" fmla="*/ 26 w 66"/>
                <a:gd name="T31" fmla="*/ 40 h 50"/>
                <a:gd name="T32" fmla="*/ 32 w 66"/>
                <a:gd name="T33" fmla="*/ 34 h 50"/>
                <a:gd name="T34" fmla="*/ 34 w 66"/>
                <a:gd name="T35" fmla="*/ 38 h 50"/>
                <a:gd name="T36" fmla="*/ 40 w 66"/>
                <a:gd name="T37" fmla="*/ 40 h 50"/>
                <a:gd name="T38" fmla="*/ 44 w 66"/>
                <a:gd name="T39" fmla="*/ 40 h 50"/>
                <a:gd name="T40" fmla="*/ 50 w 66"/>
                <a:gd name="T41" fmla="*/ 38 h 50"/>
                <a:gd name="T42" fmla="*/ 54 w 66"/>
                <a:gd name="T43" fmla="*/ 34 h 50"/>
                <a:gd name="T44" fmla="*/ 56 w 66"/>
                <a:gd name="T45" fmla="*/ 30 h 50"/>
                <a:gd name="T46" fmla="*/ 56 w 66"/>
                <a:gd name="T47" fmla="*/ 24 h 50"/>
                <a:gd name="T48" fmla="*/ 56 w 66"/>
                <a:gd name="T49" fmla="*/ 20 h 50"/>
                <a:gd name="T50" fmla="*/ 52 w 66"/>
                <a:gd name="T51" fmla="*/ 18 h 50"/>
                <a:gd name="T52" fmla="*/ 50 w 66"/>
                <a:gd name="T53" fmla="*/ 16 h 50"/>
                <a:gd name="T54" fmla="*/ 46 w 66"/>
                <a:gd name="T55" fmla="*/ 14 h 50"/>
                <a:gd name="T56" fmla="*/ 42 w 66"/>
                <a:gd name="T57" fmla="*/ 14 h 50"/>
                <a:gd name="T58" fmla="*/ 32 w 66"/>
                <a:gd name="T59" fmla="*/ 20 h 50"/>
                <a:gd name="T60" fmla="*/ 30 w 66"/>
                <a:gd name="T61" fmla="*/ 24 h 50"/>
                <a:gd name="T62" fmla="*/ 30 w 66"/>
                <a:gd name="T63" fmla="*/ 28 h 50"/>
                <a:gd name="T64" fmla="*/ 30 w 66"/>
                <a:gd name="T65" fmla="*/ 30 h 50"/>
                <a:gd name="T66" fmla="*/ 32 w 66"/>
                <a:gd name="T67" fmla="*/ 3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6" h="50">
                  <a:moveTo>
                    <a:pt x="26" y="40"/>
                  </a:moveTo>
                  <a:lnTo>
                    <a:pt x="26" y="40"/>
                  </a:lnTo>
                  <a:lnTo>
                    <a:pt x="24" y="36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6" y="24"/>
                  </a:lnTo>
                  <a:lnTo>
                    <a:pt x="4" y="36"/>
                  </a:lnTo>
                  <a:lnTo>
                    <a:pt x="0" y="28"/>
                  </a:lnTo>
                  <a:lnTo>
                    <a:pt x="50" y="0"/>
                  </a:lnTo>
                  <a:lnTo>
                    <a:pt x="54" y="6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56" y="12"/>
                  </a:lnTo>
                  <a:lnTo>
                    <a:pt x="56" y="12"/>
                  </a:lnTo>
                  <a:lnTo>
                    <a:pt x="60" y="14"/>
                  </a:lnTo>
                  <a:lnTo>
                    <a:pt x="62" y="18"/>
                  </a:lnTo>
                  <a:lnTo>
                    <a:pt x="62" y="18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64" y="34"/>
                  </a:lnTo>
                  <a:lnTo>
                    <a:pt x="64" y="34"/>
                  </a:lnTo>
                  <a:lnTo>
                    <a:pt x="60" y="40"/>
                  </a:lnTo>
                  <a:lnTo>
                    <a:pt x="60" y="40"/>
                  </a:lnTo>
                  <a:lnTo>
                    <a:pt x="54" y="46"/>
                  </a:lnTo>
                  <a:lnTo>
                    <a:pt x="54" y="46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38" y="50"/>
                  </a:lnTo>
                  <a:lnTo>
                    <a:pt x="38" y="50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6" y="40"/>
                  </a:lnTo>
                  <a:lnTo>
                    <a:pt x="26" y="40"/>
                  </a:lnTo>
                  <a:close/>
                  <a:moveTo>
                    <a:pt x="32" y="34"/>
                  </a:moveTo>
                  <a:lnTo>
                    <a:pt x="32" y="34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4" y="34"/>
                  </a:lnTo>
                  <a:lnTo>
                    <a:pt x="54" y="34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6" y="24"/>
                  </a:lnTo>
                  <a:lnTo>
                    <a:pt x="56" y="24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0" y="16"/>
                  </a:lnTo>
                  <a:lnTo>
                    <a:pt x="50" y="16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42" y="14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2" y="34"/>
                  </a:lnTo>
                  <a:lnTo>
                    <a:pt x="3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86"/>
            <p:cNvSpPr>
              <a:spLocks/>
            </p:cNvSpPr>
            <p:nvPr/>
          </p:nvSpPr>
          <p:spPr bwMode="auto">
            <a:xfrm>
              <a:off x="6900334" y="3229448"/>
              <a:ext cx="76200" cy="73025"/>
            </a:xfrm>
            <a:custGeom>
              <a:avLst/>
              <a:gdLst>
                <a:gd name="T0" fmla="*/ 8 w 48"/>
                <a:gd name="T1" fmla="*/ 46 h 46"/>
                <a:gd name="T2" fmla="*/ 8 w 48"/>
                <a:gd name="T3" fmla="*/ 46 h 46"/>
                <a:gd name="T4" fmla="*/ 6 w 48"/>
                <a:gd name="T5" fmla="*/ 42 h 46"/>
                <a:gd name="T6" fmla="*/ 6 w 48"/>
                <a:gd name="T7" fmla="*/ 42 h 46"/>
                <a:gd name="T8" fmla="*/ 2 w 48"/>
                <a:gd name="T9" fmla="*/ 38 h 46"/>
                <a:gd name="T10" fmla="*/ 2 w 48"/>
                <a:gd name="T11" fmla="*/ 38 h 46"/>
                <a:gd name="T12" fmla="*/ 0 w 48"/>
                <a:gd name="T13" fmla="*/ 34 h 46"/>
                <a:gd name="T14" fmla="*/ 0 w 48"/>
                <a:gd name="T15" fmla="*/ 34 h 46"/>
                <a:gd name="T16" fmla="*/ 0 w 48"/>
                <a:gd name="T17" fmla="*/ 30 h 46"/>
                <a:gd name="T18" fmla="*/ 0 w 48"/>
                <a:gd name="T19" fmla="*/ 30 h 46"/>
                <a:gd name="T20" fmla="*/ 0 w 48"/>
                <a:gd name="T21" fmla="*/ 26 h 46"/>
                <a:gd name="T22" fmla="*/ 0 w 48"/>
                <a:gd name="T23" fmla="*/ 26 h 46"/>
                <a:gd name="T24" fmla="*/ 4 w 48"/>
                <a:gd name="T25" fmla="*/ 24 h 46"/>
                <a:gd name="T26" fmla="*/ 26 w 48"/>
                <a:gd name="T27" fmla="*/ 12 h 46"/>
                <a:gd name="T28" fmla="*/ 24 w 48"/>
                <a:gd name="T29" fmla="*/ 6 h 46"/>
                <a:gd name="T30" fmla="*/ 30 w 48"/>
                <a:gd name="T31" fmla="*/ 2 h 46"/>
                <a:gd name="T32" fmla="*/ 32 w 48"/>
                <a:gd name="T33" fmla="*/ 8 h 46"/>
                <a:gd name="T34" fmla="*/ 44 w 48"/>
                <a:gd name="T35" fmla="*/ 0 h 46"/>
                <a:gd name="T36" fmla="*/ 48 w 48"/>
                <a:gd name="T37" fmla="*/ 8 h 46"/>
                <a:gd name="T38" fmla="*/ 36 w 48"/>
                <a:gd name="T39" fmla="*/ 16 h 46"/>
                <a:gd name="T40" fmla="*/ 42 w 48"/>
                <a:gd name="T41" fmla="*/ 24 h 46"/>
                <a:gd name="T42" fmla="*/ 36 w 48"/>
                <a:gd name="T43" fmla="*/ 26 h 46"/>
                <a:gd name="T44" fmla="*/ 32 w 48"/>
                <a:gd name="T45" fmla="*/ 18 h 46"/>
                <a:gd name="T46" fmla="*/ 12 w 48"/>
                <a:gd name="T47" fmla="*/ 30 h 46"/>
                <a:gd name="T48" fmla="*/ 12 w 48"/>
                <a:gd name="T49" fmla="*/ 30 h 46"/>
                <a:gd name="T50" fmla="*/ 8 w 48"/>
                <a:gd name="T51" fmla="*/ 34 h 46"/>
                <a:gd name="T52" fmla="*/ 8 w 48"/>
                <a:gd name="T53" fmla="*/ 34 h 46"/>
                <a:gd name="T54" fmla="*/ 10 w 48"/>
                <a:gd name="T55" fmla="*/ 36 h 46"/>
                <a:gd name="T56" fmla="*/ 10 w 48"/>
                <a:gd name="T57" fmla="*/ 36 h 46"/>
                <a:gd name="T58" fmla="*/ 12 w 48"/>
                <a:gd name="T59" fmla="*/ 38 h 46"/>
                <a:gd name="T60" fmla="*/ 12 w 48"/>
                <a:gd name="T61" fmla="*/ 38 h 46"/>
                <a:gd name="T62" fmla="*/ 14 w 48"/>
                <a:gd name="T63" fmla="*/ 40 h 46"/>
                <a:gd name="T64" fmla="*/ 8 w 48"/>
                <a:gd name="T65" fmla="*/ 46 h 46"/>
                <a:gd name="T66" fmla="*/ 8 w 48"/>
                <a:gd name="T6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8" h="46">
                  <a:moveTo>
                    <a:pt x="8" y="46"/>
                  </a:moveTo>
                  <a:lnTo>
                    <a:pt x="8" y="46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4" y="24"/>
                  </a:lnTo>
                  <a:lnTo>
                    <a:pt x="26" y="12"/>
                  </a:lnTo>
                  <a:lnTo>
                    <a:pt x="24" y="6"/>
                  </a:lnTo>
                  <a:lnTo>
                    <a:pt x="30" y="2"/>
                  </a:lnTo>
                  <a:lnTo>
                    <a:pt x="32" y="8"/>
                  </a:lnTo>
                  <a:lnTo>
                    <a:pt x="44" y="0"/>
                  </a:lnTo>
                  <a:lnTo>
                    <a:pt x="48" y="8"/>
                  </a:lnTo>
                  <a:lnTo>
                    <a:pt x="36" y="16"/>
                  </a:lnTo>
                  <a:lnTo>
                    <a:pt x="42" y="24"/>
                  </a:lnTo>
                  <a:lnTo>
                    <a:pt x="36" y="26"/>
                  </a:lnTo>
                  <a:lnTo>
                    <a:pt x="32" y="1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4" y="40"/>
                  </a:lnTo>
                  <a:lnTo>
                    <a:pt x="8" y="46"/>
                  </a:lnTo>
                  <a:lnTo>
                    <a:pt x="8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87"/>
            <p:cNvSpPr>
              <a:spLocks noEditPoints="1"/>
            </p:cNvSpPr>
            <p:nvPr/>
          </p:nvSpPr>
          <p:spPr bwMode="auto">
            <a:xfrm>
              <a:off x="6916209" y="3264373"/>
              <a:ext cx="85725" cy="60325"/>
            </a:xfrm>
            <a:custGeom>
              <a:avLst/>
              <a:gdLst>
                <a:gd name="T0" fmla="*/ 0 w 54"/>
                <a:gd name="T1" fmla="*/ 30 h 38"/>
                <a:gd name="T2" fmla="*/ 36 w 54"/>
                <a:gd name="T3" fmla="*/ 10 h 38"/>
                <a:gd name="T4" fmla="*/ 40 w 54"/>
                <a:gd name="T5" fmla="*/ 16 h 38"/>
                <a:gd name="T6" fmla="*/ 4 w 54"/>
                <a:gd name="T7" fmla="*/ 38 h 38"/>
                <a:gd name="T8" fmla="*/ 0 w 54"/>
                <a:gd name="T9" fmla="*/ 30 h 38"/>
                <a:gd name="T10" fmla="*/ 0 w 54"/>
                <a:gd name="T11" fmla="*/ 30 h 38"/>
                <a:gd name="T12" fmla="*/ 42 w 54"/>
                <a:gd name="T13" fmla="*/ 6 h 38"/>
                <a:gd name="T14" fmla="*/ 50 w 54"/>
                <a:gd name="T15" fmla="*/ 0 h 38"/>
                <a:gd name="T16" fmla="*/ 54 w 54"/>
                <a:gd name="T17" fmla="*/ 8 h 38"/>
                <a:gd name="T18" fmla="*/ 46 w 54"/>
                <a:gd name="T19" fmla="*/ 14 h 38"/>
                <a:gd name="T20" fmla="*/ 42 w 54"/>
                <a:gd name="T21" fmla="*/ 6 h 38"/>
                <a:gd name="T22" fmla="*/ 42 w 54"/>
                <a:gd name="T23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38">
                  <a:moveTo>
                    <a:pt x="0" y="30"/>
                  </a:moveTo>
                  <a:lnTo>
                    <a:pt x="36" y="10"/>
                  </a:lnTo>
                  <a:lnTo>
                    <a:pt x="40" y="16"/>
                  </a:lnTo>
                  <a:lnTo>
                    <a:pt x="4" y="38"/>
                  </a:lnTo>
                  <a:lnTo>
                    <a:pt x="0" y="30"/>
                  </a:lnTo>
                  <a:lnTo>
                    <a:pt x="0" y="30"/>
                  </a:lnTo>
                  <a:close/>
                  <a:moveTo>
                    <a:pt x="42" y="6"/>
                  </a:moveTo>
                  <a:lnTo>
                    <a:pt x="50" y="0"/>
                  </a:lnTo>
                  <a:lnTo>
                    <a:pt x="54" y="8"/>
                  </a:lnTo>
                  <a:lnTo>
                    <a:pt x="46" y="14"/>
                  </a:lnTo>
                  <a:lnTo>
                    <a:pt x="42" y="6"/>
                  </a:lnTo>
                  <a:lnTo>
                    <a:pt x="42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88"/>
            <p:cNvSpPr>
              <a:spLocks noEditPoints="1"/>
            </p:cNvSpPr>
            <p:nvPr/>
          </p:nvSpPr>
          <p:spPr bwMode="auto">
            <a:xfrm>
              <a:off x="6941609" y="3311998"/>
              <a:ext cx="66675" cy="69850"/>
            </a:xfrm>
            <a:custGeom>
              <a:avLst/>
              <a:gdLst>
                <a:gd name="T0" fmla="*/ 2 w 42"/>
                <a:gd name="T1" fmla="*/ 32 h 44"/>
                <a:gd name="T2" fmla="*/ 0 w 42"/>
                <a:gd name="T3" fmla="*/ 24 h 44"/>
                <a:gd name="T4" fmla="*/ 0 w 42"/>
                <a:gd name="T5" fmla="*/ 16 h 44"/>
                <a:gd name="T6" fmla="*/ 4 w 42"/>
                <a:gd name="T7" fmla="*/ 10 h 44"/>
                <a:gd name="T8" fmla="*/ 10 w 42"/>
                <a:gd name="T9" fmla="*/ 4 h 44"/>
                <a:gd name="T10" fmla="*/ 18 w 42"/>
                <a:gd name="T11" fmla="*/ 0 h 44"/>
                <a:gd name="T12" fmla="*/ 26 w 42"/>
                <a:gd name="T13" fmla="*/ 2 h 44"/>
                <a:gd name="T14" fmla="*/ 34 w 42"/>
                <a:gd name="T15" fmla="*/ 4 h 44"/>
                <a:gd name="T16" fmla="*/ 40 w 42"/>
                <a:gd name="T17" fmla="*/ 12 h 44"/>
                <a:gd name="T18" fmla="*/ 42 w 42"/>
                <a:gd name="T19" fmla="*/ 20 h 44"/>
                <a:gd name="T20" fmla="*/ 42 w 42"/>
                <a:gd name="T21" fmla="*/ 28 h 44"/>
                <a:gd name="T22" fmla="*/ 38 w 42"/>
                <a:gd name="T23" fmla="*/ 36 h 44"/>
                <a:gd name="T24" fmla="*/ 32 w 42"/>
                <a:gd name="T25" fmla="*/ 40 h 44"/>
                <a:gd name="T26" fmla="*/ 24 w 42"/>
                <a:gd name="T27" fmla="*/ 44 h 44"/>
                <a:gd name="T28" fmla="*/ 16 w 42"/>
                <a:gd name="T29" fmla="*/ 44 h 44"/>
                <a:gd name="T30" fmla="*/ 8 w 42"/>
                <a:gd name="T31" fmla="*/ 40 h 44"/>
                <a:gd name="T32" fmla="*/ 2 w 42"/>
                <a:gd name="T33" fmla="*/ 32 h 44"/>
                <a:gd name="T34" fmla="*/ 14 w 42"/>
                <a:gd name="T35" fmla="*/ 12 h 44"/>
                <a:gd name="T36" fmla="*/ 10 w 42"/>
                <a:gd name="T37" fmla="*/ 16 h 44"/>
                <a:gd name="T38" fmla="*/ 8 w 42"/>
                <a:gd name="T39" fmla="*/ 20 h 44"/>
                <a:gd name="T40" fmla="*/ 8 w 42"/>
                <a:gd name="T41" fmla="*/ 24 h 44"/>
                <a:gd name="T42" fmla="*/ 8 w 42"/>
                <a:gd name="T43" fmla="*/ 30 h 44"/>
                <a:gd name="T44" fmla="*/ 12 w 42"/>
                <a:gd name="T45" fmla="*/ 32 h 44"/>
                <a:gd name="T46" fmla="*/ 16 w 42"/>
                <a:gd name="T47" fmla="*/ 34 h 44"/>
                <a:gd name="T48" fmla="*/ 22 w 42"/>
                <a:gd name="T49" fmla="*/ 34 h 44"/>
                <a:gd name="T50" fmla="*/ 28 w 42"/>
                <a:gd name="T51" fmla="*/ 32 h 44"/>
                <a:gd name="T52" fmla="*/ 32 w 42"/>
                <a:gd name="T53" fmla="*/ 30 h 44"/>
                <a:gd name="T54" fmla="*/ 34 w 42"/>
                <a:gd name="T55" fmla="*/ 24 h 44"/>
                <a:gd name="T56" fmla="*/ 34 w 42"/>
                <a:gd name="T57" fmla="*/ 20 h 44"/>
                <a:gd name="T58" fmla="*/ 34 w 42"/>
                <a:gd name="T59" fmla="*/ 16 h 44"/>
                <a:gd name="T60" fmla="*/ 30 w 42"/>
                <a:gd name="T61" fmla="*/ 12 h 44"/>
                <a:gd name="T62" fmla="*/ 26 w 42"/>
                <a:gd name="T63" fmla="*/ 10 h 44"/>
                <a:gd name="T64" fmla="*/ 20 w 42"/>
                <a:gd name="T65" fmla="*/ 10 h 44"/>
                <a:gd name="T66" fmla="*/ 14 w 42"/>
                <a:gd name="T67" fmla="*/ 1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44">
                  <a:moveTo>
                    <a:pt x="2" y="32"/>
                  </a:move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24" y="44"/>
                  </a:lnTo>
                  <a:lnTo>
                    <a:pt x="24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2" y="32"/>
                  </a:lnTo>
                  <a:close/>
                  <a:moveTo>
                    <a:pt x="14" y="12"/>
                  </a:moveTo>
                  <a:lnTo>
                    <a:pt x="14" y="12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32" y="30"/>
                  </a:lnTo>
                  <a:lnTo>
                    <a:pt x="32" y="30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4" y="16"/>
                  </a:lnTo>
                  <a:lnTo>
                    <a:pt x="34" y="16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4" y="12"/>
                  </a:lnTo>
                  <a:lnTo>
                    <a:pt x="1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89"/>
            <p:cNvSpPr>
              <a:spLocks/>
            </p:cNvSpPr>
            <p:nvPr/>
          </p:nvSpPr>
          <p:spPr bwMode="auto">
            <a:xfrm>
              <a:off x="6970184" y="3372323"/>
              <a:ext cx="79375" cy="82550"/>
            </a:xfrm>
            <a:custGeom>
              <a:avLst/>
              <a:gdLst>
                <a:gd name="T0" fmla="*/ 18 w 50"/>
                <a:gd name="T1" fmla="*/ 52 h 52"/>
                <a:gd name="T2" fmla="*/ 14 w 50"/>
                <a:gd name="T3" fmla="*/ 44 h 52"/>
                <a:gd name="T4" fmla="*/ 34 w 50"/>
                <a:gd name="T5" fmla="*/ 32 h 52"/>
                <a:gd name="T6" fmla="*/ 34 w 50"/>
                <a:gd name="T7" fmla="*/ 32 h 52"/>
                <a:gd name="T8" fmla="*/ 38 w 50"/>
                <a:gd name="T9" fmla="*/ 30 h 52"/>
                <a:gd name="T10" fmla="*/ 40 w 50"/>
                <a:gd name="T11" fmla="*/ 26 h 52"/>
                <a:gd name="T12" fmla="*/ 40 w 50"/>
                <a:gd name="T13" fmla="*/ 26 h 52"/>
                <a:gd name="T14" fmla="*/ 42 w 50"/>
                <a:gd name="T15" fmla="*/ 24 h 52"/>
                <a:gd name="T16" fmla="*/ 40 w 50"/>
                <a:gd name="T17" fmla="*/ 20 h 52"/>
                <a:gd name="T18" fmla="*/ 40 w 50"/>
                <a:gd name="T19" fmla="*/ 20 h 52"/>
                <a:gd name="T20" fmla="*/ 38 w 50"/>
                <a:gd name="T21" fmla="*/ 18 h 52"/>
                <a:gd name="T22" fmla="*/ 38 w 50"/>
                <a:gd name="T23" fmla="*/ 18 h 52"/>
                <a:gd name="T24" fmla="*/ 34 w 50"/>
                <a:gd name="T25" fmla="*/ 16 h 52"/>
                <a:gd name="T26" fmla="*/ 34 w 50"/>
                <a:gd name="T27" fmla="*/ 16 h 52"/>
                <a:gd name="T28" fmla="*/ 30 w 50"/>
                <a:gd name="T29" fmla="*/ 14 h 52"/>
                <a:gd name="T30" fmla="*/ 30 w 50"/>
                <a:gd name="T31" fmla="*/ 14 h 52"/>
                <a:gd name="T32" fmla="*/ 26 w 50"/>
                <a:gd name="T33" fmla="*/ 16 h 52"/>
                <a:gd name="T34" fmla="*/ 4 w 50"/>
                <a:gd name="T35" fmla="*/ 28 h 52"/>
                <a:gd name="T36" fmla="*/ 0 w 50"/>
                <a:gd name="T37" fmla="*/ 20 h 52"/>
                <a:gd name="T38" fmla="*/ 36 w 50"/>
                <a:gd name="T39" fmla="*/ 0 h 52"/>
                <a:gd name="T40" fmla="*/ 40 w 50"/>
                <a:gd name="T41" fmla="*/ 6 h 52"/>
                <a:gd name="T42" fmla="*/ 32 w 50"/>
                <a:gd name="T43" fmla="*/ 10 h 52"/>
                <a:gd name="T44" fmla="*/ 32 w 50"/>
                <a:gd name="T45" fmla="*/ 10 h 52"/>
                <a:gd name="T46" fmla="*/ 38 w 50"/>
                <a:gd name="T47" fmla="*/ 10 h 52"/>
                <a:gd name="T48" fmla="*/ 42 w 50"/>
                <a:gd name="T49" fmla="*/ 12 h 52"/>
                <a:gd name="T50" fmla="*/ 42 w 50"/>
                <a:gd name="T51" fmla="*/ 12 h 52"/>
                <a:gd name="T52" fmla="*/ 46 w 50"/>
                <a:gd name="T53" fmla="*/ 16 h 52"/>
                <a:gd name="T54" fmla="*/ 48 w 50"/>
                <a:gd name="T55" fmla="*/ 20 h 52"/>
                <a:gd name="T56" fmla="*/ 48 w 50"/>
                <a:gd name="T57" fmla="*/ 20 h 52"/>
                <a:gd name="T58" fmla="*/ 50 w 50"/>
                <a:gd name="T59" fmla="*/ 26 h 52"/>
                <a:gd name="T60" fmla="*/ 50 w 50"/>
                <a:gd name="T61" fmla="*/ 26 h 52"/>
                <a:gd name="T62" fmla="*/ 50 w 50"/>
                <a:gd name="T63" fmla="*/ 32 h 52"/>
                <a:gd name="T64" fmla="*/ 50 w 50"/>
                <a:gd name="T65" fmla="*/ 32 h 52"/>
                <a:gd name="T66" fmla="*/ 46 w 50"/>
                <a:gd name="T67" fmla="*/ 36 h 52"/>
                <a:gd name="T68" fmla="*/ 46 w 50"/>
                <a:gd name="T69" fmla="*/ 36 h 52"/>
                <a:gd name="T70" fmla="*/ 40 w 50"/>
                <a:gd name="T71" fmla="*/ 40 h 52"/>
                <a:gd name="T72" fmla="*/ 18 w 50"/>
                <a:gd name="T73" fmla="*/ 52 h 52"/>
                <a:gd name="T74" fmla="*/ 18 w 50"/>
                <a:gd name="T7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" h="52">
                  <a:moveTo>
                    <a:pt x="18" y="52"/>
                  </a:moveTo>
                  <a:lnTo>
                    <a:pt x="14" y="44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8" y="30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2" y="24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4" y="16"/>
                  </a:lnTo>
                  <a:lnTo>
                    <a:pt x="34" y="16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26" y="16"/>
                  </a:lnTo>
                  <a:lnTo>
                    <a:pt x="4" y="28"/>
                  </a:lnTo>
                  <a:lnTo>
                    <a:pt x="0" y="20"/>
                  </a:lnTo>
                  <a:lnTo>
                    <a:pt x="36" y="0"/>
                  </a:lnTo>
                  <a:lnTo>
                    <a:pt x="40" y="6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8" y="10"/>
                  </a:lnTo>
                  <a:lnTo>
                    <a:pt x="42" y="12"/>
                  </a:lnTo>
                  <a:lnTo>
                    <a:pt x="42" y="12"/>
                  </a:lnTo>
                  <a:lnTo>
                    <a:pt x="46" y="16"/>
                  </a:lnTo>
                  <a:lnTo>
                    <a:pt x="48" y="20"/>
                  </a:lnTo>
                  <a:lnTo>
                    <a:pt x="48" y="20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32"/>
                  </a:lnTo>
                  <a:lnTo>
                    <a:pt x="50" y="32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0" y="40"/>
                  </a:lnTo>
                  <a:lnTo>
                    <a:pt x="18" y="52"/>
                  </a:lnTo>
                  <a:lnTo>
                    <a:pt x="18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90"/>
            <p:cNvSpPr>
              <a:spLocks noEditPoints="1"/>
            </p:cNvSpPr>
            <p:nvPr/>
          </p:nvSpPr>
          <p:spPr bwMode="auto">
            <a:xfrm>
              <a:off x="6636809" y="3235798"/>
              <a:ext cx="158750" cy="149225"/>
            </a:xfrm>
            <a:custGeom>
              <a:avLst/>
              <a:gdLst>
                <a:gd name="T0" fmla="*/ 72 w 100"/>
                <a:gd name="T1" fmla="*/ 84 h 94"/>
                <a:gd name="T2" fmla="*/ 52 w 100"/>
                <a:gd name="T3" fmla="*/ 92 h 94"/>
                <a:gd name="T4" fmla="*/ 42 w 100"/>
                <a:gd name="T5" fmla="*/ 94 h 94"/>
                <a:gd name="T6" fmla="*/ 34 w 100"/>
                <a:gd name="T7" fmla="*/ 92 h 94"/>
                <a:gd name="T8" fmla="*/ 18 w 100"/>
                <a:gd name="T9" fmla="*/ 86 h 94"/>
                <a:gd name="T10" fmla="*/ 10 w 100"/>
                <a:gd name="T11" fmla="*/ 80 h 94"/>
                <a:gd name="T12" fmla="*/ 6 w 100"/>
                <a:gd name="T13" fmla="*/ 72 h 94"/>
                <a:gd name="T14" fmla="*/ 0 w 100"/>
                <a:gd name="T15" fmla="*/ 56 h 94"/>
                <a:gd name="T16" fmla="*/ 0 w 100"/>
                <a:gd name="T17" fmla="*/ 48 h 94"/>
                <a:gd name="T18" fmla="*/ 2 w 100"/>
                <a:gd name="T19" fmla="*/ 38 h 94"/>
                <a:gd name="T20" fmla="*/ 12 w 100"/>
                <a:gd name="T21" fmla="*/ 22 h 94"/>
                <a:gd name="T22" fmla="*/ 20 w 100"/>
                <a:gd name="T23" fmla="*/ 16 h 94"/>
                <a:gd name="T24" fmla="*/ 28 w 100"/>
                <a:gd name="T25" fmla="*/ 10 h 94"/>
                <a:gd name="T26" fmla="*/ 48 w 100"/>
                <a:gd name="T27" fmla="*/ 2 h 94"/>
                <a:gd name="T28" fmla="*/ 58 w 100"/>
                <a:gd name="T29" fmla="*/ 0 h 94"/>
                <a:gd name="T30" fmla="*/ 66 w 100"/>
                <a:gd name="T31" fmla="*/ 2 h 94"/>
                <a:gd name="T32" fmla="*/ 82 w 100"/>
                <a:gd name="T33" fmla="*/ 8 h 94"/>
                <a:gd name="T34" fmla="*/ 90 w 100"/>
                <a:gd name="T35" fmla="*/ 14 h 94"/>
                <a:gd name="T36" fmla="*/ 94 w 100"/>
                <a:gd name="T37" fmla="*/ 22 h 94"/>
                <a:gd name="T38" fmla="*/ 100 w 100"/>
                <a:gd name="T39" fmla="*/ 38 h 94"/>
                <a:gd name="T40" fmla="*/ 100 w 100"/>
                <a:gd name="T41" fmla="*/ 46 h 94"/>
                <a:gd name="T42" fmla="*/ 98 w 100"/>
                <a:gd name="T43" fmla="*/ 56 h 94"/>
                <a:gd name="T44" fmla="*/ 88 w 100"/>
                <a:gd name="T45" fmla="*/ 72 h 94"/>
                <a:gd name="T46" fmla="*/ 80 w 100"/>
                <a:gd name="T47" fmla="*/ 78 h 94"/>
                <a:gd name="T48" fmla="*/ 72 w 100"/>
                <a:gd name="T49" fmla="*/ 84 h 94"/>
                <a:gd name="T50" fmla="*/ 62 w 100"/>
                <a:gd name="T51" fmla="*/ 68 h 94"/>
                <a:gd name="T52" fmla="*/ 74 w 100"/>
                <a:gd name="T53" fmla="*/ 60 h 94"/>
                <a:gd name="T54" fmla="*/ 80 w 100"/>
                <a:gd name="T55" fmla="*/ 50 h 94"/>
                <a:gd name="T56" fmla="*/ 82 w 100"/>
                <a:gd name="T57" fmla="*/ 40 h 94"/>
                <a:gd name="T58" fmla="*/ 80 w 100"/>
                <a:gd name="T59" fmla="*/ 30 h 94"/>
                <a:gd name="T60" fmla="*/ 76 w 100"/>
                <a:gd name="T61" fmla="*/ 26 h 94"/>
                <a:gd name="T62" fmla="*/ 72 w 100"/>
                <a:gd name="T63" fmla="*/ 22 h 94"/>
                <a:gd name="T64" fmla="*/ 62 w 100"/>
                <a:gd name="T65" fmla="*/ 20 h 94"/>
                <a:gd name="T66" fmla="*/ 50 w 100"/>
                <a:gd name="T67" fmla="*/ 20 h 94"/>
                <a:gd name="T68" fmla="*/ 38 w 100"/>
                <a:gd name="T69" fmla="*/ 26 h 94"/>
                <a:gd name="T70" fmla="*/ 26 w 100"/>
                <a:gd name="T71" fmla="*/ 34 h 94"/>
                <a:gd name="T72" fmla="*/ 20 w 100"/>
                <a:gd name="T73" fmla="*/ 44 h 94"/>
                <a:gd name="T74" fmla="*/ 18 w 100"/>
                <a:gd name="T75" fmla="*/ 54 h 94"/>
                <a:gd name="T76" fmla="*/ 20 w 100"/>
                <a:gd name="T77" fmla="*/ 64 h 94"/>
                <a:gd name="T78" fmla="*/ 24 w 100"/>
                <a:gd name="T79" fmla="*/ 68 h 94"/>
                <a:gd name="T80" fmla="*/ 28 w 100"/>
                <a:gd name="T81" fmla="*/ 72 h 94"/>
                <a:gd name="T82" fmla="*/ 38 w 100"/>
                <a:gd name="T83" fmla="*/ 74 h 94"/>
                <a:gd name="T84" fmla="*/ 50 w 100"/>
                <a:gd name="T85" fmla="*/ 74 h 94"/>
                <a:gd name="T86" fmla="*/ 62 w 100"/>
                <a:gd name="T87" fmla="*/ 6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0" h="94">
                  <a:moveTo>
                    <a:pt x="72" y="84"/>
                  </a:moveTo>
                  <a:lnTo>
                    <a:pt x="72" y="84"/>
                  </a:lnTo>
                  <a:lnTo>
                    <a:pt x="62" y="90"/>
                  </a:lnTo>
                  <a:lnTo>
                    <a:pt x="52" y="92"/>
                  </a:lnTo>
                  <a:lnTo>
                    <a:pt x="52" y="92"/>
                  </a:lnTo>
                  <a:lnTo>
                    <a:pt x="42" y="94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24" y="90"/>
                  </a:lnTo>
                  <a:lnTo>
                    <a:pt x="18" y="86"/>
                  </a:lnTo>
                  <a:lnTo>
                    <a:pt x="18" y="86"/>
                  </a:lnTo>
                  <a:lnTo>
                    <a:pt x="10" y="80"/>
                  </a:lnTo>
                  <a:lnTo>
                    <a:pt x="6" y="72"/>
                  </a:lnTo>
                  <a:lnTo>
                    <a:pt x="6" y="72"/>
                  </a:lnTo>
                  <a:lnTo>
                    <a:pt x="2" y="6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48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6" y="30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20" y="16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38" y="4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8" y="0"/>
                  </a:lnTo>
                  <a:lnTo>
                    <a:pt x="66" y="2"/>
                  </a:lnTo>
                  <a:lnTo>
                    <a:pt x="66" y="2"/>
                  </a:lnTo>
                  <a:lnTo>
                    <a:pt x="74" y="4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90" y="14"/>
                  </a:lnTo>
                  <a:lnTo>
                    <a:pt x="94" y="22"/>
                  </a:lnTo>
                  <a:lnTo>
                    <a:pt x="94" y="22"/>
                  </a:lnTo>
                  <a:lnTo>
                    <a:pt x="98" y="30"/>
                  </a:lnTo>
                  <a:lnTo>
                    <a:pt x="100" y="38"/>
                  </a:lnTo>
                  <a:lnTo>
                    <a:pt x="100" y="38"/>
                  </a:lnTo>
                  <a:lnTo>
                    <a:pt x="100" y="46"/>
                  </a:lnTo>
                  <a:lnTo>
                    <a:pt x="98" y="56"/>
                  </a:lnTo>
                  <a:lnTo>
                    <a:pt x="98" y="56"/>
                  </a:lnTo>
                  <a:lnTo>
                    <a:pt x="94" y="64"/>
                  </a:lnTo>
                  <a:lnTo>
                    <a:pt x="88" y="72"/>
                  </a:lnTo>
                  <a:lnTo>
                    <a:pt x="88" y="72"/>
                  </a:lnTo>
                  <a:lnTo>
                    <a:pt x="80" y="78"/>
                  </a:lnTo>
                  <a:lnTo>
                    <a:pt x="72" y="84"/>
                  </a:lnTo>
                  <a:lnTo>
                    <a:pt x="72" y="84"/>
                  </a:lnTo>
                  <a:close/>
                  <a:moveTo>
                    <a:pt x="62" y="68"/>
                  </a:moveTo>
                  <a:lnTo>
                    <a:pt x="62" y="68"/>
                  </a:lnTo>
                  <a:lnTo>
                    <a:pt x="74" y="60"/>
                  </a:lnTo>
                  <a:lnTo>
                    <a:pt x="74" y="6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2" y="40"/>
                  </a:lnTo>
                  <a:lnTo>
                    <a:pt x="82" y="40"/>
                  </a:lnTo>
                  <a:lnTo>
                    <a:pt x="82" y="34"/>
                  </a:lnTo>
                  <a:lnTo>
                    <a:pt x="80" y="30"/>
                  </a:lnTo>
                  <a:lnTo>
                    <a:pt x="80" y="30"/>
                  </a:lnTo>
                  <a:lnTo>
                    <a:pt x="76" y="26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62" y="20"/>
                  </a:lnTo>
                  <a:lnTo>
                    <a:pt x="62" y="20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38" y="26"/>
                  </a:lnTo>
                  <a:lnTo>
                    <a:pt x="38" y="2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20" y="64"/>
                  </a:lnTo>
                  <a:lnTo>
                    <a:pt x="20" y="64"/>
                  </a:lnTo>
                  <a:lnTo>
                    <a:pt x="24" y="68"/>
                  </a:lnTo>
                  <a:lnTo>
                    <a:pt x="28" y="72"/>
                  </a:lnTo>
                  <a:lnTo>
                    <a:pt x="28" y="72"/>
                  </a:lnTo>
                  <a:lnTo>
                    <a:pt x="38" y="74"/>
                  </a:lnTo>
                  <a:lnTo>
                    <a:pt x="38" y="74"/>
                  </a:lnTo>
                  <a:lnTo>
                    <a:pt x="50" y="74"/>
                  </a:lnTo>
                  <a:lnTo>
                    <a:pt x="50" y="74"/>
                  </a:lnTo>
                  <a:lnTo>
                    <a:pt x="62" y="68"/>
                  </a:lnTo>
                  <a:lnTo>
                    <a:pt x="62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91"/>
            <p:cNvSpPr>
              <a:spLocks/>
            </p:cNvSpPr>
            <p:nvPr/>
          </p:nvSpPr>
          <p:spPr bwMode="auto">
            <a:xfrm>
              <a:off x="6693959" y="3365973"/>
              <a:ext cx="177800" cy="174625"/>
            </a:xfrm>
            <a:custGeom>
              <a:avLst/>
              <a:gdLst>
                <a:gd name="T0" fmla="*/ 0 w 112"/>
                <a:gd name="T1" fmla="*/ 42 h 110"/>
                <a:gd name="T2" fmla="*/ 12 w 112"/>
                <a:gd name="T3" fmla="*/ 36 h 110"/>
                <a:gd name="T4" fmla="*/ 24 w 112"/>
                <a:gd name="T5" fmla="*/ 34 h 110"/>
                <a:gd name="T6" fmla="*/ 38 w 112"/>
                <a:gd name="T7" fmla="*/ 36 h 110"/>
                <a:gd name="T8" fmla="*/ 52 w 112"/>
                <a:gd name="T9" fmla="*/ 42 h 110"/>
                <a:gd name="T10" fmla="*/ 64 w 112"/>
                <a:gd name="T11" fmla="*/ 50 h 110"/>
                <a:gd name="T12" fmla="*/ 72 w 112"/>
                <a:gd name="T13" fmla="*/ 54 h 110"/>
                <a:gd name="T14" fmla="*/ 80 w 112"/>
                <a:gd name="T15" fmla="*/ 58 h 110"/>
                <a:gd name="T16" fmla="*/ 88 w 112"/>
                <a:gd name="T17" fmla="*/ 56 h 110"/>
                <a:gd name="T18" fmla="*/ 92 w 112"/>
                <a:gd name="T19" fmla="*/ 52 h 110"/>
                <a:gd name="T20" fmla="*/ 94 w 112"/>
                <a:gd name="T21" fmla="*/ 48 h 110"/>
                <a:gd name="T22" fmla="*/ 90 w 112"/>
                <a:gd name="T23" fmla="*/ 34 h 110"/>
                <a:gd name="T24" fmla="*/ 86 w 112"/>
                <a:gd name="T25" fmla="*/ 26 h 110"/>
                <a:gd name="T26" fmla="*/ 80 w 112"/>
                <a:gd name="T27" fmla="*/ 22 h 110"/>
                <a:gd name="T28" fmla="*/ 72 w 112"/>
                <a:gd name="T29" fmla="*/ 20 h 110"/>
                <a:gd name="T30" fmla="*/ 66 w 112"/>
                <a:gd name="T31" fmla="*/ 18 h 110"/>
                <a:gd name="T32" fmla="*/ 72 w 112"/>
                <a:gd name="T33" fmla="*/ 0 h 110"/>
                <a:gd name="T34" fmla="*/ 80 w 112"/>
                <a:gd name="T35" fmla="*/ 4 h 110"/>
                <a:gd name="T36" fmla="*/ 88 w 112"/>
                <a:gd name="T37" fmla="*/ 8 h 110"/>
                <a:gd name="T38" fmla="*/ 98 w 112"/>
                <a:gd name="T39" fmla="*/ 16 h 110"/>
                <a:gd name="T40" fmla="*/ 106 w 112"/>
                <a:gd name="T41" fmla="*/ 28 h 110"/>
                <a:gd name="T42" fmla="*/ 112 w 112"/>
                <a:gd name="T43" fmla="*/ 42 h 110"/>
                <a:gd name="T44" fmla="*/ 112 w 112"/>
                <a:gd name="T45" fmla="*/ 54 h 110"/>
                <a:gd name="T46" fmla="*/ 108 w 112"/>
                <a:gd name="T47" fmla="*/ 64 h 110"/>
                <a:gd name="T48" fmla="*/ 104 w 112"/>
                <a:gd name="T49" fmla="*/ 68 h 110"/>
                <a:gd name="T50" fmla="*/ 100 w 112"/>
                <a:gd name="T51" fmla="*/ 72 h 110"/>
                <a:gd name="T52" fmla="*/ 88 w 112"/>
                <a:gd name="T53" fmla="*/ 76 h 110"/>
                <a:gd name="T54" fmla="*/ 78 w 112"/>
                <a:gd name="T55" fmla="*/ 74 h 110"/>
                <a:gd name="T56" fmla="*/ 68 w 112"/>
                <a:gd name="T57" fmla="*/ 70 h 110"/>
                <a:gd name="T58" fmla="*/ 60 w 112"/>
                <a:gd name="T59" fmla="*/ 66 h 110"/>
                <a:gd name="T60" fmla="*/ 54 w 112"/>
                <a:gd name="T61" fmla="*/ 60 h 110"/>
                <a:gd name="T62" fmla="*/ 44 w 112"/>
                <a:gd name="T63" fmla="*/ 56 h 110"/>
                <a:gd name="T64" fmla="*/ 34 w 112"/>
                <a:gd name="T65" fmla="*/ 52 h 110"/>
                <a:gd name="T66" fmla="*/ 26 w 112"/>
                <a:gd name="T67" fmla="*/ 52 h 110"/>
                <a:gd name="T68" fmla="*/ 40 w 112"/>
                <a:gd name="T69" fmla="*/ 110 h 110"/>
                <a:gd name="T70" fmla="*/ 0 w 112"/>
                <a:gd name="T71" fmla="*/ 4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2" h="110">
                  <a:moveTo>
                    <a:pt x="0" y="42"/>
                  </a:moveTo>
                  <a:lnTo>
                    <a:pt x="0" y="42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64" y="50"/>
                  </a:lnTo>
                  <a:lnTo>
                    <a:pt x="64" y="50"/>
                  </a:lnTo>
                  <a:lnTo>
                    <a:pt x="72" y="54"/>
                  </a:lnTo>
                  <a:lnTo>
                    <a:pt x="72" y="54"/>
                  </a:lnTo>
                  <a:lnTo>
                    <a:pt x="80" y="58"/>
                  </a:lnTo>
                  <a:lnTo>
                    <a:pt x="80" y="58"/>
                  </a:lnTo>
                  <a:lnTo>
                    <a:pt x="84" y="58"/>
                  </a:lnTo>
                  <a:lnTo>
                    <a:pt x="88" y="56"/>
                  </a:lnTo>
                  <a:lnTo>
                    <a:pt x="88" y="56"/>
                  </a:lnTo>
                  <a:lnTo>
                    <a:pt x="92" y="52"/>
                  </a:lnTo>
                  <a:lnTo>
                    <a:pt x="94" y="48"/>
                  </a:lnTo>
                  <a:lnTo>
                    <a:pt x="94" y="48"/>
                  </a:lnTo>
                  <a:lnTo>
                    <a:pt x="94" y="40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86" y="26"/>
                  </a:lnTo>
                  <a:lnTo>
                    <a:pt x="86" y="26"/>
                  </a:lnTo>
                  <a:lnTo>
                    <a:pt x="80" y="22"/>
                  </a:lnTo>
                  <a:lnTo>
                    <a:pt x="80" y="22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6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106" y="28"/>
                  </a:lnTo>
                  <a:lnTo>
                    <a:pt x="106" y="28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54"/>
                  </a:lnTo>
                  <a:lnTo>
                    <a:pt x="112" y="54"/>
                  </a:lnTo>
                  <a:lnTo>
                    <a:pt x="112" y="60"/>
                  </a:lnTo>
                  <a:lnTo>
                    <a:pt x="108" y="64"/>
                  </a:lnTo>
                  <a:lnTo>
                    <a:pt x="108" y="64"/>
                  </a:lnTo>
                  <a:lnTo>
                    <a:pt x="104" y="68"/>
                  </a:lnTo>
                  <a:lnTo>
                    <a:pt x="100" y="72"/>
                  </a:lnTo>
                  <a:lnTo>
                    <a:pt x="100" y="72"/>
                  </a:lnTo>
                  <a:lnTo>
                    <a:pt x="94" y="74"/>
                  </a:lnTo>
                  <a:lnTo>
                    <a:pt x="88" y="76"/>
                  </a:lnTo>
                  <a:lnTo>
                    <a:pt x="88" y="76"/>
                  </a:lnTo>
                  <a:lnTo>
                    <a:pt x="78" y="74"/>
                  </a:lnTo>
                  <a:lnTo>
                    <a:pt x="78" y="74"/>
                  </a:lnTo>
                  <a:lnTo>
                    <a:pt x="68" y="70"/>
                  </a:lnTo>
                  <a:lnTo>
                    <a:pt x="68" y="70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44" y="56"/>
                  </a:lnTo>
                  <a:lnTo>
                    <a:pt x="44" y="56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26" y="52"/>
                  </a:lnTo>
                  <a:lnTo>
                    <a:pt x="54" y="100"/>
                  </a:lnTo>
                  <a:lnTo>
                    <a:pt x="40" y="110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92"/>
            <p:cNvSpPr>
              <a:spLocks noEditPoints="1"/>
            </p:cNvSpPr>
            <p:nvPr/>
          </p:nvSpPr>
          <p:spPr bwMode="auto">
            <a:xfrm>
              <a:off x="5189009" y="3362798"/>
              <a:ext cx="88900" cy="85725"/>
            </a:xfrm>
            <a:custGeom>
              <a:avLst/>
              <a:gdLst>
                <a:gd name="T0" fmla="*/ 54 w 56"/>
                <a:gd name="T1" fmla="*/ 42 h 54"/>
                <a:gd name="T2" fmla="*/ 46 w 56"/>
                <a:gd name="T3" fmla="*/ 50 h 54"/>
                <a:gd name="T4" fmla="*/ 36 w 56"/>
                <a:gd name="T5" fmla="*/ 54 h 54"/>
                <a:gd name="T6" fmla="*/ 26 w 56"/>
                <a:gd name="T7" fmla="*/ 54 h 54"/>
                <a:gd name="T8" fmla="*/ 16 w 56"/>
                <a:gd name="T9" fmla="*/ 50 h 54"/>
                <a:gd name="T10" fmla="*/ 6 w 56"/>
                <a:gd name="T11" fmla="*/ 44 h 54"/>
                <a:gd name="T12" fmla="*/ 2 w 56"/>
                <a:gd name="T13" fmla="*/ 34 h 54"/>
                <a:gd name="T14" fmla="*/ 0 w 56"/>
                <a:gd name="T15" fmla="*/ 24 h 54"/>
                <a:gd name="T16" fmla="*/ 2 w 56"/>
                <a:gd name="T17" fmla="*/ 18 h 54"/>
                <a:gd name="T18" fmla="*/ 4 w 56"/>
                <a:gd name="T19" fmla="*/ 14 h 54"/>
                <a:gd name="T20" fmla="*/ 12 w 56"/>
                <a:gd name="T21" fmla="*/ 4 h 54"/>
                <a:gd name="T22" fmla="*/ 22 w 56"/>
                <a:gd name="T23" fmla="*/ 0 h 54"/>
                <a:gd name="T24" fmla="*/ 32 w 56"/>
                <a:gd name="T25" fmla="*/ 0 h 54"/>
                <a:gd name="T26" fmla="*/ 42 w 56"/>
                <a:gd name="T27" fmla="*/ 4 h 54"/>
                <a:gd name="T28" fmla="*/ 50 w 56"/>
                <a:gd name="T29" fmla="*/ 12 h 54"/>
                <a:gd name="T30" fmla="*/ 56 w 56"/>
                <a:gd name="T31" fmla="*/ 20 h 54"/>
                <a:gd name="T32" fmla="*/ 56 w 56"/>
                <a:gd name="T33" fmla="*/ 32 h 54"/>
                <a:gd name="T34" fmla="*/ 56 w 56"/>
                <a:gd name="T35" fmla="*/ 36 h 54"/>
                <a:gd name="T36" fmla="*/ 54 w 56"/>
                <a:gd name="T37" fmla="*/ 42 h 54"/>
                <a:gd name="T38" fmla="*/ 20 w 56"/>
                <a:gd name="T39" fmla="*/ 42 h 54"/>
                <a:gd name="T40" fmla="*/ 26 w 56"/>
                <a:gd name="T41" fmla="*/ 46 h 54"/>
                <a:gd name="T42" fmla="*/ 34 w 56"/>
                <a:gd name="T43" fmla="*/ 46 h 54"/>
                <a:gd name="T44" fmla="*/ 42 w 56"/>
                <a:gd name="T45" fmla="*/ 44 h 54"/>
                <a:gd name="T46" fmla="*/ 46 w 56"/>
                <a:gd name="T47" fmla="*/ 38 h 54"/>
                <a:gd name="T48" fmla="*/ 48 w 56"/>
                <a:gd name="T49" fmla="*/ 30 h 54"/>
                <a:gd name="T50" fmla="*/ 48 w 56"/>
                <a:gd name="T51" fmla="*/ 22 h 54"/>
                <a:gd name="T52" fmla="*/ 44 w 56"/>
                <a:gd name="T53" fmla="*/ 16 h 54"/>
                <a:gd name="T54" fmla="*/ 38 w 56"/>
                <a:gd name="T55" fmla="*/ 12 h 54"/>
                <a:gd name="T56" fmla="*/ 30 w 56"/>
                <a:gd name="T57" fmla="*/ 10 h 54"/>
                <a:gd name="T58" fmla="*/ 22 w 56"/>
                <a:gd name="T59" fmla="*/ 10 h 54"/>
                <a:gd name="T60" fmla="*/ 16 w 56"/>
                <a:gd name="T61" fmla="*/ 12 h 54"/>
                <a:gd name="T62" fmla="*/ 10 w 56"/>
                <a:gd name="T63" fmla="*/ 18 h 54"/>
                <a:gd name="T64" fmla="*/ 8 w 56"/>
                <a:gd name="T65" fmla="*/ 24 h 54"/>
                <a:gd name="T66" fmla="*/ 10 w 56"/>
                <a:gd name="T67" fmla="*/ 32 h 54"/>
                <a:gd name="T68" fmla="*/ 14 w 56"/>
                <a:gd name="T69" fmla="*/ 38 h 54"/>
                <a:gd name="T70" fmla="*/ 20 w 56"/>
                <a:gd name="T71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6" h="54">
                  <a:moveTo>
                    <a:pt x="54" y="42"/>
                  </a:moveTo>
                  <a:lnTo>
                    <a:pt x="54" y="42"/>
                  </a:lnTo>
                  <a:lnTo>
                    <a:pt x="50" y="46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26" y="54"/>
                  </a:lnTo>
                  <a:lnTo>
                    <a:pt x="26" y="54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8" y="8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56" y="36"/>
                  </a:lnTo>
                  <a:lnTo>
                    <a:pt x="54" y="42"/>
                  </a:lnTo>
                  <a:lnTo>
                    <a:pt x="54" y="42"/>
                  </a:lnTo>
                  <a:close/>
                  <a:moveTo>
                    <a:pt x="20" y="42"/>
                  </a:moveTo>
                  <a:lnTo>
                    <a:pt x="20" y="42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34" y="46"/>
                  </a:lnTo>
                  <a:lnTo>
                    <a:pt x="34" y="46"/>
                  </a:lnTo>
                  <a:lnTo>
                    <a:pt x="42" y="44"/>
                  </a:lnTo>
                  <a:lnTo>
                    <a:pt x="42" y="44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8" y="30"/>
                  </a:lnTo>
                  <a:lnTo>
                    <a:pt x="48" y="30"/>
                  </a:lnTo>
                  <a:lnTo>
                    <a:pt x="48" y="22"/>
                  </a:lnTo>
                  <a:lnTo>
                    <a:pt x="48" y="22"/>
                  </a:lnTo>
                  <a:lnTo>
                    <a:pt x="44" y="16"/>
                  </a:lnTo>
                  <a:lnTo>
                    <a:pt x="44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20" y="42"/>
                  </a:lnTo>
                  <a:lnTo>
                    <a:pt x="20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93"/>
            <p:cNvSpPr>
              <a:spLocks noEditPoints="1"/>
            </p:cNvSpPr>
            <p:nvPr/>
          </p:nvSpPr>
          <p:spPr bwMode="auto">
            <a:xfrm>
              <a:off x="5242984" y="3302473"/>
              <a:ext cx="88900" cy="92075"/>
            </a:xfrm>
            <a:custGeom>
              <a:avLst/>
              <a:gdLst>
                <a:gd name="T0" fmla="*/ 48 w 56"/>
                <a:gd name="T1" fmla="*/ 30 h 58"/>
                <a:gd name="T2" fmla="*/ 42 w 56"/>
                <a:gd name="T3" fmla="*/ 36 h 58"/>
                <a:gd name="T4" fmla="*/ 34 w 56"/>
                <a:gd name="T5" fmla="*/ 38 h 58"/>
                <a:gd name="T6" fmla="*/ 52 w 56"/>
                <a:gd name="T7" fmla="*/ 58 h 58"/>
                <a:gd name="T8" fmla="*/ 4 w 56"/>
                <a:gd name="T9" fmla="*/ 22 h 58"/>
                <a:gd name="T10" fmla="*/ 10 w 56"/>
                <a:gd name="T11" fmla="*/ 26 h 58"/>
                <a:gd name="T12" fmla="*/ 8 w 56"/>
                <a:gd name="T13" fmla="*/ 18 h 58"/>
                <a:gd name="T14" fmla="*/ 12 w 56"/>
                <a:gd name="T15" fmla="*/ 8 h 58"/>
                <a:gd name="T16" fmla="*/ 16 w 56"/>
                <a:gd name="T17" fmla="*/ 2 h 58"/>
                <a:gd name="T18" fmla="*/ 24 w 56"/>
                <a:gd name="T19" fmla="*/ 0 h 58"/>
                <a:gd name="T20" fmla="*/ 32 w 56"/>
                <a:gd name="T21" fmla="*/ 0 h 58"/>
                <a:gd name="T22" fmla="*/ 40 w 56"/>
                <a:gd name="T23" fmla="*/ 2 h 58"/>
                <a:gd name="T24" fmla="*/ 46 w 56"/>
                <a:gd name="T25" fmla="*/ 8 h 58"/>
                <a:gd name="T26" fmla="*/ 50 w 56"/>
                <a:gd name="T27" fmla="*/ 14 h 58"/>
                <a:gd name="T28" fmla="*/ 52 w 56"/>
                <a:gd name="T29" fmla="*/ 22 h 58"/>
                <a:gd name="T30" fmla="*/ 48 w 56"/>
                <a:gd name="T31" fmla="*/ 30 h 58"/>
                <a:gd name="T32" fmla="*/ 42 w 56"/>
                <a:gd name="T33" fmla="*/ 28 h 58"/>
                <a:gd name="T34" fmla="*/ 42 w 56"/>
                <a:gd name="T35" fmla="*/ 22 h 58"/>
                <a:gd name="T36" fmla="*/ 42 w 56"/>
                <a:gd name="T37" fmla="*/ 18 h 58"/>
                <a:gd name="T38" fmla="*/ 40 w 56"/>
                <a:gd name="T39" fmla="*/ 14 h 58"/>
                <a:gd name="T40" fmla="*/ 36 w 56"/>
                <a:gd name="T41" fmla="*/ 10 h 58"/>
                <a:gd name="T42" fmla="*/ 30 w 56"/>
                <a:gd name="T43" fmla="*/ 8 h 58"/>
                <a:gd name="T44" fmla="*/ 24 w 56"/>
                <a:gd name="T45" fmla="*/ 8 h 58"/>
                <a:gd name="T46" fmla="*/ 20 w 56"/>
                <a:gd name="T47" fmla="*/ 10 h 58"/>
                <a:gd name="T48" fmla="*/ 16 w 56"/>
                <a:gd name="T49" fmla="*/ 14 h 58"/>
                <a:gd name="T50" fmla="*/ 16 w 56"/>
                <a:gd name="T51" fmla="*/ 18 h 58"/>
                <a:gd name="T52" fmla="*/ 16 w 56"/>
                <a:gd name="T53" fmla="*/ 22 h 58"/>
                <a:gd name="T54" fmla="*/ 16 w 56"/>
                <a:gd name="T55" fmla="*/ 26 h 58"/>
                <a:gd name="T56" fmla="*/ 28 w 56"/>
                <a:gd name="T57" fmla="*/ 34 h 58"/>
                <a:gd name="T58" fmla="*/ 32 w 56"/>
                <a:gd name="T59" fmla="*/ 34 h 58"/>
                <a:gd name="T60" fmla="*/ 36 w 56"/>
                <a:gd name="T61" fmla="*/ 32 h 58"/>
                <a:gd name="T62" fmla="*/ 38 w 56"/>
                <a:gd name="T63" fmla="*/ 30 h 58"/>
                <a:gd name="T64" fmla="*/ 42 w 56"/>
                <a:gd name="T65" fmla="*/ 2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6" h="58">
                  <a:moveTo>
                    <a:pt x="48" y="30"/>
                  </a:moveTo>
                  <a:lnTo>
                    <a:pt x="48" y="30"/>
                  </a:lnTo>
                  <a:lnTo>
                    <a:pt x="46" y="32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34" y="38"/>
                  </a:lnTo>
                  <a:lnTo>
                    <a:pt x="56" y="50"/>
                  </a:lnTo>
                  <a:lnTo>
                    <a:pt x="52" y="58"/>
                  </a:lnTo>
                  <a:lnTo>
                    <a:pt x="0" y="28"/>
                  </a:lnTo>
                  <a:lnTo>
                    <a:pt x="4" y="22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48" y="30"/>
                  </a:lnTo>
                  <a:lnTo>
                    <a:pt x="48" y="30"/>
                  </a:lnTo>
                  <a:close/>
                  <a:moveTo>
                    <a:pt x="42" y="28"/>
                  </a:moveTo>
                  <a:lnTo>
                    <a:pt x="42" y="28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2" y="18"/>
                  </a:lnTo>
                  <a:lnTo>
                    <a:pt x="42" y="18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8" y="28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32" y="34"/>
                  </a:lnTo>
                  <a:lnTo>
                    <a:pt x="32" y="34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42" y="28"/>
                  </a:lnTo>
                  <a:lnTo>
                    <a:pt x="42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94"/>
            <p:cNvSpPr>
              <a:spLocks/>
            </p:cNvSpPr>
            <p:nvPr/>
          </p:nvSpPr>
          <p:spPr bwMode="auto">
            <a:xfrm>
              <a:off x="5265209" y="3251673"/>
              <a:ext cx="88900" cy="53975"/>
            </a:xfrm>
            <a:custGeom>
              <a:avLst/>
              <a:gdLst>
                <a:gd name="T0" fmla="*/ 56 w 56"/>
                <a:gd name="T1" fmla="*/ 18 h 34"/>
                <a:gd name="T2" fmla="*/ 56 w 56"/>
                <a:gd name="T3" fmla="*/ 18 h 34"/>
                <a:gd name="T4" fmla="*/ 56 w 56"/>
                <a:gd name="T5" fmla="*/ 22 h 34"/>
                <a:gd name="T6" fmla="*/ 56 w 56"/>
                <a:gd name="T7" fmla="*/ 22 h 34"/>
                <a:gd name="T8" fmla="*/ 54 w 56"/>
                <a:gd name="T9" fmla="*/ 28 h 34"/>
                <a:gd name="T10" fmla="*/ 54 w 56"/>
                <a:gd name="T11" fmla="*/ 28 h 34"/>
                <a:gd name="T12" fmla="*/ 52 w 56"/>
                <a:gd name="T13" fmla="*/ 32 h 34"/>
                <a:gd name="T14" fmla="*/ 52 w 56"/>
                <a:gd name="T15" fmla="*/ 32 h 34"/>
                <a:gd name="T16" fmla="*/ 48 w 56"/>
                <a:gd name="T17" fmla="*/ 34 h 34"/>
                <a:gd name="T18" fmla="*/ 48 w 56"/>
                <a:gd name="T19" fmla="*/ 34 h 34"/>
                <a:gd name="T20" fmla="*/ 44 w 56"/>
                <a:gd name="T21" fmla="*/ 34 h 34"/>
                <a:gd name="T22" fmla="*/ 44 w 56"/>
                <a:gd name="T23" fmla="*/ 34 h 34"/>
                <a:gd name="T24" fmla="*/ 40 w 56"/>
                <a:gd name="T25" fmla="*/ 32 h 34"/>
                <a:gd name="T26" fmla="*/ 18 w 56"/>
                <a:gd name="T27" fmla="*/ 20 h 34"/>
                <a:gd name="T28" fmla="*/ 16 w 56"/>
                <a:gd name="T29" fmla="*/ 24 h 34"/>
                <a:gd name="T30" fmla="*/ 10 w 56"/>
                <a:gd name="T31" fmla="*/ 20 h 34"/>
                <a:gd name="T32" fmla="*/ 12 w 56"/>
                <a:gd name="T33" fmla="*/ 16 h 34"/>
                <a:gd name="T34" fmla="*/ 0 w 56"/>
                <a:gd name="T35" fmla="*/ 10 h 34"/>
                <a:gd name="T36" fmla="*/ 4 w 56"/>
                <a:gd name="T37" fmla="*/ 2 h 34"/>
                <a:gd name="T38" fmla="*/ 16 w 56"/>
                <a:gd name="T39" fmla="*/ 8 h 34"/>
                <a:gd name="T40" fmla="*/ 22 w 56"/>
                <a:gd name="T41" fmla="*/ 0 h 34"/>
                <a:gd name="T42" fmla="*/ 28 w 56"/>
                <a:gd name="T43" fmla="*/ 4 h 34"/>
                <a:gd name="T44" fmla="*/ 22 w 56"/>
                <a:gd name="T45" fmla="*/ 12 h 34"/>
                <a:gd name="T46" fmla="*/ 42 w 56"/>
                <a:gd name="T47" fmla="*/ 24 h 34"/>
                <a:gd name="T48" fmla="*/ 42 w 56"/>
                <a:gd name="T49" fmla="*/ 24 h 34"/>
                <a:gd name="T50" fmla="*/ 46 w 56"/>
                <a:gd name="T51" fmla="*/ 24 h 34"/>
                <a:gd name="T52" fmla="*/ 46 w 56"/>
                <a:gd name="T53" fmla="*/ 24 h 34"/>
                <a:gd name="T54" fmla="*/ 48 w 56"/>
                <a:gd name="T55" fmla="*/ 22 h 34"/>
                <a:gd name="T56" fmla="*/ 48 w 56"/>
                <a:gd name="T57" fmla="*/ 22 h 34"/>
                <a:gd name="T58" fmla="*/ 50 w 56"/>
                <a:gd name="T59" fmla="*/ 18 h 34"/>
                <a:gd name="T60" fmla="*/ 50 w 56"/>
                <a:gd name="T61" fmla="*/ 18 h 34"/>
                <a:gd name="T62" fmla="*/ 50 w 56"/>
                <a:gd name="T63" fmla="*/ 16 h 34"/>
                <a:gd name="T64" fmla="*/ 56 w 56"/>
                <a:gd name="T65" fmla="*/ 18 h 34"/>
                <a:gd name="T66" fmla="*/ 56 w 56"/>
                <a:gd name="T67" fmla="*/ 1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" h="34">
                  <a:moveTo>
                    <a:pt x="56" y="18"/>
                  </a:moveTo>
                  <a:lnTo>
                    <a:pt x="56" y="18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2" y="32"/>
                  </a:lnTo>
                  <a:lnTo>
                    <a:pt x="52" y="32"/>
                  </a:lnTo>
                  <a:lnTo>
                    <a:pt x="48" y="34"/>
                  </a:lnTo>
                  <a:lnTo>
                    <a:pt x="48" y="34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0" y="32"/>
                  </a:lnTo>
                  <a:lnTo>
                    <a:pt x="18" y="20"/>
                  </a:lnTo>
                  <a:lnTo>
                    <a:pt x="16" y="24"/>
                  </a:lnTo>
                  <a:lnTo>
                    <a:pt x="10" y="20"/>
                  </a:lnTo>
                  <a:lnTo>
                    <a:pt x="12" y="16"/>
                  </a:lnTo>
                  <a:lnTo>
                    <a:pt x="0" y="10"/>
                  </a:lnTo>
                  <a:lnTo>
                    <a:pt x="4" y="2"/>
                  </a:lnTo>
                  <a:lnTo>
                    <a:pt x="16" y="8"/>
                  </a:lnTo>
                  <a:lnTo>
                    <a:pt x="22" y="0"/>
                  </a:lnTo>
                  <a:lnTo>
                    <a:pt x="28" y="4"/>
                  </a:lnTo>
                  <a:lnTo>
                    <a:pt x="22" y="12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8" y="22"/>
                  </a:lnTo>
                  <a:lnTo>
                    <a:pt x="48" y="22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6"/>
                  </a:lnTo>
                  <a:lnTo>
                    <a:pt x="56" y="18"/>
                  </a:lnTo>
                  <a:lnTo>
                    <a:pt x="5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95"/>
            <p:cNvSpPr>
              <a:spLocks noEditPoints="1"/>
            </p:cNvSpPr>
            <p:nvPr/>
          </p:nvSpPr>
          <p:spPr bwMode="auto">
            <a:xfrm>
              <a:off x="5284259" y="3213573"/>
              <a:ext cx="85725" cy="60325"/>
            </a:xfrm>
            <a:custGeom>
              <a:avLst/>
              <a:gdLst>
                <a:gd name="T0" fmla="*/ 50 w 54"/>
                <a:gd name="T1" fmla="*/ 38 h 38"/>
                <a:gd name="T2" fmla="*/ 14 w 54"/>
                <a:gd name="T3" fmla="*/ 16 h 38"/>
                <a:gd name="T4" fmla="*/ 18 w 54"/>
                <a:gd name="T5" fmla="*/ 8 h 38"/>
                <a:gd name="T6" fmla="*/ 54 w 54"/>
                <a:gd name="T7" fmla="*/ 30 h 38"/>
                <a:gd name="T8" fmla="*/ 50 w 54"/>
                <a:gd name="T9" fmla="*/ 38 h 38"/>
                <a:gd name="T10" fmla="*/ 50 w 54"/>
                <a:gd name="T11" fmla="*/ 38 h 38"/>
                <a:gd name="T12" fmla="*/ 8 w 54"/>
                <a:gd name="T13" fmla="*/ 14 h 38"/>
                <a:gd name="T14" fmla="*/ 0 w 54"/>
                <a:gd name="T15" fmla="*/ 8 h 38"/>
                <a:gd name="T16" fmla="*/ 4 w 54"/>
                <a:gd name="T17" fmla="*/ 0 h 38"/>
                <a:gd name="T18" fmla="*/ 12 w 54"/>
                <a:gd name="T19" fmla="*/ 6 h 38"/>
                <a:gd name="T20" fmla="*/ 8 w 54"/>
                <a:gd name="T21" fmla="*/ 14 h 38"/>
                <a:gd name="T22" fmla="*/ 8 w 54"/>
                <a:gd name="T2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38">
                  <a:moveTo>
                    <a:pt x="50" y="38"/>
                  </a:moveTo>
                  <a:lnTo>
                    <a:pt x="14" y="16"/>
                  </a:lnTo>
                  <a:lnTo>
                    <a:pt x="18" y="8"/>
                  </a:lnTo>
                  <a:lnTo>
                    <a:pt x="54" y="30"/>
                  </a:lnTo>
                  <a:lnTo>
                    <a:pt x="50" y="38"/>
                  </a:lnTo>
                  <a:lnTo>
                    <a:pt x="50" y="38"/>
                  </a:lnTo>
                  <a:close/>
                  <a:moveTo>
                    <a:pt x="8" y="14"/>
                  </a:moveTo>
                  <a:lnTo>
                    <a:pt x="0" y="8"/>
                  </a:lnTo>
                  <a:lnTo>
                    <a:pt x="4" y="0"/>
                  </a:lnTo>
                  <a:lnTo>
                    <a:pt x="12" y="6"/>
                  </a:lnTo>
                  <a:lnTo>
                    <a:pt x="8" y="14"/>
                  </a:lnTo>
                  <a:lnTo>
                    <a:pt x="8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96"/>
            <p:cNvSpPr>
              <a:spLocks noEditPoints="1"/>
            </p:cNvSpPr>
            <p:nvPr/>
          </p:nvSpPr>
          <p:spPr bwMode="auto">
            <a:xfrm>
              <a:off x="5331884" y="3169123"/>
              <a:ext cx="66675" cy="69850"/>
            </a:xfrm>
            <a:custGeom>
              <a:avLst/>
              <a:gdLst>
                <a:gd name="T0" fmla="*/ 40 w 42"/>
                <a:gd name="T1" fmla="*/ 32 h 44"/>
                <a:gd name="T2" fmla="*/ 34 w 42"/>
                <a:gd name="T3" fmla="*/ 40 h 44"/>
                <a:gd name="T4" fmla="*/ 26 w 42"/>
                <a:gd name="T5" fmla="*/ 44 h 44"/>
                <a:gd name="T6" fmla="*/ 18 w 42"/>
                <a:gd name="T7" fmla="*/ 44 h 44"/>
                <a:gd name="T8" fmla="*/ 10 w 42"/>
                <a:gd name="T9" fmla="*/ 40 h 44"/>
                <a:gd name="T10" fmla="*/ 4 w 42"/>
                <a:gd name="T11" fmla="*/ 36 h 44"/>
                <a:gd name="T12" fmla="*/ 0 w 42"/>
                <a:gd name="T13" fmla="*/ 28 h 44"/>
                <a:gd name="T14" fmla="*/ 0 w 42"/>
                <a:gd name="T15" fmla="*/ 20 h 44"/>
                <a:gd name="T16" fmla="*/ 2 w 42"/>
                <a:gd name="T17" fmla="*/ 12 h 44"/>
                <a:gd name="T18" fmla="*/ 8 w 42"/>
                <a:gd name="T19" fmla="*/ 4 h 44"/>
                <a:gd name="T20" fmla="*/ 16 w 42"/>
                <a:gd name="T21" fmla="*/ 2 h 44"/>
                <a:gd name="T22" fmla="*/ 24 w 42"/>
                <a:gd name="T23" fmla="*/ 0 h 44"/>
                <a:gd name="T24" fmla="*/ 32 w 42"/>
                <a:gd name="T25" fmla="*/ 4 h 44"/>
                <a:gd name="T26" fmla="*/ 38 w 42"/>
                <a:gd name="T27" fmla="*/ 10 h 44"/>
                <a:gd name="T28" fmla="*/ 42 w 42"/>
                <a:gd name="T29" fmla="*/ 16 h 44"/>
                <a:gd name="T30" fmla="*/ 42 w 42"/>
                <a:gd name="T31" fmla="*/ 24 h 44"/>
                <a:gd name="T32" fmla="*/ 40 w 42"/>
                <a:gd name="T33" fmla="*/ 32 h 44"/>
                <a:gd name="T34" fmla="*/ 14 w 42"/>
                <a:gd name="T35" fmla="*/ 32 h 44"/>
                <a:gd name="T36" fmla="*/ 20 w 42"/>
                <a:gd name="T37" fmla="*/ 34 h 44"/>
                <a:gd name="T38" fmla="*/ 24 w 42"/>
                <a:gd name="T39" fmla="*/ 34 h 44"/>
                <a:gd name="T40" fmla="*/ 30 w 42"/>
                <a:gd name="T41" fmla="*/ 32 h 44"/>
                <a:gd name="T42" fmla="*/ 32 w 42"/>
                <a:gd name="T43" fmla="*/ 30 h 44"/>
                <a:gd name="T44" fmla="*/ 34 w 42"/>
                <a:gd name="T45" fmla="*/ 24 h 44"/>
                <a:gd name="T46" fmla="*/ 34 w 42"/>
                <a:gd name="T47" fmla="*/ 20 h 44"/>
                <a:gd name="T48" fmla="*/ 32 w 42"/>
                <a:gd name="T49" fmla="*/ 14 h 44"/>
                <a:gd name="T50" fmla="*/ 26 w 42"/>
                <a:gd name="T51" fmla="*/ 12 h 44"/>
                <a:gd name="T52" fmla="*/ 22 w 42"/>
                <a:gd name="T53" fmla="*/ 10 h 44"/>
                <a:gd name="T54" fmla="*/ 16 w 42"/>
                <a:gd name="T55" fmla="*/ 10 h 44"/>
                <a:gd name="T56" fmla="*/ 12 w 42"/>
                <a:gd name="T57" fmla="*/ 12 h 44"/>
                <a:gd name="T58" fmla="*/ 8 w 42"/>
                <a:gd name="T59" fmla="*/ 16 h 44"/>
                <a:gd name="T60" fmla="*/ 8 w 42"/>
                <a:gd name="T61" fmla="*/ 20 h 44"/>
                <a:gd name="T62" fmla="*/ 8 w 42"/>
                <a:gd name="T63" fmla="*/ 24 h 44"/>
                <a:gd name="T64" fmla="*/ 10 w 42"/>
                <a:gd name="T65" fmla="*/ 30 h 44"/>
                <a:gd name="T66" fmla="*/ 14 w 42"/>
                <a:gd name="T67" fmla="*/ 3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44">
                  <a:moveTo>
                    <a:pt x="40" y="32"/>
                  </a:moveTo>
                  <a:lnTo>
                    <a:pt x="40" y="32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8" y="4"/>
                  </a:lnTo>
                  <a:lnTo>
                    <a:pt x="8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42" y="16"/>
                  </a:lnTo>
                  <a:lnTo>
                    <a:pt x="42" y="16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0" y="32"/>
                  </a:lnTo>
                  <a:lnTo>
                    <a:pt x="40" y="32"/>
                  </a:lnTo>
                  <a:close/>
                  <a:moveTo>
                    <a:pt x="14" y="32"/>
                  </a:moveTo>
                  <a:lnTo>
                    <a:pt x="14" y="32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32" y="30"/>
                  </a:lnTo>
                  <a:lnTo>
                    <a:pt x="32" y="30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4" y="32"/>
                  </a:lnTo>
                  <a:lnTo>
                    <a:pt x="1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97"/>
            <p:cNvSpPr>
              <a:spLocks/>
            </p:cNvSpPr>
            <p:nvPr/>
          </p:nvSpPr>
          <p:spPr bwMode="auto">
            <a:xfrm>
              <a:off x="5360459" y="3102448"/>
              <a:ext cx="85725" cy="79375"/>
            </a:xfrm>
            <a:custGeom>
              <a:avLst/>
              <a:gdLst>
                <a:gd name="T0" fmla="*/ 54 w 54"/>
                <a:gd name="T1" fmla="*/ 18 h 50"/>
                <a:gd name="T2" fmla="*/ 50 w 54"/>
                <a:gd name="T3" fmla="*/ 24 h 50"/>
                <a:gd name="T4" fmla="*/ 30 w 54"/>
                <a:gd name="T5" fmla="*/ 12 h 50"/>
                <a:gd name="T6" fmla="*/ 30 w 54"/>
                <a:gd name="T7" fmla="*/ 12 h 50"/>
                <a:gd name="T8" fmla="*/ 24 w 54"/>
                <a:gd name="T9" fmla="*/ 10 h 50"/>
                <a:gd name="T10" fmla="*/ 20 w 54"/>
                <a:gd name="T11" fmla="*/ 10 h 50"/>
                <a:gd name="T12" fmla="*/ 20 w 54"/>
                <a:gd name="T13" fmla="*/ 10 h 50"/>
                <a:gd name="T14" fmla="*/ 18 w 54"/>
                <a:gd name="T15" fmla="*/ 12 h 50"/>
                <a:gd name="T16" fmla="*/ 16 w 54"/>
                <a:gd name="T17" fmla="*/ 14 h 50"/>
                <a:gd name="T18" fmla="*/ 16 w 54"/>
                <a:gd name="T19" fmla="*/ 14 h 50"/>
                <a:gd name="T20" fmla="*/ 14 w 54"/>
                <a:gd name="T21" fmla="*/ 18 h 50"/>
                <a:gd name="T22" fmla="*/ 14 w 54"/>
                <a:gd name="T23" fmla="*/ 18 h 50"/>
                <a:gd name="T24" fmla="*/ 14 w 54"/>
                <a:gd name="T25" fmla="*/ 22 h 50"/>
                <a:gd name="T26" fmla="*/ 14 w 54"/>
                <a:gd name="T27" fmla="*/ 22 h 50"/>
                <a:gd name="T28" fmla="*/ 16 w 54"/>
                <a:gd name="T29" fmla="*/ 26 h 50"/>
                <a:gd name="T30" fmla="*/ 16 w 54"/>
                <a:gd name="T31" fmla="*/ 26 h 50"/>
                <a:gd name="T32" fmla="*/ 18 w 54"/>
                <a:gd name="T33" fmla="*/ 30 h 50"/>
                <a:gd name="T34" fmla="*/ 40 w 54"/>
                <a:gd name="T35" fmla="*/ 42 h 50"/>
                <a:gd name="T36" fmla="*/ 36 w 54"/>
                <a:gd name="T37" fmla="*/ 50 h 50"/>
                <a:gd name="T38" fmla="*/ 0 w 54"/>
                <a:gd name="T39" fmla="*/ 28 h 50"/>
                <a:gd name="T40" fmla="*/ 4 w 54"/>
                <a:gd name="T41" fmla="*/ 22 h 50"/>
                <a:gd name="T42" fmla="*/ 10 w 54"/>
                <a:gd name="T43" fmla="*/ 26 h 50"/>
                <a:gd name="T44" fmla="*/ 10 w 54"/>
                <a:gd name="T45" fmla="*/ 26 h 50"/>
                <a:gd name="T46" fmla="*/ 8 w 54"/>
                <a:gd name="T47" fmla="*/ 22 h 50"/>
                <a:gd name="T48" fmla="*/ 8 w 54"/>
                <a:gd name="T49" fmla="*/ 16 h 50"/>
                <a:gd name="T50" fmla="*/ 8 w 54"/>
                <a:gd name="T51" fmla="*/ 16 h 50"/>
                <a:gd name="T52" fmla="*/ 8 w 54"/>
                <a:gd name="T53" fmla="*/ 12 h 50"/>
                <a:gd name="T54" fmla="*/ 12 w 54"/>
                <a:gd name="T55" fmla="*/ 6 h 50"/>
                <a:gd name="T56" fmla="*/ 12 w 54"/>
                <a:gd name="T57" fmla="*/ 6 h 50"/>
                <a:gd name="T58" fmla="*/ 16 w 54"/>
                <a:gd name="T59" fmla="*/ 2 h 50"/>
                <a:gd name="T60" fmla="*/ 16 w 54"/>
                <a:gd name="T61" fmla="*/ 2 h 50"/>
                <a:gd name="T62" fmla="*/ 20 w 54"/>
                <a:gd name="T63" fmla="*/ 0 h 50"/>
                <a:gd name="T64" fmla="*/ 20 w 54"/>
                <a:gd name="T65" fmla="*/ 0 h 50"/>
                <a:gd name="T66" fmla="*/ 26 w 54"/>
                <a:gd name="T67" fmla="*/ 2 h 50"/>
                <a:gd name="T68" fmla="*/ 26 w 54"/>
                <a:gd name="T69" fmla="*/ 2 h 50"/>
                <a:gd name="T70" fmla="*/ 32 w 54"/>
                <a:gd name="T71" fmla="*/ 4 h 50"/>
                <a:gd name="T72" fmla="*/ 54 w 54"/>
                <a:gd name="T73" fmla="*/ 18 h 50"/>
                <a:gd name="T74" fmla="*/ 54 w 54"/>
                <a:gd name="T75" fmla="*/ 1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4" h="50">
                  <a:moveTo>
                    <a:pt x="54" y="18"/>
                  </a:moveTo>
                  <a:lnTo>
                    <a:pt x="50" y="24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4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8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8" y="30"/>
                  </a:lnTo>
                  <a:lnTo>
                    <a:pt x="40" y="42"/>
                  </a:lnTo>
                  <a:lnTo>
                    <a:pt x="36" y="50"/>
                  </a:lnTo>
                  <a:lnTo>
                    <a:pt x="0" y="28"/>
                  </a:lnTo>
                  <a:lnTo>
                    <a:pt x="4" y="22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2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2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32" y="4"/>
                  </a:lnTo>
                  <a:lnTo>
                    <a:pt x="54" y="18"/>
                  </a:lnTo>
                  <a:lnTo>
                    <a:pt x="5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98"/>
            <p:cNvSpPr>
              <a:spLocks noEditPoints="1"/>
            </p:cNvSpPr>
            <p:nvPr/>
          </p:nvSpPr>
          <p:spPr bwMode="auto">
            <a:xfrm>
              <a:off x="5379509" y="3381848"/>
              <a:ext cx="158750" cy="146050"/>
            </a:xfrm>
            <a:custGeom>
              <a:avLst/>
              <a:gdLst>
                <a:gd name="T0" fmla="*/ 72 w 100"/>
                <a:gd name="T1" fmla="*/ 8 h 92"/>
                <a:gd name="T2" fmla="*/ 88 w 100"/>
                <a:gd name="T3" fmla="*/ 20 h 92"/>
                <a:gd name="T4" fmla="*/ 94 w 100"/>
                <a:gd name="T5" fmla="*/ 28 h 92"/>
                <a:gd name="T6" fmla="*/ 98 w 100"/>
                <a:gd name="T7" fmla="*/ 36 h 92"/>
                <a:gd name="T8" fmla="*/ 100 w 100"/>
                <a:gd name="T9" fmla="*/ 54 h 92"/>
                <a:gd name="T10" fmla="*/ 98 w 100"/>
                <a:gd name="T11" fmla="*/ 62 h 92"/>
                <a:gd name="T12" fmla="*/ 94 w 100"/>
                <a:gd name="T13" fmla="*/ 70 h 92"/>
                <a:gd name="T14" fmla="*/ 82 w 100"/>
                <a:gd name="T15" fmla="*/ 84 h 92"/>
                <a:gd name="T16" fmla="*/ 74 w 100"/>
                <a:gd name="T17" fmla="*/ 88 h 92"/>
                <a:gd name="T18" fmla="*/ 66 w 100"/>
                <a:gd name="T19" fmla="*/ 90 h 92"/>
                <a:gd name="T20" fmla="*/ 48 w 100"/>
                <a:gd name="T21" fmla="*/ 90 h 92"/>
                <a:gd name="T22" fmla="*/ 38 w 100"/>
                <a:gd name="T23" fmla="*/ 88 h 92"/>
                <a:gd name="T24" fmla="*/ 28 w 100"/>
                <a:gd name="T25" fmla="*/ 82 h 92"/>
                <a:gd name="T26" fmla="*/ 12 w 100"/>
                <a:gd name="T27" fmla="*/ 70 h 92"/>
                <a:gd name="T28" fmla="*/ 6 w 100"/>
                <a:gd name="T29" fmla="*/ 62 h 92"/>
                <a:gd name="T30" fmla="*/ 2 w 100"/>
                <a:gd name="T31" fmla="*/ 54 h 92"/>
                <a:gd name="T32" fmla="*/ 0 w 100"/>
                <a:gd name="T33" fmla="*/ 36 h 92"/>
                <a:gd name="T34" fmla="*/ 2 w 100"/>
                <a:gd name="T35" fmla="*/ 28 h 92"/>
                <a:gd name="T36" fmla="*/ 4 w 100"/>
                <a:gd name="T37" fmla="*/ 20 h 92"/>
                <a:gd name="T38" fmla="*/ 16 w 100"/>
                <a:gd name="T39" fmla="*/ 6 h 92"/>
                <a:gd name="T40" fmla="*/ 24 w 100"/>
                <a:gd name="T41" fmla="*/ 2 h 92"/>
                <a:gd name="T42" fmla="*/ 34 w 100"/>
                <a:gd name="T43" fmla="*/ 0 h 92"/>
                <a:gd name="T44" fmla="*/ 52 w 100"/>
                <a:gd name="T45" fmla="*/ 0 h 92"/>
                <a:gd name="T46" fmla="*/ 62 w 100"/>
                <a:gd name="T47" fmla="*/ 2 h 92"/>
                <a:gd name="T48" fmla="*/ 72 w 100"/>
                <a:gd name="T49" fmla="*/ 8 h 92"/>
                <a:gd name="T50" fmla="*/ 62 w 100"/>
                <a:gd name="T51" fmla="*/ 24 h 92"/>
                <a:gd name="T52" fmla="*/ 48 w 100"/>
                <a:gd name="T53" fmla="*/ 18 h 92"/>
                <a:gd name="T54" fmla="*/ 36 w 100"/>
                <a:gd name="T55" fmla="*/ 18 h 92"/>
                <a:gd name="T56" fmla="*/ 26 w 100"/>
                <a:gd name="T57" fmla="*/ 20 h 92"/>
                <a:gd name="T58" fmla="*/ 20 w 100"/>
                <a:gd name="T59" fmla="*/ 28 h 92"/>
                <a:gd name="T60" fmla="*/ 18 w 100"/>
                <a:gd name="T61" fmla="*/ 32 h 92"/>
                <a:gd name="T62" fmla="*/ 18 w 100"/>
                <a:gd name="T63" fmla="*/ 38 h 92"/>
                <a:gd name="T64" fmla="*/ 20 w 100"/>
                <a:gd name="T65" fmla="*/ 48 h 92"/>
                <a:gd name="T66" fmla="*/ 26 w 100"/>
                <a:gd name="T67" fmla="*/ 58 h 92"/>
                <a:gd name="T68" fmla="*/ 38 w 100"/>
                <a:gd name="T69" fmla="*/ 66 h 92"/>
                <a:gd name="T70" fmla="*/ 50 w 100"/>
                <a:gd name="T71" fmla="*/ 72 h 92"/>
                <a:gd name="T72" fmla="*/ 62 w 100"/>
                <a:gd name="T73" fmla="*/ 74 h 92"/>
                <a:gd name="T74" fmla="*/ 72 w 100"/>
                <a:gd name="T75" fmla="*/ 70 h 92"/>
                <a:gd name="T76" fmla="*/ 80 w 100"/>
                <a:gd name="T77" fmla="*/ 62 h 92"/>
                <a:gd name="T78" fmla="*/ 82 w 100"/>
                <a:gd name="T79" fmla="*/ 58 h 92"/>
                <a:gd name="T80" fmla="*/ 82 w 100"/>
                <a:gd name="T81" fmla="*/ 52 h 92"/>
                <a:gd name="T82" fmla="*/ 80 w 100"/>
                <a:gd name="T83" fmla="*/ 42 h 92"/>
                <a:gd name="T84" fmla="*/ 74 w 100"/>
                <a:gd name="T85" fmla="*/ 32 h 92"/>
                <a:gd name="T86" fmla="*/ 62 w 100"/>
                <a:gd name="T87" fmla="*/ 2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0" h="92">
                  <a:moveTo>
                    <a:pt x="72" y="8"/>
                  </a:moveTo>
                  <a:lnTo>
                    <a:pt x="72" y="8"/>
                  </a:lnTo>
                  <a:lnTo>
                    <a:pt x="80" y="14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94" y="2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100" y="46"/>
                  </a:lnTo>
                  <a:lnTo>
                    <a:pt x="100" y="54"/>
                  </a:lnTo>
                  <a:lnTo>
                    <a:pt x="100" y="54"/>
                  </a:lnTo>
                  <a:lnTo>
                    <a:pt x="98" y="62"/>
                  </a:lnTo>
                  <a:lnTo>
                    <a:pt x="94" y="70"/>
                  </a:lnTo>
                  <a:lnTo>
                    <a:pt x="94" y="70"/>
                  </a:lnTo>
                  <a:lnTo>
                    <a:pt x="88" y="78"/>
                  </a:lnTo>
                  <a:lnTo>
                    <a:pt x="82" y="84"/>
                  </a:lnTo>
                  <a:lnTo>
                    <a:pt x="82" y="84"/>
                  </a:lnTo>
                  <a:lnTo>
                    <a:pt x="74" y="88"/>
                  </a:lnTo>
                  <a:lnTo>
                    <a:pt x="66" y="90"/>
                  </a:lnTo>
                  <a:lnTo>
                    <a:pt x="66" y="90"/>
                  </a:lnTo>
                  <a:lnTo>
                    <a:pt x="58" y="92"/>
                  </a:lnTo>
                  <a:lnTo>
                    <a:pt x="48" y="90"/>
                  </a:lnTo>
                  <a:lnTo>
                    <a:pt x="48" y="90"/>
                  </a:lnTo>
                  <a:lnTo>
                    <a:pt x="38" y="88"/>
                  </a:lnTo>
                  <a:lnTo>
                    <a:pt x="28" y="82"/>
                  </a:lnTo>
                  <a:lnTo>
                    <a:pt x="28" y="82"/>
                  </a:lnTo>
                  <a:lnTo>
                    <a:pt x="20" y="76"/>
                  </a:lnTo>
                  <a:lnTo>
                    <a:pt x="12" y="70"/>
                  </a:lnTo>
                  <a:lnTo>
                    <a:pt x="12" y="70"/>
                  </a:lnTo>
                  <a:lnTo>
                    <a:pt x="6" y="62"/>
                  </a:lnTo>
                  <a:lnTo>
                    <a:pt x="2" y="54"/>
                  </a:lnTo>
                  <a:lnTo>
                    <a:pt x="2" y="54"/>
                  </a:lnTo>
                  <a:lnTo>
                    <a:pt x="0" y="4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2" y="28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10" y="12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24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62" y="2"/>
                  </a:lnTo>
                  <a:lnTo>
                    <a:pt x="72" y="8"/>
                  </a:lnTo>
                  <a:lnTo>
                    <a:pt x="72" y="8"/>
                  </a:lnTo>
                  <a:close/>
                  <a:moveTo>
                    <a:pt x="62" y="24"/>
                  </a:moveTo>
                  <a:lnTo>
                    <a:pt x="62" y="24"/>
                  </a:lnTo>
                  <a:lnTo>
                    <a:pt x="48" y="18"/>
                  </a:lnTo>
                  <a:lnTo>
                    <a:pt x="48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4" y="24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18" y="32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38" y="66"/>
                  </a:lnTo>
                  <a:lnTo>
                    <a:pt x="38" y="66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62" y="74"/>
                  </a:lnTo>
                  <a:lnTo>
                    <a:pt x="62" y="74"/>
                  </a:lnTo>
                  <a:lnTo>
                    <a:pt x="72" y="70"/>
                  </a:lnTo>
                  <a:lnTo>
                    <a:pt x="72" y="70"/>
                  </a:lnTo>
                  <a:lnTo>
                    <a:pt x="76" y="66"/>
                  </a:lnTo>
                  <a:lnTo>
                    <a:pt x="80" y="62"/>
                  </a:lnTo>
                  <a:lnTo>
                    <a:pt x="80" y="62"/>
                  </a:lnTo>
                  <a:lnTo>
                    <a:pt x="82" y="58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0" y="42"/>
                  </a:lnTo>
                  <a:lnTo>
                    <a:pt x="80" y="42"/>
                  </a:lnTo>
                  <a:lnTo>
                    <a:pt x="74" y="32"/>
                  </a:lnTo>
                  <a:lnTo>
                    <a:pt x="74" y="32"/>
                  </a:lnTo>
                  <a:lnTo>
                    <a:pt x="62" y="24"/>
                  </a:lnTo>
                  <a:lnTo>
                    <a:pt x="62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99"/>
            <p:cNvSpPr>
              <a:spLocks noEditPoints="1"/>
            </p:cNvSpPr>
            <p:nvPr/>
          </p:nvSpPr>
          <p:spPr bwMode="auto">
            <a:xfrm>
              <a:off x="5436659" y="3216748"/>
              <a:ext cx="184150" cy="168275"/>
            </a:xfrm>
            <a:custGeom>
              <a:avLst/>
              <a:gdLst>
                <a:gd name="T0" fmla="*/ 96 w 116"/>
                <a:gd name="T1" fmla="*/ 26 h 106"/>
                <a:gd name="T2" fmla="*/ 108 w 116"/>
                <a:gd name="T3" fmla="*/ 36 h 106"/>
                <a:gd name="T4" fmla="*/ 112 w 116"/>
                <a:gd name="T5" fmla="*/ 44 h 106"/>
                <a:gd name="T6" fmla="*/ 116 w 116"/>
                <a:gd name="T7" fmla="*/ 52 h 106"/>
                <a:gd name="T8" fmla="*/ 116 w 116"/>
                <a:gd name="T9" fmla="*/ 68 h 106"/>
                <a:gd name="T10" fmla="*/ 114 w 116"/>
                <a:gd name="T11" fmla="*/ 76 h 106"/>
                <a:gd name="T12" fmla="*/ 110 w 116"/>
                <a:gd name="T13" fmla="*/ 84 h 106"/>
                <a:gd name="T14" fmla="*/ 98 w 116"/>
                <a:gd name="T15" fmla="*/ 98 h 106"/>
                <a:gd name="T16" fmla="*/ 90 w 116"/>
                <a:gd name="T17" fmla="*/ 102 h 106"/>
                <a:gd name="T18" fmla="*/ 82 w 116"/>
                <a:gd name="T19" fmla="*/ 106 h 106"/>
                <a:gd name="T20" fmla="*/ 64 w 116"/>
                <a:gd name="T21" fmla="*/ 104 h 106"/>
                <a:gd name="T22" fmla="*/ 52 w 116"/>
                <a:gd name="T23" fmla="*/ 102 h 106"/>
                <a:gd name="T24" fmla="*/ 42 w 116"/>
                <a:gd name="T25" fmla="*/ 96 h 106"/>
                <a:gd name="T26" fmla="*/ 18 w 116"/>
                <a:gd name="T27" fmla="*/ 78 h 106"/>
                <a:gd name="T28" fmla="*/ 10 w 116"/>
                <a:gd name="T29" fmla="*/ 68 h 106"/>
                <a:gd name="T30" fmla="*/ 4 w 116"/>
                <a:gd name="T31" fmla="*/ 58 h 106"/>
                <a:gd name="T32" fmla="*/ 0 w 116"/>
                <a:gd name="T33" fmla="*/ 40 h 106"/>
                <a:gd name="T34" fmla="*/ 0 w 116"/>
                <a:gd name="T35" fmla="*/ 30 h 106"/>
                <a:gd name="T36" fmla="*/ 4 w 116"/>
                <a:gd name="T37" fmla="*/ 22 h 106"/>
                <a:gd name="T38" fmla="*/ 20 w 116"/>
                <a:gd name="T39" fmla="*/ 6 h 106"/>
                <a:gd name="T40" fmla="*/ 30 w 116"/>
                <a:gd name="T41" fmla="*/ 2 h 106"/>
                <a:gd name="T42" fmla="*/ 46 w 116"/>
                <a:gd name="T43" fmla="*/ 14 h 106"/>
                <a:gd name="T44" fmla="*/ 38 w 116"/>
                <a:gd name="T45" fmla="*/ 16 h 106"/>
                <a:gd name="T46" fmla="*/ 30 w 116"/>
                <a:gd name="T47" fmla="*/ 18 h 106"/>
                <a:gd name="T48" fmla="*/ 18 w 116"/>
                <a:gd name="T49" fmla="*/ 30 h 106"/>
                <a:gd name="T50" fmla="*/ 16 w 116"/>
                <a:gd name="T51" fmla="*/ 36 h 106"/>
                <a:gd name="T52" fmla="*/ 16 w 116"/>
                <a:gd name="T53" fmla="*/ 46 h 106"/>
                <a:gd name="T54" fmla="*/ 18 w 116"/>
                <a:gd name="T55" fmla="*/ 52 h 106"/>
                <a:gd name="T56" fmla="*/ 26 w 116"/>
                <a:gd name="T57" fmla="*/ 64 h 106"/>
                <a:gd name="T58" fmla="*/ 40 w 116"/>
                <a:gd name="T59" fmla="*/ 74 h 106"/>
                <a:gd name="T60" fmla="*/ 36 w 116"/>
                <a:gd name="T61" fmla="*/ 58 h 106"/>
                <a:gd name="T62" fmla="*/ 36 w 116"/>
                <a:gd name="T63" fmla="*/ 50 h 106"/>
                <a:gd name="T64" fmla="*/ 40 w 116"/>
                <a:gd name="T65" fmla="*/ 42 h 106"/>
                <a:gd name="T66" fmla="*/ 52 w 116"/>
                <a:gd name="T67" fmla="*/ 30 h 106"/>
                <a:gd name="T68" fmla="*/ 58 w 116"/>
                <a:gd name="T69" fmla="*/ 24 h 106"/>
                <a:gd name="T70" fmla="*/ 66 w 116"/>
                <a:gd name="T71" fmla="*/ 22 h 106"/>
                <a:gd name="T72" fmla="*/ 80 w 116"/>
                <a:gd name="T73" fmla="*/ 20 h 106"/>
                <a:gd name="T74" fmla="*/ 88 w 116"/>
                <a:gd name="T75" fmla="*/ 22 h 106"/>
                <a:gd name="T76" fmla="*/ 96 w 116"/>
                <a:gd name="T77" fmla="*/ 26 h 106"/>
                <a:gd name="T78" fmla="*/ 96 w 116"/>
                <a:gd name="T79" fmla="*/ 76 h 106"/>
                <a:gd name="T80" fmla="*/ 100 w 116"/>
                <a:gd name="T81" fmla="*/ 66 h 106"/>
                <a:gd name="T82" fmla="*/ 100 w 116"/>
                <a:gd name="T83" fmla="*/ 56 h 106"/>
                <a:gd name="T84" fmla="*/ 94 w 116"/>
                <a:gd name="T85" fmla="*/ 48 h 106"/>
                <a:gd name="T86" fmla="*/ 88 w 116"/>
                <a:gd name="T87" fmla="*/ 42 h 106"/>
                <a:gd name="T88" fmla="*/ 78 w 116"/>
                <a:gd name="T89" fmla="*/ 38 h 106"/>
                <a:gd name="T90" fmla="*/ 68 w 116"/>
                <a:gd name="T91" fmla="*/ 38 h 106"/>
                <a:gd name="T92" fmla="*/ 60 w 116"/>
                <a:gd name="T93" fmla="*/ 44 h 106"/>
                <a:gd name="T94" fmla="*/ 52 w 116"/>
                <a:gd name="T95" fmla="*/ 50 h 106"/>
                <a:gd name="T96" fmla="*/ 50 w 116"/>
                <a:gd name="T97" fmla="*/ 60 h 106"/>
                <a:gd name="T98" fmla="*/ 50 w 116"/>
                <a:gd name="T99" fmla="*/ 70 h 106"/>
                <a:gd name="T100" fmla="*/ 54 w 116"/>
                <a:gd name="T101" fmla="*/ 80 h 106"/>
                <a:gd name="T102" fmla="*/ 62 w 116"/>
                <a:gd name="T103" fmla="*/ 86 h 106"/>
                <a:gd name="T104" fmla="*/ 72 w 116"/>
                <a:gd name="T105" fmla="*/ 88 h 106"/>
                <a:gd name="T106" fmla="*/ 82 w 116"/>
                <a:gd name="T107" fmla="*/ 88 h 106"/>
                <a:gd name="T108" fmla="*/ 90 w 116"/>
                <a:gd name="T109" fmla="*/ 84 h 106"/>
                <a:gd name="T110" fmla="*/ 96 w 116"/>
                <a:gd name="T111" fmla="*/ 7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6" h="106">
                  <a:moveTo>
                    <a:pt x="96" y="26"/>
                  </a:moveTo>
                  <a:lnTo>
                    <a:pt x="96" y="26"/>
                  </a:lnTo>
                  <a:lnTo>
                    <a:pt x="102" y="30"/>
                  </a:lnTo>
                  <a:lnTo>
                    <a:pt x="108" y="36"/>
                  </a:lnTo>
                  <a:lnTo>
                    <a:pt x="108" y="36"/>
                  </a:lnTo>
                  <a:lnTo>
                    <a:pt x="112" y="44"/>
                  </a:lnTo>
                  <a:lnTo>
                    <a:pt x="116" y="52"/>
                  </a:lnTo>
                  <a:lnTo>
                    <a:pt x="116" y="52"/>
                  </a:lnTo>
                  <a:lnTo>
                    <a:pt x="116" y="60"/>
                  </a:lnTo>
                  <a:lnTo>
                    <a:pt x="116" y="68"/>
                  </a:lnTo>
                  <a:lnTo>
                    <a:pt x="116" y="68"/>
                  </a:lnTo>
                  <a:lnTo>
                    <a:pt x="114" y="76"/>
                  </a:lnTo>
                  <a:lnTo>
                    <a:pt x="110" y="84"/>
                  </a:lnTo>
                  <a:lnTo>
                    <a:pt x="110" y="84"/>
                  </a:lnTo>
                  <a:lnTo>
                    <a:pt x="106" y="92"/>
                  </a:lnTo>
                  <a:lnTo>
                    <a:pt x="98" y="98"/>
                  </a:lnTo>
                  <a:lnTo>
                    <a:pt x="98" y="98"/>
                  </a:lnTo>
                  <a:lnTo>
                    <a:pt x="90" y="102"/>
                  </a:lnTo>
                  <a:lnTo>
                    <a:pt x="82" y="106"/>
                  </a:lnTo>
                  <a:lnTo>
                    <a:pt x="82" y="106"/>
                  </a:lnTo>
                  <a:lnTo>
                    <a:pt x="74" y="106"/>
                  </a:lnTo>
                  <a:lnTo>
                    <a:pt x="64" y="104"/>
                  </a:lnTo>
                  <a:lnTo>
                    <a:pt x="64" y="104"/>
                  </a:lnTo>
                  <a:lnTo>
                    <a:pt x="52" y="102"/>
                  </a:lnTo>
                  <a:lnTo>
                    <a:pt x="42" y="96"/>
                  </a:lnTo>
                  <a:lnTo>
                    <a:pt x="42" y="96"/>
                  </a:lnTo>
                  <a:lnTo>
                    <a:pt x="28" y="88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10" y="68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0" y="5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0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12" y="12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30" y="2"/>
                  </a:lnTo>
                  <a:lnTo>
                    <a:pt x="40" y="0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38" y="16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24" y="24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6" y="36"/>
                  </a:lnTo>
                  <a:lnTo>
                    <a:pt x="16" y="40"/>
                  </a:lnTo>
                  <a:lnTo>
                    <a:pt x="16" y="46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22" y="58"/>
                  </a:lnTo>
                  <a:lnTo>
                    <a:pt x="26" y="64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36" y="68"/>
                  </a:lnTo>
                  <a:lnTo>
                    <a:pt x="36" y="58"/>
                  </a:lnTo>
                  <a:lnTo>
                    <a:pt x="36" y="58"/>
                  </a:lnTo>
                  <a:lnTo>
                    <a:pt x="36" y="50"/>
                  </a:lnTo>
                  <a:lnTo>
                    <a:pt x="40" y="42"/>
                  </a:lnTo>
                  <a:lnTo>
                    <a:pt x="40" y="42"/>
                  </a:lnTo>
                  <a:lnTo>
                    <a:pt x="46" y="34"/>
                  </a:lnTo>
                  <a:lnTo>
                    <a:pt x="52" y="30"/>
                  </a:lnTo>
                  <a:lnTo>
                    <a:pt x="52" y="30"/>
                  </a:lnTo>
                  <a:lnTo>
                    <a:pt x="58" y="24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72" y="20"/>
                  </a:lnTo>
                  <a:lnTo>
                    <a:pt x="80" y="20"/>
                  </a:lnTo>
                  <a:lnTo>
                    <a:pt x="80" y="20"/>
                  </a:lnTo>
                  <a:lnTo>
                    <a:pt x="88" y="22"/>
                  </a:lnTo>
                  <a:lnTo>
                    <a:pt x="96" y="26"/>
                  </a:lnTo>
                  <a:lnTo>
                    <a:pt x="96" y="26"/>
                  </a:lnTo>
                  <a:close/>
                  <a:moveTo>
                    <a:pt x="96" y="76"/>
                  </a:moveTo>
                  <a:lnTo>
                    <a:pt x="96" y="76"/>
                  </a:lnTo>
                  <a:lnTo>
                    <a:pt x="100" y="66"/>
                  </a:lnTo>
                  <a:lnTo>
                    <a:pt x="100" y="66"/>
                  </a:lnTo>
                  <a:lnTo>
                    <a:pt x="100" y="56"/>
                  </a:lnTo>
                  <a:lnTo>
                    <a:pt x="100" y="56"/>
                  </a:lnTo>
                  <a:lnTo>
                    <a:pt x="94" y="48"/>
                  </a:lnTo>
                  <a:lnTo>
                    <a:pt x="94" y="48"/>
                  </a:lnTo>
                  <a:lnTo>
                    <a:pt x="88" y="42"/>
                  </a:lnTo>
                  <a:lnTo>
                    <a:pt x="88" y="42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68" y="38"/>
                  </a:lnTo>
                  <a:lnTo>
                    <a:pt x="68" y="38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52" y="50"/>
                  </a:lnTo>
                  <a:lnTo>
                    <a:pt x="52" y="50"/>
                  </a:lnTo>
                  <a:lnTo>
                    <a:pt x="50" y="60"/>
                  </a:lnTo>
                  <a:lnTo>
                    <a:pt x="50" y="60"/>
                  </a:lnTo>
                  <a:lnTo>
                    <a:pt x="50" y="70"/>
                  </a:lnTo>
                  <a:lnTo>
                    <a:pt x="50" y="70"/>
                  </a:lnTo>
                  <a:lnTo>
                    <a:pt x="54" y="80"/>
                  </a:lnTo>
                  <a:lnTo>
                    <a:pt x="54" y="80"/>
                  </a:lnTo>
                  <a:lnTo>
                    <a:pt x="62" y="86"/>
                  </a:lnTo>
                  <a:lnTo>
                    <a:pt x="62" y="86"/>
                  </a:lnTo>
                  <a:lnTo>
                    <a:pt x="72" y="88"/>
                  </a:lnTo>
                  <a:lnTo>
                    <a:pt x="72" y="88"/>
                  </a:lnTo>
                  <a:lnTo>
                    <a:pt x="82" y="88"/>
                  </a:lnTo>
                  <a:lnTo>
                    <a:pt x="82" y="88"/>
                  </a:lnTo>
                  <a:lnTo>
                    <a:pt x="90" y="84"/>
                  </a:lnTo>
                  <a:lnTo>
                    <a:pt x="90" y="84"/>
                  </a:lnTo>
                  <a:lnTo>
                    <a:pt x="96" y="76"/>
                  </a:lnTo>
                  <a:lnTo>
                    <a:pt x="96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00"/>
            <p:cNvSpPr>
              <a:spLocks noEditPoints="1"/>
            </p:cNvSpPr>
            <p:nvPr/>
          </p:nvSpPr>
          <p:spPr bwMode="auto">
            <a:xfrm>
              <a:off x="6941609" y="4007323"/>
              <a:ext cx="88900" cy="85725"/>
            </a:xfrm>
            <a:custGeom>
              <a:avLst/>
              <a:gdLst>
                <a:gd name="T0" fmla="*/ 2 w 56"/>
                <a:gd name="T1" fmla="*/ 12 h 54"/>
                <a:gd name="T2" fmla="*/ 10 w 56"/>
                <a:gd name="T3" fmla="*/ 4 h 54"/>
                <a:gd name="T4" fmla="*/ 20 w 56"/>
                <a:gd name="T5" fmla="*/ 0 h 54"/>
                <a:gd name="T6" fmla="*/ 30 w 56"/>
                <a:gd name="T7" fmla="*/ 0 h 54"/>
                <a:gd name="T8" fmla="*/ 40 w 56"/>
                <a:gd name="T9" fmla="*/ 2 h 54"/>
                <a:gd name="T10" fmla="*/ 50 w 56"/>
                <a:gd name="T11" fmla="*/ 10 h 54"/>
                <a:gd name="T12" fmla="*/ 54 w 56"/>
                <a:gd name="T13" fmla="*/ 20 h 54"/>
                <a:gd name="T14" fmla="*/ 56 w 56"/>
                <a:gd name="T15" fmla="*/ 30 h 54"/>
                <a:gd name="T16" fmla="*/ 54 w 56"/>
                <a:gd name="T17" fmla="*/ 36 h 54"/>
                <a:gd name="T18" fmla="*/ 52 w 56"/>
                <a:gd name="T19" fmla="*/ 40 h 54"/>
                <a:gd name="T20" fmla="*/ 44 w 56"/>
                <a:gd name="T21" fmla="*/ 48 h 54"/>
                <a:gd name="T22" fmla="*/ 34 w 56"/>
                <a:gd name="T23" fmla="*/ 52 h 54"/>
                <a:gd name="T24" fmla="*/ 24 w 56"/>
                <a:gd name="T25" fmla="*/ 54 h 54"/>
                <a:gd name="T26" fmla="*/ 14 w 56"/>
                <a:gd name="T27" fmla="*/ 50 h 54"/>
                <a:gd name="T28" fmla="*/ 6 w 56"/>
                <a:gd name="T29" fmla="*/ 42 h 54"/>
                <a:gd name="T30" fmla="*/ 0 w 56"/>
                <a:gd name="T31" fmla="*/ 32 h 54"/>
                <a:gd name="T32" fmla="*/ 0 w 56"/>
                <a:gd name="T33" fmla="*/ 22 h 54"/>
                <a:gd name="T34" fmla="*/ 0 w 56"/>
                <a:gd name="T35" fmla="*/ 16 h 54"/>
                <a:gd name="T36" fmla="*/ 2 w 56"/>
                <a:gd name="T37" fmla="*/ 12 h 54"/>
                <a:gd name="T38" fmla="*/ 36 w 56"/>
                <a:gd name="T39" fmla="*/ 10 h 54"/>
                <a:gd name="T40" fmla="*/ 30 w 56"/>
                <a:gd name="T41" fmla="*/ 8 h 54"/>
                <a:gd name="T42" fmla="*/ 22 w 56"/>
                <a:gd name="T43" fmla="*/ 8 h 54"/>
                <a:gd name="T44" fmla="*/ 14 w 56"/>
                <a:gd name="T45" fmla="*/ 10 h 54"/>
                <a:gd name="T46" fmla="*/ 10 w 56"/>
                <a:gd name="T47" fmla="*/ 16 h 54"/>
                <a:gd name="T48" fmla="*/ 8 w 56"/>
                <a:gd name="T49" fmla="*/ 24 h 54"/>
                <a:gd name="T50" fmla="*/ 8 w 56"/>
                <a:gd name="T51" fmla="*/ 30 h 54"/>
                <a:gd name="T52" fmla="*/ 12 w 56"/>
                <a:gd name="T53" fmla="*/ 36 h 54"/>
                <a:gd name="T54" fmla="*/ 18 w 56"/>
                <a:gd name="T55" fmla="*/ 42 h 54"/>
                <a:gd name="T56" fmla="*/ 26 w 56"/>
                <a:gd name="T57" fmla="*/ 44 h 54"/>
                <a:gd name="T58" fmla="*/ 34 w 56"/>
                <a:gd name="T59" fmla="*/ 44 h 54"/>
                <a:gd name="T60" fmla="*/ 40 w 56"/>
                <a:gd name="T61" fmla="*/ 42 h 54"/>
                <a:gd name="T62" fmla="*/ 46 w 56"/>
                <a:gd name="T63" fmla="*/ 36 h 54"/>
                <a:gd name="T64" fmla="*/ 48 w 56"/>
                <a:gd name="T65" fmla="*/ 28 h 54"/>
                <a:gd name="T66" fmla="*/ 46 w 56"/>
                <a:gd name="T67" fmla="*/ 22 h 54"/>
                <a:gd name="T68" fmla="*/ 42 w 56"/>
                <a:gd name="T69" fmla="*/ 16 h 54"/>
                <a:gd name="T70" fmla="*/ 36 w 56"/>
                <a:gd name="T71" fmla="*/ 1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6" h="54">
                  <a:moveTo>
                    <a:pt x="2" y="12"/>
                  </a:moveTo>
                  <a:lnTo>
                    <a:pt x="2" y="12"/>
                  </a:lnTo>
                  <a:lnTo>
                    <a:pt x="6" y="8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4" y="36"/>
                  </a:lnTo>
                  <a:lnTo>
                    <a:pt x="52" y="40"/>
                  </a:lnTo>
                  <a:lnTo>
                    <a:pt x="52" y="40"/>
                  </a:lnTo>
                  <a:lnTo>
                    <a:pt x="48" y="46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24" y="54"/>
                  </a:lnTo>
                  <a:lnTo>
                    <a:pt x="24" y="54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2" y="12"/>
                  </a:lnTo>
                  <a:close/>
                  <a:moveTo>
                    <a:pt x="36" y="10"/>
                  </a:moveTo>
                  <a:lnTo>
                    <a:pt x="36" y="10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40" y="42"/>
                  </a:lnTo>
                  <a:lnTo>
                    <a:pt x="40" y="42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2" y="16"/>
                  </a:lnTo>
                  <a:lnTo>
                    <a:pt x="42" y="16"/>
                  </a:lnTo>
                  <a:lnTo>
                    <a:pt x="36" y="10"/>
                  </a:lnTo>
                  <a:lnTo>
                    <a:pt x="36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01"/>
            <p:cNvSpPr>
              <a:spLocks noEditPoints="1"/>
            </p:cNvSpPr>
            <p:nvPr/>
          </p:nvSpPr>
          <p:spPr bwMode="auto">
            <a:xfrm>
              <a:off x="6887634" y="4061298"/>
              <a:ext cx="88900" cy="92075"/>
            </a:xfrm>
            <a:custGeom>
              <a:avLst/>
              <a:gdLst>
                <a:gd name="T0" fmla="*/ 6 w 56"/>
                <a:gd name="T1" fmla="*/ 28 h 58"/>
                <a:gd name="T2" fmla="*/ 14 w 56"/>
                <a:gd name="T3" fmla="*/ 22 h 58"/>
                <a:gd name="T4" fmla="*/ 22 w 56"/>
                <a:gd name="T5" fmla="*/ 20 h 58"/>
                <a:gd name="T6" fmla="*/ 4 w 56"/>
                <a:gd name="T7" fmla="*/ 0 h 58"/>
                <a:gd name="T8" fmla="*/ 52 w 56"/>
                <a:gd name="T9" fmla="*/ 36 h 58"/>
                <a:gd name="T10" fmla="*/ 46 w 56"/>
                <a:gd name="T11" fmla="*/ 32 h 58"/>
                <a:gd name="T12" fmla="*/ 48 w 56"/>
                <a:gd name="T13" fmla="*/ 40 h 58"/>
                <a:gd name="T14" fmla="*/ 44 w 56"/>
                <a:gd name="T15" fmla="*/ 48 h 58"/>
                <a:gd name="T16" fmla="*/ 40 w 56"/>
                <a:gd name="T17" fmla="*/ 54 h 58"/>
                <a:gd name="T18" fmla="*/ 32 w 56"/>
                <a:gd name="T19" fmla="*/ 58 h 58"/>
                <a:gd name="T20" fmla="*/ 24 w 56"/>
                <a:gd name="T21" fmla="*/ 58 h 58"/>
                <a:gd name="T22" fmla="*/ 16 w 56"/>
                <a:gd name="T23" fmla="*/ 56 h 58"/>
                <a:gd name="T24" fmla="*/ 10 w 56"/>
                <a:gd name="T25" fmla="*/ 50 h 58"/>
                <a:gd name="T26" fmla="*/ 6 w 56"/>
                <a:gd name="T27" fmla="*/ 44 h 58"/>
                <a:gd name="T28" fmla="*/ 4 w 56"/>
                <a:gd name="T29" fmla="*/ 36 h 58"/>
                <a:gd name="T30" fmla="*/ 6 w 56"/>
                <a:gd name="T31" fmla="*/ 28 h 58"/>
                <a:gd name="T32" fmla="*/ 14 w 56"/>
                <a:gd name="T33" fmla="*/ 30 h 58"/>
                <a:gd name="T34" fmla="*/ 14 w 56"/>
                <a:gd name="T35" fmla="*/ 34 h 58"/>
                <a:gd name="T36" fmla="*/ 14 w 56"/>
                <a:gd name="T37" fmla="*/ 40 h 58"/>
                <a:gd name="T38" fmla="*/ 16 w 56"/>
                <a:gd name="T39" fmla="*/ 44 h 58"/>
                <a:gd name="T40" fmla="*/ 20 w 56"/>
                <a:gd name="T41" fmla="*/ 48 h 58"/>
                <a:gd name="T42" fmla="*/ 26 w 56"/>
                <a:gd name="T43" fmla="*/ 50 h 58"/>
                <a:gd name="T44" fmla="*/ 32 w 56"/>
                <a:gd name="T45" fmla="*/ 50 h 58"/>
                <a:gd name="T46" fmla="*/ 36 w 56"/>
                <a:gd name="T47" fmla="*/ 48 h 58"/>
                <a:gd name="T48" fmla="*/ 40 w 56"/>
                <a:gd name="T49" fmla="*/ 44 h 58"/>
                <a:gd name="T50" fmla="*/ 40 w 56"/>
                <a:gd name="T51" fmla="*/ 40 h 58"/>
                <a:gd name="T52" fmla="*/ 40 w 56"/>
                <a:gd name="T53" fmla="*/ 36 h 58"/>
                <a:gd name="T54" fmla="*/ 40 w 56"/>
                <a:gd name="T55" fmla="*/ 32 h 58"/>
                <a:gd name="T56" fmla="*/ 38 w 56"/>
                <a:gd name="T57" fmla="*/ 30 h 58"/>
                <a:gd name="T58" fmla="*/ 28 w 56"/>
                <a:gd name="T59" fmla="*/ 24 h 58"/>
                <a:gd name="T60" fmla="*/ 24 w 56"/>
                <a:gd name="T61" fmla="*/ 24 h 58"/>
                <a:gd name="T62" fmla="*/ 20 w 56"/>
                <a:gd name="T63" fmla="*/ 24 h 58"/>
                <a:gd name="T64" fmla="*/ 18 w 56"/>
                <a:gd name="T65" fmla="*/ 26 h 58"/>
                <a:gd name="T66" fmla="*/ 14 w 56"/>
                <a:gd name="T67" fmla="*/ 3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" h="58">
                  <a:moveTo>
                    <a:pt x="6" y="28"/>
                  </a:moveTo>
                  <a:lnTo>
                    <a:pt x="6" y="28"/>
                  </a:lnTo>
                  <a:lnTo>
                    <a:pt x="10" y="24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22" y="20"/>
                  </a:lnTo>
                  <a:lnTo>
                    <a:pt x="0" y="8"/>
                  </a:lnTo>
                  <a:lnTo>
                    <a:pt x="4" y="0"/>
                  </a:lnTo>
                  <a:lnTo>
                    <a:pt x="56" y="30"/>
                  </a:lnTo>
                  <a:lnTo>
                    <a:pt x="52" y="36"/>
                  </a:lnTo>
                  <a:lnTo>
                    <a:pt x="46" y="32"/>
                  </a:lnTo>
                  <a:lnTo>
                    <a:pt x="46" y="32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6" y="44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32" y="58"/>
                  </a:lnTo>
                  <a:lnTo>
                    <a:pt x="32" y="58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6" y="28"/>
                  </a:lnTo>
                  <a:lnTo>
                    <a:pt x="6" y="28"/>
                  </a:lnTo>
                  <a:close/>
                  <a:moveTo>
                    <a:pt x="14" y="30"/>
                  </a:moveTo>
                  <a:lnTo>
                    <a:pt x="14" y="30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26" y="50"/>
                  </a:lnTo>
                  <a:lnTo>
                    <a:pt x="26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6" y="48"/>
                  </a:lnTo>
                  <a:lnTo>
                    <a:pt x="36" y="48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2"/>
                  </a:lnTo>
                  <a:lnTo>
                    <a:pt x="40" y="32"/>
                  </a:lnTo>
                  <a:lnTo>
                    <a:pt x="38" y="30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30"/>
                  </a:lnTo>
                  <a:lnTo>
                    <a:pt x="14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02"/>
            <p:cNvSpPr>
              <a:spLocks/>
            </p:cNvSpPr>
            <p:nvPr/>
          </p:nvSpPr>
          <p:spPr bwMode="auto">
            <a:xfrm>
              <a:off x="6865409" y="4150198"/>
              <a:ext cx="88900" cy="53975"/>
            </a:xfrm>
            <a:custGeom>
              <a:avLst/>
              <a:gdLst>
                <a:gd name="T0" fmla="*/ 0 w 56"/>
                <a:gd name="T1" fmla="*/ 16 h 34"/>
                <a:gd name="T2" fmla="*/ 0 w 56"/>
                <a:gd name="T3" fmla="*/ 16 h 34"/>
                <a:gd name="T4" fmla="*/ 0 w 56"/>
                <a:gd name="T5" fmla="*/ 12 h 34"/>
                <a:gd name="T6" fmla="*/ 0 w 56"/>
                <a:gd name="T7" fmla="*/ 12 h 34"/>
                <a:gd name="T8" fmla="*/ 2 w 56"/>
                <a:gd name="T9" fmla="*/ 6 h 34"/>
                <a:gd name="T10" fmla="*/ 2 w 56"/>
                <a:gd name="T11" fmla="*/ 6 h 34"/>
                <a:gd name="T12" fmla="*/ 4 w 56"/>
                <a:gd name="T13" fmla="*/ 2 h 34"/>
                <a:gd name="T14" fmla="*/ 4 w 56"/>
                <a:gd name="T15" fmla="*/ 2 h 34"/>
                <a:gd name="T16" fmla="*/ 8 w 56"/>
                <a:gd name="T17" fmla="*/ 0 h 34"/>
                <a:gd name="T18" fmla="*/ 8 w 56"/>
                <a:gd name="T19" fmla="*/ 0 h 34"/>
                <a:gd name="T20" fmla="*/ 12 w 56"/>
                <a:gd name="T21" fmla="*/ 0 h 34"/>
                <a:gd name="T22" fmla="*/ 12 w 56"/>
                <a:gd name="T23" fmla="*/ 0 h 34"/>
                <a:gd name="T24" fmla="*/ 16 w 56"/>
                <a:gd name="T25" fmla="*/ 2 h 34"/>
                <a:gd name="T26" fmla="*/ 38 w 56"/>
                <a:gd name="T27" fmla="*/ 14 h 34"/>
                <a:gd name="T28" fmla="*/ 40 w 56"/>
                <a:gd name="T29" fmla="*/ 10 h 34"/>
                <a:gd name="T30" fmla="*/ 46 w 56"/>
                <a:gd name="T31" fmla="*/ 14 h 34"/>
                <a:gd name="T32" fmla="*/ 44 w 56"/>
                <a:gd name="T33" fmla="*/ 18 h 34"/>
                <a:gd name="T34" fmla="*/ 56 w 56"/>
                <a:gd name="T35" fmla="*/ 24 h 34"/>
                <a:gd name="T36" fmla="*/ 52 w 56"/>
                <a:gd name="T37" fmla="*/ 32 h 34"/>
                <a:gd name="T38" fmla="*/ 40 w 56"/>
                <a:gd name="T39" fmla="*/ 26 h 34"/>
                <a:gd name="T40" fmla="*/ 34 w 56"/>
                <a:gd name="T41" fmla="*/ 34 h 34"/>
                <a:gd name="T42" fmla="*/ 28 w 56"/>
                <a:gd name="T43" fmla="*/ 30 h 34"/>
                <a:gd name="T44" fmla="*/ 34 w 56"/>
                <a:gd name="T45" fmla="*/ 22 h 34"/>
                <a:gd name="T46" fmla="*/ 14 w 56"/>
                <a:gd name="T47" fmla="*/ 10 h 34"/>
                <a:gd name="T48" fmla="*/ 14 w 56"/>
                <a:gd name="T49" fmla="*/ 10 h 34"/>
                <a:gd name="T50" fmla="*/ 10 w 56"/>
                <a:gd name="T51" fmla="*/ 10 h 34"/>
                <a:gd name="T52" fmla="*/ 10 w 56"/>
                <a:gd name="T53" fmla="*/ 10 h 34"/>
                <a:gd name="T54" fmla="*/ 8 w 56"/>
                <a:gd name="T55" fmla="*/ 12 h 34"/>
                <a:gd name="T56" fmla="*/ 8 w 56"/>
                <a:gd name="T57" fmla="*/ 12 h 34"/>
                <a:gd name="T58" fmla="*/ 6 w 56"/>
                <a:gd name="T59" fmla="*/ 16 h 34"/>
                <a:gd name="T60" fmla="*/ 6 w 56"/>
                <a:gd name="T61" fmla="*/ 16 h 34"/>
                <a:gd name="T62" fmla="*/ 6 w 56"/>
                <a:gd name="T63" fmla="*/ 18 h 34"/>
                <a:gd name="T64" fmla="*/ 0 w 56"/>
                <a:gd name="T65" fmla="*/ 16 h 34"/>
                <a:gd name="T66" fmla="*/ 0 w 56"/>
                <a:gd name="T67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" h="34">
                  <a:moveTo>
                    <a:pt x="0" y="16"/>
                  </a:move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38" y="14"/>
                  </a:lnTo>
                  <a:lnTo>
                    <a:pt x="40" y="10"/>
                  </a:lnTo>
                  <a:lnTo>
                    <a:pt x="46" y="14"/>
                  </a:lnTo>
                  <a:lnTo>
                    <a:pt x="44" y="18"/>
                  </a:lnTo>
                  <a:lnTo>
                    <a:pt x="56" y="24"/>
                  </a:lnTo>
                  <a:lnTo>
                    <a:pt x="52" y="32"/>
                  </a:lnTo>
                  <a:lnTo>
                    <a:pt x="40" y="26"/>
                  </a:lnTo>
                  <a:lnTo>
                    <a:pt x="34" y="34"/>
                  </a:lnTo>
                  <a:lnTo>
                    <a:pt x="28" y="30"/>
                  </a:lnTo>
                  <a:lnTo>
                    <a:pt x="34" y="22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03"/>
            <p:cNvSpPr>
              <a:spLocks noEditPoints="1"/>
            </p:cNvSpPr>
            <p:nvPr/>
          </p:nvSpPr>
          <p:spPr bwMode="auto">
            <a:xfrm>
              <a:off x="6849534" y="4181948"/>
              <a:ext cx="85725" cy="57150"/>
            </a:xfrm>
            <a:custGeom>
              <a:avLst/>
              <a:gdLst>
                <a:gd name="T0" fmla="*/ 4 w 54"/>
                <a:gd name="T1" fmla="*/ 0 h 36"/>
                <a:gd name="T2" fmla="*/ 40 w 54"/>
                <a:gd name="T3" fmla="*/ 22 h 36"/>
                <a:gd name="T4" fmla="*/ 36 w 54"/>
                <a:gd name="T5" fmla="*/ 28 h 36"/>
                <a:gd name="T6" fmla="*/ 0 w 54"/>
                <a:gd name="T7" fmla="*/ 8 h 36"/>
                <a:gd name="T8" fmla="*/ 4 w 54"/>
                <a:gd name="T9" fmla="*/ 0 h 36"/>
                <a:gd name="T10" fmla="*/ 4 w 54"/>
                <a:gd name="T11" fmla="*/ 0 h 36"/>
                <a:gd name="T12" fmla="*/ 46 w 54"/>
                <a:gd name="T13" fmla="*/ 24 h 36"/>
                <a:gd name="T14" fmla="*/ 54 w 54"/>
                <a:gd name="T15" fmla="*/ 30 h 36"/>
                <a:gd name="T16" fmla="*/ 50 w 54"/>
                <a:gd name="T17" fmla="*/ 36 h 36"/>
                <a:gd name="T18" fmla="*/ 42 w 54"/>
                <a:gd name="T19" fmla="*/ 32 h 36"/>
                <a:gd name="T20" fmla="*/ 46 w 54"/>
                <a:gd name="T21" fmla="*/ 24 h 36"/>
                <a:gd name="T22" fmla="*/ 46 w 54"/>
                <a:gd name="T23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36">
                  <a:moveTo>
                    <a:pt x="4" y="0"/>
                  </a:moveTo>
                  <a:lnTo>
                    <a:pt x="40" y="22"/>
                  </a:lnTo>
                  <a:lnTo>
                    <a:pt x="36" y="28"/>
                  </a:lnTo>
                  <a:lnTo>
                    <a:pt x="0" y="8"/>
                  </a:lnTo>
                  <a:lnTo>
                    <a:pt x="4" y="0"/>
                  </a:lnTo>
                  <a:lnTo>
                    <a:pt x="4" y="0"/>
                  </a:lnTo>
                  <a:close/>
                  <a:moveTo>
                    <a:pt x="46" y="24"/>
                  </a:moveTo>
                  <a:lnTo>
                    <a:pt x="54" y="30"/>
                  </a:lnTo>
                  <a:lnTo>
                    <a:pt x="50" y="36"/>
                  </a:lnTo>
                  <a:lnTo>
                    <a:pt x="42" y="32"/>
                  </a:lnTo>
                  <a:lnTo>
                    <a:pt x="46" y="24"/>
                  </a:lnTo>
                  <a:lnTo>
                    <a:pt x="46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04"/>
            <p:cNvSpPr>
              <a:spLocks noEditPoints="1"/>
            </p:cNvSpPr>
            <p:nvPr/>
          </p:nvSpPr>
          <p:spPr bwMode="auto">
            <a:xfrm>
              <a:off x="6820959" y="4216873"/>
              <a:ext cx="66675" cy="66675"/>
            </a:xfrm>
            <a:custGeom>
              <a:avLst/>
              <a:gdLst>
                <a:gd name="T0" fmla="*/ 2 w 42"/>
                <a:gd name="T1" fmla="*/ 10 h 42"/>
                <a:gd name="T2" fmla="*/ 8 w 42"/>
                <a:gd name="T3" fmla="*/ 4 h 42"/>
                <a:gd name="T4" fmla="*/ 16 w 42"/>
                <a:gd name="T5" fmla="*/ 0 h 42"/>
                <a:gd name="T6" fmla="*/ 24 w 42"/>
                <a:gd name="T7" fmla="*/ 0 h 42"/>
                <a:gd name="T8" fmla="*/ 32 w 42"/>
                <a:gd name="T9" fmla="*/ 2 h 42"/>
                <a:gd name="T10" fmla="*/ 38 w 42"/>
                <a:gd name="T11" fmla="*/ 8 h 42"/>
                <a:gd name="T12" fmla="*/ 42 w 42"/>
                <a:gd name="T13" fmla="*/ 16 h 42"/>
                <a:gd name="T14" fmla="*/ 42 w 42"/>
                <a:gd name="T15" fmla="*/ 24 h 42"/>
                <a:gd name="T16" fmla="*/ 40 w 42"/>
                <a:gd name="T17" fmla="*/ 32 h 42"/>
                <a:gd name="T18" fmla="*/ 34 w 42"/>
                <a:gd name="T19" fmla="*/ 38 h 42"/>
                <a:gd name="T20" fmla="*/ 26 w 42"/>
                <a:gd name="T21" fmla="*/ 42 h 42"/>
                <a:gd name="T22" fmla="*/ 18 w 42"/>
                <a:gd name="T23" fmla="*/ 42 h 42"/>
                <a:gd name="T24" fmla="*/ 10 w 42"/>
                <a:gd name="T25" fmla="*/ 40 h 42"/>
                <a:gd name="T26" fmla="*/ 4 w 42"/>
                <a:gd name="T27" fmla="*/ 34 h 42"/>
                <a:gd name="T28" fmla="*/ 0 w 42"/>
                <a:gd name="T29" fmla="*/ 28 h 42"/>
                <a:gd name="T30" fmla="*/ 0 w 42"/>
                <a:gd name="T31" fmla="*/ 20 h 42"/>
                <a:gd name="T32" fmla="*/ 2 w 42"/>
                <a:gd name="T33" fmla="*/ 10 h 42"/>
                <a:gd name="T34" fmla="*/ 28 w 42"/>
                <a:gd name="T35" fmla="*/ 10 h 42"/>
                <a:gd name="T36" fmla="*/ 22 w 42"/>
                <a:gd name="T37" fmla="*/ 8 h 42"/>
                <a:gd name="T38" fmla="*/ 16 w 42"/>
                <a:gd name="T39" fmla="*/ 8 h 42"/>
                <a:gd name="T40" fmla="*/ 12 w 42"/>
                <a:gd name="T41" fmla="*/ 10 h 42"/>
                <a:gd name="T42" fmla="*/ 10 w 42"/>
                <a:gd name="T43" fmla="*/ 14 h 42"/>
                <a:gd name="T44" fmla="*/ 8 w 42"/>
                <a:gd name="T45" fmla="*/ 20 h 42"/>
                <a:gd name="T46" fmla="*/ 8 w 42"/>
                <a:gd name="T47" fmla="*/ 24 h 42"/>
                <a:gd name="T48" fmla="*/ 10 w 42"/>
                <a:gd name="T49" fmla="*/ 28 h 42"/>
                <a:gd name="T50" fmla="*/ 16 w 42"/>
                <a:gd name="T51" fmla="*/ 32 h 42"/>
                <a:gd name="T52" fmla="*/ 20 w 42"/>
                <a:gd name="T53" fmla="*/ 34 h 42"/>
                <a:gd name="T54" fmla="*/ 26 w 42"/>
                <a:gd name="T55" fmla="*/ 34 h 42"/>
                <a:gd name="T56" fmla="*/ 30 w 42"/>
                <a:gd name="T57" fmla="*/ 32 h 42"/>
                <a:gd name="T58" fmla="*/ 34 w 42"/>
                <a:gd name="T59" fmla="*/ 28 h 42"/>
                <a:gd name="T60" fmla="*/ 34 w 42"/>
                <a:gd name="T61" fmla="*/ 24 h 42"/>
                <a:gd name="T62" fmla="*/ 34 w 42"/>
                <a:gd name="T63" fmla="*/ 18 h 42"/>
                <a:gd name="T64" fmla="*/ 32 w 42"/>
                <a:gd name="T65" fmla="*/ 14 h 42"/>
                <a:gd name="T66" fmla="*/ 28 w 42"/>
                <a:gd name="T67" fmla="*/ 1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42">
                  <a:moveTo>
                    <a:pt x="2" y="10"/>
                  </a:moveTo>
                  <a:lnTo>
                    <a:pt x="2" y="10"/>
                  </a:lnTo>
                  <a:lnTo>
                    <a:pt x="8" y="4"/>
                  </a:lnTo>
                  <a:lnTo>
                    <a:pt x="8" y="4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2" y="16"/>
                  </a:lnTo>
                  <a:lnTo>
                    <a:pt x="42" y="16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0" y="32"/>
                  </a:lnTo>
                  <a:lnTo>
                    <a:pt x="40" y="32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0"/>
                  </a:lnTo>
                  <a:lnTo>
                    <a:pt x="2" y="10"/>
                  </a:lnTo>
                  <a:close/>
                  <a:moveTo>
                    <a:pt x="28" y="10"/>
                  </a:moveTo>
                  <a:lnTo>
                    <a:pt x="28" y="10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34" y="28"/>
                  </a:lnTo>
                  <a:lnTo>
                    <a:pt x="34" y="28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8" y="10"/>
                  </a:lnTo>
                  <a:lnTo>
                    <a:pt x="2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05"/>
            <p:cNvSpPr>
              <a:spLocks/>
            </p:cNvSpPr>
            <p:nvPr/>
          </p:nvSpPr>
          <p:spPr bwMode="auto">
            <a:xfrm>
              <a:off x="6773334" y="4274023"/>
              <a:ext cx="85725" cy="76200"/>
            </a:xfrm>
            <a:custGeom>
              <a:avLst/>
              <a:gdLst>
                <a:gd name="T0" fmla="*/ 0 w 54"/>
                <a:gd name="T1" fmla="*/ 32 h 48"/>
                <a:gd name="T2" fmla="*/ 4 w 54"/>
                <a:gd name="T3" fmla="*/ 24 h 48"/>
                <a:gd name="T4" fmla="*/ 24 w 54"/>
                <a:gd name="T5" fmla="*/ 36 h 48"/>
                <a:gd name="T6" fmla="*/ 24 w 54"/>
                <a:gd name="T7" fmla="*/ 36 h 48"/>
                <a:gd name="T8" fmla="*/ 30 w 54"/>
                <a:gd name="T9" fmla="*/ 38 h 48"/>
                <a:gd name="T10" fmla="*/ 32 w 54"/>
                <a:gd name="T11" fmla="*/ 40 h 48"/>
                <a:gd name="T12" fmla="*/ 32 w 54"/>
                <a:gd name="T13" fmla="*/ 40 h 48"/>
                <a:gd name="T14" fmla="*/ 36 w 54"/>
                <a:gd name="T15" fmla="*/ 38 h 48"/>
                <a:gd name="T16" fmla="*/ 38 w 54"/>
                <a:gd name="T17" fmla="*/ 36 h 48"/>
                <a:gd name="T18" fmla="*/ 38 w 54"/>
                <a:gd name="T19" fmla="*/ 36 h 48"/>
                <a:gd name="T20" fmla="*/ 40 w 54"/>
                <a:gd name="T21" fmla="*/ 32 h 48"/>
                <a:gd name="T22" fmla="*/ 40 w 54"/>
                <a:gd name="T23" fmla="*/ 32 h 48"/>
                <a:gd name="T24" fmla="*/ 40 w 54"/>
                <a:gd name="T25" fmla="*/ 28 h 48"/>
                <a:gd name="T26" fmla="*/ 40 w 54"/>
                <a:gd name="T27" fmla="*/ 28 h 48"/>
                <a:gd name="T28" fmla="*/ 38 w 54"/>
                <a:gd name="T29" fmla="*/ 24 h 48"/>
                <a:gd name="T30" fmla="*/ 38 w 54"/>
                <a:gd name="T31" fmla="*/ 24 h 48"/>
                <a:gd name="T32" fmla="*/ 36 w 54"/>
                <a:gd name="T33" fmla="*/ 20 h 48"/>
                <a:gd name="T34" fmla="*/ 14 w 54"/>
                <a:gd name="T35" fmla="*/ 8 h 48"/>
                <a:gd name="T36" fmla="*/ 18 w 54"/>
                <a:gd name="T37" fmla="*/ 0 h 48"/>
                <a:gd name="T38" fmla="*/ 54 w 54"/>
                <a:gd name="T39" fmla="*/ 22 h 48"/>
                <a:gd name="T40" fmla="*/ 50 w 54"/>
                <a:gd name="T41" fmla="*/ 28 h 48"/>
                <a:gd name="T42" fmla="*/ 44 w 54"/>
                <a:gd name="T43" fmla="*/ 24 h 48"/>
                <a:gd name="T44" fmla="*/ 44 w 54"/>
                <a:gd name="T45" fmla="*/ 24 h 48"/>
                <a:gd name="T46" fmla="*/ 46 w 54"/>
                <a:gd name="T47" fmla="*/ 28 h 48"/>
                <a:gd name="T48" fmla="*/ 46 w 54"/>
                <a:gd name="T49" fmla="*/ 34 h 48"/>
                <a:gd name="T50" fmla="*/ 46 w 54"/>
                <a:gd name="T51" fmla="*/ 34 h 48"/>
                <a:gd name="T52" fmla="*/ 44 w 54"/>
                <a:gd name="T53" fmla="*/ 38 h 48"/>
                <a:gd name="T54" fmla="*/ 42 w 54"/>
                <a:gd name="T55" fmla="*/ 42 h 48"/>
                <a:gd name="T56" fmla="*/ 42 w 54"/>
                <a:gd name="T57" fmla="*/ 42 h 48"/>
                <a:gd name="T58" fmla="*/ 38 w 54"/>
                <a:gd name="T59" fmla="*/ 48 h 48"/>
                <a:gd name="T60" fmla="*/ 38 w 54"/>
                <a:gd name="T61" fmla="*/ 48 h 48"/>
                <a:gd name="T62" fmla="*/ 34 w 54"/>
                <a:gd name="T63" fmla="*/ 48 h 48"/>
                <a:gd name="T64" fmla="*/ 34 w 54"/>
                <a:gd name="T65" fmla="*/ 48 h 48"/>
                <a:gd name="T66" fmla="*/ 28 w 54"/>
                <a:gd name="T67" fmla="*/ 48 h 48"/>
                <a:gd name="T68" fmla="*/ 28 w 54"/>
                <a:gd name="T69" fmla="*/ 48 h 48"/>
                <a:gd name="T70" fmla="*/ 22 w 54"/>
                <a:gd name="T71" fmla="*/ 46 h 48"/>
                <a:gd name="T72" fmla="*/ 0 w 54"/>
                <a:gd name="T73" fmla="*/ 32 h 48"/>
                <a:gd name="T74" fmla="*/ 0 w 54"/>
                <a:gd name="T75" fmla="*/ 3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4" h="48">
                  <a:moveTo>
                    <a:pt x="0" y="32"/>
                  </a:moveTo>
                  <a:lnTo>
                    <a:pt x="4" y="24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30" y="38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6" y="38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40" y="32"/>
                  </a:lnTo>
                  <a:lnTo>
                    <a:pt x="40" y="32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6" y="20"/>
                  </a:lnTo>
                  <a:lnTo>
                    <a:pt x="14" y="8"/>
                  </a:lnTo>
                  <a:lnTo>
                    <a:pt x="18" y="0"/>
                  </a:lnTo>
                  <a:lnTo>
                    <a:pt x="54" y="22"/>
                  </a:lnTo>
                  <a:lnTo>
                    <a:pt x="50" y="28"/>
                  </a:lnTo>
                  <a:lnTo>
                    <a:pt x="44" y="24"/>
                  </a:lnTo>
                  <a:lnTo>
                    <a:pt x="44" y="24"/>
                  </a:lnTo>
                  <a:lnTo>
                    <a:pt x="46" y="28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4" y="38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22" y="46"/>
                  </a:lnTo>
                  <a:lnTo>
                    <a:pt x="0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06"/>
            <p:cNvSpPr>
              <a:spLocks noEditPoints="1"/>
            </p:cNvSpPr>
            <p:nvPr/>
          </p:nvSpPr>
          <p:spPr bwMode="auto">
            <a:xfrm>
              <a:off x="6678084" y="3934298"/>
              <a:ext cx="158750" cy="146050"/>
            </a:xfrm>
            <a:custGeom>
              <a:avLst/>
              <a:gdLst>
                <a:gd name="T0" fmla="*/ 28 w 100"/>
                <a:gd name="T1" fmla="*/ 84 h 92"/>
                <a:gd name="T2" fmla="*/ 12 w 100"/>
                <a:gd name="T3" fmla="*/ 72 h 92"/>
                <a:gd name="T4" fmla="*/ 6 w 100"/>
                <a:gd name="T5" fmla="*/ 64 h 92"/>
                <a:gd name="T6" fmla="*/ 2 w 100"/>
                <a:gd name="T7" fmla="*/ 56 h 92"/>
                <a:gd name="T8" fmla="*/ 0 w 100"/>
                <a:gd name="T9" fmla="*/ 38 h 92"/>
                <a:gd name="T10" fmla="*/ 2 w 100"/>
                <a:gd name="T11" fmla="*/ 30 h 92"/>
                <a:gd name="T12" fmla="*/ 6 w 100"/>
                <a:gd name="T13" fmla="*/ 20 h 92"/>
                <a:gd name="T14" fmla="*/ 18 w 100"/>
                <a:gd name="T15" fmla="*/ 8 h 92"/>
                <a:gd name="T16" fmla="*/ 24 w 100"/>
                <a:gd name="T17" fmla="*/ 4 h 92"/>
                <a:gd name="T18" fmla="*/ 34 w 100"/>
                <a:gd name="T19" fmla="*/ 2 h 92"/>
                <a:gd name="T20" fmla="*/ 52 w 100"/>
                <a:gd name="T21" fmla="*/ 2 h 92"/>
                <a:gd name="T22" fmla="*/ 62 w 100"/>
                <a:gd name="T23" fmla="*/ 4 h 92"/>
                <a:gd name="T24" fmla="*/ 72 w 100"/>
                <a:gd name="T25" fmla="*/ 8 h 92"/>
                <a:gd name="T26" fmla="*/ 88 w 100"/>
                <a:gd name="T27" fmla="*/ 22 h 92"/>
                <a:gd name="T28" fmla="*/ 94 w 100"/>
                <a:gd name="T29" fmla="*/ 30 h 92"/>
                <a:gd name="T30" fmla="*/ 98 w 100"/>
                <a:gd name="T31" fmla="*/ 38 h 92"/>
                <a:gd name="T32" fmla="*/ 100 w 100"/>
                <a:gd name="T33" fmla="*/ 56 h 92"/>
                <a:gd name="T34" fmla="*/ 98 w 100"/>
                <a:gd name="T35" fmla="*/ 64 h 92"/>
                <a:gd name="T36" fmla="*/ 94 w 100"/>
                <a:gd name="T37" fmla="*/ 72 h 92"/>
                <a:gd name="T38" fmla="*/ 82 w 100"/>
                <a:gd name="T39" fmla="*/ 86 h 92"/>
                <a:gd name="T40" fmla="*/ 74 w 100"/>
                <a:gd name="T41" fmla="*/ 90 h 92"/>
                <a:gd name="T42" fmla="*/ 66 w 100"/>
                <a:gd name="T43" fmla="*/ 92 h 92"/>
                <a:gd name="T44" fmla="*/ 48 w 100"/>
                <a:gd name="T45" fmla="*/ 92 h 92"/>
                <a:gd name="T46" fmla="*/ 38 w 100"/>
                <a:gd name="T47" fmla="*/ 90 h 92"/>
                <a:gd name="T48" fmla="*/ 28 w 100"/>
                <a:gd name="T49" fmla="*/ 84 h 92"/>
                <a:gd name="T50" fmla="*/ 38 w 100"/>
                <a:gd name="T51" fmla="*/ 68 h 92"/>
                <a:gd name="T52" fmla="*/ 50 w 100"/>
                <a:gd name="T53" fmla="*/ 74 h 92"/>
                <a:gd name="T54" fmla="*/ 62 w 100"/>
                <a:gd name="T55" fmla="*/ 74 h 92"/>
                <a:gd name="T56" fmla="*/ 72 w 100"/>
                <a:gd name="T57" fmla="*/ 72 h 92"/>
                <a:gd name="T58" fmla="*/ 80 w 100"/>
                <a:gd name="T59" fmla="*/ 64 h 92"/>
                <a:gd name="T60" fmla="*/ 82 w 100"/>
                <a:gd name="T61" fmla="*/ 58 h 92"/>
                <a:gd name="T62" fmla="*/ 82 w 100"/>
                <a:gd name="T63" fmla="*/ 54 h 92"/>
                <a:gd name="T64" fmla="*/ 80 w 100"/>
                <a:gd name="T65" fmla="*/ 44 h 92"/>
                <a:gd name="T66" fmla="*/ 74 w 100"/>
                <a:gd name="T67" fmla="*/ 34 h 92"/>
                <a:gd name="T68" fmla="*/ 62 w 100"/>
                <a:gd name="T69" fmla="*/ 26 h 92"/>
                <a:gd name="T70" fmla="*/ 50 w 100"/>
                <a:gd name="T71" fmla="*/ 20 h 92"/>
                <a:gd name="T72" fmla="*/ 38 w 100"/>
                <a:gd name="T73" fmla="*/ 18 h 92"/>
                <a:gd name="T74" fmla="*/ 28 w 100"/>
                <a:gd name="T75" fmla="*/ 22 h 92"/>
                <a:gd name="T76" fmla="*/ 20 w 100"/>
                <a:gd name="T77" fmla="*/ 30 h 92"/>
                <a:gd name="T78" fmla="*/ 18 w 100"/>
                <a:gd name="T79" fmla="*/ 34 h 92"/>
                <a:gd name="T80" fmla="*/ 18 w 100"/>
                <a:gd name="T81" fmla="*/ 40 h 92"/>
                <a:gd name="T82" fmla="*/ 20 w 100"/>
                <a:gd name="T83" fmla="*/ 50 h 92"/>
                <a:gd name="T84" fmla="*/ 26 w 100"/>
                <a:gd name="T85" fmla="*/ 60 h 92"/>
                <a:gd name="T86" fmla="*/ 38 w 100"/>
                <a:gd name="T87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0" h="92">
                  <a:moveTo>
                    <a:pt x="28" y="84"/>
                  </a:moveTo>
                  <a:lnTo>
                    <a:pt x="28" y="84"/>
                  </a:lnTo>
                  <a:lnTo>
                    <a:pt x="20" y="78"/>
                  </a:lnTo>
                  <a:lnTo>
                    <a:pt x="12" y="72"/>
                  </a:lnTo>
                  <a:lnTo>
                    <a:pt x="12" y="72"/>
                  </a:lnTo>
                  <a:lnTo>
                    <a:pt x="6" y="64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0" y="46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0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10" y="14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24" y="4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42" y="0"/>
                  </a:lnTo>
                  <a:lnTo>
                    <a:pt x="52" y="2"/>
                  </a:lnTo>
                  <a:lnTo>
                    <a:pt x="52" y="2"/>
                  </a:lnTo>
                  <a:lnTo>
                    <a:pt x="62" y="4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80" y="16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94" y="30"/>
                  </a:lnTo>
                  <a:lnTo>
                    <a:pt x="98" y="38"/>
                  </a:lnTo>
                  <a:lnTo>
                    <a:pt x="98" y="38"/>
                  </a:lnTo>
                  <a:lnTo>
                    <a:pt x="100" y="46"/>
                  </a:lnTo>
                  <a:lnTo>
                    <a:pt x="100" y="56"/>
                  </a:lnTo>
                  <a:lnTo>
                    <a:pt x="100" y="56"/>
                  </a:lnTo>
                  <a:lnTo>
                    <a:pt x="98" y="64"/>
                  </a:lnTo>
                  <a:lnTo>
                    <a:pt x="94" y="72"/>
                  </a:lnTo>
                  <a:lnTo>
                    <a:pt x="94" y="72"/>
                  </a:lnTo>
                  <a:lnTo>
                    <a:pt x="90" y="80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74" y="90"/>
                  </a:lnTo>
                  <a:lnTo>
                    <a:pt x="66" y="92"/>
                  </a:lnTo>
                  <a:lnTo>
                    <a:pt x="66" y="92"/>
                  </a:lnTo>
                  <a:lnTo>
                    <a:pt x="58" y="92"/>
                  </a:lnTo>
                  <a:lnTo>
                    <a:pt x="48" y="92"/>
                  </a:lnTo>
                  <a:lnTo>
                    <a:pt x="48" y="92"/>
                  </a:lnTo>
                  <a:lnTo>
                    <a:pt x="38" y="90"/>
                  </a:lnTo>
                  <a:lnTo>
                    <a:pt x="28" y="84"/>
                  </a:lnTo>
                  <a:lnTo>
                    <a:pt x="28" y="84"/>
                  </a:lnTo>
                  <a:close/>
                  <a:moveTo>
                    <a:pt x="38" y="68"/>
                  </a:moveTo>
                  <a:lnTo>
                    <a:pt x="38" y="68"/>
                  </a:lnTo>
                  <a:lnTo>
                    <a:pt x="50" y="74"/>
                  </a:lnTo>
                  <a:lnTo>
                    <a:pt x="50" y="74"/>
                  </a:lnTo>
                  <a:lnTo>
                    <a:pt x="62" y="74"/>
                  </a:lnTo>
                  <a:lnTo>
                    <a:pt x="62" y="74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76" y="68"/>
                  </a:lnTo>
                  <a:lnTo>
                    <a:pt x="80" y="64"/>
                  </a:lnTo>
                  <a:lnTo>
                    <a:pt x="80" y="64"/>
                  </a:lnTo>
                  <a:lnTo>
                    <a:pt x="82" y="58"/>
                  </a:lnTo>
                  <a:lnTo>
                    <a:pt x="82" y="54"/>
                  </a:lnTo>
                  <a:lnTo>
                    <a:pt x="82" y="54"/>
                  </a:lnTo>
                  <a:lnTo>
                    <a:pt x="80" y="44"/>
                  </a:lnTo>
                  <a:lnTo>
                    <a:pt x="80" y="44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62" y="26"/>
                  </a:lnTo>
                  <a:lnTo>
                    <a:pt x="62" y="26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24" y="26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18" y="34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20" y="50"/>
                  </a:lnTo>
                  <a:lnTo>
                    <a:pt x="20" y="50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38" y="68"/>
                  </a:lnTo>
                  <a:lnTo>
                    <a:pt x="38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07"/>
            <p:cNvSpPr>
              <a:spLocks/>
            </p:cNvSpPr>
            <p:nvPr/>
          </p:nvSpPr>
          <p:spPr bwMode="auto">
            <a:xfrm>
              <a:off x="6566959" y="4042248"/>
              <a:ext cx="190500" cy="174625"/>
            </a:xfrm>
            <a:custGeom>
              <a:avLst/>
              <a:gdLst>
                <a:gd name="T0" fmla="*/ 54 w 120"/>
                <a:gd name="T1" fmla="*/ 74 h 110"/>
                <a:gd name="T2" fmla="*/ 46 w 120"/>
                <a:gd name="T3" fmla="*/ 80 h 110"/>
                <a:gd name="T4" fmla="*/ 36 w 120"/>
                <a:gd name="T5" fmla="*/ 84 h 110"/>
                <a:gd name="T6" fmla="*/ 26 w 120"/>
                <a:gd name="T7" fmla="*/ 82 h 110"/>
                <a:gd name="T8" fmla="*/ 16 w 120"/>
                <a:gd name="T9" fmla="*/ 78 h 110"/>
                <a:gd name="T10" fmla="*/ 4 w 120"/>
                <a:gd name="T11" fmla="*/ 68 h 110"/>
                <a:gd name="T12" fmla="*/ 2 w 120"/>
                <a:gd name="T13" fmla="*/ 62 h 110"/>
                <a:gd name="T14" fmla="*/ 0 w 120"/>
                <a:gd name="T15" fmla="*/ 56 h 110"/>
                <a:gd name="T16" fmla="*/ 0 w 120"/>
                <a:gd name="T17" fmla="*/ 40 h 110"/>
                <a:gd name="T18" fmla="*/ 2 w 120"/>
                <a:gd name="T19" fmla="*/ 32 h 110"/>
                <a:gd name="T20" fmla="*/ 6 w 120"/>
                <a:gd name="T21" fmla="*/ 24 h 110"/>
                <a:gd name="T22" fmla="*/ 22 w 120"/>
                <a:gd name="T23" fmla="*/ 8 h 110"/>
                <a:gd name="T24" fmla="*/ 32 w 120"/>
                <a:gd name="T25" fmla="*/ 2 h 110"/>
                <a:gd name="T26" fmla="*/ 46 w 120"/>
                <a:gd name="T27" fmla="*/ 16 h 110"/>
                <a:gd name="T28" fmla="*/ 40 w 120"/>
                <a:gd name="T29" fmla="*/ 18 h 110"/>
                <a:gd name="T30" fmla="*/ 34 w 120"/>
                <a:gd name="T31" fmla="*/ 20 h 110"/>
                <a:gd name="T32" fmla="*/ 22 w 120"/>
                <a:gd name="T33" fmla="*/ 32 h 110"/>
                <a:gd name="T34" fmla="*/ 18 w 120"/>
                <a:gd name="T35" fmla="*/ 42 h 110"/>
                <a:gd name="T36" fmla="*/ 18 w 120"/>
                <a:gd name="T37" fmla="*/ 50 h 110"/>
                <a:gd name="T38" fmla="*/ 26 w 120"/>
                <a:gd name="T39" fmla="*/ 62 h 110"/>
                <a:gd name="T40" fmla="*/ 36 w 120"/>
                <a:gd name="T41" fmla="*/ 66 h 110"/>
                <a:gd name="T42" fmla="*/ 44 w 120"/>
                <a:gd name="T43" fmla="*/ 64 h 110"/>
                <a:gd name="T44" fmla="*/ 58 w 120"/>
                <a:gd name="T45" fmla="*/ 50 h 110"/>
                <a:gd name="T46" fmla="*/ 74 w 120"/>
                <a:gd name="T47" fmla="*/ 54 h 110"/>
                <a:gd name="T48" fmla="*/ 70 w 120"/>
                <a:gd name="T49" fmla="*/ 58 h 110"/>
                <a:gd name="T50" fmla="*/ 66 w 120"/>
                <a:gd name="T51" fmla="*/ 76 h 110"/>
                <a:gd name="T52" fmla="*/ 70 w 120"/>
                <a:gd name="T53" fmla="*/ 82 h 110"/>
                <a:gd name="T54" fmla="*/ 76 w 120"/>
                <a:gd name="T55" fmla="*/ 88 h 110"/>
                <a:gd name="T56" fmla="*/ 88 w 120"/>
                <a:gd name="T57" fmla="*/ 88 h 110"/>
                <a:gd name="T58" fmla="*/ 94 w 120"/>
                <a:gd name="T59" fmla="*/ 84 h 110"/>
                <a:gd name="T60" fmla="*/ 98 w 120"/>
                <a:gd name="T61" fmla="*/ 78 h 110"/>
                <a:gd name="T62" fmla="*/ 104 w 120"/>
                <a:gd name="T63" fmla="*/ 64 h 110"/>
                <a:gd name="T64" fmla="*/ 102 w 120"/>
                <a:gd name="T65" fmla="*/ 56 h 110"/>
                <a:gd name="T66" fmla="*/ 116 w 120"/>
                <a:gd name="T67" fmla="*/ 46 h 110"/>
                <a:gd name="T68" fmla="*/ 120 w 120"/>
                <a:gd name="T69" fmla="*/ 54 h 110"/>
                <a:gd name="T70" fmla="*/ 120 w 120"/>
                <a:gd name="T71" fmla="*/ 66 h 110"/>
                <a:gd name="T72" fmla="*/ 118 w 120"/>
                <a:gd name="T73" fmla="*/ 76 h 110"/>
                <a:gd name="T74" fmla="*/ 112 w 120"/>
                <a:gd name="T75" fmla="*/ 88 h 110"/>
                <a:gd name="T76" fmla="*/ 102 w 120"/>
                <a:gd name="T77" fmla="*/ 100 h 110"/>
                <a:gd name="T78" fmla="*/ 92 w 120"/>
                <a:gd name="T79" fmla="*/ 108 h 110"/>
                <a:gd name="T80" fmla="*/ 86 w 120"/>
                <a:gd name="T81" fmla="*/ 110 h 110"/>
                <a:gd name="T82" fmla="*/ 80 w 120"/>
                <a:gd name="T83" fmla="*/ 110 h 110"/>
                <a:gd name="T84" fmla="*/ 68 w 120"/>
                <a:gd name="T85" fmla="*/ 106 h 110"/>
                <a:gd name="T86" fmla="*/ 60 w 120"/>
                <a:gd name="T87" fmla="*/ 100 h 110"/>
                <a:gd name="T88" fmla="*/ 54 w 120"/>
                <a:gd name="T89" fmla="*/ 92 h 110"/>
                <a:gd name="T90" fmla="*/ 52 w 120"/>
                <a:gd name="T91" fmla="*/ 82 h 110"/>
                <a:gd name="T92" fmla="*/ 54 w 120"/>
                <a:gd name="T93" fmla="*/ 7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0" h="110">
                  <a:moveTo>
                    <a:pt x="54" y="74"/>
                  </a:moveTo>
                  <a:lnTo>
                    <a:pt x="54" y="74"/>
                  </a:lnTo>
                  <a:lnTo>
                    <a:pt x="46" y="80"/>
                  </a:lnTo>
                  <a:lnTo>
                    <a:pt x="46" y="80"/>
                  </a:lnTo>
                  <a:lnTo>
                    <a:pt x="36" y="84"/>
                  </a:lnTo>
                  <a:lnTo>
                    <a:pt x="36" y="84"/>
                  </a:lnTo>
                  <a:lnTo>
                    <a:pt x="26" y="82"/>
                  </a:lnTo>
                  <a:lnTo>
                    <a:pt x="26" y="82"/>
                  </a:lnTo>
                  <a:lnTo>
                    <a:pt x="16" y="78"/>
                  </a:lnTo>
                  <a:lnTo>
                    <a:pt x="16" y="78"/>
                  </a:lnTo>
                  <a:lnTo>
                    <a:pt x="10" y="74"/>
                  </a:lnTo>
                  <a:lnTo>
                    <a:pt x="4" y="68"/>
                  </a:lnTo>
                  <a:lnTo>
                    <a:pt x="4" y="68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2" y="32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14" y="14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32" y="2"/>
                  </a:lnTo>
                  <a:lnTo>
                    <a:pt x="42" y="0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0" y="18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28" y="26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18" y="42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20" y="58"/>
                  </a:lnTo>
                  <a:lnTo>
                    <a:pt x="26" y="62"/>
                  </a:lnTo>
                  <a:lnTo>
                    <a:pt x="26" y="62"/>
                  </a:lnTo>
                  <a:lnTo>
                    <a:pt x="36" y="66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52" y="60"/>
                  </a:lnTo>
                  <a:lnTo>
                    <a:pt x="58" y="50"/>
                  </a:lnTo>
                  <a:lnTo>
                    <a:pt x="60" y="46"/>
                  </a:lnTo>
                  <a:lnTo>
                    <a:pt x="74" y="54"/>
                  </a:lnTo>
                  <a:lnTo>
                    <a:pt x="70" y="58"/>
                  </a:lnTo>
                  <a:lnTo>
                    <a:pt x="70" y="58"/>
                  </a:lnTo>
                  <a:lnTo>
                    <a:pt x="66" y="66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70" y="82"/>
                  </a:lnTo>
                  <a:lnTo>
                    <a:pt x="76" y="88"/>
                  </a:lnTo>
                  <a:lnTo>
                    <a:pt x="76" y="88"/>
                  </a:lnTo>
                  <a:lnTo>
                    <a:pt x="82" y="90"/>
                  </a:lnTo>
                  <a:lnTo>
                    <a:pt x="88" y="88"/>
                  </a:lnTo>
                  <a:lnTo>
                    <a:pt x="88" y="88"/>
                  </a:lnTo>
                  <a:lnTo>
                    <a:pt x="94" y="84"/>
                  </a:lnTo>
                  <a:lnTo>
                    <a:pt x="98" y="78"/>
                  </a:lnTo>
                  <a:lnTo>
                    <a:pt x="98" y="78"/>
                  </a:lnTo>
                  <a:lnTo>
                    <a:pt x="102" y="70"/>
                  </a:lnTo>
                  <a:lnTo>
                    <a:pt x="104" y="64"/>
                  </a:lnTo>
                  <a:lnTo>
                    <a:pt x="104" y="64"/>
                  </a:lnTo>
                  <a:lnTo>
                    <a:pt x="102" y="56"/>
                  </a:lnTo>
                  <a:lnTo>
                    <a:pt x="100" y="48"/>
                  </a:lnTo>
                  <a:lnTo>
                    <a:pt x="116" y="46"/>
                  </a:lnTo>
                  <a:lnTo>
                    <a:pt x="116" y="46"/>
                  </a:lnTo>
                  <a:lnTo>
                    <a:pt x="120" y="54"/>
                  </a:lnTo>
                  <a:lnTo>
                    <a:pt x="120" y="54"/>
                  </a:lnTo>
                  <a:lnTo>
                    <a:pt x="120" y="66"/>
                  </a:lnTo>
                  <a:lnTo>
                    <a:pt x="120" y="66"/>
                  </a:lnTo>
                  <a:lnTo>
                    <a:pt x="118" y="76"/>
                  </a:lnTo>
                  <a:lnTo>
                    <a:pt x="118" y="76"/>
                  </a:lnTo>
                  <a:lnTo>
                    <a:pt x="112" y="88"/>
                  </a:lnTo>
                  <a:lnTo>
                    <a:pt x="112" y="88"/>
                  </a:lnTo>
                  <a:lnTo>
                    <a:pt x="102" y="100"/>
                  </a:lnTo>
                  <a:lnTo>
                    <a:pt x="102" y="100"/>
                  </a:lnTo>
                  <a:lnTo>
                    <a:pt x="92" y="108"/>
                  </a:lnTo>
                  <a:lnTo>
                    <a:pt x="92" y="108"/>
                  </a:lnTo>
                  <a:lnTo>
                    <a:pt x="86" y="110"/>
                  </a:lnTo>
                  <a:lnTo>
                    <a:pt x="80" y="110"/>
                  </a:lnTo>
                  <a:lnTo>
                    <a:pt x="80" y="110"/>
                  </a:lnTo>
                  <a:lnTo>
                    <a:pt x="74" y="108"/>
                  </a:lnTo>
                  <a:lnTo>
                    <a:pt x="68" y="106"/>
                  </a:lnTo>
                  <a:lnTo>
                    <a:pt x="68" y="106"/>
                  </a:lnTo>
                  <a:lnTo>
                    <a:pt x="60" y="100"/>
                  </a:lnTo>
                  <a:lnTo>
                    <a:pt x="60" y="100"/>
                  </a:lnTo>
                  <a:lnTo>
                    <a:pt x="54" y="92"/>
                  </a:lnTo>
                  <a:lnTo>
                    <a:pt x="54" y="92"/>
                  </a:lnTo>
                  <a:lnTo>
                    <a:pt x="52" y="82"/>
                  </a:lnTo>
                  <a:lnTo>
                    <a:pt x="52" y="82"/>
                  </a:lnTo>
                  <a:lnTo>
                    <a:pt x="54" y="74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08"/>
            <p:cNvSpPr>
              <a:spLocks noEditPoints="1"/>
            </p:cNvSpPr>
            <p:nvPr/>
          </p:nvSpPr>
          <p:spPr bwMode="auto">
            <a:xfrm>
              <a:off x="6224059" y="4610573"/>
              <a:ext cx="85725" cy="92075"/>
            </a:xfrm>
            <a:custGeom>
              <a:avLst/>
              <a:gdLst>
                <a:gd name="T0" fmla="*/ 28 w 54"/>
                <a:gd name="T1" fmla="*/ 0 h 58"/>
                <a:gd name="T2" fmla="*/ 38 w 54"/>
                <a:gd name="T3" fmla="*/ 2 h 58"/>
                <a:gd name="T4" fmla="*/ 48 w 54"/>
                <a:gd name="T5" fmla="*/ 8 h 58"/>
                <a:gd name="T6" fmla="*/ 52 w 54"/>
                <a:gd name="T7" fmla="*/ 18 h 58"/>
                <a:gd name="T8" fmla="*/ 54 w 54"/>
                <a:gd name="T9" fmla="*/ 28 h 58"/>
                <a:gd name="T10" fmla="*/ 52 w 54"/>
                <a:gd name="T11" fmla="*/ 40 h 58"/>
                <a:gd name="T12" fmla="*/ 46 w 54"/>
                <a:gd name="T13" fmla="*/ 48 h 58"/>
                <a:gd name="T14" fmla="*/ 38 w 54"/>
                <a:gd name="T15" fmla="*/ 54 h 58"/>
                <a:gd name="T16" fmla="*/ 34 w 54"/>
                <a:gd name="T17" fmla="*/ 56 h 58"/>
                <a:gd name="T18" fmla="*/ 28 w 54"/>
                <a:gd name="T19" fmla="*/ 58 h 58"/>
                <a:gd name="T20" fmla="*/ 16 w 54"/>
                <a:gd name="T21" fmla="*/ 54 h 58"/>
                <a:gd name="T22" fmla="*/ 8 w 54"/>
                <a:gd name="T23" fmla="*/ 48 h 58"/>
                <a:gd name="T24" fmla="*/ 2 w 54"/>
                <a:gd name="T25" fmla="*/ 38 h 58"/>
                <a:gd name="T26" fmla="*/ 0 w 54"/>
                <a:gd name="T27" fmla="*/ 28 h 58"/>
                <a:gd name="T28" fmla="*/ 2 w 54"/>
                <a:gd name="T29" fmla="*/ 18 h 58"/>
                <a:gd name="T30" fmla="*/ 8 w 54"/>
                <a:gd name="T31" fmla="*/ 8 h 58"/>
                <a:gd name="T32" fmla="*/ 16 w 54"/>
                <a:gd name="T33" fmla="*/ 2 h 58"/>
                <a:gd name="T34" fmla="*/ 22 w 54"/>
                <a:gd name="T35" fmla="*/ 0 h 58"/>
                <a:gd name="T36" fmla="*/ 28 w 54"/>
                <a:gd name="T37" fmla="*/ 0 h 58"/>
                <a:gd name="T38" fmla="*/ 46 w 54"/>
                <a:gd name="T39" fmla="*/ 28 h 58"/>
                <a:gd name="T40" fmla="*/ 44 w 54"/>
                <a:gd name="T41" fmla="*/ 20 h 58"/>
                <a:gd name="T42" fmla="*/ 40 w 54"/>
                <a:gd name="T43" fmla="*/ 14 h 58"/>
                <a:gd name="T44" fmla="*/ 36 w 54"/>
                <a:gd name="T45" fmla="*/ 10 h 58"/>
                <a:gd name="T46" fmla="*/ 28 w 54"/>
                <a:gd name="T47" fmla="*/ 8 h 58"/>
                <a:gd name="T48" fmla="*/ 20 w 54"/>
                <a:gd name="T49" fmla="*/ 10 h 58"/>
                <a:gd name="T50" fmla="*/ 14 w 54"/>
                <a:gd name="T51" fmla="*/ 14 h 58"/>
                <a:gd name="T52" fmla="*/ 10 w 54"/>
                <a:gd name="T53" fmla="*/ 22 h 58"/>
                <a:gd name="T54" fmla="*/ 10 w 54"/>
                <a:gd name="T55" fmla="*/ 28 h 58"/>
                <a:gd name="T56" fmla="*/ 12 w 54"/>
                <a:gd name="T57" fmla="*/ 36 h 58"/>
                <a:gd name="T58" fmla="*/ 14 w 54"/>
                <a:gd name="T59" fmla="*/ 42 h 58"/>
                <a:gd name="T60" fmla="*/ 20 w 54"/>
                <a:gd name="T61" fmla="*/ 48 h 58"/>
                <a:gd name="T62" fmla="*/ 28 w 54"/>
                <a:gd name="T63" fmla="*/ 48 h 58"/>
                <a:gd name="T64" fmla="*/ 36 w 54"/>
                <a:gd name="T65" fmla="*/ 48 h 58"/>
                <a:gd name="T66" fmla="*/ 40 w 54"/>
                <a:gd name="T67" fmla="*/ 42 h 58"/>
                <a:gd name="T68" fmla="*/ 44 w 54"/>
                <a:gd name="T69" fmla="*/ 36 h 58"/>
                <a:gd name="T70" fmla="*/ 46 w 54"/>
                <a:gd name="T71" fmla="*/ 2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" h="58">
                  <a:moveTo>
                    <a:pt x="28" y="0"/>
                  </a:moveTo>
                  <a:lnTo>
                    <a:pt x="28" y="0"/>
                  </a:lnTo>
                  <a:lnTo>
                    <a:pt x="34" y="0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2" y="40"/>
                  </a:lnTo>
                  <a:lnTo>
                    <a:pt x="52" y="40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38" y="54"/>
                  </a:lnTo>
                  <a:lnTo>
                    <a:pt x="38" y="54"/>
                  </a:lnTo>
                  <a:lnTo>
                    <a:pt x="34" y="56"/>
                  </a:lnTo>
                  <a:lnTo>
                    <a:pt x="28" y="58"/>
                  </a:lnTo>
                  <a:lnTo>
                    <a:pt x="28" y="58"/>
                  </a:lnTo>
                  <a:lnTo>
                    <a:pt x="22" y="56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8" y="8"/>
                  </a:lnTo>
                  <a:lnTo>
                    <a:pt x="8" y="8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28" y="0"/>
                  </a:lnTo>
                  <a:close/>
                  <a:moveTo>
                    <a:pt x="46" y="28"/>
                  </a:moveTo>
                  <a:lnTo>
                    <a:pt x="46" y="28"/>
                  </a:lnTo>
                  <a:lnTo>
                    <a:pt x="44" y="20"/>
                  </a:lnTo>
                  <a:lnTo>
                    <a:pt x="44" y="20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36" y="48"/>
                  </a:lnTo>
                  <a:lnTo>
                    <a:pt x="36" y="48"/>
                  </a:lnTo>
                  <a:lnTo>
                    <a:pt x="40" y="42"/>
                  </a:lnTo>
                  <a:lnTo>
                    <a:pt x="40" y="42"/>
                  </a:lnTo>
                  <a:lnTo>
                    <a:pt x="44" y="36"/>
                  </a:lnTo>
                  <a:lnTo>
                    <a:pt x="44" y="36"/>
                  </a:lnTo>
                  <a:lnTo>
                    <a:pt x="46" y="28"/>
                  </a:lnTo>
                  <a:lnTo>
                    <a:pt x="46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09"/>
            <p:cNvSpPr>
              <a:spLocks noEditPoints="1"/>
            </p:cNvSpPr>
            <p:nvPr/>
          </p:nvSpPr>
          <p:spPr bwMode="auto">
            <a:xfrm>
              <a:off x="6144684" y="4585173"/>
              <a:ext cx="66675" cy="92075"/>
            </a:xfrm>
            <a:custGeom>
              <a:avLst/>
              <a:gdLst>
                <a:gd name="T0" fmla="*/ 20 w 42"/>
                <a:gd name="T1" fmla="*/ 16 h 58"/>
                <a:gd name="T2" fmla="*/ 28 w 42"/>
                <a:gd name="T3" fmla="*/ 18 h 58"/>
                <a:gd name="T4" fmla="*/ 34 w 42"/>
                <a:gd name="T5" fmla="*/ 24 h 58"/>
                <a:gd name="T6" fmla="*/ 42 w 42"/>
                <a:gd name="T7" fmla="*/ 0 h 58"/>
                <a:gd name="T8" fmla="*/ 34 w 42"/>
                <a:gd name="T9" fmla="*/ 58 h 58"/>
                <a:gd name="T10" fmla="*/ 34 w 42"/>
                <a:gd name="T11" fmla="*/ 50 h 58"/>
                <a:gd name="T12" fmla="*/ 28 w 42"/>
                <a:gd name="T13" fmla="*/ 56 h 58"/>
                <a:gd name="T14" fmla="*/ 20 w 42"/>
                <a:gd name="T15" fmla="*/ 58 h 58"/>
                <a:gd name="T16" fmla="*/ 12 w 42"/>
                <a:gd name="T17" fmla="*/ 56 h 58"/>
                <a:gd name="T18" fmla="*/ 6 w 42"/>
                <a:gd name="T19" fmla="*/ 52 h 58"/>
                <a:gd name="T20" fmla="*/ 2 w 42"/>
                <a:gd name="T21" fmla="*/ 46 h 58"/>
                <a:gd name="T22" fmla="*/ 0 w 42"/>
                <a:gd name="T23" fmla="*/ 38 h 58"/>
                <a:gd name="T24" fmla="*/ 2 w 42"/>
                <a:gd name="T25" fmla="*/ 28 h 58"/>
                <a:gd name="T26" fmla="*/ 6 w 42"/>
                <a:gd name="T27" fmla="*/ 22 h 58"/>
                <a:gd name="T28" fmla="*/ 12 w 42"/>
                <a:gd name="T29" fmla="*/ 18 h 58"/>
                <a:gd name="T30" fmla="*/ 20 w 42"/>
                <a:gd name="T31" fmla="*/ 16 h 58"/>
                <a:gd name="T32" fmla="*/ 22 w 42"/>
                <a:gd name="T33" fmla="*/ 24 h 58"/>
                <a:gd name="T34" fmla="*/ 16 w 42"/>
                <a:gd name="T35" fmla="*/ 24 h 58"/>
                <a:gd name="T36" fmla="*/ 12 w 42"/>
                <a:gd name="T37" fmla="*/ 28 h 58"/>
                <a:gd name="T38" fmla="*/ 10 w 42"/>
                <a:gd name="T39" fmla="*/ 32 h 58"/>
                <a:gd name="T40" fmla="*/ 10 w 42"/>
                <a:gd name="T41" fmla="*/ 38 h 58"/>
                <a:gd name="T42" fmla="*/ 10 w 42"/>
                <a:gd name="T43" fmla="*/ 42 h 58"/>
                <a:gd name="T44" fmla="*/ 14 w 42"/>
                <a:gd name="T45" fmla="*/ 46 h 58"/>
                <a:gd name="T46" fmla="*/ 18 w 42"/>
                <a:gd name="T47" fmla="*/ 50 h 58"/>
                <a:gd name="T48" fmla="*/ 22 w 42"/>
                <a:gd name="T49" fmla="*/ 52 h 58"/>
                <a:gd name="T50" fmla="*/ 26 w 42"/>
                <a:gd name="T51" fmla="*/ 50 h 58"/>
                <a:gd name="T52" fmla="*/ 30 w 42"/>
                <a:gd name="T53" fmla="*/ 48 h 58"/>
                <a:gd name="T54" fmla="*/ 32 w 42"/>
                <a:gd name="T55" fmla="*/ 46 h 58"/>
                <a:gd name="T56" fmla="*/ 34 w 42"/>
                <a:gd name="T57" fmla="*/ 42 h 58"/>
                <a:gd name="T58" fmla="*/ 34 w 42"/>
                <a:gd name="T59" fmla="*/ 32 h 58"/>
                <a:gd name="T60" fmla="*/ 32 w 42"/>
                <a:gd name="T61" fmla="*/ 28 h 58"/>
                <a:gd name="T62" fmla="*/ 28 w 42"/>
                <a:gd name="T63" fmla="*/ 26 h 58"/>
                <a:gd name="T64" fmla="*/ 26 w 42"/>
                <a:gd name="T65" fmla="*/ 24 h 58"/>
                <a:gd name="T66" fmla="*/ 22 w 42"/>
                <a:gd name="T67" fmla="*/ 2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58">
                  <a:moveTo>
                    <a:pt x="20" y="16"/>
                  </a:moveTo>
                  <a:lnTo>
                    <a:pt x="20" y="16"/>
                  </a:lnTo>
                  <a:lnTo>
                    <a:pt x="24" y="16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34" y="24"/>
                  </a:lnTo>
                  <a:lnTo>
                    <a:pt x="34" y="0"/>
                  </a:lnTo>
                  <a:lnTo>
                    <a:pt x="42" y="0"/>
                  </a:lnTo>
                  <a:lnTo>
                    <a:pt x="42" y="58"/>
                  </a:lnTo>
                  <a:lnTo>
                    <a:pt x="34" y="58"/>
                  </a:lnTo>
                  <a:lnTo>
                    <a:pt x="34" y="50"/>
                  </a:lnTo>
                  <a:lnTo>
                    <a:pt x="34" y="50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4" y="58"/>
                  </a:lnTo>
                  <a:lnTo>
                    <a:pt x="20" y="58"/>
                  </a:lnTo>
                  <a:lnTo>
                    <a:pt x="20" y="58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20" y="16"/>
                  </a:lnTo>
                  <a:lnTo>
                    <a:pt x="20" y="16"/>
                  </a:lnTo>
                  <a:close/>
                  <a:moveTo>
                    <a:pt x="22" y="24"/>
                  </a:moveTo>
                  <a:lnTo>
                    <a:pt x="22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6" y="50"/>
                  </a:lnTo>
                  <a:lnTo>
                    <a:pt x="26" y="50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34" y="42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2" y="24"/>
                  </a:lnTo>
                  <a:lnTo>
                    <a:pt x="22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10"/>
            <p:cNvSpPr>
              <a:spLocks/>
            </p:cNvSpPr>
            <p:nvPr/>
          </p:nvSpPr>
          <p:spPr bwMode="auto">
            <a:xfrm>
              <a:off x="6097059" y="4610573"/>
              <a:ext cx="41275" cy="88900"/>
            </a:xfrm>
            <a:custGeom>
              <a:avLst/>
              <a:gdLst>
                <a:gd name="T0" fmla="*/ 0 w 26"/>
                <a:gd name="T1" fmla="*/ 2 h 56"/>
                <a:gd name="T2" fmla="*/ 0 w 26"/>
                <a:gd name="T3" fmla="*/ 2 h 56"/>
                <a:gd name="T4" fmla="*/ 4 w 26"/>
                <a:gd name="T5" fmla="*/ 0 h 56"/>
                <a:gd name="T6" fmla="*/ 4 w 26"/>
                <a:gd name="T7" fmla="*/ 0 h 56"/>
                <a:gd name="T8" fmla="*/ 12 w 26"/>
                <a:gd name="T9" fmla="*/ 0 h 56"/>
                <a:gd name="T10" fmla="*/ 12 w 26"/>
                <a:gd name="T11" fmla="*/ 0 h 56"/>
                <a:gd name="T12" fmla="*/ 14 w 26"/>
                <a:gd name="T13" fmla="*/ 0 h 56"/>
                <a:gd name="T14" fmla="*/ 14 w 26"/>
                <a:gd name="T15" fmla="*/ 0 h 56"/>
                <a:gd name="T16" fmla="*/ 18 w 26"/>
                <a:gd name="T17" fmla="*/ 2 h 56"/>
                <a:gd name="T18" fmla="*/ 18 w 26"/>
                <a:gd name="T19" fmla="*/ 2 h 56"/>
                <a:gd name="T20" fmla="*/ 20 w 26"/>
                <a:gd name="T21" fmla="*/ 4 h 56"/>
                <a:gd name="T22" fmla="*/ 20 w 26"/>
                <a:gd name="T23" fmla="*/ 4 h 56"/>
                <a:gd name="T24" fmla="*/ 22 w 26"/>
                <a:gd name="T25" fmla="*/ 10 h 56"/>
                <a:gd name="T26" fmla="*/ 22 w 26"/>
                <a:gd name="T27" fmla="*/ 36 h 56"/>
                <a:gd name="T28" fmla="*/ 26 w 26"/>
                <a:gd name="T29" fmla="*/ 36 h 56"/>
                <a:gd name="T30" fmla="*/ 26 w 26"/>
                <a:gd name="T31" fmla="*/ 42 h 56"/>
                <a:gd name="T32" fmla="*/ 22 w 26"/>
                <a:gd name="T33" fmla="*/ 42 h 56"/>
                <a:gd name="T34" fmla="*/ 22 w 26"/>
                <a:gd name="T35" fmla="*/ 56 h 56"/>
                <a:gd name="T36" fmla="*/ 12 w 26"/>
                <a:gd name="T37" fmla="*/ 56 h 56"/>
                <a:gd name="T38" fmla="*/ 12 w 26"/>
                <a:gd name="T39" fmla="*/ 42 h 56"/>
                <a:gd name="T40" fmla="*/ 4 w 26"/>
                <a:gd name="T41" fmla="*/ 42 h 56"/>
                <a:gd name="T42" fmla="*/ 4 w 26"/>
                <a:gd name="T43" fmla="*/ 36 h 56"/>
                <a:gd name="T44" fmla="*/ 12 w 26"/>
                <a:gd name="T45" fmla="*/ 36 h 56"/>
                <a:gd name="T46" fmla="*/ 12 w 26"/>
                <a:gd name="T47" fmla="*/ 12 h 56"/>
                <a:gd name="T48" fmla="*/ 12 w 26"/>
                <a:gd name="T49" fmla="*/ 12 h 56"/>
                <a:gd name="T50" fmla="*/ 12 w 26"/>
                <a:gd name="T51" fmla="*/ 8 h 56"/>
                <a:gd name="T52" fmla="*/ 12 w 26"/>
                <a:gd name="T53" fmla="*/ 8 h 56"/>
                <a:gd name="T54" fmla="*/ 8 w 26"/>
                <a:gd name="T55" fmla="*/ 8 h 56"/>
                <a:gd name="T56" fmla="*/ 8 w 26"/>
                <a:gd name="T57" fmla="*/ 8 h 56"/>
                <a:gd name="T58" fmla="*/ 4 w 26"/>
                <a:gd name="T59" fmla="*/ 8 h 56"/>
                <a:gd name="T60" fmla="*/ 4 w 26"/>
                <a:gd name="T61" fmla="*/ 8 h 56"/>
                <a:gd name="T62" fmla="*/ 2 w 26"/>
                <a:gd name="T63" fmla="*/ 10 h 56"/>
                <a:gd name="T64" fmla="*/ 0 w 26"/>
                <a:gd name="T65" fmla="*/ 2 h 56"/>
                <a:gd name="T66" fmla="*/ 0 w 26"/>
                <a:gd name="T67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56">
                  <a:moveTo>
                    <a:pt x="0" y="2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10"/>
                  </a:lnTo>
                  <a:lnTo>
                    <a:pt x="22" y="36"/>
                  </a:lnTo>
                  <a:lnTo>
                    <a:pt x="26" y="36"/>
                  </a:lnTo>
                  <a:lnTo>
                    <a:pt x="26" y="42"/>
                  </a:lnTo>
                  <a:lnTo>
                    <a:pt x="22" y="42"/>
                  </a:lnTo>
                  <a:lnTo>
                    <a:pt x="22" y="56"/>
                  </a:lnTo>
                  <a:lnTo>
                    <a:pt x="12" y="56"/>
                  </a:lnTo>
                  <a:lnTo>
                    <a:pt x="12" y="42"/>
                  </a:lnTo>
                  <a:lnTo>
                    <a:pt x="4" y="42"/>
                  </a:lnTo>
                  <a:lnTo>
                    <a:pt x="4" y="36"/>
                  </a:lnTo>
                  <a:lnTo>
                    <a:pt x="12" y="36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1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11"/>
            <p:cNvSpPr>
              <a:spLocks noEditPoints="1"/>
            </p:cNvSpPr>
            <p:nvPr/>
          </p:nvSpPr>
          <p:spPr bwMode="auto">
            <a:xfrm>
              <a:off x="6074834" y="4610573"/>
              <a:ext cx="12700" cy="92075"/>
            </a:xfrm>
            <a:custGeom>
              <a:avLst/>
              <a:gdLst>
                <a:gd name="T0" fmla="*/ 8 w 8"/>
                <a:gd name="T1" fmla="*/ 0 h 58"/>
                <a:gd name="T2" fmla="*/ 8 w 8"/>
                <a:gd name="T3" fmla="*/ 42 h 58"/>
                <a:gd name="T4" fmla="*/ 0 w 8"/>
                <a:gd name="T5" fmla="*/ 42 h 58"/>
                <a:gd name="T6" fmla="*/ 0 w 8"/>
                <a:gd name="T7" fmla="*/ 0 h 58"/>
                <a:gd name="T8" fmla="*/ 8 w 8"/>
                <a:gd name="T9" fmla="*/ 0 h 58"/>
                <a:gd name="T10" fmla="*/ 8 w 8"/>
                <a:gd name="T11" fmla="*/ 0 h 58"/>
                <a:gd name="T12" fmla="*/ 8 w 8"/>
                <a:gd name="T13" fmla="*/ 48 h 58"/>
                <a:gd name="T14" fmla="*/ 8 w 8"/>
                <a:gd name="T15" fmla="*/ 58 h 58"/>
                <a:gd name="T16" fmla="*/ 0 w 8"/>
                <a:gd name="T17" fmla="*/ 58 h 58"/>
                <a:gd name="T18" fmla="*/ 0 w 8"/>
                <a:gd name="T19" fmla="*/ 48 h 58"/>
                <a:gd name="T20" fmla="*/ 8 w 8"/>
                <a:gd name="T21" fmla="*/ 48 h 58"/>
                <a:gd name="T22" fmla="*/ 8 w 8"/>
                <a:gd name="T23" fmla="*/ 4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58">
                  <a:moveTo>
                    <a:pt x="8" y="0"/>
                  </a:moveTo>
                  <a:lnTo>
                    <a:pt x="8" y="42"/>
                  </a:lnTo>
                  <a:lnTo>
                    <a:pt x="0" y="42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close/>
                  <a:moveTo>
                    <a:pt x="8" y="48"/>
                  </a:moveTo>
                  <a:lnTo>
                    <a:pt x="8" y="58"/>
                  </a:lnTo>
                  <a:lnTo>
                    <a:pt x="0" y="58"/>
                  </a:lnTo>
                  <a:lnTo>
                    <a:pt x="0" y="48"/>
                  </a:lnTo>
                  <a:lnTo>
                    <a:pt x="8" y="48"/>
                  </a:lnTo>
                  <a:lnTo>
                    <a:pt x="8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12"/>
            <p:cNvSpPr>
              <a:spLocks noEditPoints="1"/>
            </p:cNvSpPr>
            <p:nvPr/>
          </p:nvSpPr>
          <p:spPr bwMode="auto">
            <a:xfrm>
              <a:off x="5995459" y="4610573"/>
              <a:ext cx="66675" cy="66675"/>
            </a:xfrm>
            <a:custGeom>
              <a:avLst/>
              <a:gdLst>
                <a:gd name="T0" fmla="*/ 20 w 42"/>
                <a:gd name="T1" fmla="*/ 0 h 42"/>
                <a:gd name="T2" fmla="*/ 30 w 42"/>
                <a:gd name="T3" fmla="*/ 2 h 42"/>
                <a:gd name="T4" fmla="*/ 36 w 42"/>
                <a:gd name="T5" fmla="*/ 6 h 42"/>
                <a:gd name="T6" fmla="*/ 40 w 42"/>
                <a:gd name="T7" fmla="*/ 12 h 42"/>
                <a:gd name="T8" fmla="*/ 42 w 42"/>
                <a:gd name="T9" fmla="*/ 22 h 42"/>
                <a:gd name="T10" fmla="*/ 40 w 42"/>
                <a:gd name="T11" fmla="*/ 30 h 42"/>
                <a:gd name="T12" fmla="*/ 36 w 42"/>
                <a:gd name="T13" fmla="*/ 36 h 42"/>
                <a:gd name="T14" fmla="*/ 30 w 42"/>
                <a:gd name="T15" fmla="*/ 40 h 42"/>
                <a:gd name="T16" fmla="*/ 20 w 42"/>
                <a:gd name="T17" fmla="*/ 42 h 42"/>
                <a:gd name="T18" fmla="*/ 12 w 42"/>
                <a:gd name="T19" fmla="*/ 40 h 42"/>
                <a:gd name="T20" fmla="*/ 4 w 42"/>
                <a:gd name="T21" fmla="*/ 36 h 42"/>
                <a:gd name="T22" fmla="*/ 0 w 42"/>
                <a:gd name="T23" fmla="*/ 30 h 42"/>
                <a:gd name="T24" fmla="*/ 0 w 42"/>
                <a:gd name="T25" fmla="*/ 22 h 42"/>
                <a:gd name="T26" fmla="*/ 0 w 42"/>
                <a:gd name="T27" fmla="*/ 12 h 42"/>
                <a:gd name="T28" fmla="*/ 4 w 42"/>
                <a:gd name="T29" fmla="*/ 6 h 42"/>
                <a:gd name="T30" fmla="*/ 12 w 42"/>
                <a:gd name="T31" fmla="*/ 2 h 42"/>
                <a:gd name="T32" fmla="*/ 20 w 42"/>
                <a:gd name="T33" fmla="*/ 0 h 42"/>
                <a:gd name="T34" fmla="*/ 32 w 42"/>
                <a:gd name="T35" fmla="*/ 20 h 42"/>
                <a:gd name="T36" fmla="*/ 32 w 42"/>
                <a:gd name="T37" fmla="*/ 16 h 42"/>
                <a:gd name="T38" fmla="*/ 30 w 42"/>
                <a:gd name="T39" fmla="*/ 12 h 42"/>
                <a:gd name="T40" fmla="*/ 26 w 42"/>
                <a:gd name="T41" fmla="*/ 8 h 42"/>
                <a:gd name="T42" fmla="*/ 20 w 42"/>
                <a:gd name="T43" fmla="*/ 8 h 42"/>
                <a:gd name="T44" fmla="*/ 16 w 42"/>
                <a:gd name="T45" fmla="*/ 8 h 42"/>
                <a:gd name="T46" fmla="*/ 12 w 42"/>
                <a:gd name="T47" fmla="*/ 12 h 42"/>
                <a:gd name="T48" fmla="*/ 8 w 42"/>
                <a:gd name="T49" fmla="*/ 16 h 42"/>
                <a:gd name="T50" fmla="*/ 8 w 42"/>
                <a:gd name="T51" fmla="*/ 22 h 42"/>
                <a:gd name="T52" fmla="*/ 8 w 42"/>
                <a:gd name="T53" fmla="*/ 26 h 42"/>
                <a:gd name="T54" fmla="*/ 12 w 42"/>
                <a:gd name="T55" fmla="*/ 32 h 42"/>
                <a:gd name="T56" fmla="*/ 16 w 42"/>
                <a:gd name="T57" fmla="*/ 34 h 42"/>
                <a:gd name="T58" fmla="*/ 20 w 42"/>
                <a:gd name="T59" fmla="*/ 36 h 42"/>
                <a:gd name="T60" fmla="*/ 26 w 42"/>
                <a:gd name="T61" fmla="*/ 34 h 42"/>
                <a:gd name="T62" fmla="*/ 30 w 42"/>
                <a:gd name="T63" fmla="*/ 30 h 42"/>
                <a:gd name="T64" fmla="*/ 32 w 42"/>
                <a:gd name="T65" fmla="*/ 26 h 42"/>
                <a:gd name="T66" fmla="*/ 32 w 42"/>
                <a:gd name="T67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42">
                  <a:moveTo>
                    <a:pt x="20" y="0"/>
                  </a:moveTo>
                  <a:lnTo>
                    <a:pt x="20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4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close/>
                  <a:moveTo>
                    <a:pt x="32" y="20"/>
                  </a:moveTo>
                  <a:lnTo>
                    <a:pt x="32" y="20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0" y="36"/>
                  </a:lnTo>
                  <a:lnTo>
                    <a:pt x="20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2" y="20"/>
                  </a:lnTo>
                  <a:lnTo>
                    <a:pt x="3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13"/>
            <p:cNvSpPr>
              <a:spLocks/>
            </p:cNvSpPr>
            <p:nvPr/>
          </p:nvSpPr>
          <p:spPr bwMode="auto">
            <a:xfrm>
              <a:off x="5922434" y="4610573"/>
              <a:ext cx="60325" cy="66675"/>
            </a:xfrm>
            <a:custGeom>
              <a:avLst/>
              <a:gdLst>
                <a:gd name="T0" fmla="*/ 0 w 38"/>
                <a:gd name="T1" fmla="*/ 0 h 42"/>
                <a:gd name="T2" fmla="*/ 8 w 38"/>
                <a:gd name="T3" fmla="*/ 0 h 42"/>
                <a:gd name="T4" fmla="*/ 8 w 38"/>
                <a:gd name="T5" fmla="*/ 24 h 42"/>
                <a:gd name="T6" fmla="*/ 8 w 38"/>
                <a:gd name="T7" fmla="*/ 24 h 42"/>
                <a:gd name="T8" fmla="*/ 10 w 38"/>
                <a:gd name="T9" fmla="*/ 28 h 42"/>
                <a:gd name="T10" fmla="*/ 10 w 38"/>
                <a:gd name="T11" fmla="*/ 32 h 42"/>
                <a:gd name="T12" fmla="*/ 10 w 38"/>
                <a:gd name="T13" fmla="*/ 32 h 42"/>
                <a:gd name="T14" fmla="*/ 12 w 38"/>
                <a:gd name="T15" fmla="*/ 34 h 42"/>
                <a:gd name="T16" fmla="*/ 16 w 38"/>
                <a:gd name="T17" fmla="*/ 34 h 42"/>
                <a:gd name="T18" fmla="*/ 16 w 38"/>
                <a:gd name="T19" fmla="*/ 34 h 42"/>
                <a:gd name="T20" fmla="*/ 20 w 38"/>
                <a:gd name="T21" fmla="*/ 34 h 42"/>
                <a:gd name="T22" fmla="*/ 20 w 38"/>
                <a:gd name="T23" fmla="*/ 34 h 42"/>
                <a:gd name="T24" fmla="*/ 24 w 38"/>
                <a:gd name="T25" fmla="*/ 32 h 42"/>
                <a:gd name="T26" fmla="*/ 24 w 38"/>
                <a:gd name="T27" fmla="*/ 32 h 42"/>
                <a:gd name="T28" fmla="*/ 26 w 38"/>
                <a:gd name="T29" fmla="*/ 28 h 42"/>
                <a:gd name="T30" fmla="*/ 26 w 38"/>
                <a:gd name="T31" fmla="*/ 28 h 42"/>
                <a:gd name="T32" fmla="*/ 28 w 38"/>
                <a:gd name="T33" fmla="*/ 26 h 42"/>
                <a:gd name="T34" fmla="*/ 28 w 38"/>
                <a:gd name="T35" fmla="*/ 0 h 42"/>
                <a:gd name="T36" fmla="*/ 38 w 38"/>
                <a:gd name="T37" fmla="*/ 0 h 42"/>
                <a:gd name="T38" fmla="*/ 38 w 38"/>
                <a:gd name="T39" fmla="*/ 42 h 42"/>
                <a:gd name="T40" fmla="*/ 30 w 38"/>
                <a:gd name="T41" fmla="*/ 42 h 42"/>
                <a:gd name="T42" fmla="*/ 30 w 38"/>
                <a:gd name="T43" fmla="*/ 34 h 42"/>
                <a:gd name="T44" fmla="*/ 30 w 38"/>
                <a:gd name="T45" fmla="*/ 34 h 42"/>
                <a:gd name="T46" fmla="*/ 26 w 38"/>
                <a:gd name="T47" fmla="*/ 38 h 42"/>
                <a:gd name="T48" fmla="*/ 22 w 38"/>
                <a:gd name="T49" fmla="*/ 40 h 42"/>
                <a:gd name="T50" fmla="*/ 22 w 38"/>
                <a:gd name="T51" fmla="*/ 40 h 42"/>
                <a:gd name="T52" fmla="*/ 18 w 38"/>
                <a:gd name="T53" fmla="*/ 42 h 42"/>
                <a:gd name="T54" fmla="*/ 12 w 38"/>
                <a:gd name="T55" fmla="*/ 42 h 42"/>
                <a:gd name="T56" fmla="*/ 12 w 38"/>
                <a:gd name="T57" fmla="*/ 42 h 42"/>
                <a:gd name="T58" fmla="*/ 6 w 38"/>
                <a:gd name="T59" fmla="*/ 42 h 42"/>
                <a:gd name="T60" fmla="*/ 6 w 38"/>
                <a:gd name="T61" fmla="*/ 42 h 42"/>
                <a:gd name="T62" fmla="*/ 2 w 38"/>
                <a:gd name="T63" fmla="*/ 38 h 42"/>
                <a:gd name="T64" fmla="*/ 2 w 38"/>
                <a:gd name="T65" fmla="*/ 38 h 42"/>
                <a:gd name="T66" fmla="*/ 0 w 38"/>
                <a:gd name="T67" fmla="*/ 32 h 42"/>
                <a:gd name="T68" fmla="*/ 0 w 38"/>
                <a:gd name="T69" fmla="*/ 32 h 42"/>
                <a:gd name="T70" fmla="*/ 0 w 38"/>
                <a:gd name="T71" fmla="*/ 26 h 42"/>
                <a:gd name="T72" fmla="*/ 0 w 38"/>
                <a:gd name="T73" fmla="*/ 0 h 42"/>
                <a:gd name="T74" fmla="*/ 0 w 38"/>
                <a:gd name="T7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42">
                  <a:moveTo>
                    <a:pt x="0" y="0"/>
                  </a:moveTo>
                  <a:lnTo>
                    <a:pt x="8" y="0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28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8" y="26"/>
                  </a:lnTo>
                  <a:lnTo>
                    <a:pt x="28" y="0"/>
                  </a:lnTo>
                  <a:lnTo>
                    <a:pt x="38" y="0"/>
                  </a:lnTo>
                  <a:lnTo>
                    <a:pt x="38" y="42"/>
                  </a:lnTo>
                  <a:lnTo>
                    <a:pt x="30" y="42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26" y="38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18" y="42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14"/>
            <p:cNvSpPr>
              <a:spLocks noEditPoints="1"/>
            </p:cNvSpPr>
            <p:nvPr/>
          </p:nvSpPr>
          <p:spPr bwMode="auto">
            <a:xfrm>
              <a:off x="6122459" y="4356573"/>
              <a:ext cx="136525" cy="165100"/>
            </a:xfrm>
            <a:custGeom>
              <a:avLst/>
              <a:gdLst>
                <a:gd name="T0" fmla="*/ 0 w 86"/>
                <a:gd name="T1" fmla="*/ 52 h 104"/>
                <a:gd name="T2" fmla="*/ 4 w 86"/>
                <a:gd name="T3" fmla="*/ 30 h 104"/>
                <a:gd name="T4" fmla="*/ 6 w 86"/>
                <a:gd name="T5" fmla="*/ 22 h 104"/>
                <a:gd name="T6" fmla="*/ 12 w 86"/>
                <a:gd name="T7" fmla="*/ 14 h 104"/>
                <a:gd name="T8" fmla="*/ 26 w 86"/>
                <a:gd name="T9" fmla="*/ 4 h 104"/>
                <a:gd name="T10" fmla="*/ 34 w 86"/>
                <a:gd name="T11" fmla="*/ 0 h 104"/>
                <a:gd name="T12" fmla="*/ 44 w 86"/>
                <a:gd name="T13" fmla="*/ 0 h 104"/>
                <a:gd name="T14" fmla="*/ 60 w 86"/>
                <a:gd name="T15" fmla="*/ 4 h 104"/>
                <a:gd name="T16" fmla="*/ 68 w 86"/>
                <a:gd name="T17" fmla="*/ 8 h 104"/>
                <a:gd name="T18" fmla="*/ 74 w 86"/>
                <a:gd name="T19" fmla="*/ 14 h 104"/>
                <a:gd name="T20" fmla="*/ 84 w 86"/>
                <a:gd name="T21" fmla="*/ 30 h 104"/>
                <a:gd name="T22" fmla="*/ 86 w 86"/>
                <a:gd name="T23" fmla="*/ 40 h 104"/>
                <a:gd name="T24" fmla="*/ 86 w 86"/>
                <a:gd name="T25" fmla="*/ 52 h 104"/>
                <a:gd name="T26" fmla="*/ 84 w 86"/>
                <a:gd name="T27" fmla="*/ 72 h 104"/>
                <a:gd name="T28" fmla="*/ 80 w 86"/>
                <a:gd name="T29" fmla="*/ 80 h 104"/>
                <a:gd name="T30" fmla="*/ 74 w 86"/>
                <a:gd name="T31" fmla="*/ 88 h 104"/>
                <a:gd name="T32" fmla="*/ 60 w 86"/>
                <a:gd name="T33" fmla="*/ 100 h 104"/>
                <a:gd name="T34" fmla="*/ 52 w 86"/>
                <a:gd name="T35" fmla="*/ 102 h 104"/>
                <a:gd name="T36" fmla="*/ 44 w 86"/>
                <a:gd name="T37" fmla="*/ 104 h 104"/>
                <a:gd name="T38" fmla="*/ 26 w 86"/>
                <a:gd name="T39" fmla="*/ 100 h 104"/>
                <a:gd name="T40" fmla="*/ 18 w 86"/>
                <a:gd name="T41" fmla="*/ 94 h 104"/>
                <a:gd name="T42" fmla="*/ 12 w 86"/>
                <a:gd name="T43" fmla="*/ 88 h 104"/>
                <a:gd name="T44" fmla="*/ 4 w 86"/>
                <a:gd name="T45" fmla="*/ 72 h 104"/>
                <a:gd name="T46" fmla="*/ 0 w 86"/>
                <a:gd name="T47" fmla="*/ 62 h 104"/>
                <a:gd name="T48" fmla="*/ 0 w 86"/>
                <a:gd name="T49" fmla="*/ 52 h 104"/>
                <a:gd name="T50" fmla="*/ 18 w 86"/>
                <a:gd name="T51" fmla="*/ 52 h 104"/>
                <a:gd name="T52" fmla="*/ 20 w 86"/>
                <a:gd name="T53" fmla="*/ 66 h 104"/>
                <a:gd name="T54" fmla="*/ 26 w 86"/>
                <a:gd name="T55" fmla="*/ 76 h 104"/>
                <a:gd name="T56" fmla="*/ 34 w 86"/>
                <a:gd name="T57" fmla="*/ 84 h 104"/>
                <a:gd name="T58" fmla="*/ 44 w 86"/>
                <a:gd name="T59" fmla="*/ 86 h 104"/>
                <a:gd name="T60" fmla="*/ 48 w 86"/>
                <a:gd name="T61" fmla="*/ 86 h 104"/>
                <a:gd name="T62" fmla="*/ 54 w 86"/>
                <a:gd name="T63" fmla="*/ 84 h 104"/>
                <a:gd name="T64" fmla="*/ 62 w 86"/>
                <a:gd name="T65" fmla="*/ 76 h 104"/>
                <a:gd name="T66" fmla="*/ 66 w 86"/>
                <a:gd name="T67" fmla="*/ 66 h 104"/>
                <a:gd name="T68" fmla="*/ 68 w 86"/>
                <a:gd name="T69" fmla="*/ 52 h 104"/>
                <a:gd name="T70" fmla="*/ 66 w 86"/>
                <a:gd name="T71" fmla="*/ 38 h 104"/>
                <a:gd name="T72" fmla="*/ 62 w 86"/>
                <a:gd name="T73" fmla="*/ 26 h 104"/>
                <a:gd name="T74" fmla="*/ 54 w 86"/>
                <a:gd name="T75" fmla="*/ 20 h 104"/>
                <a:gd name="T76" fmla="*/ 44 w 86"/>
                <a:gd name="T77" fmla="*/ 18 h 104"/>
                <a:gd name="T78" fmla="*/ 38 w 86"/>
                <a:gd name="T79" fmla="*/ 18 h 104"/>
                <a:gd name="T80" fmla="*/ 34 w 86"/>
                <a:gd name="T81" fmla="*/ 20 h 104"/>
                <a:gd name="T82" fmla="*/ 26 w 86"/>
                <a:gd name="T83" fmla="*/ 26 h 104"/>
                <a:gd name="T84" fmla="*/ 20 w 86"/>
                <a:gd name="T85" fmla="*/ 38 h 104"/>
                <a:gd name="T86" fmla="*/ 18 w 86"/>
                <a:gd name="T87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6" h="104">
                  <a:moveTo>
                    <a:pt x="0" y="52"/>
                  </a:moveTo>
                  <a:lnTo>
                    <a:pt x="0" y="52"/>
                  </a:lnTo>
                  <a:lnTo>
                    <a:pt x="0" y="4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6" y="2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8" y="8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34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52" y="0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8" y="8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80" y="22"/>
                  </a:lnTo>
                  <a:lnTo>
                    <a:pt x="84" y="30"/>
                  </a:lnTo>
                  <a:lnTo>
                    <a:pt x="84" y="30"/>
                  </a:lnTo>
                  <a:lnTo>
                    <a:pt x="86" y="40"/>
                  </a:lnTo>
                  <a:lnTo>
                    <a:pt x="86" y="52"/>
                  </a:lnTo>
                  <a:lnTo>
                    <a:pt x="86" y="52"/>
                  </a:lnTo>
                  <a:lnTo>
                    <a:pt x="86" y="62"/>
                  </a:lnTo>
                  <a:lnTo>
                    <a:pt x="84" y="72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4" y="88"/>
                  </a:lnTo>
                  <a:lnTo>
                    <a:pt x="74" y="88"/>
                  </a:lnTo>
                  <a:lnTo>
                    <a:pt x="68" y="94"/>
                  </a:lnTo>
                  <a:lnTo>
                    <a:pt x="60" y="100"/>
                  </a:lnTo>
                  <a:lnTo>
                    <a:pt x="60" y="100"/>
                  </a:lnTo>
                  <a:lnTo>
                    <a:pt x="52" y="102"/>
                  </a:lnTo>
                  <a:lnTo>
                    <a:pt x="44" y="104"/>
                  </a:lnTo>
                  <a:lnTo>
                    <a:pt x="44" y="104"/>
                  </a:lnTo>
                  <a:lnTo>
                    <a:pt x="34" y="102"/>
                  </a:lnTo>
                  <a:lnTo>
                    <a:pt x="26" y="100"/>
                  </a:lnTo>
                  <a:lnTo>
                    <a:pt x="26" y="100"/>
                  </a:lnTo>
                  <a:lnTo>
                    <a:pt x="18" y="94"/>
                  </a:lnTo>
                  <a:lnTo>
                    <a:pt x="12" y="88"/>
                  </a:lnTo>
                  <a:lnTo>
                    <a:pt x="12" y="88"/>
                  </a:lnTo>
                  <a:lnTo>
                    <a:pt x="6" y="80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0" y="62"/>
                  </a:lnTo>
                  <a:lnTo>
                    <a:pt x="0" y="52"/>
                  </a:lnTo>
                  <a:lnTo>
                    <a:pt x="0" y="52"/>
                  </a:lnTo>
                  <a:close/>
                  <a:moveTo>
                    <a:pt x="18" y="52"/>
                  </a:moveTo>
                  <a:lnTo>
                    <a:pt x="18" y="52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8" y="86"/>
                  </a:lnTo>
                  <a:lnTo>
                    <a:pt x="44" y="86"/>
                  </a:lnTo>
                  <a:lnTo>
                    <a:pt x="44" y="86"/>
                  </a:lnTo>
                  <a:lnTo>
                    <a:pt x="48" y="86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62" y="76"/>
                  </a:lnTo>
                  <a:lnTo>
                    <a:pt x="62" y="7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8" y="52"/>
                  </a:lnTo>
                  <a:lnTo>
                    <a:pt x="68" y="52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2" y="26"/>
                  </a:lnTo>
                  <a:lnTo>
                    <a:pt x="62" y="26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48" y="18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38" y="18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18" y="52"/>
                  </a:lnTo>
                  <a:lnTo>
                    <a:pt x="18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15"/>
            <p:cNvSpPr>
              <a:spLocks noEditPoints="1"/>
            </p:cNvSpPr>
            <p:nvPr/>
          </p:nvSpPr>
          <p:spPr bwMode="auto">
            <a:xfrm>
              <a:off x="5966884" y="4324823"/>
              <a:ext cx="136525" cy="187325"/>
            </a:xfrm>
            <a:custGeom>
              <a:avLst/>
              <a:gdLst>
                <a:gd name="T0" fmla="*/ 34 w 86"/>
                <a:gd name="T1" fmla="*/ 0 h 118"/>
                <a:gd name="T2" fmla="*/ 34 w 86"/>
                <a:gd name="T3" fmla="*/ 28 h 118"/>
                <a:gd name="T4" fmla="*/ 86 w 86"/>
                <a:gd name="T5" fmla="*/ 28 h 118"/>
                <a:gd name="T6" fmla="*/ 86 w 86"/>
                <a:gd name="T7" fmla="*/ 44 h 118"/>
                <a:gd name="T8" fmla="*/ 28 w 86"/>
                <a:gd name="T9" fmla="*/ 118 h 118"/>
                <a:gd name="T10" fmla="*/ 14 w 86"/>
                <a:gd name="T11" fmla="*/ 118 h 118"/>
                <a:gd name="T12" fmla="*/ 14 w 86"/>
                <a:gd name="T13" fmla="*/ 44 h 118"/>
                <a:gd name="T14" fmla="*/ 0 w 86"/>
                <a:gd name="T15" fmla="*/ 44 h 118"/>
                <a:gd name="T16" fmla="*/ 0 w 86"/>
                <a:gd name="T17" fmla="*/ 28 h 118"/>
                <a:gd name="T18" fmla="*/ 14 w 86"/>
                <a:gd name="T19" fmla="*/ 28 h 118"/>
                <a:gd name="T20" fmla="*/ 14 w 86"/>
                <a:gd name="T21" fmla="*/ 0 h 118"/>
                <a:gd name="T22" fmla="*/ 34 w 86"/>
                <a:gd name="T23" fmla="*/ 0 h 118"/>
                <a:gd name="T24" fmla="*/ 34 w 86"/>
                <a:gd name="T25" fmla="*/ 0 h 118"/>
                <a:gd name="T26" fmla="*/ 66 w 86"/>
                <a:gd name="T27" fmla="*/ 44 h 118"/>
                <a:gd name="T28" fmla="*/ 32 w 86"/>
                <a:gd name="T29" fmla="*/ 44 h 118"/>
                <a:gd name="T30" fmla="*/ 32 w 86"/>
                <a:gd name="T31" fmla="*/ 90 h 118"/>
                <a:gd name="T32" fmla="*/ 66 w 86"/>
                <a:gd name="T33" fmla="*/ 44 h 118"/>
                <a:gd name="T34" fmla="*/ 66 w 86"/>
                <a:gd name="T35" fmla="*/ 4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" h="118">
                  <a:moveTo>
                    <a:pt x="34" y="0"/>
                  </a:moveTo>
                  <a:lnTo>
                    <a:pt x="34" y="28"/>
                  </a:lnTo>
                  <a:lnTo>
                    <a:pt x="86" y="28"/>
                  </a:lnTo>
                  <a:lnTo>
                    <a:pt x="86" y="44"/>
                  </a:lnTo>
                  <a:lnTo>
                    <a:pt x="28" y="118"/>
                  </a:lnTo>
                  <a:lnTo>
                    <a:pt x="14" y="118"/>
                  </a:lnTo>
                  <a:lnTo>
                    <a:pt x="14" y="44"/>
                  </a:lnTo>
                  <a:lnTo>
                    <a:pt x="0" y="44"/>
                  </a:lnTo>
                  <a:lnTo>
                    <a:pt x="0" y="28"/>
                  </a:lnTo>
                  <a:lnTo>
                    <a:pt x="14" y="28"/>
                  </a:lnTo>
                  <a:lnTo>
                    <a:pt x="14" y="0"/>
                  </a:lnTo>
                  <a:lnTo>
                    <a:pt x="34" y="0"/>
                  </a:lnTo>
                  <a:lnTo>
                    <a:pt x="34" y="0"/>
                  </a:lnTo>
                  <a:close/>
                  <a:moveTo>
                    <a:pt x="66" y="44"/>
                  </a:moveTo>
                  <a:lnTo>
                    <a:pt x="32" y="44"/>
                  </a:lnTo>
                  <a:lnTo>
                    <a:pt x="32" y="90"/>
                  </a:lnTo>
                  <a:lnTo>
                    <a:pt x="66" y="44"/>
                  </a:lnTo>
                  <a:lnTo>
                    <a:pt x="66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16"/>
            <p:cNvSpPr>
              <a:spLocks noEditPoints="1"/>
            </p:cNvSpPr>
            <p:nvPr/>
          </p:nvSpPr>
          <p:spPr bwMode="auto">
            <a:xfrm>
              <a:off x="5366809" y="4280373"/>
              <a:ext cx="88900" cy="85725"/>
            </a:xfrm>
            <a:custGeom>
              <a:avLst/>
              <a:gdLst>
                <a:gd name="T0" fmla="*/ 52 w 56"/>
                <a:gd name="T1" fmla="*/ 12 h 54"/>
                <a:gd name="T2" fmla="*/ 56 w 56"/>
                <a:gd name="T3" fmla="*/ 22 h 54"/>
                <a:gd name="T4" fmla="*/ 54 w 56"/>
                <a:gd name="T5" fmla="*/ 34 h 54"/>
                <a:gd name="T6" fmla="*/ 50 w 56"/>
                <a:gd name="T7" fmla="*/ 42 h 54"/>
                <a:gd name="T8" fmla="*/ 40 w 56"/>
                <a:gd name="T9" fmla="*/ 50 h 54"/>
                <a:gd name="T10" fmla="*/ 30 w 56"/>
                <a:gd name="T11" fmla="*/ 54 h 54"/>
                <a:gd name="T12" fmla="*/ 20 w 56"/>
                <a:gd name="T13" fmla="*/ 52 h 54"/>
                <a:gd name="T14" fmla="*/ 10 w 56"/>
                <a:gd name="T15" fmla="*/ 48 h 54"/>
                <a:gd name="T16" fmla="*/ 6 w 56"/>
                <a:gd name="T17" fmla="*/ 46 h 54"/>
                <a:gd name="T18" fmla="*/ 2 w 56"/>
                <a:gd name="T19" fmla="*/ 40 h 54"/>
                <a:gd name="T20" fmla="*/ 0 w 56"/>
                <a:gd name="T21" fmla="*/ 30 h 54"/>
                <a:gd name="T22" fmla="*/ 0 w 56"/>
                <a:gd name="T23" fmla="*/ 20 h 54"/>
                <a:gd name="T24" fmla="*/ 6 w 56"/>
                <a:gd name="T25" fmla="*/ 10 h 54"/>
                <a:gd name="T26" fmla="*/ 14 w 56"/>
                <a:gd name="T27" fmla="*/ 2 h 54"/>
                <a:gd name="T28" fmla="*/ 24 w 56"/>
                <a:gd name="T29" fmla="*/ 0 h 54"/>
                <a:gd name="T30" fmla="*/ 36 w 56"/>
                <a:gd name="T31" fmla="*/ 0 h 54"/>
                <a:gd name="T32" fmla="*/ 44 w 56"/>
                <a:gd name="T33" fmla="*/ 4 h 54"/>
                <a:gd name="T34" fmla="*/ 48 w 56"/>
                <a:gd name="T35" fmla="*/ 8 h 54"/>
                <a:gd name="T36" fmla="*/ 52 w 56"/>
                <a:gd name="T37" fmla="*/ 12 h 54"/>
                <a:gd name="T38" fmla="*/ 36 w 56"/>
                <a:gd name="T39" fmla="*/ 42 h 54"/>
                <a:gd name="T40" fmla="*/ 42 w 56"/>
                <a:gd name="T41" fmla="*/ 36 h 54"/>
                <a:gd name="T42" fmla="*/ 46 w 56"/>
                <a:gd name="T43" fmla="*/ 30 h 54"/>
                <a:gd name="T44" fmla="*/ 48 w 56"/>
                <a:gd name="T45" fmla="*/ 24 h 54"/>
                <a:gd name="T46" fmla="*/ 46 w 56"/>
                <a:gd name="T47" fmla="*/ 16 h 54"/>
                <a:gd name="T48" fmla="*/ 40 w 56"/>
                <a:gd name="T49" fmla="*/ 10 h 54"/>
                <a:gd name="T50" fmla="*/ 32 w 56"/>
                <a:gd name="T51" fmla="*/ 8 h 54"/>
                <a:gd name="T52" fmla="*/ 26 w 56"/>
                <a:gd name="T53" fmla="*/ 8 h 54"/>
                <a:gd name="T54" fmla="*/ 18 w 56"/>
                <a:gd name="T55" fmla="*/ 10 h 54"/>
                <a:gd name="T56" fmla="*/ 12 w 56"/>
                <a:gd name="T57" fmla="*/ 16 h 54"/>
                <a:gd name="T58" fmla="*/ 8 w 56"/>
                <a:gd name="T59" fmla="*/ 22 h 54"/>
                <a:gd name="T60" fmla="*/ 8 w 56"/>
                <a:gd name="T61" fmla="*/ 30 h 54"/>
                <a:gd name="T62" fmla="*/ 10 w 56"/>
                <a:gd name="T63" fmla="*/ 36 h 54"/>
                <a:gd name="T64" fmla="*/ 16 w 56"/>
                <a:gd name="T65" fmla="*/ 42 h 54"/>
                <a:gd name="T66" fmla="*/ 22 w 56"/>
                <a:gd name="T67" fmla="*/ 44 h 54"/>
                <a:gd name="T68" fmla="*/ 30 w 56"/>
                <a:gd name="T69" fmla="*/ 44 h 54"/>
                <a:gd name="T70" fmla="*/ 36 w 56"/>
                <a:gd name="T71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6" h="54">
                  <a:moveTo>
                    <a:pt x="52" y="12"/>
                  </a:moveTo>
                  <a:lnTo>
                    <a:pt x="52" y="12"/>
                  </a:lnTo>
                  <a:lnTo>
                    <a:pt x="54" y="18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4" y="34"/>
                  </a:lnTo>
                  <a:lnTo>
                    <a:pt x="54" y="34"/>
                  </a:lnTo>
                  <a:lnTo>
                    <a:pt x="50" y="42"/>
                  </a:lnTo>
                  <a:lnTo>
                    <a:pt x="50" y="42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20" y="52"/>
                  </a:lnTo>
                  <a:lnTo>
                    <a:pt x="20" y="52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6" y="46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8" y="8"/>
                  </a:lnTo>
                  <a:lnTo>
                    <a:pt x="52" y="12"/>
                  </a:lnTo>
                  <a:lnTo>
                    <a:pt x="52" y="12"/>
                  </a:lnTo>
                  <a:close/>
                  <a:moveTo>
                    <a:pt x="36" y="42"/>
                  </a:moveTo>
                  <a:lnTo>
                    <a:pt x="36" y="42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30" y="44"/>
                  </a:lnTo>
                  <a:lnTo>
                    <a:pt x="30" y="44"/>
                  </a:lnTo>
                  <a:lnTo>
                    <a:pt x="36" y="42"/>
                  </a:lnTo>
                  <a:lnTo>
                    <a:pt x="3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17"/>
            <p:cNvSpPr>
              <a:spLocks noEditPoints="1"/>
            </p:cNvSpPr>
            <p:nvPr/>
          </p:nvSpPr>
          <p:spPr bwMode="auto">
            <a:xfrm>
              <a:off x="5341409" y="4204173"/>
              <a:ext cx="101600" cy="79375"/>
            </a:xfrm>
            <a:custGeom>
              <a:avLst/>
              <a:gdLst>
                <a:gd name="T0" fmla="*/ 40 w 64"/>
                <a:gd name="T1" fmla="*/ 10 h 50"/>
                <a:gd name="T2" fmla="*/ 42 w 64"/>
                <a:gd name="T3" fmla="*/ 18 h 50"/>
                <a:gd name="T4" fmla="*/ 40 w 64"/>
                <a:gd name="T5" fmla="*/ 26 h 50"/>
                <a:gd name="T6" fmla="*/ 64 w 64"/>
                <a:gd name="T7" fmla="*/ 22 h 50"/>
                <a:gd name="T8" fmla="*/ 10 w 64"/>
                <a:gd name="T9" fmla="*/ 44 h 50"/>
                <a:gd name="T10" fmla="*/ 16 w 64"/>
                <a:gd name="T11" fmla="*/ 40 h 50"/>
                <a:gd name="T12" fmla="*/ 8 w 64"/>
                <a:gd name="T13" fmla="*/ 38 h 50"/>
                <a:gd name="T14" fmla="*/ 2 w 64"/>
                <a:gd name="T15" fmla="*/ 32 h 50"/>
                <a:gd name="T16" fmla="*/ 0 w 64"/>
                <a:gd name="T17" fmla="*/ 24 h 50"/>
                <a:gd name="T18" fmla="*/ 2 w 64"/>
                <a:gd name="T19" fmla="*/ 16 h 50"/>
                <a:gd name="T20" fmla="*/ 4 w 64"/>
                <a:gd name="T21" fmla="*/ 10 h 50"/>
                <a:gd name="T22" fmla="*/ 12 w 64"/>
                <a:gd name="T23" fmla="*/ 4 h 50"/>
                <a:gd name="T24" fmla="*/ 20 w 64"/>
                <a:gd name="T25" fmla="*/ 0 h 50"/>
                <a:gd name="T26" fmla="*/ 28 w 64"/>
                <a:gd name="T27" fmla="*/ 0 h 50"/>
                <a:gd name="T28" fmla="*/ 34 w 64"/>
                <a:gd name="T29" fmla="*/ 4 h 50"/>
                <a:gd name="T30" fmla="*/ 40 w 64"/>
                <a:gd name="T31" fmla="*/ 10 h 50"/>
                <a:gd name="T32" fmla="*/ 34 w 64"/>
                <a:gd name="T33" fmla="*/ 16 h 50"/>
                <a:gd name="T34" fmla="*/ 30 w 64"/>
                <a:gd name="T35" fmla="*/ 12 h 50"/>
                <a:gd name="T36" fmla="*/ 26 w 64"/>
                <a:gd name="T37" fmla="*/ 10 h 50"/>
                <a:gd name="T38" fmla="*/ 20 w 64"/>
                <a:gd name="T39" fmla="*/ 10 h 50"/>
                <a:gd name="T40" fmla="*/ 16 w 64"/>
                <a:gd name="T41" fmla="*/ 12 h 50"/>
                <a:gd name="T42" fmla="*/ 12 w 64"/>
                <a:gd name="T43" fmla="*/ 16 h 50"/>
                <a:gd name="T44" fmla="*/ 10 w 64"/>
                <a:gd name="T45" fmla="*/ 20 h 50"/>
                <a:gd name="T46" fmla="*/ 8 w 64"/>
                <a:gd name="T47" fmla="*/ 24 h 50"/>
                <a:gd name="T48" fmla="*/ 10 w 64"/>
                <a:gd name="T49" fmla="*/ 30 h 50"/>
                <a:gd name="T50" fmla="*/ 12 w 64"/>
                <a:gd name="T51" fmla="*/ 32 h 50"/>
                <a:gd name="T52" fmla="*/ 16 w 64"/>
                <a:gd name="T53" fmla="*/ 34 h 50"/>
                <a:gd name="T54" fmla="*/ 20 w 64"/>
                <a:gd name="T55" fmla="*/ 36 h 50"/>
                <a:gd name="T56" fmla="*/ 22 w 64"/>
                <a:gd name="T57" fmla="*/ 36 h 50"/>
                <a:gd name="T58" fmla="*/ 32 w 64"/>
                <a:gd name="T59" fmla="*/ 30 h 50"/>
                <a:gd name="T60" fmla="*/ 34 w 64"/>
                <a:gd name="T61" fmla="*/ 26 h 50"/>
                <a:gd name="T62" fmla="*/ 36 w 64"/>
                <a:gd name="T63" fmla="*/ 22 h 50"/>
                <a:gd name="T64" fmla="*/ 36 w 64"/>
                <a:gd name="T65" fmla="*/ 18 h 50"/>
                <a:gd name="T66" fmla="*/ 34 w 64"/>
                <a:gd name="T67" fmla="*/ 1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" h="50">
                  <a:moveTo>
                    <a:pt x="40" y="10"/>
                  </a:moveTo>
                  <a:lnTo>
                    <a:pt x="40" y="10"/>
                  </a:lnTo>
                  <a:lnTo>
                    <a:pt x="40" y="14"/>
                  </a:lnTo>
                  <a:lnTo>
                    <a:pt x="42" y="18"/>
                  </a:lnTo>
                  <a:lnTo>
                    <a:pt x="42" y="18"/>
                  </a:lnTo>
                  <a:lnTo>
                    <a:pt x="40" y="26"/>
                  </a:lnTo>
                  <a:lnTo>
                    <a:pt x="60" y="14"/>
                  </a:lnTo>
                  <a:lnTo>
                    <a:pt x="64" y="22"/>
                  </a:lnTo>
                  <a:lnTo>
                    <a:pt x="14" y="50"/>
                  </a:lnTo>
                  <a:lnTo>
                    <a:pt x="10" y="44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6" y="36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40" y="10"/>
                  </a:lnTo>
                  <a:lnTo>
                    <a:pt x="40" y="10"/>
                  </a:lnTo>
                  <a:close/>
                  <a:moveTo>
                    <a:pt x="34" y="16"/>
                  </a:moveTo>
                  <a:lnTo>
                    <a:pt x="34" y="16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0" y="36"/>
                  </a:lnTo>
                  <a:lnTo>
                    <a:pt x="20" y="36"/>
                  </a:lnTo>
                  <a:lnTo>
                    <a:pt x="22" y="36"/>
                  </a:lnTo>
                  <a:lnTo>
                    <a:pt x="32" y="30"/>
                  </a:lnTo>
                  <a:lnTo>
                    <a:pt x="32" y="30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4" y="16"/>
                  </a:lnTo>
                  <a:lnTo>
                    <a:pt x="34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18"/>
            <p:cNvSpPr>
              <a:spLocks/>
            </p:cNvSpPr>
            <p:nvPr/>
          </p:nvSpPr>
          <p:spPr bwMode="auto">
            <a:xfrm>
              <a:off x="5296959" y="4153373"/>
              <a:ext cx="79375" cy="69850"/>
            </a:xfrm>
            <a:custGeom>
              <a:avLst/>
              <a:gdLst>
                <a:gd name="T0" fmla="*/ 40 w 50"/>
                <a:gd name="T1" fmla="*/ 0 h 44"/>
                <a:gd name="T2" fmla="*/ 40 w 50"/>
                <a:gd name="T3" fmla="*/ 0 h 44"/>
                <a:gd name="T4" fmla="*/ 44 w 50"/>
                <a:gd name="T5" fmla="*/ 4 h 44"/>
                <a:gd name="T6" fmla="*/ 44 w 50"/>
                <a:gd name="T7" fmla="*/ 4 h 44"/>
                <a:gd name="T8" fmla="*/ 48 w 50"/>
                <a:gd name="T9" fmla="*/ 8 h 44"/>
                <a:gd name="T10" fmla="*/ 48 w 50"/>
                <a:gd name="T11" fmla="*/ 8 h 44"/>
                <a:gd name="T12" fmla="*/ 50 w 50"/>
                <a:gd name="T13" fmla="*/ 12 h 44"/>
                <a:gd name="T14" fmla="*/ 50 w 50"/>
                <a:gd name="T15" fmla="*/ 12 h 44"/>
                <a:gd name="T16" fmla="*/ 50 w 50"/>
                <a:gd name="T17" fmla="*/ 16 h 44"/>
                <a:gd name="T18" fmla="*/ 50 w 50"/>
                <a:gd name="T19" fmla="*/ 16 h 44"/>
                <a:gd name="T20" fmla="*/ 48 w 50"/>
                <a:gd name="T21" fmla="*/ 18 h 44"/>
                <a:gd name="T22" fmla="*/ 48 w 50"/>
                <a:gd name="T23" fmla="*/ 18 h 44"/>
                <a:gd name="T24" fmla="*/ 44 w 50"/>
                <a:gd name="T25" fmla="*/ 22 h 44"/>
                <a:gd name="T26" fmla="*/ 22 w 50"/>
                <a:gd name="T27" fmla="*/ 34 h 44"/>
                <a:gd name="T28" fmla="*/ 26 w 50"/>
                <a:gd name="T29" fmla="*/ 40 h 44"/>
                <a:gd name="T30" fmla="*/ 20 w 50"/>
                <a:gd name="T31" fmla="*/ 42 h 44"/>
                <a:gd name="T32" fmla="*/ 16 w 50"/>
                <a:gd name="T33" fmla="*/ 38 h 44"/>
                <a:gd name="T34" fmla="*/ 4 w 50"/>
                <a:gd name="T35" fmla="*/ 44 h 44"/>
                <a:gd name="T36" fmla="*/ 0 w 50"/>
                <a:gd name="T37" fmla="*/ 38 h 44"/>
                <a:gd name="T38" fmla="*/ 12 w 50"/>
                <a:gd name="T39" fmla="*/ 30 h 44"/>
                <a:gd name="T40" fmla="*/ 8 w 50"/>
                <a:gd name="T41" fmla="*/ 22 h 44"/>
                <a:gd name="T42" fmla="*/ 14 w 50"/>
                <a:gd name="T43" fmla="*/ 20 h 44"/>
                <a:gd name="T44" fmla="*/ 18 w 50"/>
                <a:gd name="T45" fmla="*/ 28 h 44"/>
                <a:gd name="T46" fmla="*/ 38 w 50"/>
                <a:gd name="T47" fmla="*/ 16 h 44"/>
                <a:gd name="T48" fmla="*/ 38 w 50"/>
                <a:gd name="T49" fmla="*/ 16 h 44"/>
                <a:gd name="T50" fmla="*/ 40 w 50"/>
                <a:gd name="T51" fmla="*/ 12 h 44"/>
                <a:gd name="T52" fmla="*/ 40 w 50"/>
                <a:gd name="T53" fmla="*/ 12 h 44"/>
                <a:gd name="T54" fmla="*/ 40 w 50"/>
                <a:gd name="T55" fmla="*/ 10 h 44"/>
                <a:gd name="T56" fmla="*/ 40 w 50"/>
                <a:gd name="T57" fmla="*/ 10 h 44"/>
                <a:gd name="T58" fmla="*/ 38 w 50"/>
                <a:gd name="T59" fmla="*/ 6 h 44"/>
                <a:gd name="T60" fmla="*/ 38 w 50"/>
                <a:gd name="T61" fmla="*/ 6 h 44"/>
                <a:gd name="T62" fmla="*/ 36 w 50"/>
                <a:gd name="T63" fmla="*/ 6 h 44"/>
                <a:gd name="T64" fmla="*/ 40 w 50"/>
                <a:gd name="T65" fmla="*/ 0 h 44"/>
                <a:gd name="T66" fmla="*/ 40 w 50"/>
                <a:gd name="T6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0" h="44">
                  <a:moveTo>
                    <a:pt x="40" y="0"/>
                  </a:moveTo>
                  <a:lnTo>
                    <a:pt x="40" y="0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50" y="16"/>
                  </a:lnTo>
                  <a:lnTo>
                    <a:pt x="50" y="16"/>
                  </a:lnTo>
                  <a:lnTo>
                    <a:pt x="48" y="18"/>
                  </a:lnTo>
                  <a:lnTo>
                    <a:pt x="48" y="18"/>
                  </a:lnTo>
                  <a:lnTo>
                    <a:pt x="44" y="22"/>
                  </a:lnTo>
                  <a:lnTo>
                    <a:pt x="22" y="34"/>
                  </a:lnTo>
                  <a:lnTo>
                    <a:pt x="26" y="40"/>
                  </a:lnTo>
                  <a:lnTo>
                    <a:pt x="20" y="42"/>
                  </a:lnTo>
                  <a:lnTo>
                    <a:pt x="16" y="38"/>
                  </a:lnTo>
                  <a:lnTo>
                    <a:pt x="4" y="44"/>
                  </a:lnTo>
                  <a:lnTo>
                    <a:pt x="0" y="38"/>
                  </a:lnTo>
                  <a:lnTo>
                    <a:pt x="12" y="30"/>
                  </a:lnTo>
                  <a:lnTo>
                    <a:pt x="8" y="22"/>
                  </a:lnTo>
                  <a:lnTo>
                    <a:pt x="14" y="20"/>
                  </a:lnTo>
                  <a:lnTo>
                    <a:pt x="18" y="28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19"/>
            <p:cNvSpPr>
              <a:spLocks noEditPoints="1"/>
            </p:cNvSpPr>
            <p:nvPr/>
          </p:nvSpPr>
          <p:spPr bwMode="auto">
            <a:xfrm>
              <a:off x="5271559" y="4131148"/>
              <a:ext cx="88900" cy="57150"/>
            </a:xfrm>
            <a:custGeom>
              <a:avLst/>
              <a:gdLst>
                <a:gd name="T0" fmla="*/ 56 w 56"/>
                <a:gd name="T1" fmla="*/ 8 h 36"/>
                <a:gd name="T2" fmla="*/ 20 w 56"/>
                <a:gd name="T3" fmla="*/ 28 h 36"/>
                <a:gd name="T4" fmla="*/ 14 w 56"/>
                <a:gd name="T5" fmla="*/ 22 h 36"/>
                <a:gd name="T6" fmla="*/ 50 w 56"/>
                <a:gd name="T7" fmla="*/ 0 h 36"/>
                <a:gd name="T8" fmla="*/ 56 w 56"/>
                <a:gd name="T9" fmla="*/ 8 h 36"/>
                <a:gd name="T10" fmla="*/ 56 w 56"/>
                <a:gd name="T11" fmla="*/ 8 h 36"/>
                <a:gd name="T12" fmla="*/ 14 w 56"/>
                <a:gd name="T13" fmla="*/ 32 h 36"/>
                <a:gd name="T14" fmla="*/ 4 w 56"/>
                <a:gd name="T15" fmla="*/ 36 h 36"/>
                <a:gd name="T16" fmla="*/ 0 w 56"/>
                <a:gd name="T17" fmla="*/ 30 h 36"/>
                <a:gd name="T18" fmla="*/ 8 w 56"/>
                <a:gd name="T19" fmla="*/ 24 h 36"/>
                <a:gd name="T20" fmla="*/ 14 w 56"/>
                <a:gd name="T21" fmla="*/ 32 h 36"/>
                <a:gd name="T22" fmla="*/ 14 w 56"/>
                <a:gd name="T23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36">
                  <a:moveTo>
                    <a:pt x="56" y="8"/>
                  </a:moveTo>
                  <a:lnTo>
                    <a:pt x="20" y="28"/>
                  </a:lnTo>
                  <a:lnTo>
                    <a:pt x="14" y="22"/>
                  </a:lnTo>
                  <a:lnTo>
                    <a:pt x="50" y="0"/>
                  </a:lnTo>
                  <a:lnTo>
                    <a:pt x="56" y="8"/>
                  </a:lnTo>
                  <a:lnTo>
                    <a:pt x="56" y="8"/>
                  </a:lnTo>
                  <a:close/>
                  <a:moveTo>
                    <a:pt x="14" y="32"/>
                  </a:moveTo>
                  <a:lnTo>
                    <a:pt x="4" y="36"/>
                  </a:lnTo>
                  <a:lnTo>
                    <a:pt x="0" y="30"/>
                  </a:lnTo>
                  <a:lnTo>
                    <a:pt x="8" y="24"/>
                  </a:lnTo>
                  <a:lnTo>
                    <a:pt x="14" y="32"/>
                  </a:lnTo>
                  <a:lnTo>
                    <a:pt x="1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20"/>
            <p:cNvSpPr>
              <a:spLocks noEditPoints="1"/>
            </p:cNvSpPr>
            <p:nvPr/>
          </p:nvSpPr>
          <p:spPr bwMode="auto">
            <a:xfrm>
              <a:off x="5265209" y="4073998"/>
              <a:ext cx="69850" cy="66675"/>
            </a:xfrm>
            <a:custGeom>
              <a:avLst/>
              <a:gdLst>
                <a:gd name="T0" fmla="*/ 40 w 44"/>
                <a:gd name="T1" fmla="*/ 10 h 42"/>
                <a:gd name="T2" fmla="*/ 44 w 44"/>
                <a:gd name="T3" fmla="*/ 20 h 42"/>
                <a:gd name="T4" fmla="*/ 44 w 44"/>
                <a:gd name="T5" fmla="*/ 28 h 42"/>
                <a:gd name="T6" fmla="*/ 40 w 44"/>
                <a:gd name="T7" fmla="*/ 34 h 42"/>
                <a:gd name="T8" fmla="*/ 32 w 44"/>
                <a:gd name="T9" fmla="*/ 40 h 42"/>
                <a:gd name="T10" fmla="*/ 26 w 44"/>
                <a:gd name="T11" fmla="*/ 42 h 42"/>
                <a:gd name="T12" fmla="*/ 16 w 44"/>
                <a:gd name="T13" fmla="*/ 42 h 42"/>
                <a:gd name="T14" fmla="*/ 10 w 44"/>
                <a:gd name="T15" fmla="*/ 38 h 42"/>
                <a:gd name="T16" fmla="*/ 4 w 44"/>
                <a:gd name="T17" fmla="*/ 32 h 42"/>
                <a:gd name="T18" fmla="*/ 0 w 44"/>
                <a:gd name="T19" fmla="*/ 24 h 42"/>
                <a:gd name="T20" fmla="*/ 2 w 44"/>
                <a:gd name="T21" fmla="*/ 16 h 42"/>
                <a:gd name="T22" fmla="*/ 6 w 44"/>
                <a:gd name="T23" fmla="*/ 8 h 42"/>
                <a:gd name="T24" fmla="*/ 12 w 44"/>
                <a:gd name="T25" fmla="*/ 4 h 42"/>
                <a:gd name="T26" fmla="*/ 20 w 44"/>
                <a:gd name="T27" fmla="*/ 0 h 42"/>
                <a:gd name="T28" fmla="*/ 28 w 44"/>
                <a:gd name="T29" fmla="*/ 0 h 42"/>
                <a:gd name="T30" fmla="*/ 34 w 44"/>
                <a:gd name="T31" fmla="*/ 4 h 42"/>
                <a:gd name="T32" fmla="*/ 40 w 44"/>
                <a:gd name="T33" fmla="*/ 10 h 42"/>
                <a:gd name="T34" fmla="*/ 28 w 44"/>
                <a:gd name="T35" fmla="*/ 32 h 42"/>
                <a:gd name="T36" fmla="*/ 32 w 44"/>
                <a:gd name="T37" fmla="*/ 28 h 42"/>
                <a:gd name="T38" fmla="*/ 36 w 44"/>
                <a:gd name="T39" fmla="*/ 24 h 42"/>
                <a:gd name="T40" fmla="*/ 36 w 44"/>
                <a:gd name="T41" fmla="*/ 20 h 42"/>
                <a:gd name="T42" fmla="*/ 34 w 44"/>
                <a:gd name="T43" fmla="*/ 14 h 42"/>
                <a:gd name="T44" fmla="*/ 32 w 44"/>
                <a:gd name="T45" fmla="*/ 10 h 42"/>
                <a:gd name="T46" fmla="*/ 26 w 44"/>
                <a:gd name="T47" fmla="*/ 8 h 42"/>
                <a:gd name="T48" fmla="*/ 22 w 44"/>
                <a:gd name="T49" fmla="*/ 8 h 42"/>
                <a:gd name="T50" fmla="*/ 16 w 44"/>
                <a:gd name="T51" fmla="*/ 10 h 42"/>
                <a:gd name="T52" fmla="*/ 12 w 44"/>
                <a:gd name="T53" fmla="*/ 14 h 42"/>
                <a:gd name="T54" fmla="*/ 10 w 44"/>
                <a:gd name="T55" fmla="*/ 18 h 42"/>
                <a:gd name="T56" fmla="*/ 8 w 44"/>
                <a:gd name="T57" fmla="*/ 24 h 42"/>
                <a:gd name="T58" fmla="*/ 10 w 44"/>
                <a:gd name="T59" fmla="*/ 28 h 42"/>
                <a:gd name="T60" fmla="*/ 14 w 44"/>
                <a:gd name="T61" fmla="*/ 32 h 42"/>
                <a:gd name="T62" fmla="*/ 18 w 44"/>
                <a:gd name="T63" fmla="*/ 34 h 42"/>
                <a:gd name="T64" fmla="*/ 24 w 44"/>
                <a:gd name="T65" fmla="*/ 34 h 42"/>
                <a:gd name="T66" fmla="*/ 28 w 44"/>
                <a:gd name="T67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" h="42">
                  <a:moveTo>
                    <a:pt x="40" y="10"/>
                  </a:moveTo>
                  <a:lnTo>
                    <a:pt x="40" y="10"/>
                  </a:lnTo>
                  <a:lnTo>
                    <a:pt x="44" y="20"/>
                  </a:lnTo>
                  <a:lnTo>
                    <a:pt x="44" y="20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6" y="8"/>
                  </a:lnTo>
                  <a:lnTo>
                    <a:pt x="6" y="8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40" y="10"/>
                  </a:lnTo>
                  <a:lnTo>
                    <a:pt x="40" y="10"/>
                  </a:lnTo>
                  <a:close/>
                  <a:moveTo>
                    <a:pt x="28" y="32"/>
                  </a:moveTo>
                  <a:lnTo>
                    <a:pt x="28" y="32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4" y="14"/>
                  </a:lnTo>
                  <a:lnTo>
                    <a:pt x="34" y="14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8" y="32"/>
                  </a:lnTo>
                  <a:lnTo>
                    <a:pt x="28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21"/>
            <p:cNvSpPr>
              <a:spLocks/>
            </p:cNvSpPr>
            <p:nvPr/>
          </p:nvSpPr>
          <p:spPr bwMode="auto">
            <a:xfrm>
              <a:off x="5223934" y="4000973"/>
              <a:ext cx="82550" cy="82550"/>
            </a:xfrm>
            <a:custGeom>
              <a:avLst/>
              <a:gdLst>
                <a:gd name="T0" fmla="*/ 32 w 52"/>
                <a:gd name="T1" fmla="*/ 0 h 52"/>
                <a:gd name="T2" fmla="*/ 38 w 52"/>
                <a:gd name="T3" fmla="*/ 8 h 52"/>
                <a:gd name="T4" fmla="*/ 18 w 52"/>
                <a:gd name="T5" fmla="*/ 18 h 52"/>
                <a:gd name="T6" fmla="*/ 18 w 52"/>
                <a:gd name="T7" fmla="*/ 18 h 52"/>
                <a:gd name="T8" fmla="*/ 14 w 52"/>
                <a:gd name="T9" fmla="*/ 22 h 52"/>
                <a:gd name="T10" fmla="*/ 10 w 52"/>
                <a:gd name="T11" fmla="*/ 24 h 52"/>
                <a:gd name="T12" fmla="*/ 10 w 52"/>
                <a:gd name="T13" fmla="*/ 24 h 52"/>
                <a:gd name="T14" fmla="*/ 10 w 52"/>
                <a:gd name="T15" fmla="*/ 28 h 52"/>
                <a:gd name="T16" fmla="*/ 12 w 52"/>
                <a:gd name="T17" fmla="*/ 30 h 52"/>
                <a:gd name="T18" fmla="*/ 12 w 52"/>
                <a:gd name="T19" fmla="*/ 30 h 52"/>
                <a:gd name="T20" fmla="*/ 14 w 52"/>
                <a:gd name="T21" fmla="*/ 34 h 52"/>
                <a:gd name="T22" fmla="*/ 14 w 52"/>
                <a:gd name="T23" fmla="*/ 34 h 52"/>
                <a:gd name="T24" fmla="*/ 18 w 52"/>
                <a:gd name="T25" fmla="*/ 36 h 52"/>
                <a:gd name="T26" fmla="*/ 18 w 52"/>
                <a:gd name="T27" fmla="*/ 36 h 52"/>
                <a:gd name="T28" fmla="*/ 22 w 52"/>
                <a:gd name="T29" fmla="*/ 36 h 52"/>
                <a:gd name="T30" fmla="*/ 22 w 52"/>
                <a:gd name="T31" fmla="*/ 36 h 52"/>
                <a:gd name="T32" fmla="*/ 26 w 52"/>
                <a:gd name="T33" fmla="*/ 36 h 52"/>
                <a:gd name="T34" fmla="*/ 48 w 52"/>
                <a:gd name="T35" fmla="*/ 24 h 52"/>
                <a:gd name="T36" fmla="*/ 52 w 52"/>
                <a:gd name="T37" fmla="*/ 32 h 52"/>
                <a:gd name="T38" fmla="*/ 16 w 52"/>
                <a:gd name="T39" fmla="*/ 52 h 52"/>
                <a:gd name="T40" fmla="*/ 12 w 52"/>
                <a:gd name="T41" fmla="*/ 46 h 52"/>
                <a:gd name="T42" fmla="*/ 18 w 52"/>
                <a:gd name="T43" fmla="*/ 42 h 52"/>
                <a:gd name="T44" fmla="*/ 18 w 52"/>
                <a:gd name="T45" fmla="*/ 42 h 52"/>
                <a:gd name="T46" fmla="*/ 14 w 52"/>
                <a:gd name="T47" fmla="*/ 42 h 52"/>
                <a:gd name="T48" fmla="*/ 10 w 52"/>
                <a:gd name="T49" fmla="*/ 38 h 52"/>
                <a:gd name="T50" fmla="*/ 10 w 52"/>
                <a:gd name="T51" fmla="*/ 38 h 52"/>
                <a:gd name="T52" fmla="*/ 6 w 52"/>
                <a:gd name="T53" fmla="*/ 36 h 52"/>
                <a:gd name="T54" fmla="*/ 2 w 52"/>
                <a:gd name="T55" fmla="*/ 32 h 52"/>
                <a:gd name="T56" fmla="*/ 2 w 52"/>
                <a:gd name="T57" fmla="*/ 32 h 52"/>
                <a:gd name="T58" fmla="*/ 0 w 52"/>
                <a:gd name="T59" fmla="*/ 26 h 52"/>
                <a:gd name="T60" fmla="*/ 0 w 52"/>
                <a:gd name="T61" fmla="*/ 26 h 52"/>
                <a:gd name="T62" fmla="*/ 2 w 52"/>
                <a:gd name="T63" fmla="*/ 20 h 52"/>
                <a:gd name="T64" fmla="*/ 2 w 52"/>
                <a:gd name="T65" fmla="*/ 20 h 52"/>
                <a:gd name="T66" fmla="*/ 6 w 52"/>
                <a:gd name="T67" fmla="*/ 16 h 52"/>
                <a:gd name="T68" fmla="*/ 6 w 52"/>
                <a:gd name="T69" fmla="*/ 16 h 52"/>
                <a:gd name="T70" fmla="*/ 12 w 52"/>
                <a:gd name="T71" fmla="*/ 12 h 52"/>
                <a:gd name="T72" fmla="*/ 32 w 52"/>
                <a:gd name="T73" fmla="*/ 0 h 52"/>
                <a:gd name="T74" fmla="*/ 32 w 52"/>
                <a:gd name="T7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2" h="52">
                  <a:moveTo>
                    <a:pt x="32" y="0"/>
                  </a:moveTo>
                  <a:lnTo>
                    <a:pt x="38" y="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4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6" y="36"/>
                  </a:lnTo>
                  <a:lnTo>
                    <a:pt x="48" y="24"/>
                  </a:lnTo>
                  <a:lnTo>
                    <a:pt x="52" y="32"/>
                  </a:lnTo>
                  <a:lnTo>
                    <a:pt x="16" y="52"/>
                  </a:lnTo>
                  <a:lnTo>
                    <a:pt x="12" y="46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14" y="42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6" y="36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12" y="12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22"/>
            <p:cNvSpPr>
              <a:spLocks noEditPoints="1"/>
            </p:cNvSpPr>
            <p:nvPr/>
          </p:nvSpPr>
          <p:spPr bwMode="auto">
            <a:xfrm>
              <a:off x="5481109" y="4070823"/>
              <a:ext cx="158750" cy="146050"/>
            </a:xfrm>
            <a:custGeom>
              <a:avLst/>
              <a:gdLst>
                <a:gd name="T0" fmla="*/ 28 w 100"/>
                <a:gd name="T1" fmla="*/ 10 h 92"/>
                <a:gd name="T2" fmla="*/ 48 w 100"/>
                <a:gd name="T3" fmla="*/ 2 h 92"/>
                <a:gd name="T4" fmla="*/ 56 w 100"/>
                <a:gd name="T5" fmla="*/ 0 h 92"/>
                <a:gd name="T6" fmla="*/ 66 w 100"/>
                <a:gd name="T7" fmla="*/ 2 h 92"/>
                <a:gd name="T8" fmla="*/ 82 w 100"/>
                <a:gd name="T9" fmla="*/ 8 h 92"/>
                <a:gd name="T10" fmla="*/ 88 w 100"/>
                <a:gd name="T11" fmla="*/ 14 h 92"/>
                <a:gd name="T12" fmla="*/ 94 w 100"/>
                <a:gd name="T13" fmla="*/ 22 h 92"/>
                <a:gd name="T14" fmla="*/ 100 w 100"/>
                <a:gd name="T15" fmla="*/ 38 h 92"/>
                <a:gd name="T16" fmla="*/ 100 w 100"/>
                <a:gd name="T17" fmla="*/ 46 h 92"/>
                <a:gd name="T18" fmla="*/ 96 w 100"/>
                <a:gd name="T19" fmla="*/ 56 h 92"/>
                <a:gd name="T20" fmla="*/ 88 w 100"/>
                <a:gd name="T21" fmla="*/ 72 h 92"/>
                <a:gd name="T22" fmla="*/ 80 w 100"/>
                <a:gd name="T23" fmla="*/ 78 h 92"/>
                <a:gd name="T24" fmla="*/ 72 w 100"/>
                <a:gd name="T25" fmla="*/ 84 h 92"/>
                <a:gd name="T26" fmla="*/ 52 w 100"/>
                <a:gd name="T27" fmla="*/ 92 h 92"/>
                <a:gd name="T28" fmla="*/ 42 w 100"/>
                <a:gd name="T29" fmla="*/ 92 h 92"/>
                <a:gd name="T30" fmla="*/ 32 w 100"/>
                <a:gd name="T31" fmla="*/ 92 h 92"/>
                <a:gd name="T32" fmla="*/ 16 w 100"/>
                <a:gd name="T33" fmla="*/ 86 h 92"/>
                <a:gd name="T34" fmla="*/ 10 w 100"/>
                <a:gd name="T35" fmla="*/ 80 h 92"/>
                <a:gd name="T36" fmla="*/ 4 w 100"/>
                <a:gd name="T37" fmla="*/ 72 h 92"/>
                <a:gd name="T38" fmla="*/ 0 w 100"/>
                <a:gd name="T39" fmla="*/ 56 h 92"/>
                <a:gd name="T40" fmla="*/ 0 w 100"/>
                <a:gd name="T41" fmla="*/ 48 h 92"/>
                <a:gd name="T42" fmla="*/ 2 w 100"/>
                <a:gd name="T43" fmla="*/ 38 h 92"/>
                <a:gd name="T44" fmla="*/ 12 w 100"/>
                <a:gd name="T45" fmla="*/ 22 h 92"/>
                <a:gd name="T46" fmla="*/ 18 w 100"/>
                <a:gd name="T47" fmla="*/ 16 h 92"/>
                <a:gd name="T48" fmla="*/ 28 w 100"/>
                <a:gd name="T49" fmla="*/ 10 h 92"/>
                <a:gd name="T50" fmla="*/ 38 w 100"/>
                <a:gd name="T51" fmla="*/ 26 h 92"/>
                <a:gd name="T52" fmla="*/ 26 w 100"/>
                <a:gd name="T53" fmla="*/ 34 h 92"/>
                <a:gd name="T54" fmla="*/ 20 w 100"/>
                <a:gd name="T55" fmla="*/ 44 h 92"/>
                <a:gd name="T56" fmla="*/ 16 w 100"/>
                <a:gd name="T57" fmla="*/ 54 h 92"/>
                <a:gd name="T58" fmla="*/ 20 w 100"/>
                <a:gd name="T59" fmla="*/ 64 h 92"/>
                <a:gd name="T60" fmla="*/ 22 w 100"/>
                <a:gd name="T61" fmla="*/ 68 h 92"/>
                <a:gd name="T62" fmla="*/ 26 w 100"/>
                <a:gd name="T63" fmla="*/ 72 h 92"/>
                <a:gd name="T64" fmla="*/ 36 w 100"/>
                <a:gd name="T65" fmla="*/ 74 h 92"/>
                <a:gd name="T66" fmla="*/ 48 w 100"/>
                <a:gd name="T67" fmla="*/ 74 h 92"/>
                <a:gd name="T68" fmla="*/ 62 w 100"/>
                <a:gd name="T69" fmla="*/ 68 h 92"/>
                <a:gd name="T70" fmla="*/ 72 w 100"/>
                <a:gd name="T71" fmla="*/ 60 h 92"/>
                <a:gd name="T72" fmla="*/ 80 w 100"/>
                <a:gd name="T73" fmla="*/ 50 h 92"/>
                <a:gd name="T74" fmla="*/ 82 w 100"/>
                <a:gd name="T75" fmla="*/ 40 h 92"/>
                <a:gd name="T76" fmla="*/ 78 w 100"/>
                <a:gd name="T77" fmla="*/ 30 h 92"/>
                <a:gd name="T78" fmla="*/ 76 w 100"/>
                <a:gd name="T79" fmla="*/ 26 h 92"/>
                <a:gd name="T80" fmla="*/ 72 w 100"/>
                <a:gd name="T81" fmla="*/ 22 h 92"/>
                <a:gd name="T82" fmla="*/ 62 w 100"/>
                <a:gd name="T83" fmla="*/ 20 h 92"/>
                <a:gd name="T84" fmla="*/ 50 w 100"/>
                <a:gd name="T85" fmla="*/ 20 h 92"/>
                <a:gd name="T86" fmla="*/ 38 w 100"/>
                <a:gd name="T87" fmla="*/ 2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0" h="92">
                  <a:moveTo>
                    <a:pt x="28" y="10"/>
                  </a:moveTo>
                  <a:lnTo>
                    <a:pt x="28" y="10"/>
                  </a:lnTo>
                  <a:lnTo>
                    <a:pt x="38" y="4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6" y="0"/>
                  </a:lnTo>
                  <a:lnTo>
                    <a:pt x="66" y="2"/>
                  </a:lnTo>
                  <a:lnTo>
                    <a:pt x="66" y="2"/>
                  </a:lnTo>
                  <a:lnTo>
                    <a:pt x="74" y="4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8" y="14"/>
                  </a:lnTo>
                  <a:lnTo>
                    <a:pt x="94" y="22"/>
                  </a:lnTo>
                  <a:lnTo>
                    <a:pt x="94" y="22"/>
                  </a:lnTo>
                  <a:lnTo>
                    <a:pt x="98" y="30"/>
                  </a:lnTo>
                  <a:lnTo>
                    <a:pt x="100" y="38"/>
                  </a:lnTo>
                  <a:lnTo>
                    <a:pt x="100" y="38"/>
                  </a:lnTo>
                  <a:lnTo>
                    <a:pt x="100" y="46"/>
                  </a:lnTo>
                  <a:lnTo>
                    <a:pt x="96" y="56"/>
                  </a:lnTo>
                  <a:lnTo>
                    <a:pt x="96" y="56"/>
                  </a:lnTo>
                  <a:lnTo>
                    <a:pt x="92" y="64"/>
                  </a:lnTo>
                  <a:lnTo>
                    <a:pt x="88" y="72"/>
                  </a:lnTo>
                  <a:lnTo>
                    <a:pt x="88" y="72"/>
                  </a:lnTo>
                  <a:lnTo>
                    <a:pt x="80" y="78"/>
                  </a:lnTo>
                  <a:lnTo>
                    <a:pt x="72" y="84"/>
                  </a:lnTo>
                  <a:lnTo>
                    <a:pt x="72" y="84"/>
                  </a:lnTo>
                  <a:lnTo>
                    <a:pt x="62" y="90"/>
                  </a:lnTo>
                  <a:lnTo>
                    <a:pt x="52" y="92"/>
                  </a:lnTo>
                  <a:lnTo>
                    <a:pt x="52" y="92"/>
                  </a:lnTo>
                  <a:lnTo>
                    <a:pt x="42" y="92"/>
                  </a:lnTo>
                  <a:lnTo>
                    <a:pt x="32" y="92"/>
                  </a:lnTo>
                  <a:lnTo>
                    <a:pt x="32" y="92"/>
                  </a:lnTo>
                  <a:lnTo>
                    <a:pt x="24" y="90"/>
                  </a:lnTo>
                  <a:lnTo>
                    <a:pt x="16" y="86"/>
                  </a:lnTo>
                  <a:lnTo>
                    <a:pt x="16" y="86"/>
                  </a:lnTo>
                  <a:lnTo>
                    <a:pt x="10" y="80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48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6" y="30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8" y="16"/>
                  </a:lnTo>
                  <a:lnTo>
                    <a:pt x="28" y="10"/>
                  </a:lnTo>
                  <a:lnTo>
                    <a:pt x="28" y="10"/>
                  </a:lnTo>
                  <a:close/>
                  <a:moveTo>
                    <a:pt x="38" y="26"/>
                  </a:moveTo>
                  <a:lnTo>
                    <a:pt x="38" y="2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8" y="60"/>
                  </a:lnTo>
                  <a:lnTo>
                    <a:pt x="20" y="64"/>
                  </a:lnTo>
                  <a:lnTo>
                    <a:pt x="20" y="64"/>
                  </a:lnTo>
                  <a:lnTo>
                    <a:pt x="22" y="68"/>
                  </a:lnTo>
                  <a:lnTo>
                    <a:pt x="26" y="72"/>
                  </a:lnTo>
                  <a:lnTo>
                    <a:pt x="26" y="72"/>
                  </a:lnTo>
                  <a:lnTo>
                    <a:pt x="36" y="74"/>
                  </a:lnTo>
                  <a:lnTo>
                    <a:pt x="36" y="74"/>
                  </a:lnTo>
                  <a:lnTo>
                    <a:pt x="48" y="74"/>
                  </a:lnTo>
                  <a:lnTo>
                    <a:pt x="48" y="74"/>
                  </a:lnTo>
                  <a:lnTo>
                    <a:pt x="62" y="68"/>
                  </a:lnTo>
                  <a:lnTo>
                    <a:pt x="62" y="68"/>
                  </a:lnTo>
                  <a:lnTo>
                    <a:pt x="72" y="60"/>
                  </a:lnTo>
                  <a:lnTo>
                    <a:pt x="72" y="6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2" y="40"/>
                  </a:lnTo>
                  <a:lnTo>
                    <a:pt x="82" y="40"/>
                  </a:lnTo>
                  <a:lnTo>
                    <a:pt x="82" y="34"/>
                  </a:lnTo>
                  <a:lnTo>
                    <a:pt x="78" y="30"/>
                  </a:lnTo>
                  <a:lnTo>
                    <a:pt x="78" y="30"/>
                  </a:lnTo>
                  <a:lnTo>
                    <a:pt x="76" y="26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62" y="20"/>
                  </a:lnTo>
                  <a:lnTo>
                    <a:pt x="62" y="20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38" y="26"/>
                  </a:lnTo>
                  <a:lnTo>
                    <a:pt x="3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23"/>
            <p:cNvSpPr>
              <a:spLocks/>
            </p:cNvSpPr>
            <p:nvPr/>
          </p:nvSpPr>
          <p:spPr bwMode="auto">
            <a:xfrm>
              <a:off x="5389034" y="3915248"/>
              <a:ext cx="206375" cy="165100"/>
            </a:xfrm>
            <a:custGeom>
              <a:avLst/>
              <a:gdLst>
                <a:gd name="T0" fmla="*/ 54 w 130"/>
                <a:gd name="T1" fmla="*/ 60 h 104"/>
                <a:gd name="T2" fmla="*/ 48 w 130"/>
                <a:gd name="T3" fmla="*/ 44 h 104"/>
                <a:gd name="T4" fmla="*/ 48 w 130"/>
                <a:gd name="T5" fmla="*/ 38 h 104"/>
                <a:gd name="T6" fmla="*/ 48 w 130"/>
                <a:gd name="T7" fmla="*/ 30 h 104"/>
                <a:gd name="T8" fmla="*/ 56 w 130"/>
                <a:gd name="T9" fmla="*/ 16 h 104"/>
                <a:gd name="T10" fmla="*/ 60 w 130"/>
                <a:gd name="T11" fmla="*/ 10 h 104"/>
                <a:gd name="T12" fmla="*/ 68 w 130"/>
                <a:gd name="T13" fmla="*/ 6 h 104"/>
                <a:gd name="T14" fmla="*/ 84 w 130"/>
                <a:gd name="T15" fmla="*/ 0 h 104"/>
                <a:gd name="T16" fmla="*/ 92 w 130"/>
                <a:gd name="T17" fmla="*/ 0 h 104"/>
                <a:gd name="T18" fmla="*/ 98 w 130"/>
                <a:gd name="T19" fmla="*/ 2 h 104"/>
                <a:gd name="T20" fmla="*/ 112 w 130"/>
                <a:gd name="T21" fmla="*/ 10 h 104"/>
                <a:gd name="T22" fmla="*/ 118 w 130"/>
                <a:gd name="T23" fmla="*/ 16 h 104"/>
                <a:gd name="T24" fmla="*/ 124 w 130"/>
                <a:gd name="T25" fmla="*/ 24 h 104"/>
                <a:gd name="T26" fmla="*/ 130 w 130"/>
                <a:gd name="T27" fmla="*/ 46 h 104"/>
                <a:gd name="T28" fmla="*/ 130 w 130"/>
                <a:gd name="T29" fmla="*/ 58 h 104"/>
                <a:gd name="T30" fmla="*/ 110 w 130"/>
                <a:gd name="T31" fmla="*/ 64 h 104"/>
                <a:gd name="T32" fmla="*/ 112 w 130"/>
                <a:gd name="T33" fmla="*/ 56 h 104"/>
                <a:gd name="T34" fmla="*/ 114 w 130"/>
                <a:gd name="T35" fmla="*/ 48 h 104"/>
                <a:gd name="T36" fmla="*/ 110 w 130"/>
                <a:gd name="T37" fmla="*/ 32 h 104"/>
                <a:gd name="T38" fmla="*/ 104 w 130"/>
                <a:gd name="T39" fmla="*/ 24 h 104"/>
                <a:gd name="T40" fmla="*/ 96 w 130"/>
                <a:gd name="T41" fmla="*/ 20 h 104"/>
                <a:gd name="T42" fmla="*/ 78 w 130"/>
                <a:gd name="T43" fmla="*/ 22 h 104"/>
                <a:gd name="T44" fmla="*/ 70 w 130"/>
                <a:gd name="T45" fmla="*/ 28 h 104"/>
                <a:gd name="T46" fmla="*/ 66 w 130"/>
                <a:gd name="T47" fmla="*/ 36 h 104"/>
                <a:gd name="T48" fmla="*/ 66 w 130"/>
                <a:gd name="T49" fmla="*/ 46 h 104"/>
                <a:gd name="T50" fmla="*/ 68 w 130"/>
                <a:gd name="T51" fmla="*/ 54 h 104"/>
                <a:gd name="T52" fmla="*/ 72 w 130"/>
                <a:gd name="T53" fmla="*/ 58 h 104"/>
                <a:gd name="T54" fmla="*/ 78 w 130"/>
                <a:gd name="T55" fmla="*/ 62 h 104"/>
                <a:gd name="T56" fmla="*/ 90 w 130"/>
                <a:gd name="T57" fmla="*/ 66 h 104"/>
                <a:gd name="T58" fmla="*/ 98 w 130"/>
                <a:gd name="T59" fmla="*/ 80 h 104"/>
                <a:gd name="T60" fmla="*/ 94 w 130"/>
                <a:gd name="T61" fmla="*/ 82 h 104"/>
                <a:gd name="T62" fmla="*/ 86 w 130"/>
                <a:gd name="T63" fmla="*/ 86 h 104"/>
                <a:gd name="T64" fmla="*/ 74 w 130"/>
                <a:gd name="T65" fmla="*/ 88 h 104"/>
                <a:gd name="T66" fmla="*/ 62 w 130"/>
                <a:gd name="T67" fmla="*/ 94 h 104"/>
                <a:gd name="T68" fmla="*/ 0 w 130"/>
                <a:gd name="T69" fmla="*/ 54 h 104"/>
                <a:gd name="T70" fmla="*/ 38 w 130"/>
                <a:gd name="T71" fmla="*/ 84 h 104"/>
                <a:gd name="T72" fmla="*/ 70 w 130"/>
                <a:gd name="T73" fmla="*/ 72 h 104"/>
                <a:gd name="T74" fmla="*/ 60 w 130"/>
                <a:gd name="T75" fmla="*/ 68 h 104"/>
                <a:gd name="T76" fmla="*/ 54 w 130"/>
                <a:gd name="T77" fmla="*/ 6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104">
                  <a:moveTo>
                    <a:pt x="54" y="60"/>
                  </a:moveTo>
                  <a:lnTo>
                    <a:pt x="54" y="60"/>
                  </a:lnTo>
                  <a:lnTo>
                    <a:pt x="50" y="52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48" y="38"/>
                  </a:lnTo>
                  <a:lnTo>
                    <a:pt x="48" y="30"/>
                  </a:lnTo>
                  <a:lnTo>
                    <a:pt x="48" y="30"/>
                  </a:lnTo>
                  <a:lnTo>
                    <a:pt x="52" y="22"/>
                  </a:lnTo>
                  <a:lnTo>
                    <a:pt x="56" y="16"/>
                  </a:lnTo>
                  <a:lnTo>
                    <a:pt x="56" y="16"/>
                  </a:lnTo>
                  <a:lnTo>
                    <a:pt x="60" y="10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76" y="2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92" y="0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6" y="6"/>
                  </a:lnTo>
                  <a:lnTo>
                    <a:pt x="112" y="10"/>
                  </a:lnTo>
                  <a:lnTo>
                    <a:pt x="112" y="10"/>
                  </a:lnTo>
                  <a:lnTo>
                    <a:pt x="118" y="16"/>
                  </a:lnTo>
                  <a:lnTo>
                    <a:pt x="124" y="24"/>
                  </a:lnTo>
                  <a:lnTo>
                    <a:pt x="124" y="24"/>
                  </a:lnTo>
                  <a:lnTo>
                    <a:pt x="128" y="34"/>
                  </a:lnTo>
                  <a:lnTo>
                    <a:pt x="130" y="46"/>
                  </a:lnTo>
                  <a:lnTo>
                    <a:pt x="130" y="46"/>
                  </a:lnTo>
                  <a:lnTo>
                    <a:pt x="130" y="58"/>
                  </a:lnTo>
                  <a:lnTo>
                    <a:pt x="124" y="68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12" y="56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12" y="40"/>
                  </a:lnTo>
                  <a:lnTo>
                    <a:pt x="110" y="32"/>
                  </a:lnTo>
                  <a:lnTo>
                    <a:pt x="110" y="32"/>
                  </a:lnTo>
                  <a:lnTo>
                    <a:pt x="104" y="24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86" y="20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0" y="28"/>
                  </a:lnTo>
                  <a:lnTo>
                    <a:pt x="70" y="2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6" y="46"/>
                  </a:lnTo>
                  <a:lnTo>
                    <a:pt x="66" y="46"/>
                  </a:lnTo>
                  <a:lnTo>
                    <a:pt x="68" y="54"/>
                  </a:lnTo>
                  <a:lnTo>
                    <a:pt x="68" y="54"/>
                  </a:lnTo>
                  <a:lnTo>
                    <a:pt x="72" y="58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82" y="66"/>
                  </a:lnTo>
                  <a:lnTo>
                    <a:pt x="90" y="66"/>
                  </a:lnTo>
                  <a:lnTo>
                    <a:pt x="98" y="80"/>
                  </a:lnTo>
                  <a:lnTo>
                    <a:pt x="98" y="80"/>
                  </a:lnTo>
                  <a:lnTo>
                    <a:pt x="94" y="82"/>
                  </a:lnTo>
                  <a:lnTo>
                    <a:pt x="94" y="82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74" y="88"/>
                  </a:lnTo>
                  <a:lnTo>
                    <a:pt x="74" y="88"/>
                  </a:lnTo>
                  <a:lnTo>
                    <a:pt x="62" y="94"/>
                  </a:lnTo>
                  <a:lnTo>
                    <a:pt x="62" y="94"/>
                  </a:lnTo>
                  <a:lnTo>
                    <a:pt x="30" y="104"/>
                  </a:lnTo>
                  <a:lnTo>
                    <a:pt x="0" y="54"/>
                  </a:lnTo>
                  <a:lnTo>
                    <a:pt x="14" y="44"/>
                  </a:lnTo>
                  <a:lnTo>
                    <a:pt x="38" y="84"/>
                  </a:lnTo>
                  <a:lnTo>
                    <a:pt x="70" y="72"/>
                  </a:lnTo>
                  <a:lnTo>
                    <a:pt x="70" y="72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54" y="60"/>
                  </a:lnTo>
                  <a:lnTo>
                    <a:pt x="54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24"/>
            <p:cNvSpPr>
              <a:spLocks/>
            </p:cNvSpPr>
            <p:nvPr/>
          </p:nvSpPr>
          <p:spPr bwMode="auto">
            <a:xfrm>
              <a:off x="6370109" y="2419823"/>
              <a:ext cx="733425" cy="428625"/>
            </a:xfrm>
            <a:custGeom>
              <a:avLst/>
              <a:gdLst>
                <a:gd name="T0" fmla="*/ 416 w 462"/>
                <a:gd name="T1" fmla="*/ 234 h 270"/>
                <a:gd name="T2" fmla="*/ 416 w 462"/>
                <a:gd name="T3" fmla="*/ 234 h 270"/>
                <a:gd name="T4" fmla="*/ 372 w 462"/>
                <a:gd name="T5" fmla="*/ 192 h 270"/>
                <a:gd name="T6" fmla="*/ 326 w 462"/>
                <a:gd name="T7" fmla="*/ 156 h 270"/>
                <a:gd name="T8" fmla="*/ 276 w 462"/>
                <a:gd name="T9" fmla="*/ 122 h 270"/>
                <a:gd name="T10" fmla="*/ 224 w 462"/>
                <a:gd name="T11" fmla="*/ 92 h 270"/>
                <a:gd name="T12" fmla="*/ 172 w 462"/>
                <a:gd name="T13" fmla="*/ 66 h 270"/>
                <a:gd name="T14" fmla="*/ 116 w 462"/>
                <a:gd name="T15" fmla="*/ 44 h 270"/>
                <a:gd name="T16" fmla="*/ 58 w 462"/>
                <a:gd name="T17" fmla="*/ 26 h 270"/>
                <a:gd name="T18" fmla="*/ 0 w 462"/>
                <a:gd name="T19" fmla="*/ 14 h 270"/>
                <a:gd name="T20" fmla="*/ 0 w 462"/>
                <a:gd name="T21" fmla="*/ 0 h 270"/>
                <a:gd name="T22" fmla="*/ 0 w 462"/>
                <a:gd name="T23" fmla="*/ 0 h 270"/>
                <a:gd name="T24" fmla="*/ 60 w 462"/>
                <a:gd name="T25" fmla="*/ 14 h 270"/>
                <a:gd name="T26" fmla="*/ 118 w 462"/>
                <a:gd name="T27" fmla="*/ 34 h 270"/>
                <a:gd name="T28" fmla="*/ 174 w 462"/>
                <a:gd name="T29" fmla="*/ 56 h 270"/>
                <a:gd name="T30" fmla="*/ 230 w 462"/>
                <a:gd name="T31" fmla="*/ 82 h 270"/>
                <a:gd name="T32" fmla="*/ 282 w 462"/>
                <a:gd name="T33" fmla="*/ 112 h 270"/>
                <a:gd name="T34" fmla="*/ 332 w 462"/>
                <a:gd name="T35" fmla="*/ 146 h 270"/>
                <a:gd name="T36" fmla="*/ 380 w 462"/>
                <a:gd name="T37" fmla="*/ 184 h 270"/>
                <a:gd name="T38" fmla="*/ 424 w 462"/>
                <a:gd name="T39" fmla="*/ 224 h 270"/>
                <a:gd name="T40" fmla="*/ 444 w 462"/>
                <a:gd name="T41" fmla="*/ 208 h 270"/>
                <a:gd name="T42" fmla="*/ 462 w 462"/>
                <a:gd name="T43" fmla="*/ 270 h 270"/>
                <a:gd name="T44" fmla="*/ 398 w 462"/>
                <a:gd name="T45" fmla="*/ 252 h 270"/>
                <a:gd name="T46" fmla="*/ 416 w 462"/>
                <a:gd name="T47" fmla="*/ 234 h 270"/>
                <a:gd name="T48" fmla="*/ 416 w 462"/>
                <a:gd name="T49" fmla="*/ 23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2" h="270">
                  <a:moveTo>
                    <a:pt x="416" y="234"/>
                  </a:moveTo>
                  <a:lnTo>
                    <a:pt x="416" y="234"/>
                  </a:lnTo>
                  <a:lnTo>
                    <a:pt x="372" y="192"/>
                  </a:lnTo>
                  <a:lnTo>
                    <a:pt x="326" y="156"/>
                  </a:lnTo>
                  <a:lnTo>
                    <a:pt x="276" y="122"/>
                  </a:lnTo>
                  <a:lnTo>
                    <a:pt x="224" y="92"/>
                  </a:lnTo>
                  <a:lnTo>
                    <a:pt x="172" y="66"/>
                  </a:lnTo>
                  <a:lnTo>
                    <a:pt x="116" y="44"/>
                  </a:lnTo>
                  <a:lnTo>
                    <a:pt x="58" y="26"/>
                  </a:lnTo>
                  <a:lnTo>
                    <a:pt x="0" y="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60" y="14"/>
                  </a:lnTo>
                  <a:lnTo>
                    <a:pt x="118" y="34"/>
                  </a:lnTo>
                  <a:lnTo>
                    <a:pt x="174" y="56"/>
                  </a:lnTo>
                  <a:lnTo>
                    <a:pt x="230" y="82"/>
                  </a:lnTo>
                  <a:lnTo>
                    <a:pt x="282" y="112"/>
                  </a:lnTo>
                  <a:lnTo>
                    <a:pt x="332" y="146"/>
                  </a:lnTo>
                  <a:lnTo>
                    <a:pt x="380" y="184"/>
                  </a:lnTo>
                  <a:lnTo>
                    <a:pt x="424" y="224"/>
                  </a:lnTo>
                  <a:lnTo>
                    <a:pt x="444" y="208"/>
                  </a:lnTo>
                  <a:lnTo>
                    <a:pt x="462" y="270"/>
                  </a:lnTo>
                  <a:lnTo>
                    <a:pt x="398" y="252"/>
                  </a:lnTo>
                  <a:lnTo>
                    <a:pt x="416" y="234"/>
                  </a:lnTo>
                  <a:lnTo>
                    <a:pt x="416" y="234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25"/>
            <p:cNvSpPr>
              <a:spLocks/>
            </p:cNvSpPr>
            <p:nvPr/>
          </p:nvSpPr>
          <p:spPr bwMode="auto">
            <a:xfrm>
              <a:off x="7319434" y="3254848"/>
              <a:ext cx="117475" cy="949325"/>
            </a:xfrm>
            <a:custGeom>
              <a:avLst/>
              <a:gdLst>
                <a:gd name="T0" fmla="*/ 12 w 74"/>
                <a:gd name="T1" fmla="*/ 4 h 598"/>
                <a:gd name="T2" fmla="*/ 22 w 74"/>
                <a:gd name="T3" fmla="*/ 0 h 598"/>
                <a:gd name="T4" fmla="*/ 22 w 74"/>
                <a:gd name="T5" fmla="*/ 0 h 598"/>
                <a:gd name="T6" fmla="*/ 34 w 74"/>
                <a:gd name="T7" fmla="*/ 34 h 598"/>
                <a:gd name="T8" fmla="*/ 44 w 74"/>
                <a:gd name="T9" fmla="*/ 66 h 598"/>
                <a:gd name="T10" fmla="*/ 52 w 74"/>
                <a:gd name="T11" fmla="*/ 100 h 598"/>
                <a:gd name="T12" fmla="*/ 60 w 74"/>
                <a:gd name="T13" fmla="*/ 134 h 598"/>
                <a:gd name="T14" fmla="*/ 66 w 74"/>
                <a:gd name="T15" fmla="*/ 168 h 598"/>
                <a:gd name="T16" fmla="*/ 70 w 74"/>
                <a:gd name="T17" fmla="*/ 202 h 598"/>
                <a:gd name="T18" fmla="*/ 74 w 74"/>
                <a:gd name="T19" fmla="*/ 238 h 598"/>
                <a:gd name="T20" fmla="*/ 74 w 74"/>
                <a:gd name="T21" fmla="*/ 272 h 598"/>
                <a:gd name="T22" fmla="*/ 74 w 74"/>
                <a:gd name="T23" fmla="*/ 306 h 598"/>
                <a:gd name="T24" fmla="*/ 74 w 74"/>
                <a:gd name="T25" fmla="*/ 342 h 598"/>
                <a:gd name="T26" fmla="*/ 70 w 74"/>
                <a:gd name="T27" fmla="*/ 376 h 598"/>
                <a:gd name="T28" fmla="*/ 66 w 74"/>
                <a:gd name="T29" fmla="*/ 410 h 598"/>
                <a:gd name="T30" fmla="*/ 62 w 74"/>
                <a:gd name="T31" fmla="*/ 444 h 598"/>
                <a:gd name="T32" fmla="*/ 54 w 74"/>
                <a:gd name="T33" fmla="*/ 478 h 598"/>
                <a:gd name="T34" fmla="*/ 46 w 74"/>
                <a:gd name="T35" fmla="*/ 512 h 598"/>
                <a:gd name="T36" fmla="*/ 36 w 74"/>
                <a:gd name="T37" fmla="*/ 546 h 598"/>
                <a:gd name="T38" fmla="*/ 60 w 74"/>
                <a:gd name="T39" fmla="*/ 554 h 598"/>
                <a:gd name="T40" fmla="*/ 12 w 74"/>
                <a:gd name="T41" fmla="*/ 598 h 598"/>
                <a:gd name="T42" fmla="*/ 0 w 74"/>
                <a:gd name="T43" fmla="*/ 534 h 598"/>
                <a:gd name="T44" fmla="*/ 24 w 74"/>
                <a:gd name="T45" fmla="*/ 542 h 598"/>
                <a:gd name="T46" fmla="*/ 24 w 74"/>
                <a:gd name="T47" fmla="*/ 542 h 598"/>
                <a:gd name="T48" fmla="*/ 34 w 74"/>
                <a:gd name="T49" fmla="*/ 510 h 598"/>
                <a:gd name="T50" fmla="*/ 42 w 74"/>
                <a:gd name="T51" fmla="*/ 476 h 598"/>
                <a:gd name="T52" fmla="*/ 50 w 74"/>
                <a:gd name="T53" fmla="*/ 442 h 598"/>
                <a:gd name="T54" fmla="*/ 54 w 74"/>
                <a:gd name="T55" fmla="*/ 408 h 598"/>
                <a:gd name="T56" fmla="*/ 58 w 74"/>
                <a:gd name="T57" fmla="*/ 374 h 598"/>
                <a:gd name="T58" fmla="*/ 62 w 74"/>
                <a:gd name="T59" fmla="*/ 340 h 598"/>
                <a:gd name="T60" fmla="*/ 64 w 74"/>
                <a:gd name="T61" fmla="*/ 306 h 598"/>
                <a:gd name="T62" fmla="*/ 62 w 74"/>
                <a:gd name="T63" fmla="*/ 272 h 598"/>
                <a:gd name="T64" fmla="*/ 62 w 74"/>
                <a:gd name="T65" fmla="*/ 238 h 598"/>
                <a:gd name="T66" fmla="*/ 58 w 74"/>
                <a:gd name="T67" fmla="*/ 204 h 598"/>
                <a:gd name="T68" fmla="*/ 54 w 74"/>
                <a:gd name="T69" fmla="*/ 170 h 598"/>
                <a:gd name="T70" fmla="*/ 48 w 74"/>
                <a:gd name="T71" fmla="*/ 138 h 598"/>
                <a:gd name="T72" fmla="*/ 42 w 74"/>
                <a:gd name="T73" fmla="*/ 104 h 598"/>
                <a:gd name="T74" fmla="*/ 32 w 74"/>
                <a:gd name="T75" fmla="*/ 70 h 598"/>
                <a:gd name="T76" fmla="*/ 22 w 74"/>
                <a:gd name="T77" fmla="*/ 38 h 598"/>
                <a:gd name="T78" fmla="*/ 12 w 74"/>
                <a:gd name="T79" fmla="*/ 4 h 598"/>
                <a:gd name="T80" fmla="*/ 12 w 74"/>
                <a:gd name="T81" fmla="*/ 4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4" h="598">
                  <a:moveTo>
                    <a:pt x="12" y="4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34" y="34"/>
                  </a:lnTo>
                  <a:lnTo>
                    <a:pt x="44" y="66"/>
                  </a:lnTo>
                  <a:lnTo>
                    <a:pt x="52" y="100"/>
                  </a:lnTo>
                  <a:lnTo>
                    <a:pt x="60" y="134"/>
                  </a:lnTo>
                  <a:lnTo>
                    <a:pt x="66" y="168"/>
                  </a:lnTo>
                  <a:lnTo>
                    <a:pt x="70" y="202"/>
                  </a:lnTo>
                  <a:lnTo>
                    <a:pt x="74" y="238"/>
                  </a:lnTo>
                  <a:lnTo>
                    <a:pt x="74" y="272"/>
                  </a:lnTo>
                  <a:lnTo>
                    <a:pt x="74" y="306"/>
                  </a:lnTo>
                  <a:lnTo>
                    <a:pt x="74" y="342"/>
                  </a:lnTo>
                  <a:lnTo>
                    <a:pt x="70" y="376"/>
                  </a:lnTo>
                  <a:lnTo>
                    <a:pt x="66" y="410"/>
                  </a:lnTo>
                  <a:lnTo>
                    <a:pt x="62" y="444"/>
                  </a:lnTo>
                  <a:lnTo>
                    <a:pt x="54" y="478"/>
                  </a:lnTo>
                  <a:lnTo>
                    <a:pt x="46" y="512"/>
                  </a:lnTo>
                  <a:lnTo>
                    <a:pt x="36" y="546"/>
                  </a:lnTo>
                  <a:lnTo>
                    <a:pt x="60" y="554"/>
                  </a:lnTo>
                  <a:lnTo>
                    <a:pt x="12" y="598"/>
                  </a:lnTo>
                  <a:lnTo>
                    <a:pt x="0" y="534"/>
                  </a:lnTo>
                  <a:lnTo>
                    <a:pt x="24" y="542"/>
                  </a:lnTo>
                  <a:lnTo>
                    <a:pt x="24" y="542"/>
                  </a:lnTo>
                  <a:lnTo>
                    <a:pt x="34" y="510"/>
                  </a:lnTo>
                  <a:lnTo>
                    <a:pt x="42" y="476"/>
                  </a:lnTo>
                  <a:lnTo>
                    <a:pt x="50" y="442"/>
                  </a:lnTo>
                  <a:lnTo>
                    <a:pt x="54" y="408"/>
                  </a:lnTo>
                  <a:lnTo>
                    <a:pt x="58" y="374"/>
                  </a:lnTo>
                  <a:lnTo>
                    <a:pt x="62" y="340"/>
                  </a:lnTo>
                  <a:lnTo>
                    <a:pt x="64" y="306"/>
                  </a:lnTo>
                  <a:lnTo>
                    <a:pt x="62" y="272"/>
                  </a:lnTo>
                  <a:lnTo>
                    <a:pt x="62" y="238"/>
                  </a:lnTo>
                  <a:lnTo>
                    <a:pt x="58" y="204"/>
                  </a:lnTo>
                  <a:lnTo>
                    <a:pt x="54" y="170"/>
                  </a:lnTo>
                  <a:lnTo>
                    <a:pt x="48" y="138"/>
                  </a:lnTo>
                  <a:lnTo>
                    <a:pt x="42" y="104"/>
                  </a:lnTo>
                  <a:lnTo>
                    <a:pt x="32" y="70"/>
                  </a:lnTo>
                  <a:lnTo>
                    <a:pt x="22" y="38"/>
                  </a:lnTo>
                  <a:lnTo>
                    <a:pt x="12" y="4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126"/>
            <p:cNvSpPr>
              <a:spLocks/>
            </p:cNvSpPr>
            <p:nvPr/>
          </p:nvSpPr>
          <p:spPr bwMode="auto">
            <a:xfrm>
              <a:off x="6354234" y="4588348"/>
              <a:ext cx="746125" cy="450850"/>
            </a:xfrm>
            <a:custGeom>
              <a:avLst/>
              <a:gdLst>
                <a:gd name="T0" fmla="*/ 54 w 470"/>
                <a:gd name="T1" fmla="*/ 248 h 284"/>
                <a:gd name="T2" fmla="*/ 54 w 470"/>
                <a:gd name="T3" fmla="*/ 248 h 284"/>
                <a:gd name="T4" fmla="*/ 112 w 470"/>
                <a:gd name="T5" fmla="*/ 230 h 284"/>
                <a:gd name="T6" fmla="*/ 168 w 470"/>
                <a:gd name="T7" fmla="*/ 210 h 284"/>
                <a:gd name="T8" fmla="*/ 224 w 470"/>
                <a:gd name="T9" fmla="*/ 184 h 284"/>
                <a:gd name="T10" fmla="*/ 276 w 470"/>
                <a:gd name="T11" fmla="*/ 154 h 284"/>
                <a:gd name="T12" fmla="*/ 326 w 470"/>
                <a:gd name="T13" fmla="*/ 122 h 284"/>
                <a:gd name="T14" fmla="*/ 374 w 470"/>
                <a:gd name="T15" fmla="*/ 84 h 284"/>
                <a:gd name="T16" fmla="*/ 420 w 470"/>
                <a:gd name="T17" fmla="*/ 44 h 284"/>
                <a:gd name="T18" fmla="*/ 462 w 470"/>
                <a:gd name="T19" fmla="*/ 0 h 284"/>
                <a:gd name="T20" fmla="*/ 470 w 470"/>
                <a:gd name="T21" fmla="*/ 8 h 284"/>
                <a:gd name="T22" fmla="*/ 470 w 470"/>
                <a:gd name="T23" fmla="*/ 8 h 284"/>
                <a:gd name="T24" fmla="*/ 428 w 470"/>
                <a:gd name="T25" fmla="*/ 52 h 284"/>
                <a:gd name="T26" fmla="*/ 382 w 470"/>
                <a:gd name="T27" fmla="*/ 94 h 284"/>
                <a:gd name="T28" fmla="*/ 334 w 470"/>
                <a:gd name="T29" fmla="*/ 132 h 284"/>
                <a:gd name="T30" fmla="*/ 282 w 470"/>
                <a:gd name="T31" fmla="*/ 164 h 284"/>
                <a:gd name="T32" fmla="*/ 228 w 470"/>
                <a:gd name="T33" fmla="*/ 194 h 284"/>
                <a:gd name="T34" fmla="*/ 172 w 470"/>
                <a:gd name="T35" fmla="*/ 220 h 284"/>
                <a:gd name="T36" fmla="*/ 116 w 470"/>
                <a:gd name="T37" fmla="*/ 242 h 284"/>
                <a:gd name="T38" fmla="*/ 56 w 470"/>
                <a:gd name="T39" fmla="*/ 260 h 284"/>
                <a:gd name="T40" fmla="*/ 62 w 470"/>
                <a:gd name="T41" fmla="*/ 284 h 284"/>
                <a:gd name="T42" fmla="*/ 0 w 470"/>
                <a:gd name="T43" fmla="*/ 268 h 284"/>
                <a:gd name="T44" fmla="*/ 48 w 470"/>
                <a:gd name="T45" fmla="*/ 224 h 284"/>
                <a:gd name="T46" fmla="*/ 54 w 470"/>
                <a:gd name="T47" fmla="*/ 248 h 284"/>
                <a:gd name="T48" fmla="*/ 54 w 470"/>
                <a:gd name="T49" fmla="*/ 24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0" h="284">
                  <a:moveTo>
                    <a:pt x="54" y="248"/>
                  </a:moveTo>
                  <a:lnTo>
                    <a:pt x="54" y="248"/>
                  </a:lnTo>
                  <a:lnTo>
                    <a:pt x="112" y="230"/>
                  </a:lnTo>
                  <a:lnTo>
                    <a:pt x="168" y="210"/>
                  </a:lnTo>
                  <a:lnTo>
                    <a:pt x="224" y="184"/>
                  </a:lnTo>
                  <a:lnTo>
                    <a:pt x="276" y="154"/>
                  </a:lnTo>
                  <a:lnTo>
                    <a:pt x="326" y="122"/>
                  </a:lnTo>
                  <a:lnTo>
                    <a:pt x="374" y="84"/>
                  </a:lnTo>
                  <a:lnTo>
                    <a:pt x="420" y="44"/>
                  </a:lnTo>
                  <a:lnTo>
                    <a:pt x="462" y="0"/>
                  </a:lnTo>
                  <a:lnTo>
                    <a:pt x="470" y="8"/>
                  </a:lnTo>
                  <a:lnTo>
                    <a:pt x="470" y="8"/>
                  </a:lnTo>
                  <a:lnTo>
                    <a:pt x="428" y="52"/>
                  </a:lnTo>
                  <a:lnTo>
                    <a:pt x="382" y="94"/>
                  </a:lnTo>
                  <a:lnTo>
                    <a:pt x="334" y="132"/>
                  </a:lnTo>
                  <a:lnTo>
                    <a:pt x="282" y="164"/>
                  </a:lnTo>
                  <a:lnTo>
                    <a:pt x="228" y="194"/>
                  </a:lnTo>
                  <a:lnTo>
                    <a:pt x="172" y="220"/>
                  </a:lnTo>
                  <a:lnTo>
                    <a:pt x="116" y="242"/>
                  </a:lnTo>
                  <a:lnTo>
                    <a:pt x="56" y="260"/>
                  </a:lnTo>
                  <a:lnTo>
                    <a:pt x="62" y="284"/>
                  </a:lnTo>
                  <a:lnTo>
                    <a:pt x="0" y="268"/>
                  </a:lnTo>
                  <a:lnTo>
                    <a:pt x="48" y="224"/>
                  </a:lnTo>
                  <a:lnTo>
                    <a:pt x="54" y="248"/>
                  </a:lnTo>
                  <a:lnTo>
                    <a:pt x="54" y="248"/>
                  </a:lnTo>
                  <a:close/>
                </a:path>
              </a:pathLst>
            </a:custGeom>
            <a:solidFill>
              <a:srgbClr val="515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27"/>
            <p:cNvSpPr>
              <a:spLocks/>
            </p:cNvSpPr>
            <p:nvPr/>
          </p:nvSpPr>
          <p:spPr bwMode="auto">
            <a:xfrm>
              <a:off x="5128684" y="4585173"/>
              <a:ext cx="723900" cy="428625"/>
            </a:xfrm>
            <a:custGeom>
              <a:avLst/>
              <a:gdLst>
                <a:gd name="T0" fmla="*/ 44 w 456"/>
                <a:gd name="T1" fmla="*/ 38 h 270"/>
                <a:gd name="T2" fmla="*/ 44 w 456"/>
                <a:gd name="T3" fmla="*/ 38 h 270"/>
                <a:gd name="T4" fmla="*/ 88 w 456"/>
                <a:gd name="T5" fmla="*/ 78 h 270"/>
                <a:gd name="T6" fmla="*/ 134 w 456"/>
                <a:gd name="T7" fmla="*/ 114 h 270"/>
                <a:gd name="T8" fmla="*/ 182 w 456"/>
                <a:gd name="T9" fmla="*/ 148 h 270"/>
                <a:gd name="T10" fmla="*/ 234 w 456"/>
                <a:gd name="T11" fmla="*/ 178 h 270"/>
                <a:gd name="T12" fmla="*/ 286 w 456"/>
                <a:gd name="T13" fmla="*/ 204 h 270"/>
                <a:gd name="T14" fmla="*/ 342 w 456"/>
                <a:gd name="T15" fmla="*/ 226 h 270"/>
                <a:gd name="T16" fmla="*/ 398 w 456"/>
                <a:gd name="T17" fmla="*/ 244 h 270"/>
                <a:gd name="T18" fmla="*/ 456 w 456"/>
                <a:gd name="T19" fmla="*/ 258 h 270"/>
                <a:gd name="T20" fmla="*/ 454 w 456"/>
                <a:gd name="T21" fmla="*/ 270 h 270"/>
                <a:gd name="T22" fmla="*/ 454 w 456"/>
                <a:gd name="T23" fmla="*/ 270 h 270"/>
                <a:gd name="T24" fmla="*/ 394 w 456"/>
                <a:gd name="T25" fmla="*/ 256 h 270"/>
                <a:gd name="T26" fmla="*/ 338 w 456"/>
                <a:gd name="T27" fmla="*/ 238 h 270"/>
                <a:gd name="T28" fmla="*/ 282 w 456"/>
                <a:gd name="T29" fmla="*/ 214 h 270"/>
                <a:gd name="T30" fmla="*/ 228 w 456"/>
                <a:gd name="T31" fmla="*/ 188 h 270"/>
                <a:gd name="T32" fmla="*/ 176 w 456"/>
                <a:gd name="T33" fmla="*/ 158 h 270"/>
                <a:gd name="T34" fmla="*/ 126 w 456"/>
                <a:gd name="T35" fmla="*/ 124 h 270"/>
                <a:gd name="T36" fmla="*/ 80 w 456"/>
                <a:gd name="T37" fmla="*/ 86 h 270"/>
                <a:gd name="T38" fmla="*/ 36 w 456"/>
                <a:gd name="T39" fmla="*/ 46 h 270"/>
                <a:gd name="T40" fmla="*/ 18 w 456"/>
                <a:gd name="T41" fmla="*/ 64 h 270"/>
                <a:gd name="T42" fmla="*/ 0 w 456"/>
                <a:gd name="T43" fmla="*/ 0 h 270"/>
                <a:gd name="T44" fmla="*/ 62 w 456"/>
                <a:gd name="T45" fmla="*/ 20 h 270"/>
                <a:gd name="T46" fmla="*/ 44 w 456"/>
                <a:gd name="T47" fmla="*/ 38 h 270"/>
                <a:gd name="T48" fmla="*/ 44 w 456"/>
                <a:gd name="T49" fmla="*/ 38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6" h="270">
                  <a:moveTo>
                    <a:pt x="44" y="38"/>
                  </a:moveTo>
                  <a:lnTo>
                    <a:pt x="44" y="38"/>
                  </a:lnTo>
                  <a:lnTo>
                    <a:pt x="88" y="78"/>
                  </a:lnTo>
                  <a:lnTo>
                    <a:pt x="134" y="114"/>
                  </a:lnTo>
                  <a:lnTo>
                    <a:pt x="182" y="148"/>
                  </a:lnTo>
                  <a:lnTo>
                    <a:pt x="234" y="178"/>
                  </a:lnTo>
                  <a:lnTo>
                    <a:pt x="286" y="204"/>
                  </a:lnTo>
                  <a:lnTo>
                    <a:pt x="342" y="226"/>
                  </a:lnTo>
                  <a:lnTo>
                    <a:pt x="398" y="244"/>
                  </a:lnTo>
                  <a:lnTo>
                    <a:pt x="456" y="258"/>
                  </a:lnTo>
                  <a:lnTo>
                    <a:pt x="454" y="270"/>
                  </a:lnTo>
                  <a:lnTo>
                    <a:pt x="454" y="270"/>
                  </a:lnTo>
                  <a:lnTo>
                    <a:pt x="394" y="256"/>
                  </a:lnTo>
                  <a:lnTo>
                    <a:pt x="338" y="238"/>
                  </a:lnTo>
                  <a:lnTo>
                    <a:pt x="282" y="214"/>
                  </a:lnTo>
                  <a:lnTo>
                    <a:pt x="228" y="188"/>
                  </a:lnTo>
                  <a:lnTo>
                    <a:pt x="176" y="158"/>
                  </a:lnTo>
                  <a:lnTo>
                    <a:pt x="126" y="124"/>
                  </a:lnTo>
                  <a:lnTo>
                    <a:pt x="80" y="86"/>
                  </a:lnTo>
                  <a:lnTo>
                    <a:pt x="36" y="46"/>
                  </a:lnTo>
                  <a:lnTo>
                    <a:pt x="18" y="64"/>
                  </a:lnTo>
                  <a:lnTo>
                    <a:pt x="0" y="0"/>
                  </a:lnTo>
                  <a:lnTo>
                    <a:pt x="62" y="20"/>
                  </a:lnTo>
                  <a:lnTo>
                    <a:pt x="44" y="38"/>
                  </a:lnTo>
                  <a:lnTo>
                    <a:pt x="44" y="38"/>
                  </a:lnTo>
                  <a:close/>
                </a:path>
              </a:pathLst>
            </a:custGeom>
            <a:solidFill>
              <a:srgbClr val="518E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128"/>
            <p:cNvSpPr>
              <a:spLocks/>
            </p:cNvSpPr>
            <p:nvPr/>
          </p:nvSpPr>
          <p:spPr bwMode="auto">
            <a:xfrm>
              <a:off x="4795309" y="3232623"/>
              <a:ext cx="117475" cy="930275"/>
            </a:xfrm>
            <a:custGeom>
              <a:avLst/>
              <a:gdLst>
                <a:gd name="T0" fmla="*/ 60 w 74"/>
                <a:gd name="T1" fmla="*/ 582 h 586"/>
                <a:gd name="T2" fmla="*/ 48 w 74"/>
                <a:gd name="T3" fmla="*/ 586 h 586"/>
                <a:gd name="T4" fmla="*/ 48 w 74"/>
                <a:gd name="T5" fmla="*/ 586 h 586"/>
                <a:gd name="T6" fmla="*/ 38 w 74"/>
                <a:gd name="T7" fmla="*/ 554 h 586"/>
                <a:gd name="T8" fmla="*/ 28 w 74"/>
                <a:gd name="T9" fmla="*/ 522 h 586"/>
                <a:gd name="T10" fmla="*/ 20 w 74"/>
                <a:gd name="T11" fmla="*/ 488 h 586"/>
                <a:gd name="T12" fmla="*/ 12 w 74"/>
                <a:gd name="T13" fmla="*/ 456 h 586"/>
                <a:gd name="T14" fmla="*/ 8 w 74"/>
                <a:gd name="T15" fmla="*/ 422 h 586"/>
                <a:gd name="T16" fmla="*/ 4 w 74"/>
                <a:gd name="T17" fmla="*/ 388 h 586"/>
                <a:gd name="T18" fmla="*/ 0 w 74"/>
                <a:gd name="T19" fmla="*/ 354 h 586"/>
                <a:gd name="T20" fmla="*/ 0 w 74"/>
                <a:gd name="T21" fmla="*/ 320 h 586"/>
                <a:gd name="T22" fmla="*/ 0 w 74"/>
                <a:gd name="T23" fmla="*/ 286 h 586"/>
                <a:gd name="T24" fmla="*/ 2 w 74"/>
                <a:gd name="T25" fmla="*/ 252 h 586"/>
                <a:gd name="T26" fmla="*/ 4 w 74"/>
                <a:gd name="T27" fmla="*/ 218 h 586"/>
                <a:gd name="T28" fmla="*/ 8 w 74"/>
                <a:gd name="T29" fmla="*/ 184 h 586"/>
                <a:gd name="T30" fmla="*/ 14 w 74"/>
                <a:gd name="T31" fmla="*/ 150 h 586"/>
                <a:gd name="T32" fmla="*/ 20 w 74"/>
                <a:gd name="T33" fmla="*/ 118 h 586"/>
                <a:gd name="T34" fmla="*/ 30 w 74"/>
                <a:gd name="T35" fmla="*/ 84 h 586"/>
                <a:gd name="T36" fmla="*/ 40 w 74"/>
                <a:gd name="T37" fmla="*/ 52 h 586"/>
                <a:gd name="T38" fmla="*/ 14 w 74"/>
                <a:gd name="T39" fmla="*/ 44 h 586"/>
                <a:gd name="T40" fmla="*/ 62 w 74"/>
                <a:gd name="T41" fmla="*/ 0 h 586"/>
                <a:gd name="T42" fmla="*/ 74 w 74"/>
                <a:gd name="T43" fmla="*/ 64 h 586"/>
                <a:gd name="T44" fmla="*/ 50 w 74"/>
                <a:gd name="T45" fmla="*/ 56 h 586"/>
                <a:gd name="T46" fmla="*/ 50 w 74"/>
                <a:gd name="T47" fmla="*/ 56 h 586"/>
                <a:gd name="T48" fmla="*/ 42 w 74"/>
                <a:gd name="T49" fmla="*/ 88 h 586"/>
                <a:gd name="T50" fmla="*/ 32 w 74"/>
                <a:gd name="T51" fmla="*/ 120 h 586"/>
                <a:gd name="T52" fmla="*/ 26 w 74"/>
                <a:gd name="T53" fmla="*/ 154 h 586"/>
                <a:gd name="T54" fmla="*/ 20 w 74"/>
                <a:gd name="T55" fmla="*/ 186 h 586"/>
                <a:gd name="T56" fmla="*/ 16 w 74"/>
                <a:gd name="T57" fmla="*/ 220 h 586"/>
                <a:gd name="T58" fmla="*/ 14 w 74"/>
                <a:gd name="T59" fmla="*/ 254 h 586"/>
                <a:gd name="T60" fmla="*/ 12 w 74"/>
                <a:gd name="T61" fmla="*/ 286 h 586"/>
                <a:gd name="T62" fmla="*/ 12 w 74"/>
                <a:gd name="T63" fmla="*/ 320 h 586"/>
                <a:gd name="T64" fmla="*/ 12 w 74"/>
                <a:gd name="T65" fmla="*/ 354 h 586"/>
                <a:gd name="T66" fmla="*/ 16 w 74"/>
                <a:gd name="T67" fmla="*/ 386 h 586"/>
                <a:gd name="T68" fmla="*/ 20 w 74"/>
                <a:gd name="T69" fmla="*/ 420 h 586"/>
                <a:gd name="T70" fmla="*/ 24 w 74"/>
                <a:gd name="T71" fmla="*/ 452 h 586"/>
                <a:gd name="T72" fmla="*/ 32 w 74"/>
                <a:gd name="T73" fmla="*/ 486 h 586"/>
                <a:gd name="T74" fmla="*/ 40 w 74"/>
                <a:gd name="T75" fmla="*/ 518 h 586"/>
                <a:gd name="T76" fmla="*/ 48 w 74"/>
                <a:gd name="T77" fmla="*/ 550 h 586"/>
                <a:gd name="T78" fmla="*/ 60 w 74"/>
                <a:gd name="T79" fmla="*/ 582 h 586"/>
                <a:gd name="T80" fmla="*/ 60 w 74"/>
                <a:gd name="T81" fmla="*/ 58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4" h="586">
                  <a:moveTo>
                    <a:pt x="60" y="582"/>
                  </a:moveTo>
                  <a:lnTo>
                    <a:pt x="48" y="586"/>
                  </a:lnTo>
                  <a:lnTo>
                    <a:pt x="48" y="586"/>
                  </a:lnTo>
                  <a:lnTo>
                    <a:pt x="38" y="554"/>
                  </a:lnTo>
                  <a:lnTo>
                    <a:pt x="28" y="522"/>
                  </a:lnTo>
                  <a:lnTo>
                    <a:pt x="20" y="488"/>
                  </a:lnTo>
                  <a:lnTo>
                    <a:pt x="12" y="456"/>
                  </a:lnTo>
                  <a:lnTo>
                    <a:pt x="8" y="422"/>
                  </a:lnTo>
                  <a:lnTo>
                    <a:pt x="4" y="388"/>
                  </a:lnTo>
                  <a:lnTo>
                    <a:pt x="0" y="354"/>
                  </a:lnTo>
                  <a:lnTo>
                    <a:pt x="0" y="320"/>
                  </a:lnTo>
                  <a:lnTo>
                    <a:pt x="0" y="286"/>
                  </a:lnTo>
                  <a:lnTo>
                    <a:pt x="2" y="252"/>
                  </a:lnTo>
                  <a:lnTo>
                    <a:pt x="4" y="218"/>
                  </a:lnTo>
                  <a:lnTo>
                    <a:pt x="8" y="184"/>
                  </a:lnTo>
                  <a:lnTo>
                    <a:pt x="14" y="150"/>
                  </a:lnTo>
                  <a:lnTo>
                    <a:pt x="20" y="118"/>
                  </a:lnTo>
                  <a:lnTo>
                    <a:pt x="30" y="84"/>
                  </a:lnTo>
                  <a:lnTo>
                    <a:pt x="40" y="52"/>
                  </a:lnTo>
                  <a:lnTo>
                    <a:pt x="14" y="44"/>
                  </a:lnTo>
                  <a:lnTo>
                    <a:pt x="62" y="0"/>
                  </a:lnTo>
                  <a:lnTo>
                    <a:pt x="74" y="64"/>
                  </a:lnTo>
                  <a:lnTo>
                    <a:pt x="50" y="56"/>
                  </a:lnTo>
                  <a:lnTo>
                    <a:pt x="50" y="56"/>
                  </a:lnTo>
                  <a:lnTo>
                    <a:pt x="42" y="88"/>
                  </a:lnTo>
                  <a:lnTo>
                    <a:pt x="32" y="120"/>
                  </a:lnTo>
                  <a:lnTo>
                    <a:pt x="26" y="154"/>
                  </a:lnTo>
                  <a:lnTo>
                    <a:pt x="20" y="186"/>
                  </a:lnTo>
                  <a:lnTo>
                    <a:pt x="16" y="220"/>
                  </a:lnTo>
                  <a:lnTo>
                    <a:pt x="14" y="254"/>
                  </a:lnTo>
                  <a:lnTo>
                    <a:pt x="12" y="286"/>
                  </a:lnTo>
                  <a:lnTo>
                    <a:pt x="12" y="320"/>
                  </a:lnTo>
                  <a:lnTo>
                    <a:pt x="12" y="354"/>
                  </a:lnTo>
                  <a:lnTo>
                    <a:pt x="16" y="386"/>
                  </a:lnTo>
                  <a:lnTo>
                    <a:pt x="20" y="420"/>
                  </a:lnTo>
                  <a:lnTo>
                    <a:pt x="24" y="452"/>
                  </a:lnTo>
                  <a:lnTo>
                    <a:pt x="32" y="486"/>
                  </a:lnTo>
                  <a:lnTo>
                    <a:pt x="40" y="518"/>
                  </a:lnTo>
                  <a:lnTo>
                    <a:pt x="48" y="550"/>
                  </a:lnTo>
                  <a:lnTo>
                    <a:pt x="60" y="582"/>
                  </a:lnTo>
                  <a:lnTo>
                    <a:pt x="60" y="582"/>
                  </a:lnTo>
                  <a:close/>
                </a:path>
              </a:pathLst>
            </a:custGeom>
            <a:solidFill>
              <a:srgbClr val="5D7A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129"/>
            <p:cNvSpPr>
              <a:spLocks/>
            </p:cNvSpPr>
            <p:nvPr/>
          </p:nvSpPr>
          <p:spPr bwMode="auto">
            <a:xfrm>
              <a:off x="5144559" y="2394423"/>
              <a:ext cx="749300" cy="438150"/>
            </a:xfrm>
            <a:custGeom>
              <a:avLst/>
              <a:gdLst>
                <a:gd name="T0" fmla="*/ 418 w 472"/>
                <a:gd name="T1" fmla="*/ 36 h 276"/>
                <a:gd name="T2" fmla="*/ 418 w 472"/>
                <a:gd name="T3" fmla="*/ 36 h 276"/>
                <a:gd name="T4" fmla="*/ 360 w 472"/>
                <a:gd name="T5" fmla="*/ 52 h 276"/>
                <a:gd name="T6" fmla="*/ 304 w 472"/>
                <a:gd name="T7" fmla="*/ 74 h 276"/>
                <a:gd name="T8" fmla="*/ 250 w 472"/>
                <a:gd name="T9" fmla="*/ 98 h 276"/>
                <a:gd name="T10" fmla="*/ 196 w 472"/>
                <a:gd name="T11" fmla="*/ 126 h 276"/>
                <a:gd name="T12" fmla="*/ 146 w 472"/>
                <a:gd name="T13" fmla="*/ 158 h 276"/>
                <a:gd name="T14" fmla="*/ 98 w 472"/>
                <a:gd name="T15" fmla="*/ 194 h 276"/>
                <a:gd name="T16" fmla="*/ 52 w 472"/>
                <a:gd name="T17" fmla="*/ 234 h 276"/>
                <a:gd name="T18" fmla="*/ 10 w 472"/>
                <a:gd name="T19" fmla="*/ 276 h 276"/>
                <a:gd name="T20" fmla="*/ 0 w 472"/>
                <a:gd name="T21" fmla="*/ 268 h 276"/>
                <a:gd name="T22" fmla="*/ 0 w 472"/>
                <a:gd name="T23" fmla="*/ 268 h 276"/>
                <a:gd name="T24" fmla="*/ 44 w 472"/>
                <a:gd name="T25" fmla="*/ 226 h 276"/>
                <a:gd name="T26" fmla="*/ 90 w 472"/>
                <a:gd name="T27" fmla="*/ 186 h 276"/>
                <a:gd name="T28" fmla="*/ 138 w 472"/>
                <a:gd name="T29" fmla="*/ 150 h 276"/>
                <a:gd name="T30" fmla="*/ 190 w 472"/>
                <a:gd name="T31" fmla="*/ 116 h 276"/>
                <a:gd name="T32" fmla="*/ 244 w 472"/>
                <a:gd name="T33" fmla="*/ 88 h 276"/>
                <a:gd name="T34" fmla="*/ 300 w 472"/>
                <a:gd name="T35" fmla="*/ 62 h 276"/>
                <a:gd name="T36" fmla="*/ 356 w 472"/>
                <a:gd name="T37" fmla="*/ 42 h 276"/>
                <a:gd name="T38" fmla="*/ 416 w 472"/>
                <a:gd name="T39" fmla="*/ 24 h 276"/>
                <a:gd name="T40" fmla="*/ 410 w 472"/>
                <a:gd name="T41" fmla="*/ 0 h 276"/>
                <a:gd name="T42" fmla="*/ 472 w 472"/>
                <a:gd name="T43" fmla="*/ 18 h 276"/>
                <a:gd name="T44" fmla="*/ 424 w 472"/>
                <a:gd name="T45" fmla="*/ 62 h 276"/>
                <a:gd name="T46" fmla="*/ 418 w 472"/>
                <a:gd name="T47" fmla="*/ 36 h 276"/>
                <a:gd name="T48" fmla="*/ 418 w 472"/>
                <a:gd name="T49" fmla="*/ 3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2" h="276">
                  <a:moveTo>
                    <a:pt x="418" y="36"/>
                  </a:moveTo>
                  <a:lnTo>
                    <a:pt x="418" y="36"/>
                  </a:lnTo>
                  <a:lnTo>
                    <a:pt x="360" y="52"/>
                  </a:lnTo>
                  <a:lnTo>
                    <a:pt x="304" y="74"/>
                  </a:lnTo>
                  <a:lnTo>
                    <a:pt x="250" y="98"/>
                  </a:lnTo>
                  <a:lnTo>
                    <a:pt x="196" y="126"/>
                  </a:lnTo>
                  <a:lnTo>
                    <a:pt x="146" y="158"/>
                  </a:lnTo>
                  <a:lnTo>
                    <a:pt x="98" y="194"/>
                  </a:lnTo>
                  <a:lnTo>
                    <a:pt x="52" y="234"/>
                  </a:lnTo>
                  <a:lnTo>
                    <a:pt x="10" y="276"/>
                  </a:lnTo>
                  <a:lnTo>
                    <a:pt x="0" y="268"/>
                  </a:lnTo>
                  <a:lnTo>
                    <a:pt x="0" y="268"/>
                  </a:lnTo>
                  <a:lnTo>
                    <a:pt x="44" y="226"/>
                  </a:lnTo>
                  <a:lnTo>
                    <a:pt x="90" y="186"/>
                  </a:lnTo>
                  <a:lnTo>
                    <a:pt x="138" y="150"/>
                  </a:lnTo>
                  <a:lnTo>
                    <a:pt x="190" y="116"/>
                  </a:lnTo>
                  <a:lnTo>
                    <a:pt x="244" y="88"/>
                  </a:lnTo>
                  <a:lnTo>
                    <a:pt x="300" y="62"/>
                  </a:lnTo>
                  <a:lnTo>
                    <a:pt x="356" y="42"/>
                  </a:lnTo>
                  <a:lnTo>
                    <a:pt x="416" y="24"/>
                  </a:lnTo>
                  <a:lnTo>
                    <a:pt x="410" y="0"/>
                  </a:lnTo>
                  <a:lnTo>
                    <a:pt x="472" y="18"/>
                  </a:lnTo>
                  <a:lnTo>
                    <a:pt x="424" y="62"/>
                  </a:lnTo>
                  <a:lnTo>
                    <a:pt x="418" y="36"/>
                  </a:lnTo>
                  <a:lnTo>
                    <a:pt x="418" y="36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4" name="文本框 1"/>
          <p:cNvSpPr txBox="1"/>
          <p:nvPr/>
        </p:nvSpPr>
        <p:spPr>
          <a:xfrm>
            <a:off x="773815" y="1225054"/>
            <a:ext cx="10324797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135" name="组合 134"/>
          <p:cNvGrpSpPr/>
          <p:nvPr/>
        </p:nvGrpSpPr>
        <p:grpSpPr>
          <a:xfrm>
            <a:off x="7543290" y="2247349"/>
            <a:ext cx="4236906" cy="1878718"/>
            <a:chOff x="670932" y="3593883"/>
            <a:chExt cx="3174486" cy="1878718"/>
          </a:xfrm>
        </p:grpSpPr>
        <p:sp>
          <p:nvSpPr>
            <p:cNvPr id="136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137" name="组合 136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138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139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140" name="组合 139"/>
          <p:cNvGrpSpPr/>
          <p:nvPr/>
        </p:nvGrpSpPr>
        <p:grpSpPr>
          <a:xfrm>
            <a:off x="7543290" y="3604546"/>
            <a:ext cx="4236906" cy="1878718"/>
            <a:chOff x="670932" y="3593883"/>
            <a:chExt cx="3174486" cy="1878718"/>
          </a:xfrm>
        </p:grpSpPr>
        <p:sp>
          <p:nvSpPr>
            <p:cNvPr id="141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142" name="组合 141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143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144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155" name="组合 154"/>
          <p:cNvGrpSpPr/>
          <p:nvPr/>
        </p:nvGrpSpPr>
        <p:grpSpPr>
          <a:xfrm>
            <a:off x="7543290" y="4909908"/>
            <a:ext cx="4236906" cy="1878718"/>
            <a:chOff x="670932" y="3593883"/>
            <a:chExt cx="3174486" cy="1878718"/>
          </a:xfrm>
        </p:grpSpPr>
        <p:sp>
          <p:nvSpPr>
            <p:cNvPr id="156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157" name="组合 156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158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159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160" name="组合 159"/>
          <p:cNvGrpSpPr/>
          <p:nvPr/>
        </p:nvGrpSpPr>
        <p:grpSpPr>
          <a:xfrm>
            <a:off x="888197" y="2247349"/>
            <a:ext cx="4236906" cy="1878718"/>
            <a:chOff x="670932" y="3593883"/>
            <a:chExt cx="3174486" cy="1878718"/>
          </a:xfrm>
        </p:grpSpPr>
        <p:sp>
          <p:nvSpPr>
            <p:cNvPr id="161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162" name="组合 161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163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164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165" name="组合 164"/>
          <p:cNvGrpSpPr/>
          <p:nvPr/>
        </p:nvGrpSpPr>
        <p:grpSpPr>
          <a:xfrm>
            <a:off x="888197" y="3604546"/>
            <a:ext cx="4236906" cy="1878718"/>
            <a:chOff x="670932" y="3593883"/>
            <a:chExt cx="3174486" cy="1878718"/>
          </a:xfrm>
        </p:grpSpPr>
        <p:sp>
          <p:nvSpPr>
            <p:cNvPr id="166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167" name="组合 166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168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169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180" name="组合 179"/>
          <p:cNvGrpSpPr/>
          <p:nvPr/>
        </p:nvGrpSpPr>
        <p:grpSpPr>
          <a:xfrm>
            <a:off x="888197" y="4877024"/>
            <a:ext cx="4236906" cy="1878718"/>
            <a:chOff x="670932" y="3593883"/>
            <a:chExt cx="3174486" cy="1878718"/>
          </a:xfrm>
        </p:grpSpPr>
        <p:sp>
          <p:nvSpPr>
            <p:cNvPr id="181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Theme 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182" name="组合 181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183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184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pic>
        <p:nvPicPr>
          <p:cNvPr id="151" name="图片 15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41" b="5771"/>
          <a:stretch/>
        </p:blipFill>
        <p:spPr>
          <a:xfrm rot="10800000">
            <a:off x="9489817" y="-38705"/>
            <a:ext cx="2702183" cy="2839889"/>
          </a:xfrm>
          <a:prstGeom prst="rect">
            <a:avLst/>
          </a:prstGeom>
        </p:spPr>
      </p:pic>
      <p:pic>
        <p:nvPicPr>
          <p:cNvPr id="152" name="图片 15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258" t="9335" r="28046" b="56210"/>
          <a:stretch/>
        </p:blipFill>
        <p:spPr>
          <a:xfrm>
            <a:off x="8735977" y="289411"/>
            <a:ext cx="3218677" cy="2511773"/>
          </a:xfrm>
          <a:prstGeom prst="rect">
            <a:avLst/>
          </a:prstGeom>
        </p:spPr>
      </p:pic>
      <p:pic>
        <p:nvPicPr>
          <p:cNvPr id="153" name="图片 15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37" t="71515" r="19659" b="1905"/>
          <a:stretch/>
        </p:blipFill>
        <p:spPr>
          <a:xfrm>
            <a:off x="6070600" y="5496144"/>
            <a:ext cx="6121400" cy="1361856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1" y="8358"/>
            <a:ext cx="1074590" cy="1354775"/>
            <a:chOff x="0" y="8358"/>
            <a:chExt cx="1935804" cy="2440538"/>
          </a:xfrm>
        </p:grpSpPr>
        <p:pic>
          <p:nvPicPr>
            <p:cNvPr id="170" name="图片 16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9129" b="16970"/>
            <a:stretch/>
          </p:blipFill>
          <p:spPr>
            <a:xfrm>
              <a:off x="0" y="8358"/>
              <a:ext cx="1935804" cy="2440538"/>
            </a:xfrm>
            <a:prstGeom prst="rect">
              <a:avLst/>
            </a:prstGeom>
          </p:spPr>
        </p:pic>
        <p:pic>
          <p:nvPicPr>
            <p:cNvPr id="171" name="图片 17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3421" y="514657"/>
              <a:ext cx="1346112" cy="13461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74661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090791" y="2617498"/>
            <a:ext cx="7972954" cy="1780925"/>
            <a:chOff x="900113" y="2092325"/>
            <a:chExt cx="7064375" cy="1577975"/>
          </a:xfrm>
        </p:grpSpPr>
        <p:sp>
          <p:nvSpPr>
            <p:cNvPr id="18" name="Freeform 28"/>
            <p:cNvSpPr>
              <a:spLocks/>
            </p:cNvSpPr>
            <p:nvPr/>
          </p:nvSpPr>
          <p:spPr bwMode="auto">
            <a:xfrm>
              <a:off x="5294313" y="2092325"/>
              <a:ext cx="2670175" cy="1041400"/>
            </a:xfrm>
            <a:custGeom>
              <a:avLst/>
              <a:gdLst>
                <a:gd name="T0" fmla="*/ 0 w 1682"/>
                <a:gd name="T1" fmla="*/ 628 h 656"/>
                <a:gd name="T2" fmla="*/ 1578 w 1682"/>
                <a:gd name="T3" fmla="*/ 648 h 656"/>
                <a:gd name="T4" fmla="*/ 1596 w 1682"/>
                <a:gd name="T5" fmla="*/ 656 h 656"/>
                <a:gd name="T6" fmla="*/ 1674 w 1682"/>
                <a:gd name="T7" fmla="*/ 598 h 656"/>
                <a:gd name="T8" fmla="*/ 1682 w 1682"/>
                <a:gd name="T9" fmla="*/ 582 h 656"/>
                <a:gd name="T10" fmla="*/ 1616 w 1682"/>
                <a:gd name="T11" fmla="*/ 516 h 656"/>
                <a:gd name="T12" fmla="*/ 1596 w 1682"/>
                <a:gd name="T13" fmla="*/ 508 h 656"/>
                <a:gd name="T14" fmla="*/ 1554 w 1682"/>
                <a:gd name="T15" fmla="*/ 536 h 656"/>
                <a:gd name="T16" fmla="*/ 838 w 1682"/>
                <a:gd name="T17" fmla="*/ 534 h 656"/>
                <a:gd name="T18" fmla="*/ 774 w 1682"/>
                <a:gd name="T19" fmla="*/ 518 h 656"/>
                <a:gd name="T20" fmla="*/ 720 w 1682"/>
                <a:gd name="T21" fmla="*/ 484 h 656"/>
                <a:gd name="T22" fmla="*/ 678 w 1682"/>
                <a:gd name="T23" fmla="*/ 438 h 656"/>
                <a:gd name="T24" fmla="*/ 650 w 1682"/>
                <a:gd name="T25" fmla="*/ 380 h 656"/>
                <a:gd name="T26" fmla="*/ 640 w 1682"/>
                <a:gd name="T27" fmla="*/ 314 h 656"/>
                <a:gd name="T28" fmla="*/ 644 w 1682"/>
                <a:gd name="T29" fmla="*/ 270 h 656"/>
                <a:gd name="T30" fmla="*/ 666 w 1682"/>
                <a:gd name="T31" fmla="*/ 210 h 656"/>
                <a:gd name="T32" fmla="*/ 704 w 1682"/>
                <a:gd name="T33" fmla="*/ 158 h 656"/>
                <a:gd name="T34" fmla="*/ 756 w 1682"/>
                <a:gd name="T35" fmla="*/ 120 h 656"/>
                <a:gd name="T36" fmla="*/ 816 w 1682"/>
                <a:gd name="T37" fmla="*/ 98 h 656"/>
                <a:gd name="T38" fmla="*/ 860 w 1682"/>
                <a:gd name="T39" fmla="*/ 94 h 656"/>
                <a:gd name="T40" fmla="*/ 926 w 1682"/>
                <a:gd name="T41" fmla="*/ 104 h 656"/>
                <a:gd name="T42" fmla="*/ 984 w 1682"/>
                <a:gd name="T43" fmla="*/ 132 h 656"/>
                <a:gd name="T44" fmla="*/ 1030 w 1682"/>
                <a:gd name="T45" fmla="*/ 174 h 656"/>
                <a:gd name="T46" fmla="*/ 1064 w 1682"/>
                <a:gd name="T47" fmla="*/ 228 h 656"/>
                <a:gd name="T48" fmla="*/ 1080 w 1682"/>
                <a:gd name="T49" fmla="*/ 292 h 656"/>
                <a:gd name="T50" fmla="*/ 1078 w 1682"/>
                <a:gd name="T51" fmla="*/ 346 h 656"/>
                <a:gd name="T52" fmla="*/ 1046 w 1682"/>
                <a:gd name="T53" fmla="*/ 432 h 656"/>
                <a:gd name="T54" fmla="*/ 984 w 1682"/>
                <a:gd name="T55" fmla="*/ 496 h 656"/>
                <a:gd name="T56" fmla="*/ 1106 w 1682"/>
                <a:gd name="T57" fmla="*/ 512 h 656"/>
                <a:gd name="T58" fmla="*/ 1148 w 1682"/>
                <a:gd name="T59" fmla="*/ 444 h 656"/>
                <a:gd name="T60" fmla="*/ 1172 w 1682"/>
                <a:gd name="T61" fmla="*/ 368 h 656"/>
                <a:gd name="T62" fmla="*/ 1176 w 1682"/>
                <a:gd name="T63" fmla="*/ 314 h 656"/>
                <a:gd name="T64" fmla="*/ 1162 w 1682"/>
                <a:gd name="T65" fmla="*/ 220 h 656"/>
                <a:gd name="T66" fmla="*/ 1122 w 1682"/>
                <a:gd name="T67" fmla="*/ 138 h 656"/>
                <a:gd name="T68" fmla="*/ 1060 w 1682"/>
                <a:gd name="T69" fmla="*/ 72 h 656"/>
                <a:gd name="T70" fmla="*/ 984 w 1682"/>
                <a:gd name="T71" fmla="*/ 24 h 656"/>
                <a:gd name="T72" fmla="*/ 892 w 1682"/>
                <a:gd name="T73" fmla="*/ 0 h 656"/>
                <a:gd name="T74" fmla="*/ 828 w 1682"/>
                <a:gd name="T75" fmla="*/ 0 h 656"/>
                <a:gd name="T76" fmla="*/ 738 w 1682"/>
                <a:gd name="T77" fmla="*/ 24 h 656"/>
                <a:gd name="T78" fmla="*/ 660 w 1682"/>
                <a:gd name="T79" fmla="*/ 72 h 656"/>
                <a:gd name="T80" fmla="*/ 600 w 1682"/>
                <a:gd name="T81" fmla="*/ 138 h 656"/>
                <a:gd name="T82" fmla="*/ 560 w 1682"/>
                <a:gd name="T83" fmla="*/ 220 h 656"/>
                <a:gd name="T84" fmla="*/ 546 w 1682"/>
                <a:gd name="T85" fmla="*/ 314 h 656"/>
                <a:gd name="T86" fmla="*/ 552 w 1682"/>
                <a:gd name="T87" fmla="*/ 378 h 656"/>
                <a:gd name="T88" fmla="*/ 582 w 1682"/>
                <a:gd name="T89" fmla="*/ 464 h 656"/>
                <a:gd name="T90" fmla="*/ 636 w 1682"/>
                <a:gd name="T91" fmla="*/ 536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2" h="656">
                  <a:moveTo>
                    <a:pt x="636" y="536"/>
                  </a:moveTo>
                  <a:lnTo>
                    <a:pt x="0" y="536"/>
                  </a:lnTo>
                  <a:lnTo>
                    <a:pt x="0" y="628"/>
                  </a:lnTo>
                  <a:lnTo>
                    <a:pt x="0" y="628"/>
                  </a:lnTo>
                  <a:lnTo>
                    <a:pt x="1554" y="630"/>
                  </a:lnTo>
                  <a:lnTo>
                    <a:pt x="1578" y="648"/>
                  </a:lnTo>
                  <a:lnTo>
                    <a:pt x="1578" y="648"/>
                  </a:lnTo>
                  <a:lnTo>
                    <a:pt x="1586" y="654"/>
                  </a:lnTo>
                  <a:lnTo>
                    <a:pt x="1596" y="656"/>
                  </a:lnTo>
                  <a:lnTo>
                    <a:pt x="1606" y="654"/>
                  </a:lnTo>
                  <a:lnTo>
                    <a:pt x="1616" y="648"/>
                  </a:lnTo>
                  <a:lnTo>
                    <a:pt x="1674" y="598"/>
                  </a:lnTo>
                  <a:lnTo>
                    <a:pt x="1674" y="598"/>
                  </a:lnTo>
                  <a:lnTo>
                    <a:pt x="1680" y="590"/>
                  </a:lnTo>
                  <a:lnTo>
                    <a:pt x="1682" y="582"/>
                  </a:lnTo>
                  <a:lnTo>
                    <a:pt x="1680" y="574"/>
                  </a:lnTo>
                  <a:lnTo>
                    <a:pt x="1674" y="566"/>
                  </a:lnTo>
                  <a:lnTo>
                    <a:pt x="1616" y="516"/>
                  </a:lnTo>
                  <a:lnTo>
                    <a:pt x="1616" y="516"/>
                  </a:lnTo>
                  <a:lnTo>
                    <a:pt x="1606" y="510"/>
                  </a:lnTo>
                  <a:lnTo>
                    <a:pt x="1596" y="508"/>
                  </a:lnTo>
                  <a:lnTo>
                    <a:pt x="1586" y="510"/>
                  </a:lnTo>
                  <a:lnTo>
                    <a:pt x="1578" y="516"/>
                  </a:lnTo>
                  <a:lnTo>
                    <a:pt x="1554" y="536"/>
                  </a:lnTo>
                  <a:lnTo>
                    <a:pt x="860" y="534"/>
                  </a:lnTo>
                  <a:lnTo>
                    <a:pt x="860" y="534"/>
                  </a:lnTo>
                  <a:lnTo>
                    <a:pt x="838" y="534"/>
                  </a:lnTo>
                  <a:lnTo>
                    <a:pt x="816" y="530"/>
                  </a:lnTo>
                  <a:lnTo>
                    <a:pt x="796" y="524"/>
                  </a:lnTo>
                  <a:lnTo>
                    <a:pt x="774" y="518"/>
                  </a:lnTo>
                  <a:lnTo>
                    <a:pt x="756" y="508"/>
                  </a:lnTo>
                  <a:lnTo>
                    <a:pt x="738" y="498"/>
                  </a:lnTo>
                  <a:lnTo>
                    <a:pt x="720" y="484"/>
                  </a:lnTo>
                  <a:lnTo>
                    <a:pt x="704" y="470"/>
                  </a:lnTo>
                  <a:lnTo>
                    <a:pt x="690" y="454"/>
                  </a:lnTo>
                  <a:lnTo>
                    <a:pt x="678" y="438"/>
                  </a:lnTo>
                  <a:lnTo>
                    <a:pt x="666" y="420"/>
                  </a:lnTo>
                  <a:lnTo>
                    <a:pt x="658" y="400"/>
                  </a:lnTo>
                  <a:lnTo>
                    <a:pt x="650" y="380"/>
                  </a:lnTo>
                  <a:lnTo>
                    <a:pt x="644" y="358"/>
                  </a:lnTo>
                  <a:lnTo>
                    <a:pt x="642" y="336"/>
                  </a:lnTo>
                  <a:lnTo>
                    <a:pt x="640" y="314"/>
                  </a:lnTo>
                  <a:lnTo>
                    <a:pt x="640" y="314"/>
                  </a:lnTo>
                  <a:lnTo>
                    <a:pt x="642" y="292"/>
                  </a:lnTo>
                  <a:lnTo>
                    <a:pt x="644" y="270"/>
                  </a:lnTo>
                  <a:lnTo>
                    <a:pt x="650" y="248"/>
                  </a:lnTo>
                  <a:lnTo>
                    <a:pt x="658" y="228"/>
                  </a:lnTo>
                  <a:lnTo>
                    <a:pt x="666" y="210"/>
                  </a:lnTo>
                  <a:lnTo>
                    <a:pt x="678" y="192"/>
                  </a:lnTo>
                  <a:lnTo>
                    <a:pt x="690" y="174"/>
                  </a:lnTo>
                  <a:lnTo>
                    <a:pt x="704" y="158"/>
                  </a:lnTo>
                  <a:lnTo>
                    <a:pt x="720" y="144"/>
                  </a:lnTo>
                  <a:lnTo>
                    <a:pt x="738" y="132"/>
                  </a:lnTo>
                  <a:lnTo>
                    <a:pt x="756" y="120"/>
                  </a:lnTo>
                  <a:lnTo>
                    <a:pt x="774" y="112"/>
                  </a:lnTo>
                  <a:lnTo>
                    <a:pt x="796" y="104"/>
                  </a:lnTo>
                  <a:lnTo>
                    <a:pt x="816" y="98"/>
                  </a:lnTo>
                  <a:lnTo>
                    <a:pt x="838" y="96"/>
                  </a:lnTo>
                  <a:lnTo>
                    <a:pt x="860" y="94"/>
                  </a:lnTo>
                  <a:lnTo>
                    <a:pt x="860" y="94"/>
                  </a:lnTo>
                  <a:lnTo>
                    <a:pt x="884" y="96"/>
                  </a:lnTo>
                  <a:lnTo>
                    <a:pt x="906" y="98"/>
                  </a:lnTo>
                  <a:lnTo>
                    <a:pt x="926" y="104"/>
                  </a:lnTo>
                  <a:lnTo>
                    <a:pt x="946" y="112"/>
                  </a:lnTo>
                  <a:lnTo>
                    <a:pt x="966" y="120"/>
                  </a:lnTo>
                  <a:lnTo>
                    <a:pt x="984" y="132"/>
                  </a:lnTo>
                  <a:lnTo>
                    <a:pt x="1000" y="144"/>
                  </a:lnTo>
                  <a:lnTo>
                    <a:pt x="1016" y="158"/>
                  </a:lnTo>
                  <a:lnTo>
                    <a:pt x="1030" y="174"/>
                  </a:lnTo>
                  <a:lnTo>
                    <a:pt x="1044" y="192"/>
                  </a:lnTo>
                  <a:lnTo>
                    <a:pt x="1054" y="210"/>
                  </a:lnTo>
                  <a:lnTo>
                    <a:pt x="1064" y="228"/>
                  </a:lnTo>
                  <a:lnTo>
                    <a:pt x="1072" y="248"/>
                  </a:lnTo>
                  <a:lnTo>
                    <a:pt x="1076" y="270"/>
                  </a:lnTo>
                  <a:lnTo>
                    <a:pt x="1080" y="292"/>
                  </a:lnTo>
                  <a:lnTo>
                    <a:pt x="1080" y="314"/>
                  </a:lnTo>
                  <a:lnTo>
                    <a:pt x="1080" y="314"/>
                  </a:lnTo>
                  <a:lnTo>
                    <a:pt x="1078" y="346"/>
                  </a:lnTo>
                  <a:lnTo>
                    <a:pt x="1072" y="376"/>
                  </a:lnTo>
                  <a:lnTo>
                    <a:pt x="1062" y="406"/>
                  </a:lnTo>
                  <a:lnTo>
                    <a:pt x="1046" y="432"/>
                  </a:lnTo>
                  <a:lnTo>
                    <a:pt x="1030" y="456"/>
                  </a:lnTo>
                  <a:lnTo>
                    <a:pt x="1008" y="478"/>
                  </a:lnTo>
                  <a:lnTo>
                    <a:pt x="984" y="496"/>
                  </a:lnTo>
                  <a:lnTo>
                    <a:pt x="958" y="512"/>
                  </a:lnTo>
                  <a:lnTo>
                    <a:pt x="1106" y="512"/>
                  </a:lnTo>
                  <a:lnTo>
                    <a:pt x="1106" y="512"/>
                  </a:lnTo>
                  <a:lnTo>
                    <a:pt x="1122" y="490"/>
                  </a:lnTo>
                  <a:lnTo>
                    <a:pt x="1136" y="468"/>
                  </a:lnTo>
                  <a:lnTo>
                    <a:pt x="1148" y="444"/>
                  </a:lnTo>
                  <a:lnTo>
                    <a:pt x="1158" y="420"/>
                  </a:lnTo>
                  <a:lnTo>
                    <a:pt x="1166" y="394"/>
                  </a:lnTo>
                  <a:lnTo>
                    <a:pt x="1172" y="368"/>
                  </a:lnTo>
                  <a:lnTo>
                    <a:pt x="1174" y="342"/>
                  </a:lnTo>
                  <a:lnTo>
                    <a:pt x="1176" y="314"/>
                  </a:lnTo>
                  <a:lnTo>
                    <a:pt x="1176" y="314"/>
                  </a:lnTo>
                  <a:lnTo>
                    <a:pt x="1174" y="282"/>
                  </a:lnTo>
                  <a:lnTo>
                    <a:pt x="1170" y="250"/>
                  </a:lnTo>
                  <a:lnTo>
                    <a:pt x="1162" y="220"/>
                  </a:lnTo>
                  <a:lnTo>
                    <a:pt x="1150" y="192"/>
                  </a:lnTo>
                  <a:lnTo>
                    <a:pt x="1138" y="164"/>
                  </a:lnTo>
                  <a:lnTo>
                    <a:pt x="1122" y="138"/>
                  </a:lnTo>
                  <a:lnTo>
                    <a:pt x="1104" y="114"/>
                  </a:lnTo>
                  <a:lnTo>
                    <a:pt x="1084" y="92"/>
                  </a:lnTo>
                  <a:lnTo>
                    <a:pt x="1060" y="72"/>
                  </a:lnTo>
                  <a:lnTo>
                    <a:pt x="1036" y="54"/>
                  </a:lnTo>
                  <a:lnTo>
                    <a:pt x="1010" y="38"/>
                  </a:lnTo>
                  <a:lnTo>
                    <a:pt x="984" y="24"/>
                  </a:lnTo>
                  <a:lnTo>
                    <a:pt x="954" y="14"/>
                  </a:lnTo>
                  <a:lnTo>
                    <a:pt x="924" y="6"/>
                  </a:lnTo>
                  <a:lnTo>
                    <a:pt x="892" y="0"/>
                  </a:lnTo>
                  <a:lnTo>
                    <a:pt x="860" y="0"/>
                  </a:lnTo>
                  <a:lnTo>
                    <a:pt x="860" y="0"/>
                  </a:lnTo>
                  <a:lnTo>
                    <a:pt x="828" y="0"/>
                  </a:lnTo>
                  <a:lnTo>
                    <a:pt x="798" y="6"/>
                  </a:lnTo>
                  <a:lnTo>
                    <a:pt x="766" y="14"/>
                  </a:lnTo>
                  <a:lnTo>
                    <a:pt x="738" y="24"/>
                  </a:lnTo>
                  <a:lnTo>
                    <a:pt x="710" y="38"/>
                  </a:lnTo>
                  <a:lnTo>
                    <a:pt x="684" y="54"/>
                  </a:lnTo>
                  <a:lnTo>
                    <a:pt x="660" y="72"/>
                  </a:lnTo>
                  <a:lnTo>
                    <a:pt x="638" y="92"/>
                  </a:lnTo>
                  <a:lnTo>
                    <a:pt x="618" y="114"/>
                  </a:lnTo>
                  <a:lnTo>
                    <a:pt x="600" y="138"/>
                  </a:lnTo>
                  <a:lnTo>
                    <a:pt x="584" y="164"/>
                  </a:lnTo>
                  <a:lnTo>
                    <a:pt x="570" y="192"/>
                  </a:lnTo>
                  <a:lnTo>
                    <a:pt x="560" y="220"/>
                  </a:lnTo>
                  <a:lnTo>
                    <a:pt x="552" y="250"/>
                  </a:lnTo>
                  <a:lnTo>
                    <a:pt x="548" y="282"/>
                  </a:lnTo>
                  <a:lnTo>
                    <a:pt x="546" y="314"/>
                  </a:lnTo>
                  <a:lnTo>
                    <a:pt x="546" y="314"/>
                  </a:lnTo>
                  <a:lnTo>
                    <a:pt x="548" y="346"/>
                  </a:lnTo>
                  <a:lnTo>
                    <a:pt x="552" y="378"/>
                  </a:lnTo>
                  <a:lnTo>
                    <a:pt x="560" y="408"/>
                  </a:lnTo>
                  <a:lnTo>
                    <a:pt x="570" y="436"/>
                  </a:lnTo>
                  <a:lnTo>
                    <a:pt x="582" y="464"/>
                  </a:lnTo>
                  <a:lnTo>
                    <a:pt x="598" y="490"/>
                  </a:lnTo>
                  <a:lnTo>
                    <a:pt x="616" y="514"/>
                  </a:lnTo>
                  <a:lnTo>
                    <a:pt x="636" y="536"/>
                  </a:lnTo>
                  <a:lnTo>
                    <a:pt x="636" y="536"/>
                  </a:lnTo>
                  <a:close/>
                </a:path>
              </a:pathLst>
            </a:custGeom>
            <a:solidFill>
              <a:srgbClr val="2F2A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9"/>
            <p:cNvSpPr>
              <a:spLocks/>
            </p:cNvSpPr>
            <p:nvPr/>
          </p:nvSpPr>
          <p:spPr bwMode="auto">
            <a:xfrm>
              <a:off x="3827463" y="2092325"/>
              <a:ext cx="2670175" cy="1041400"/>
            </a:xfrm>
            <a:custGeom>
              <a:avLst/>
              <a:gdLst>
                <a:gd name="T0" fmla="*/ 828 w 1682"/>
                <a:gd name="T1" fmla="*/ 0 h 656"/>
                <a:gd name="T2" fmla="*/ 738 w 1682"/>
                <a:gd name="T3" fmla="*/ 24 h 656"/>
                <a:gd name="T4" fmla="*/ 660 w 1682"/>
                <a:gd name="T5" fmla="*/ 72 h 656"/>
                <a:gd name="T6" fmla="*/ 600 w 1682"/>
                <a:gd name="T7" fmla="*/ 138 h 656"/>
                <a:gd name="T8" fmla="*/ 560 w 1682"/>
                <a:gd name="T9" fmla="*/ 220 h 656"/>
                <a:gd name="T10" fmla="*/ 546 w 1682"/>
                <a:gd name="T11" fmla="*/ 314 h 656"/>
                <a:gd name="T12" fmla="*/ 552 w 1682"/>
                <a:gd name="T13" fmla="*/ 378 h 656"/>
                <a:gd name="T14" fmla="*/ 584 w 1682"/>
                <a:gd name="T15" fmla="*/ 464 h 656"/>
                <a:gd name="T16" fmla="*/ 636 w 1682"/>
                <a:gd name="T17" fmla="*/ 536 h 656"/>
                <a:gd name="T18" fmla="*/ 0 w 1682"/>
                <a:gd name="T19" fmla="*/ 628 h 656"/>
                <a:gd name="T20" fmla="*/ 1578 w 1682"/>
                <a:gd name="T21" fmla="*/ 648 h 656"/>
                <a:gd name="T22" fmla="*/ 1606 w 1682"/>
                <a:gd name="T23" fmla="*/ 654 h 656"/>
                <a:gd name="T24" fmla="*/ 1674 w 1682"/>
                <a:gd name="T25" fmla="*/ 598 h 656"/>
                <a:gd name="T26" fmla="*/ 1680 w 1682"/>
                <a:gd name="T27" fmla="*/ 574 h 656"/>
                <a:gd name="T28" fmla="*/ 1616 w 1682"/>
                <a:gd name="T29" fmla="*/ 516 h 656"/>
                <a:gd name="T30" fmla="*/ 1586 w 1682"/>
                <a:gd name="T31" fmla="*/ 510 h 656"/>
                <a:gd name="T32" fmla="*/ 860 w 1682"/>
                <a:gd name="T33" fmla="*/ 534 h 656"/>
                <a:gd name="T34" fmla="*/ 816 w 1682"/>
                <a:gd name="T35" fmla="*/ 530 h 656"/>
                <a:gd name="T36" fmla="*/ 756 w 1682"/>
                <a:gd name="T37" fmla="*/ 508 h 656"/>
                <a:gd name="T38" fmla="*/ 704 w 1682"/>
                <a:gd name="T39" fmla="*/ 470 h 656"/>
                <a:gd name="T40" fmla="*/ 666 w 1682"/>
                <a:gd name="T41" fmla="*/ 420 h 656"/>
                <a:gd name="T42" fmla="*/ 644 w 1682"/>
                <a:gd name="T43" fmla="*/ 358 h 656"/>
                <a:gd name="T44" fmla="*/ 640 w 1682"/>
                <a:gd name="T45" fmla="*/ 314 h 656"/>
                <a:gd name="T46" fmla="*/ 650 w 1682"/>
                <a:gd name="T47" fmla="*/ 248 h 656"/>
                <a:gd name="T48" fmla="*/ 678 w 1682"/>
                <a:gd name="T49" fmla="*/ 192 h 656"/>
                <a:gd name="T50" fmla="*/ 720 w 1682"/>
                <a:gd name="T51" fmla="*/ 144 h 656"/>
                <a:gd name="T52" fmla="*/ 774 w 1682"/>
                <a:gd name="T53" fmla="*/ 112 h 656"/>
                <a:gd name="T54" fmla="*/ 838 w 1682"/>
                <a:gd name="T55" fmla="*/ 96 h 656"/>
                <a:gd name="T56" fmla="*/ 884 w 1682"/>
                <a:gd name="T57" fmla="*/ 96 h 656"/>
                <a:gd name="T58" fmla="*/ 946 w 1682"/>
                <a:gd name="T59" fmla="*/ 112 h 656"/>
                <a:gd name="T60" fmla="*/ 1000 w 1682"/>
                <a:gd name="T61" fmla="*/ 144 h 656"/>
                <a:gd name="T62" fmla="*/ 1044 w 1682"/>
                <a:gd name="T63" fmla="*/ 192 h 656"/>
                <a:gd name="T64" fmla="*/ 1072 w 1682"/>
                <a:gd name="T65" fmla="*/ 248 h 656"/>
                <a:gd name="T66" fmla="*/ 1082 w 1682"/>
                <a:gd name="T67" fmla="*/ 314 h 656"/>
                <a:gd name="T68" fmla="*/ 1072 w 1682"/>
                <a:gd name="T69" fmla="*/ 376 h 656"/>
                <a:gd name="T70" fmla="*/ 1030 w 1682"/>
                <a:gd name="T71" fmla="*/ 456 h 656"/>
                <a:gd name="T72" fmla="*/ 958 w 1682"/>
                <a:gd name="T73" fmla="*/ 512 h 656"/>
                <a:gd name="T74" fmla="*/ 1122 w 1682"/>
                <a:gd name="T75" fmla="*/ 490 h 656"/>
                <a:gd name="T76" fmla="*/ 1158 w 1682"/>
                <a:gd name="T77" fmla="*/ 420 h 656"/>
                <a:gd name="T78" fmla="*/ 1174 w 1682"/>
                <a:gd name="T79" fmla="*/ 342 h 656"/>
                <a:gd name="T80" fmla="*/ 1174 w 1682"/>
                <a:gd name="T81" fmla="*/ 282 h 656"/>
                <a:gd name="T82" fmla="*/ 1152 w 1682"/>
                <a:gd name="T83" fmla="*/ 192 h 656"/>
                <a:gd name="T84" fmla="*/ 1104 w 1682"/>
                <a:gd name="T85" fmla="*/ 114 h 656"/>
                <a:gd name="T86" fmla="*/ 1036 w 1682"/>
                <a:gd name="T87" fmla="*/ 54 h 656"/>
                <a:gd name="T88" fmla="*/ 954 w 1682"/>
                <a:gd name="T89" fmla="*/ 14 h 656"/>
                <a:gd name="T90" fmla="*/ 860 w 1682"/>
                <a:gd name="T91" fmla="*/ 0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2" h="656">
                  <a:moveTo>
                    <a:pt x="860" y="0"/>
                  </a:moveTo>
                  <a:lnTo>
                    <a:pt x="860" y="0"/>
                  </a:lnTo>
                  <a:lnTo>
                    <a:pt x="828" y="0"/>
                  </a:lnTo>
                  <a:lnTo>
                    <a:pt x="798" y="6"/>
                  </a:lnTo>
                  <a:lnTo>
                    <a:pt x="768" y="14"/>
                  </a:lnTo>
                  <a:lnTo>
                    <a:pt x="738" y="24"/>
                  </a:lnTo>
                  <a:lnTo>
                    <a:pt x="710" y="38"/>
                  </a:lnTo>
                  <a:lnTo>
                    <a:pt x="684" y="54"/>
                  </a:lnTo>
                  <a:lnTo>
                    <a:pt x="660" y="72"/>
                  </a:lnTo>
                  <a:lnTo>
                    <a:pt x="638" y="92"/>
                  </a:lnTo>
                  <a:lnTo>
                    <a:pt x="618" y="114"/>
                  </a:lnTo>
                  <a:lnTo>
                    <a:pt x="600" y="138"/>
                  </a:lnTo>
                  <a:lnTo>
                    <a:pt x="584" y="164"/>
                  </a:lnTo>
                  <a:lnTo>
                    <a:pt x="570" y="192"/>
                  </a:lnTo>
                  <a:lnTo>
                    <a:pt x="560" y="220"/>
                  </a:lnTo>
                  <a:lnTo>
                    <a:pt x="552" y="250"/>
                  </a:lnTo>
                  <a:lnTo>
                    <a:pt x="548" y="282"/>
                  </a:lnTo>
                  <a:lnTo>
                    <a:pt x="546" y="314"/>
                  </a:lnTo>
                  <a:lnTo>
                    <a:pt x="546" y="314"/>
                  </a:lnTo>
                  <a:lnTo>
                    <a:pt x="548" y="346"/>
                  </a:lnTo>
                  <a:lnTo>
                    <a:pt x="552" y="378"/>
                  </a:lnTo>
                  <a:lnTo>
                    <a:pt x="560" y="408"/>
                  </a:lnTo>
                  <a:lnTo>
                    <a:pt x="570" y="436"/>
                  </a:lnTo>
                  <a:lnTo>
                    <a:pt x="584" y="464"/>
                  </a:lnTo>
                  <a:lnTo>
                    <a:pt x="598" y="490"/>
                  </a:lnTo>
                  <a:lnTo>
                    <a:pt x="616" y="514"/>
                  </a:lnTo>
                  <a:lnTo>
                    <a:pt x="636" y="536"/>
                  </a:lnTo>
                  <a:lnTo>
                    <a:pt x="0" y="536"/>
                  </a:lnTo>
                  <a:lnTo>
                    <a:pt x="0" y="628"/>
                  </a:lnTo>
                  <a:lnTo>
                    <a:pt x="0" y="628"/>
                  </a:lnTo>
                  <a:lnTo>
                    <a:pt x="1554" y="630"/>
                  </a:lnTo>
                  <a:lnTo>
                    <a:pt x="1578" y="648"/>
                  </a:lnTo>
                  <a:lnTo>
                    <a:pt x="1578" y="648"/>
                  </a:lnTo>
                  <a:lnTo>
                    <a:pt x="1586" y="654"/>
                  </a:lnTo>
                  <a:lnTo>
                    <a:pt x="1596" y="656"/>
                  </a:lnTo>
                  <a:lnTo>
                    <a:pt x="1606" y="654"/>
                  </a:lnTo>
                  <a:lnTo>
                    <a:pt x="1616" y="648"/>
                  </a:lnTo>
                  <a:lnTo>
                    <a:pt x="1674" y="598"/>
                  </a:lnTo>
                  <a:lnTo>
                    <a:pt x="1674" y="598"/>
                  </a:lnTo>
                  <a:lnTo>
                    <a:pt x="1680" y="590"/>
                  </a:lnTo>
                  <a:lnTo>
                    <a:pt x="1682" y="582"/>
                  </a:lnTo>
                  <a:lnTo>
                    <a:pt x="1680" y="574"/>
                  </a:lnTo>
                  <a:lnTo>
                    <a:pt x="1674" y="566"/>
                  </a:lnTo>
                  <a:lnTo>
                    <a:pt x="1616" y="516"/>
                  </a:lnTo>
                  <a:lnTo>
                    <a:pt x="1616" y="516"/>
                  </a:lnTo>
                  <a:lnTo>
                    <a:pt x="1606" y="510"/>
                  </a:lnTo>
                  <a:lnTo>
                    <a:pt x="1596" y="508"/>
                  </a:lnTo>
                  <a:lnTo>
                    <a:pt x="1586" y="510"/>
                  </a:lnTo>
                  <a:lnTo>
                    <a:pt x="1578" y="516"/>
                  </a:lnTo>
                  <a:lnTo>
                    <a:pt x="1554" y="536"/>
                  </a:lnTo>
                  <a:lnTo>
                    <a:pt x="860" y="534"/>
                  </a:lnTo>
                  <a:lnTo>
                    <a:pt x="860" y="534"/>
                  </a:lnTo>
                  <a:lnTo>
                    <a:pt x="838" y="534"/>
                  </a:lnTo>
                  <a:lnTo>
                    <a:pt x="816" y="530"/>
                  </a:lnTo>
                  <a:lnTo>
                    <a:pt x="796" y="524"/>
                  </a:lnTo>
                  <a:lnTo>
                    <a:pt x="774" y="518"/>
                  </a:lnTo>
                  <a:lnTo>
                    <a:pt x="756" y="508"/>
                  </a:lnTo>
                  <a:lnTo>
                    <a:pt x="738" y="498"/>
                  </a:lnTo>
                  <a:lnTo>
                    <a:pt x="720" y="484"/>
                  </a:lnTo>
                  <a:lnTo>
                    <a:pt x="704" y="470"/>
                  </a:lnTo>
                  <a:lnTo>
                    <a:pt x="690" y="454"/>
                  </a:lnTo>
                  <a:lnTo>
                    <a:pt x="678" y="438"/>
                  </a:lnTo>
                  <a:lnTo>
                    <a:pt x="666" y="420"/>
                  </a:lnTo>
                  <a:lnTo>
                    <a:pt x="658" y="400"/>
                  </a:lnTo>
                  <a:lnTo>
                    <a:pt x="650" y="380"/>
                  </a:lnTo>
                  <a:lnTo>
                    <a:pt x="644" y="358"/>
                  </a:lnTo>
                  <a:lnTo>
                    <a:pt x="642" y="336"/>
                  </a:lnTo>
                  <a:lnTo>
                    <a:pt x="640" y="314"/>
                  </a:lnTo>
                  <a:lnTo>
                    <a:pt x="640" y="314"/>
                  </a:lnTo>
                  <a:lnTo>
                    <a:pt x="642" y="292"/>
                  </a:lnTo>
                  <a:lnTo>
                    <a:pt x="644" y="270"/>
                  </a:lnTo>
                  <a:lnTo>
                    <a:pt x="650" y="248"/>
                  </a:lnTo>
                  <a:lnTo>
                    <a:pt x="658" y="228"/>
                  </a:lnTo>
                  <a:lnTo>
                    <a:pt x="666" y="210"/>
                  </a:lnTo>
                  <a:lnTo>
                    <a:pt x="678" y="192"/>
                  </a:lnTo>
                  <a:lnTo>
                    <a:pt x="690" y="174"/>
                  </a:lnTo>
                  <a:lnTo>
                    <a:pt x="704" y="158"/>
                  </a:lnTo>
                  <a:lnTo>
                    <a:pt x="720" y="144"/>
                  </a:lnTo>
                  <a:lnTo>
                    <a:pt x="738" y="132"/>
                  </a:lnTo>
                  <a:lnTo>
                    <a:pt x="756" y="120"/>
                  </a:lnTo>
                  <a:lnTo>
                    <a:pt x="774" y="112"/>
                  </a:lnTo>
                  <a:lnTo>
                    <a:pt x="796" y="104"/>
                  </a:lnTo>
                  <a:lnTo>
                    <a:pt x="816" y="98"/>
                  </a:lnTo>
                  <a:lnTo>
                    <a:pt x="838" y="96"/>
                  </a:lnTo>
                  <a:lnTo>
                    <a:pt x="860" y="94"/>
                  </a:lnTo>
                  <a:lnTo>
                    <a:pt x="860" y="94"/>
                  </a:lnTo>
                  <a:lnTo>
                    <a:pt x="884" y="96"/>
                  </a:lnTo>
                  <a:lnTo>
                    <a:pt x="906" y="98"/>
                  </a:lnTo>
                  <a:lnTo>
                    <a:pt x="926" y="104"/>
                  </a:lnTo>
                  <a:lnTo>
                    <a:pt x="946" y="112"/>
                  </a:lnTo>
                  <a:lnTo>
                    <a:pt x="966" y="120"/>
                  </a:lnTo>
                  <a:lnTo>
                    <a:pt x="984" y="132"/>
                  </a:lnTo>
                  <a:lnTo>
                    <a:pt x="1000" y="144"/>
                  </a:lnTo>
                  <a:lnTo>
                    <a:pt x="1016" y="158"/>
                  </a:lnTo>
                  <a:lnTo>
                    <a:pt x="1030" y="174"/>
                  </a:lnTo>
                  <a:lnTo>
                    <a:pt x="1044" y="192"/>
                  </a:lnTo>
                  <a:lnTo>
                    <a:pt x="1054" y="210"/>
                  </a:lnTo>
                  <a:lnTo>
                    <a:pt x="1064" y="228"/>
                  </a:lnTo>
                  <a:lnTo>
                    <a:pt x="1072" y="248"/>
                  </a:lnTo>
                  <a:lnTo>
                    <a:pt x="1076" y="270"/>
                  </a:lnTo>
                  <a:lnTo>
                    <a:pt x="1080" y="292"/>
                  </a:lnTo>
                  <a:lnTo>
                    <a:pt x="1082" y="314"/>
                  </a:lnTo>
                  <a:lnTo>
                    <a:pt x="1082" y="314"/>
                  </a:lnTo>
                  <a:lnTo>
                    <a:pt x="1078" y="346"/>
                  </a:lnTo>
                  <a:lnTo>
                    <a:pt x="1072" y="376"/>
                  </a:lnTo>
                  <a:lnTo>
                    <a:pt x="1062" y="406"/>
                  </a:lnTo>
                  <a:lnTo>
                    <a:pt x="1048" y="432"/>
                  </a:lnTo>
                  <a:lnTo>
                    <a:pt x="1030" y="456"/>
                  </a:lnTo>
                  <a:lnTo>
                    <a:pt x="1008" y="478"/>
                  </a:lnTo>
                  <a:lnTo>
                    <a:pt x="984" y="496"/>
                  </a:lnTo>
                  <a:lnTo>
                    <a:pt x="958" y="512"/>
                  </a:lnTo>
                  <a:lnTo>
                    <a:pt x="1106" y="512"/>
                  </a:lnTo>
                  <a:lnTo>
                    <a:pt x="1106" y="512"/>
                  </a:lnTo>
                  <a:lnTo>
                    <a:pt x="1122" y="490"/>
                  </a:lnTo>
                  <a:lnTo>
                    <a:pt x="1136" y="468"/>
                  </a:lnTo>
                  <a:lnTo>
                    <a:pt x="1148" y="444"/>
                  </a:lnTo>
                  <a:lnTo>
                    <a:pt x="1158" y="420"/>
                  </a:lnTo>
                  <a:lnTo>
                    <a:pt x="1166" y="394"/>
                  </a:lnTo>
                  <a:lnTo>
                    <a:pt x="1172" y="368"/>
                  </a:lnTo>
                  <a:lnTo>
                    <a:pt x="1174" y="342"/>
                  </a:lnTo>
                  <a:lnTo>
                    <a:pt x="1176" y="314"/>
                  </a:lnTo>
                  <a:lnTo>
                    <a:pt x="1176" y="314"/>
                  </a:lnTo>
                  <a:lnTo>
                    <a:pt x="1174" y="282"/>
                  </a:lnTo>
                  <a:lnTo>
                    <a:pt x="1170" y="250"/>
                  </a:lnTo>
                  <a:lnTo>
                    <a:pt x="1162" y="220"/>
                  </a:lnTo>
                  <a:lnTo>
                    <a:pt x="1152" y="192"/>
                  </a:lnTo>
                  <a:lnTo>
                    <a:pt x="1138" y="164"/>
                  </a:lnTo>
                  <a:lnTo>
                    <a:pt x="1122" y="138"/>
                  </a:lnTo>
                  <a:lnTo>
                    <a:pt x="1104" y="114"/>
                  </a:lnTo>
                  <a:lnTo>
                    <a:pt x="1084" y="92"/>
                  </a:lnTo>
                  <a:lnTo>
                    <a:pt x="1062" y="72"/>
                  </a:lnTo>
                  <a:lnTo>
                    <a:pt x="1036" y="54"/>
                  </a:lnTo>
                  <a:lnTo>
                    <a:pt x="1010" y="38"/>
                  </a:lnTo>
                  <a:lnTo>
                    <a:pt x="984" y="24"/>
                  </a:lnTo>
                  <a:lnTo>
                    <a:pt x="954" y="14"/>
                  </a:lnTo>
                  <a:lnTo>
                    <a:pt x="924" y="6"/>
                  </a:lnTo>
                  <a:lnTo>
                    <a:pt x="892" y="0"/>
                  </a:lnTo>
                  <a:lnTo>
                    <a:pt x="860" y="0"/>
                  </a:lnTo>
                  <a:lnTo>
                    <a:pt x="860" y="0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0"/>
            <p:cNvSpPr>
              <a:spLocks/>
            </p:cNvSpPr>
            <p:nvPr/>
          </p:nvSpPr>
          <p:spPr bwMode="auto">
            <a:xfrm>
              <a:off x="2363788" y="2092325"/>
              <a:ext cx="2670175" cy="1041400"/>
            </a:xfrm>
            <a:custGeom>
              <a:avLst/>
              <a:gdLst>
                <a:gd name="T0" fmla="*/ 830 w 1682"/>
                <a:gd name="T1" fmla="*/ 0 h 656"/>
                <a:gd name="T2" fmla="*/ 738 w 1682"/>
                <a:gd name="T3" fmla="*/ 24 h 656"/>
                <a:gd name="T4" fmla="*/ 660 w 1682"/>
                <a:gd name="T5" fmla="*/ 72 h 656"/>
                <a:gd name="T6" fmla="*/ 600 w 1682"/>
                <a:gd name="T7" fmla="*/ 138 h 656"/>
                <a:gd name="T8" fmla="*/ 560 w 1682"/>
                <a:gd name="T9" fmla="*/ 220 h 656"/>
                <a:gd name="T10" fmla="*/ 546 w 1682"/>
                <a:gd name="T11" fmla="*/ 314 h 656"/>
                <a:gd name="T12" fmla="*/ 552 w 1682"/>
                <a:gd name="T13" fmla="*/ 378 h 656"/>
                <a:gd name="T14" fmla="*/ 584 w 1682"/>
                <a:gd name="T15" fmla="*/ 464 h 656"/>
                <a:gd name="T16" fmla="*/ 638 w 1682"/>
                <a:gd name="T17" fmla="*/ 536 h 656"/>
                <a:gd name="T18" fmla="*/ 0 w 1682"/>
                <a:gd name="T19" fmla="*/ 628 h 656"/>
                <a:gd name="T20" fmla="*/ 1578 w 1682"/>
                <a:gd name="T21" fmla="*/ 648 h 656"/>
                <a:gd name="T22" fmla="*/ 1608 w 1682"/>
                <a:gd name="T23" fmla="*/ 654 h 656"/>
                <a:gd name="T24" fmla="*/ 1674 w 1682"/>
                <a:gd name="T25" fmla="*/ 598 h 656"/>
                <a:gd name="T26" fmla="*/ 1680 w 1682"/>
                <a:gd name="T27" fmla="*/ 574 h 656"/>
                <a:gd name="T28" fmla="*/ 1616 w 1682"/>
                <a:gd name="T29" fmla="*/ 516 h 656"/>
                <a:gd name="T30" fmla="*/ 1586 w 1682"/>
                <a:gd name="T31" fmla="*/ 510 h 656"/>
                <a:gd name="T32" fmla="*/ 862 w 1682"/>
                <a:gd name="T33" fmla="*/ 534 h 656"/>
                <a:gd name="T34" fmla="*/ 816 w 1682"/>
                <a:gd name="T35" fmla="*/ 530 h 656"/>
                <a:gd name="T36" fmla="*/ 756 w 1682"/>
                <a:gd name="T37" fmla="*/ 508 h 656"/>
                <a:gd name="T38" fmla="*/ 706 w 1682"/>
                <a:gd name="T39" fmla="*/ 470 h 656"/>
                <a:gd name="T40" fmla="*/ 668 w 1682"/>
                <a:gd name="T41" fmla="*/ 420 h 656"/>
                <a:gd name="T42" fmla="*/ 646 w 1682"/>
                <a:gd name="T43" fmla="*/ 358 h 656"/>
                <a:gd name="T44" fmla="*/ 640 w 1682"/>
                <a:gd name="T45" fmla="*/ 314 h 656"/>
                <a:gd name="T46" fmla="*/ 650 w 1682"/>
                <a:gd name="T47" fmla="*/ 248 h 656"/>
                <a:gd name="T48" fmla="*/ 678 w 1682"/>
                <a:gd name="T49" fmla="*/ 192 h 656"/>
                <a:gd name="T50" fmla="*/ 722 w 1682"/>
                <a:gd name="T51" fmla="*/ 144 h 656"/>
                <a:gd name="T52" fmla="*/ 776 w 1682"/>
                <a:gd name="T53" fmla="*/ 112 h 656"/>
                <a:gd name="T54" fmla="*/ 838 w 1682"/>
                <a:gd name="T55" fmla="*/ 96 h 656"/>
                <a:gd name="T56" fmla="*/ 884 w 1682"/>
                <a:gd name="T57" fmla="*/ 96 h 656"/>
                <a:gd name="T58" fmla="*/ 948 w 1682"/>
                <a:gd name="T59" fmla="*/ 112 h 656"/>
                <a:gd name="T60" fmla="*/ 1002 w 1682"/>
                <a:gd name="T61" fmla="*/ 144 h 656"/>
                <a:gd name="T62" fmla="*/ 1044 w 1682"/>
                <a:gd name="T63" fmla="*/ 192 h 656"/>
                <a:gd name="T64" fmla="*/ 1072 w 1682"/>
                <a:gd name="T65" fmla="*/ 248 h 656"/>
                <a:gd name="T66" fmla="*/ 1082 w 1682"/>
                <a:gd name="T67" fmla="*/ 314 h 656"/>
                <a:gd name="T68" fmla="*/ 1072 w 1682"/>
                <a:gd name="T69" fmla="*/ 376 h 656"/>
                <a:gd name="T70" fmla="*/ 1030 w 1682"/>
                <a:gd name="T71" fmla="*/ 456 h 656"/>
                <a:gd name="T72" fmla="*/ 960 w 1682"/>
                <a:gd name="T73" fmla="*/ 512 h 656"/>
                <a:gd name="T74" fmla="*/ 1122 w 1682"/>
                <a:gd name="T75" fmla="*/ 490 h 656"/>
                <a:gd name="T76" fmla="*/ 1158 w 1682"/>
                <a:gd name="T77" fmla="*/ 420 h 656"/>
                <a:gd name="T78" fmla="*/ 1176 w 1682"/>
                <a:gd name="T79" fmla="*/ 342 h 656"/>
                <a:gd name="T80" fmla="*/ 1174 w 1682"/>
                <a:gd name="T81" fmla="*/ 282 h 656"/>
                <a:gd name="T82" fmla="*/ 1152 w 1682"/>
                <a:gd name="T83" fmla="*/ 192 h 656"/>
                <a:gd name="T84" fmla="*/ 1104 w 1682"/>
                <a:gd name="T85" fmla="*/ 114 h 656"/>
                <a:gd name="T86" fmla="*/ 1038 w 1682"/>
                <a:gd name="T87" fmla="*/ 54 h 656"/>
                <a:gd name="T88" fmla="*/ 954 w 1682"/>
                <a:gd name="T89" fmla="*/ 14 h 656"/>
                <a:gd name="T90" fmla="*/ 862 w 1682"/>
                <a:gd name="T91" fmla="*/ 0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2" h="656">
                  <a:moveTo>
                    <a:pt x="862" y="0"/>
                  </a:moveTo>
                  <a:lnTo>
                    <a:pt x="862" y="0"/>
                  </a:lnTo>
                  <a:lnTo>
                    <a:pt x="830" y="0"/>
                  </a:lnTo>
                  <a:lnTo>
                    <a:pt x="798" y="6"/>
                  </a:lnTo>
                  <a:lnTo>
                    <a:pt x="768" y="14"/>
                  </a:lnTo>
                  <a:lnTo>
                    <a:pt x="738" y="24"/>
                  </a:lnTo>
                  <a:lnTo>
                    <a:pt x="712" y="38"/>
                  </a:lnTo>
                  <a:lnTo>
                    <a:pt x="686" y="54"/>
                  </a:lnTo>
                  <a:lnTo>
                    <a:pt x="660" y="72"/>
                  </a:lnTo>
                  <a:lnTo>
                    <a:pt x="638" y="92"/>
                  </a:lnTo>
                  <a:lnTo>
                    <a:pt x="618" y="114"/>
                  </a:lnTo>
                  <a:lnTo>
                    <a:pt x="600" y="138"/>
                  </a:lnTo>
                  <a:lnTo>
                    <a:pt x="584" y="164"/>
                  </a:lnTo>
                  <a:lnTo>
                    <a:pt x="570" y="192"/>
                  </a:lnTo>
                  <a:lnTo>
                    <a:pt x="560" y="220"/>
                  </a:lnTo>
                  <a:lnTo>
                    <a:pt x="552" y="250"/>
                  </a:lnTo>
                  <a:lnTo>
                    <a:pt x="548" y="282"/>
                  </a:lnTo>
                  <a:lnTo>
                    <a:pt x="546" y="314"/>
                  </a:lnTo>
                  <a:lnTo>
                    <a:pt x="546" y="314"/>
                  </a:lnTo>
                  <a:lnTo>
                    <a:pt x="548" y="346"/>
                  </a:lnTo>
                  <a:lnTo>
                    <a:pt x="552" y="378"/>
                  </a:lnTo>
                  <a:lnTo>
                    <a:pt x="560" y="408"/>
                  </a:lnTo>
                  <a:lnTo>
                    <a:pt x="570" y="436"/>
                  </a:lnTo>
                  <a:lnTo>
                    <a:pt x="584" y="464"/>
                  </a:lnTo>
                  <a:lnTo>
                    <a:pt x="600" y="490"/>
                  </a:lnTo>
                  <a:lnTo>
                    <a:pt x="618" y="514"/>
                  </a:lnTo>
                  <a:lnTo>
                    <a:pt x="638" y="536"/>
                  </a:lnTo>
                  <a:lnTo>
                    <a:pt x="0" y="536"/>
                  </a:lnTo>
                  <a:lnTo>
                    <a:pt x="0" y="628"/>
                  </a:lnTo>
                  <a:lnTo>
                    <a:pt x="0" y="628"/>
                  </a:lnTo>
                  <a:lnTo>
                    <a:pt x="1556" y="630"/>
                  </a:lnTo>
                  <a:lnTo>
                    <a:pt x="1578" y="648"/>
                  </a:lnTo>
                  <a:lnTo>
                    <a:pt x="1578" y="648"/>
                  </a:lnTo>
                  <a:lnTo>
                    <a:pt x="1586" y="654"/>
                  </a:lnTo>
                  <a:lnTo>
                    <a:pt x="1596" y="656"/>
                  </a:lnTo>
                  <a:lnTo>
                    <a:pt x="1608" y="654"/>
                  </a:lnTo>
                  <a:lnTo>
                    <a:pt x="1616" y="648"/>
                  </a:lnTo>
                  <a:lnTo>
                    <a:pt x="1674" y="598"/>
                  </a:lnTo>
                  <a:lnTo>
                    <a:pt x="1674" y="598"/>
                  </a:lnTo>
                  <a:lnTo>
                    <a:pt x="1680" y="590"/>
                  </a:lnTo>
                  <a:lnTo>
                    <a:pt x="1682" y="582"/>
                  </a:lnTo>
                  <a:lnTo>
                    <a:pt x="1680" y="574"/>
                  </a:lnTo>
                  <a:lnTo>
                    <a:pt x="1674" y="566"/>
                  </a:lnTo>
                  <a:lnTo>
                    <a:pt x="1616" y="516"/>
                  </a:lnTo>
                  <a:lnTo>
                    <a:pt x="1616" y="516"/>
                  </a:lnTo>
                  <a:lnTo>
                    <a:pt x="1608" y="510"/>
                  </a:lnTo>
                  <a:lnTo>
                    <a:pt x="1598" y="508"/>
                  </a:lnTo>
                  <a:lnTo>
                    <a:pt x="1586" y="510"/>
                  </a:lnTo>
                  <a:lnTo>
                    <a:pt x="1578" y="516"/>
                  </a:lnTo>
                  <a:lnTo>
                    <a:pt x="1556" y="536"/>
                  </a:lnTo>
                  <a:lnTo>
                    <a:pt x="862" y="534"/>
                  </a:lnTo>
                  <a:lnTo>
                    <a:pt x="862" y="534"/>
                  </a:lnTo>
                  <a:lnTo>
                    <a:pt x="838" y="534"/>
                  </a:lnTo>
                  <a:lnTo>
                    <a:pt x="816" y="530"/>
                  </a:lnTo>
                  <a:lnTo>
                    <a:pt x="796" y="524"/>
                  </a:lnTo>
                  <a:lnTo>
                    <a:pt x="776" y="518"/>
                  </a:lnTo>
                  <a:lnTo>
                    <a:pt x="756" y="508"/>
                  </a:lnTo>
                  <a:lnTo>
                    <a:pt x="738" y="498"/>
                  </a:lnTo>
                  <a:lnTo>
                    <a:pt x="722" y="484"/>
                  </a:lnTo>
                  <a:lnTo>
                    <a:pt x="706" y="470"/>
                  </a:lnTo>
                  <a:lnTo>
                    <a:pt x="692" y="454"/>
                  </a:lnTo>
                  <a:lnTo>
                    <a:pt x="678" y="438"/>
                  </a:lnTo>
                  <a:lnTo>
                    <a:pt x="668" y="420"/>
                  </a:lnTo>
                  <a:lnTo>
                    <a:pt x="658" y="400"/>
                  </a:lnTo>
                  <a:lnTo>
                    <a:pt x="650" y="380"/>
                  </a:lnTo>
                  <a:lnTo>
                    <a:pt x="646" y="358"/>
                  </a:lnTo>
                  <a:lnTo>
                    <a:pt x="642" y="336"/>
                  </a:lnTo>
                  <a:lnTo>
                    <a:pt x="640" y="314"/>
                  </a:lnTo>
                  <a:lnTo>
                    <a:pt x="640" y="314"/>
                  </a:lnTo>
                  <a:lnTo>
                    <a:pt x="642" y="292"/>
                  </a:lnTo>
                  <a:lnTo>
                    <a:pt x="646" y="270"/>
                  </a:lnTo>
                  <a:lnTo>
                    <a:pt x="650" y="248"/>
                  </a:lnTo>
                  <a:lnTo>
                    <a:pt x="658" y="228"/>
                  </a:lnTo>
                  <a:lnTo>
                    <a:pt x="668" y="210"/>
                  </a:lnTo>
                  <a:lnTo>
                    <a:pt x="678" y="192"/>
                  </a:lnTo>
                  <a:lnTo>
                    <a:pt x="692" y="174"/>
                  </a:lnTo>
                  <a:lnTo>
                    <a:pt x="706" y="158"/>
                  </a:lnTo>
                  <a:lnTo>
                    <a:pt x="722" y="144"/>
                  </a:lnTo>
                  <a:lnTo>
                    <a:pt x="738" y="132"/>
                  </a:lnTo>
                  <a:lnTo>
                    <a:pt x="756" y="120"/>
                  </a:lnTo>
                  <a:lnTo>
                    <a:pt x="776" y="112"/>
                  </a:lnTo>
                  <a:lnTo>
                    <a:pt x="796" y="104"/>
                  </a:lnTo>
                  <a:lnTo>
                    <a:pt x="816" y="98"/>
                  </a:lnTo>
                  <a:lnTo>
                    <a:pt x="838" y="96"/>
                  </a:lnTo>
                  <a:lnTo>
                    <a:pt x="862" y="94"/>
                  </a:lnTo>
                  <a:lnTo>
                    <a:pt x="862" y="94"/>
                  </a:lnTo>
                  <a:lnTo>
                    <a:pt x="884" y="96"/>
                  </a:lnTo>
                  <a:lnTo>
                    <a:pt x="906" y="98"/>
                  </a:lnTo>
                  <a:lnTo>
                    <a:pt x="926" y="104"/>
                  </a:lnTo>
                  <a:lnTo>
                    <a:pt x="948" y="112"/>
                  </a:lnTo>
                  <a:lnTo>
                    <a:pt x="966" y="120"/>
                  </a:lnTo>
                  <a:lnTo>
                    <a:pt x="984" y="132"/>
                  </a:lnTo>
                  <a:lnTo>
                    <a:pt x="1002" y="144"/>
                  </a:lnTo>
                  <a:lnTo>
                    <a:pt x="1018" y="158"/>
                  </a:lnTo>
                  <a:lnTo>
                    <a:pt x="1032" y="174"/>
                  </a:lnTo>
                  <a:lnTo>
                    <a:pt x="1044" y="192"/>
                  </a:lnTo>
                  <a:lnTo>
                    <a:pt x="1056" y="210"/>
                  </a:lnTo>
                  <a:lnTo>
                    <a:pt x="1064" y="228"/>
                  </a:lnTo>
                  <a:lnTo>
                    <a:pt x="1072" y="248"/>
                  </a:lnTo>
                  <a:lnTo>
                    <a:pt x="1078" y="270"/>
                  </a:lnTo>
                  <a:lnTo>
                    <a:pt x="1080" y="292"/>
                  </a:lnTo>
                  <a:lnTo>
                    <a:pt x="1082" y="314"/>
                  </a:lnTo>
                  <a:lnTo>
                    <a:pt x="1082" y="314"/>
                  </a:lnTo>
                  <a:lnTo>
                    <a:pt x="1080" y="346"/>
                  </a:lnTo>
                  <a:lnTo>
                    <a:pt x="1072" y="376"/>
                  </a:lnTo>
                  <a:lnTo>
                    <a:pt x="1062" y="406"/>
                  </a:lnTo>
                  <a:lnTo>
                    <a:pt x="1048" y="432"/>
                  </a:lnTo>
                  <a:lnTo>
                    <a:pt x="1030" y="456"/>
                  </a:lnTo>
                  <a:lnTo>
                    <a:pt x="1008" y="478"/>
                  </a:lnTo>
                  <a:lnTo>
                    <a:pt x="986" y="496"/>
                  </a:lnTo>
                  <a:lnTo>
                    <a:pt x="960" y="512"/>
                  </a:lnTo>
                  <a:lnTo>
                    <a:pt x="1106" y="512"/>
                  </a:lnTo>
                  <a:lnTo>
                    <a:pt x="1106" y="512"/>
                  </a:lnTo>
                  <a:lnTo>
                    <a:pt x="1122" y="490"/>
                  </a:lnTo>
                  <a:lnTo>
                    <a:pt x="1136" y="468"/>
                  </a:lnTo>
                  <a:lnTo>
                    <a:pt x="1148" y="444"/>
                  </a:lnTo>
                  <a:lnTo>
                    <a:pt x="1158" y="420"/>
                  </a:lnTo>
                  <a:lnTo>
                    <a:pt x="1166" y="394"/>
                  </a:lnTo>
                  <a:lnTo>
                    <a:pt x="1172" y="368"/>
                  </a:lnTo>
                  <a:lnTo>
                    <a:pt x="1176" y="342"/>
                  </a:lnTo>
                  <a:lnTo>
                    <a:pt x="1176" y="314"/>
                  </a:lnTo>
                  <a:lnTo>
                    <a:pt x="1176" y="314"/>
                  </a:lnTo>
                  <a:lnTo>
                    <a:pt x="1174" y="282"/>
                  </a:lnTo>
                  <a:lnTo>
                    <a:pt x="1170" y="250"/>
                  </a:lnTo>
                  <a:lnTo>
                    <a:pt x="1162" y="220"/>
                  </a:lnTo>
                  <a:lnTo>
                    <a:pt x="1152" y="192"/>
                  </a:lnTo>
                  <a:lnTo>
                    <a:pt x="1138" y="164"/>
                  </a:lnTo>
                  <a:lnTo>
                    <a:pt x="1122" y="138"/>
                  </a:lnTo>
                  <a:lnTo>
                    <a:pt x="1104" y="114"/>
                  </a:lnTo>
                  <a:lnTo>
                    <a:pt x="1084" y="92"/>
                  </a:lnTo>
                  <a:lnTo>
                    <a:pt x="1062" y="72"/>
                  </a:lnTo>
                  <a:lnTo>
                    <a:pt x="1038" y="54"/>
                  </a:lnTo>
                  <a:lnTo>
                    <a:pt x="1012" y="38"/>
                  </a:lnTo>
                  <a:lnTo>
                    <a:pt x="984" y="24"/>
                  </a:lnTo>
                  <a:lnTo>
                    <a:pt x="954" y="14"/>
                  </a:lnTo>
                  <a:lnTo>
                    <a:pt x="924" y="6"/>
                  </a:lnTo>
                  <a:lnTo>
                    <a:pt x="894" y="0"/>
                  </a:lnTo>
                  <a:lnTo>
                    <a:pt x="862" y="0"/>
                  </a:lnTo>
                  <a:lnTo>
                    <a:pt x="862" y="0"/>
                  </a:lnTo>
                  <a:close/>
                </a:path>
              </a:pathLst>
            </a:custGeom>
            <a:solidFill>
              <a:srgbClr val="2F2A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>
              <a:off x="900113" y="2092325"/>
              <a:ext cx="2667000" cy="1041400"/>
            </a:xfrm>
            <a:custGeom>
              <a:avLst/>
              <a:gdLst>
                <a:gd name="T0" fmla="*/ 0 w 1680"/>
                <a:gd name="T1" fmla="*/ 628 h 656"/>
                <a:gd name="T2" fmla="*/ 1576 w 1680"/>
                <a:gd name="T3" fmla="*/ 648 h 656"/>
                <a:gd name="T4" fmla="*/ 1596 w 1680"/>
                <a:gd name="T5" fmla="*/ 656 h 656"/>
                <a:gd name="T6" fmla="*/ 1672 w 1680"/>
                <a:gd name="T7" fmla="*/ 598 h 656"/>
                <a:gd name="T8" fmla="*/ 1680 w 1680"/>
                <a:gd name="T9" fmla="*/ 582 h 656"/>
                <a:gd name="T10" fmla="*/ 1614 w 1680"/>
                <a:gd name="T11" fmla="*/ 516 h 656"/>
                <a:gd name="T12" fmla="*/ 1596 w 1680"/>
                <a:gd name="T13" fmla="*/ 508 h 656"/>
                <a:gd name="T14" fmla="*/ 1554 w 1680"/>
                <a:gd name="T15" fmla="*/ 536 h 656"/>
                <a:gd name="T16" fmla="*/ 838 w 1680"/>
                <a:gd name="T17" fmla="*/ 534 h 656"/>
                <a:gd name="T18" fmla="*/ 774 w 1680"/>
                <a:gd name="T19" fmla="*/ 518 h 656"/>
                <a:gd name="T20" fmla="*/ 720 w 1680"/>
                <a:gd name="T21" fmla="*/ 484 h 656"/>
                <a:gd name="T22" fmla="*/ 678 w 1680"/>
                <a:gd name="T23" fmla="*/ 438 h 656"/>
                <a:gd name="T24" fmla="*/ 650 w 1680"/>
                <a:gd name="T25" fmla="*/ 380 h 656"/>
                <a:gd name="T26" fmla="*/ 640 w 1680"/>
                <a:gd name="T27" fmla="*/ 314 h 656"/>
                <a:gd name="T28" fmla="*/ 644 w 1680"/>
                <a:gd name="T29" fmla="*/ 270 h 656"/>
                <a:gd name="T30" fmla="*/ 666 w 1680"/>
                <a:gd name="T31" fmla="*/ 210 h 656"/>
                <a:gd name="T32" fmla="*/ 704 w 1680"/>
                <a:gd name="T33" fmla="*/ 158 h 656"/>
                <a:gd name="T34" fmla="*/ 754 w 1680"/>
                <a:gd name="T35" fmla="*/ 120 h 656"/>
                <a:gd name="T36" fmla="*/ 816 w 1680"/>
                <a:gd name="T37" fmla="*/ 98 h 656"/>
                <a:gd name="T38" fmla="*/ 860 w 1680"/>
                <a:gd name="T39" fmla="*/ 94 h 656"/>
                <a:gd name="T40" fmla="*/ 926 w 1680"/>
                <a:gd name="T41" fmla="*/ 104 h 656"/>
                <a:gd name="T42" fmla="*/ 984 w 1680"/>
                <a:gd name="T43" fmla="*/ 132 h 656"/>
                <a:gd name="T44" fmla="*/ 1030 w 1680"/>
                <a:gd name="T45" fmla="*/ 174 h 656"/>
                <a:gd name="T46" fmla="*/ 1064 w 1680"/>
                <a:gd name="T47" fmla="*/ 228 h 656"/>
                <a:gd name="T48" fmla="*/ 1080 w 1680"/>
                <a:gd name="T49" fmla="*/ 292 h 656"/>
                <a:gd name="T50" fmla="*/ 1078 w 1680"/>
                <a:gd name="T51" fmla="*/ 346 h 656"/>
                <a:gd name="T52" fmla="*/ 1046 w 1680"/>
                <a:gd name="T53" fmla="*/ 432 h 656"/>
                <a:gd name="T54" fmla="*/ 984 w 1680"/>
                <a:gd name="T55" fmla="*/ 496 h 656"/>
                <a:gd name="T56" fmla="*/ 1106 w 1680"/>
                <a:gd name="T57" fmla="*/ 512 h 656"/>
                <a:gd name="T58" fmla="*/ 1148 w 1680"/>
                <a:gd name="T59" fmla="*/ 444 h 656"/>
                <a:gd name="T60" fmla="*/ 1170 w 1680"/>
                <a:gd name="T61" fmla="*/ 368 h 656"/>
                <a:gd name="T62" fmla="*/ 1176 w 1680"/>
                <a:gd name="T63" fmla="*/ 314 h 656"/>
                <a:gd name="T64" fmla="*/ 1160 w 1680"/>
                <a:gd name="T65" fmla="*/ 220 h 656"/>
                <a:gd name="T66" fmla="*/ 1122 w 1680"/>
                <a:gd name="T67" fmla="*/ 138 h 656"/>
                <a:gd name="T68" fmla="*/ 1060 w 1680"/>
                <a:gd name="T69" fmla="*/ 72 h 656"/>
                <a:gd name="T70" fmla="*/ 982 w 1680"/>
                <a:gd name="T71" fmla="*/ 24 h 656"/>
                <a:gd name="T72" fmla="*/ 892 w 1680"/>
                <a:gd name="T73" fmla="*/ 0 h 656"/>
                <a:gd name="T74" fmla="*/ 828 w 1680"/>
                <a:gd name="T75" fmla="*/ 0 h 656"/>
                <a:gd name="T76" fmla="*/ 738 w 1680"/>
                <a:gd name="T77" fmla="*/ 24 h 656"/>
                <a:gd name="T78" fmla="*/ 660 w 1680"/>
                <a:gd name="T79" fmla="*/ 72 h 656"/>
                <a:gd name="T80" fmla="*/ 598 w 1680"/>
                <a:gd name="T81" fmla="*/ 138 h 656"/>
                <a:gd name="T82" fmla="*/ 560 w 1680"/>
                <a:gd name="T83" fmla="*/ 220 h 656"/>
                <a:gd name="T84" fmla="*/ 544 w 1680"/>
                <a:gd name="T85" fmla="*/ 314 h 656"/>
                <a:gd name="T86" fmla="*/ 552 w 1680"/>
                <a:gd name="T87" fmla="*/ 378 h 656"/>
                <a:gd name="T88" fmla="*/ 582 w 1680"/>
                <a:gd name="T89" fmla="*/ 464 h 656"/>
                <a:gd name="T90" fmla="*/ 636 w 1680"/>
                <a:gd name="T91" fmla="*/ 536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0" h="656">
                  <a:moveTo>
                    <a:pt x="636" y="536"/>
                  </a:moveTo>
                  <a:lnTo>
                    <a:pt x="0" y="536"/>
                  </a:lnTo>
                  <a:lnTo>
                    <a:pt x="0" y="628"/>
                  </a:lnTo>
                  <a:lnTo>
                    <a:pt x="0" y="628"/>
                  </a:lnTo>
                  <a:lnTo>
                    <a:pt x="1554" y="630"/>
                  </a:lnTo>
                  <a:lnTo>
                    <a:pt x="1576" y="648"/>
                  </a:lnTo>
                  <a:lnTo>
                    <a:pt x="1576" y="648"/>
                  </a:lnTo>
                  <a:lnTo>
                    <a:pt x="1586" y="654"/>
                  </a:lnTo>
                  <a:lnTo>
                    <a:pt x="1596" y="656"/>
                  </a:lnTo>
                  <a:lnTo>
                    <a:pt x="1606" y="654"/>
                  </a:lnTo>
                  <a:lnTo>
                    <a:pt x="1614" y="648"/>
                  </a:lnTo>
                  <a:lnTo>
                    <a:pt x="1672" y="598"/>
                  </a:lnTo>
                  <a:lnTo>
                    <a:pt x="1672" y="598"/>
                  </a:lnTo>
                  <a:lnTo>
                    <a:pt x="1678" y="590"/>
                  </a:lnTo>
                  <a:lnTo>
                    <a:pt x="1680" y="582"/>
                  </a:lnTo>
                  <a:lnTo>
                    <a:pt x="1678" y="574"/>
                  </a:lnTo>
                  <a:lnTo>
                    <a:pt x="1672" y="566"/>
                  </a:lnTo>
                  <a:lnTo>
                    <a:pt x="1614" y="516"/>
                  </a:lnTo>
                  <a:lnTo>
                    <a:pt x="1614" y="516"/>
                  </a:lnTo>
                  <a:lnTo>
                    <a:pt x="1606" y="510"/>
                  </a:lnTo>
                  <a:lnTo>
                    <a:pt x="1596" y="508"/>
                  </a:lnTo>
                  <a:lnTo>
                    <a:pt x="1586" y="510"/>
                  </a:lnTo>
                  <a:lnTo>
                    <a:pt x="1576" y="516"/>
                  </a:lnTo>
                  <a:lnTo>
                    <a:pt x="1554" y="536"/>
                  </a:lnTo>
                  <a:lnTo>
                    <a:pt x="860" y="534"/>
                  </a:lnTo>
                  <a:lnTo>
                    <a:pt x="860" y="534"/>
                  </a:lnTo>
                  <a:lnTo>
                    <a:pt x="838" y="534"/>
                  </a:lnTo>
                  <a:lnTo>
                    <a:pt x="816" y="530"/>
                  </a:lnTo>
                  <a:lnTo>
                    <a:pt x="794" y="524"/>
                  </a:lnTo>
                  <a:lnTo>
                    <a:pt x="774" y="518"/>
                  </a:lnTo>
                  <a:lnTo>
                    <a:pt x="754" y="508"/>
                  </a:lnTo>
                  <a:lnTo>
                    <a:pt x="736" y="498"/>
                  </a:lnTo>
                  <a:lnTo>
                    <a:pt x="720" y="484"/>
                  </a:lnTo>
                  <a:lnTo>
                    <a:pt x="704" y="470"/>
                  </a:lnTo>
                  <a:lnTo>
                    <a:pt x="690" y="454"/>
                  </a:lnTo>
                  <a:lnTo>
                    <a:pt x="678" y="438"/>
                  </a:lnTo>
                  <a:lnTo>
                    <a:pt x="666" y="420"/>
                  </a:lnTo>
                  <a:lnTo>
                    <a:pt x="656" y="400"/>
                  </a:lnTo>
                  <a:lnTo>
                    <a:pt x="650" y="380"/>
                  </a:lnTo>
                  <a:lnTo>
                    <a:pt x="644" y="358"/>
                  </a:lnTo>
                  <a:lnTo>
                    <a:pt x="640" y="336"/>
                  </a:lnTo>
                  <a:lnTo>
                    <a:pt x="640" y="314"/>
                  </a:lnTo>
                  <a:lnTo>
                    <a:pt x="640" y="314"/>
                  </a:lnTo>
                  <a:lnTo>
                    <a:pt x="640" y="292"/>
                  </a:lnTo>
                  <a:lnTo>
                    <a:pt x="644" y="270"/>
                  </a:lnTo>
                  <a:lnTo>
                    <a:pt x="650" y="248"/>
                  </a:lnTo>
                  <a:lnTo>
                    <a:pt x="656" y="228"/>
                  </a:lnTo>
                  <a:lnTo>
                    <a:pt x="666" y="210"/>
                  </a:lnTo>
                  <a:lnTo>
                    <a:pt x="678" y="192"/>
                  </a:lnTo>
                  <a:lnTo>
                    <a:pt x="690" y="174"/>
                  </a:lnTo>
                  <a:lnTo>
                    <a:pt x="704" y="158"/>
                  </a:lnTo>
                  <a:lnTo>
                    <a:pt x="720" y="144"/>
                  </a:lnTo>
                  <a:lnTo>
                    <a:pt x="736" y="132"/>
                  </a:lnTo>
                  <a:lnTo>
                    <a:pt x="754" y="120"/>
                  </a:lnTo>
                  <a:lnTo>
                    <a:pt x="774" y="112"/>
                  </a:lnTo>
                  <a:lnTo>
                    <a:pt x="794" y="104"/>
                  </a:lnTo>
                  <a:lnTo>
                    <a:pt x="816" y="98"/>
                  </a:lnTo>
                  <a:lnTo>
                    <a:pt x="838" y="96"/>
                  </a:lnTo>
                  <a:lnTo>
                    <a:pt x="860" y="94"/>
                  </a:lnTo>
                  <a:lnTo>
                    <a:pt x="860" y="94"/>
                  </a:lnTo>
                  <a:lnTo>
                    <a:pt x="882" y="96"/>
                  </a:lnTo>
                  <a:lnTo>
                    <a:pt x="904" y="98"/>
                  </a:lnTo>
                  <a:lnTo>
                    <a:pt x="926" y="104"/>
                  </a:lnTo>
                  <a:lnTo>
                    <a:pt x="946" y="112"/>
                  </a:lnTo>
                  <a:lnTo>
                    <a:pt x="966" y="120"/>
                  </a:lnTo>
                  <a:lnTo>
                    <a:pt x="984" y="132"/>
                  </a:lnTo>
                  <a:lnTo>
                    <a:pt x="1000" y="144"/>
                  </a:lnTo>
                  <a:lnTo>
                    <a:pt x="1016" y="158"/>
                  </a:lnTo>
                  <a:lnTo>
                    <a:pt x="1030" y="174"/>
                  </a:lnTo>
                  <a:lnTo>
                    <a:pt x="1042" y="192"/>
                  </a:lnTo>
                  <a:lnTo>
                    <a:pt x="1054" y="210"/>
                  </a:lnTo>
                  <a:lnTo>
                    <a:pt x="1064" y="228"/>
                  </a:lnTo>
                  <a:lnTo>
                    <a:pt x="1070" y="248"/>
                  </a:lnTo>
                  <a:lnTo>
                    <a:pt x="1076" y="270"/>
                  </a:lnTo>
                  <a:lnTo>
                    <a:pt x="1080" y="292"/>
                  </a:lnTo>
                  <a:lnTo>
                    <a:pt x="1080" y="314"/>
                  </a:lnTo>
                  <a:lnTo>
                    <a:pt x="1080" y="314"/>
                  </a:lnTo>
                  <a:lnTo>
                    <a:pt x="1078" y="346"/>
                  </a:lnTo>
                  <a:lnTo>
                    <a:pt x="1072" y="376"/>
                  </a:lnTo>
                  <a:lnTo>
                    <a:pt x="1060" y="406"/>
                  </a:lnTo>
                  <a:lnTo>
                    <a:pt x="1046" y="432"/>
                  </a:lnTo>
                  <a:lnTo>
                    <a:pt x="1028" y="456"/>
                  </a:lnTo>
                  <a:lnTo>
                    <a:pt x="1008" y="478"/>
                  </a:lnTo>
                  <a:lnTo>
                    <a:pt x="984" y="496"/>
                  </a:lnTo>
                  <a:lnTo>
                    <a:pt x="958" y="512"/>
                  </a:lnTo>
                  <a:lnTo>
                    <a:pt x="1106" y="512"/>
                  </a:lnTo>
                  <a:lnTo>
                    <a:pt x="1106" y="512"/>
                  </a:lnTo>
                  <a:lnTo>
                    <a:pt x="1122" y="490"/>
                  </a:lnTo>
                  <a:lnTo>
                    <a:pt x="1136" y="468"/>
                  </a:lnTo>
                  <a:lnTo>
                    <a:pt x="1148" y="444"/>
                  </a:lnTo>
                  <a:lnTo>
                    <a:pt x="1158" y="420"/>
                  </a:lnTo>
                  <a:lnTo>
                    <a:pt x="1164" y="394"/>
                  </a:lnTo>
                  <a:lnTo>
                    <a:pt x="1170" y="368"/>
                  </a:lnTo>
                  <a:lnTo>
                    <a:pt x="1174" y="342"/>
                  </a:lnTo>
                  <a:lnTo>
                    <a:pt x="1176" y="314"/>
                  </a:lnTo>
                  <a:lnTo>
                    <a:pt x="1176" y="314"/>
                  </a:lnTo>
                  <a:lnTo>
                    <a:pt x="1174" y="282"/>
                  </a:lnTo>
                  <a:lnTo>
                    <a:pt x="1168" y="250"/>
                  </a:lnTo>
                  <a:lnTo>
                    <a:pt x="1160" y="220"/>
                  </a:lnTo>
                  <a:lnTo>
                    <a:pt x="1150" y="192"/>
                  </a:lnTo>
                  <a:lnTo>
                    <a:pt x="1136" y="164"/>
                  </a:lnTo>
                  <a:lnTo>
                    <a:pt x="1122" y="138"/>
                  </a:lnTo>
                  <a:lnTo>
                    <a:pt x="1104" y="114"/>
                  </a:lnTo>
                  <a:lnTo>
                    <a:pt x="1082" y="92"/>
                  </a:lnTo>
                  <a:lnTo>
                    <a:pt x="1060" y="72"/>
                  </a:lnTo>
                  <a:lnTo>
                    <a:pt x="1036" y="54"/>
                  </a:lnTo>
                  <a:lnTo>
                    <a:pt x="1010" y="38"/>
                  </a:lnTo>
                  <a:lnTo>
                    <a:pt x="982" y="24"/>
                  </a:lnTo>
                  <a:lnTo>
                    <a:pt x="954" y="14"/>
                  </a:lnTo>
                  <a:lnTo>
                    <a:pt x="924" y="6"/>
                  </a:lnTo>
                  <a:lnTo>
                    <a:pt x="892" y="0"/>
                  </a:lnTo>
                  <a:lnTo>
                    <a:pt x="860" y="0"/>
                  </a:lnTo>
                  <a:lnTo>
                    <a:pt x="860" y="0"/>
                  </a:lnTo>
                  <a:lnTo>
                    <a:pt x="828" y="0"/>
                  </a:lnTo>
                  <a:lnTo>
                    <a:pt x="796" y="6"/>
                  </a:lnTo>
                  <a:lnTo>
                    <a:pt x="766" y="14"/>
                  </a:lnTo>
                  <a:lnTo>
                    <a:pt x="738" y="24"/>
                  </a:lnTo>
                  <a:lnTo>
                    <a:pt x="710" y="38"/>
                  </a:lnTo>
                  <a:lnTo>
                    <a:pt x="684" y="54"/>
                  </a:lnTo>
                  <a:lnTo>
                    <a:pt x="660" y="72"/>
                  </a:lnTo>
                  <a:lnTo>
                    <a:pt x="638" y="92"/>
                  </a:lnTo>
                  <a:lnTo>
                    <a:pt x="616" y="114"/>
                  </a:lnTo>
                  <a:lnTo>
                    <a:pt x="598" y="138"/>
                  </a:lnTo>
                  <a:lnTo>
                    <a:pt x="582" y="164"/>
                  </a:lnTo>
                  <a:lnTo>
                    <a:pt x="570" y="192"/>
                  </a:lnTo>
                  <a:lnTo>
                    <a:pt x="560" y="220"/>
                  </a:lnTo>
                  <a:lnTo>
                    <a:pt x="552" y="250"/>
                  </a:lnTo>
                  <a:lnTo>
                    <a:pt x="546" y="282"/>
                  </a:lnTo>
                  <a:lnTo>
                    <a:pt x="544" y="314"/>
                  </a:lnTo>
                  <a:lnTo>
                    <a:pt x="544" y="314"/>
                  </a:lnTo>
                  <a:lnTo>
                    <a:pt x="546" y="346"/>
                  </a:lnTo>
                  <a:lnTo>
                    <a:pt x="552" y="378"/>
                  </a:lnTo>
                  <a:lnTo>
                    <a:pt x="558" y="408"/>
                  </a:lnTo>
                  <a:lnTo>
                    <a:pt x="570" y="436"/>
                  </a:lnTo>
                  <a:lnTo>
                    <a:pt x="582" y="464"/>
                  </a:lnTo>
                  <a:lnTo>
                    <a:pt x="598" y="490"/>
                  </a:lnTo>
                  <a:lnTo>
                    <a:pt x="616" y="514"/>
                  </a:lnTo>
                  <a:lnTo>
                    <a:pt x="636" y="536"/>
                  </a:lnTo>
                  <a:lnTo>
                    <a:pt x="636" y="536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32"/>
            <p:cNvSpPr>
              <a:spLocks noEditPoints="1"/>
            </p:cNvSpPr>
            <p:nvPr/>
          </p:nvSpPr>
          <p:spPr bwMode="auto">
            <a:xfrm>
              <a:off x="2087563" y="2400300"/>
              <a:ext cx="355600" cy="355600"/>
            </a:xfrm>
            <a:custGeom>
              <a:avLst/>
              <a:gdLst>
                <a:gd name="T0" fmla="*/ 112 w 224"/>
                <a:gd name="T1" fmla="*/ 208 h 224"/>
                <a:gd name="T2" fmla="*/ 76 w 224"/>
                <a:gd name="T3" fmla="*/ 200 h 224"/>
                <a:gd name="T4" fmla="*/ 46 w 224"/>
                <a:gd name="T5" fmla="*/ 180 h 224"/>
                <a:gd name="T6" fmla="*/ 24 w 224"/>
                <a:gd name="T7" fmla="*/ 148 h 224"/>
                <a:gd name="T8" fmla="*/ 18 w 224"/>
                <a:gd name="T9" fmla="*/ 112 h 224"/>
                <a:gd name="T10" fmla="*/ 20 w 224"/>
                <a:gd name="T11" fmla="*/ 92 h 224"/>
                <a:gd name="T12" fmla="*/ 34 w 224"/>
                <a:gd name="T13" fmla="*/ 58 h 224"/>
                <a:gd name="T14" fmla="*/ 60 w 224"/>
                <a:gd name="T15" fmla="*/ 32 h 224"/>
                <a:gd name="T16" fmla="*/ 94 w 224"/>
                <a:gd name="T17" fmla="*/ 18 h 224"/>
                <a:gd name="T18" fmla="*/ 112 w 224"/>
                <a:gd name="T19" fmla="*/ 16 h 224"/>
                <a:gd name="T20" fmla="*/ 150 w 224"/>
                <a:gd name="T21" fmla="*/ 24 h 224"/>
                <a:gd name="T22" fmla="*/ 180 w 224"/>
                <a:gd name="T23" fmla="*/ 44 h 224"/>
                <a:gd name="T24" fmla="*/ 200 w 224"/>
                <a:gd name="T25" fmla="*/ 74 h 224"/>
                <a:gd name="T26" fmla="*/ 208 w 224"/>
                <a:gd name="T27" fmla="*/ 112 h 224"/>
                <a:gd name="T28" fmla="*/ 206 w 224"/>
                <a:gd name="T29" fmla="*/ 132 h 224"/>
                <a:gd name="T30" fmla="*/ 192 w 224"/>
                <a:gd name="T31" fmla="*/ 166 h 224"/>
                <a:gd name="T32" fmla="*/ 166 w 224"/>
                <a:gd name="T33" fmla="*/ 190 h 224"/>
                <a:gd name="T34" fmla="*/ 132 w 224"/>
                <a:gd name="T35" fmla="*/ 206 h 224"/>
                <a:gd name="T36" fmla="*/ 112 w 224"/>
                <a:gd name="T37" fmla="*/ 208 h 224"/>
                <a:gd name="T38" fmla="*/ 112 w 224"/>
                <a:gd name="T39" fmla="*/ 0 h 224"/>
                <a:gd name="T40" fmla="*/ 70 w 224"/>
                <a:gd name="T41" fmla="*/ 8 h 224"/>
                <a:gd name="T42" fmla="*/ 34 w 224"/>
                <a:gd name="T43" fmla="*/ 32 h 224"/>
                <a:gd name="T44" fmla="*/ 10 w 224"/>
                <a:gd name="T45" fmla="*/ 68 h 224"/>
                <a:gd name="T46" fmla="*/ 0 w 224"/>
                <a:gd name="T47" fmla="*/ 112 h 224"/>
                <a:gd name="T48" fmla="*/ 4 w 224"/>
                <a:gd name="T49" fmla="*/ 134 h 224"/>
                <a:gd name="T50" fmla="*/ 20 w 224"/>
                <a:gd name="T51" fmla="*/ 174 h 224"/>
                <a:gd name="T52" fmla="*/ 50 w 224"/>
                <a:gd name="T53" fmla="*/ 204 h 224"/>
                <a:gd name="T54" fmla="*/ 90 w 224"/>
                <a:gd name="T55" fmla="*/ 222 h 224"/>
                <a:gd name="T56" fmla="*/ 112 w 224"/>
                <a:gd name="T57" fmla="*/ 224 h 224"/>
                <a:gd name="T58" fmla="*/ 156 w 224"/>
                <a:gd name="T59" fmla="*/ 216 h 224"/>
                <a:gd name="T60" fmla="*/ 192 w 224"/>
                <a:gd name="T61" fmla="*/ 192 h 224"/>
                <a:gd name="T62" fmla="*/ 216 w 224"/>
                <a:gd name="T63" fmla="*/ 156 h 224"/>
                <a:gd name="T64" fmla="*/ 224 w 224"/>
                <a:gd name="T65" fmla="*/ 112 h 224"/>
                <a:gd name="T66" fmla="*/ 222 w 224"/>
                <a:gd name="T67" fmla="*/ 90 h 224"/>
                <a:gd name="T68" fmla="*/ 206 w 224"/>
                <a:gd name="T69" fmla="*/ 50 h 224"/>
                <a:gd name="T70" fmla="*/ 176 w 224"/>
                <a:gd name="T71" fmla="*/ 20 h 224"/>
                <a:gd name="T72" fmla="*/ 136 w 224"/>
                <a:gd name="T73" fmla="*/ 2 h 224"/>
                <a:gd name="T74" fmla="*/ 112 w 224"/>
                <a:gd name="T7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4" h="224">
                  <a:moveTo>
                    <a:pt x="112" y="208"/>
                  </a:moveTo>
                  <a:lnTo>
                    <a:pt x="112" y="208"/>
                  </a:lnTo>
                  <a:lnTo>
                    <a:pt x="94" y="206"/>
                  </a:lnTo>
                  <a:lnTo>
                    <a:pt x="76" y="200"/>
                  </a:lnTo>
                  <a:lnTo>
                    <a:pt x="60" y="190"/>
                  </a:lnTo>
                  <a:lnTo>
                    <a:pt x="46" y="180"/>
                  </a:lnTo>
                  <a:lnTo>
                    <a:pt x="34" y="166"/>
                  </a:lnTo>
                  <a:lnTo>
                    <a:pt x="24" y="148"/>
                  </a:lnTo>
                  <a:lnTo>
                    <a:pt x="20" y="132"/>
                  </a:lnTo>
                  <a:lnTo>
                    <a:pt x="18" y="112"/>
                  </a:lnTo>
                  <a:lnTo>
                    <a:pt x="18" y="112"/>
                  </a:lnTo>
                  <a:lnTo>
                    <a:pt x="20" y="92"/>
                  </a:lnTo>
                  <a:lnTo>
                    <a:pt x="24" y="74"/>
                  </a:lnTo>
                  <a:lnTo>
                    <a:pt x="34" y="58"/>
                  </a:lnTo>
                  <a:lnTo>
                    <a:pt x="46" y="44"/>
                  </a:lnTo>
                  <a:lnTo>
                    <a:pt x="60" y="32"/>
                  </a:lnTo>
                  <a:lnTo>
                    <a:pt x="76" y="24"/>
                  </a:lnTo>
                  <a:lnTo>
                    <a:pt x="94" y="18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32" y="18"/>
                  </a:lnTo>
                  <a:lnTo>
                    <a:pt x="150" y="24"/>
                  </a:lnTo>
                  <a:lnTo>
                    <a:pt x="166" y="32"/>
                  </a:lnTo>
                  <a:lnTo>
                    <a:pt x="180" y="44"/>
                  </a:lnTo>
                  <a:lnTo>
                    <a:pt x="192" y="58"/>
                  </a:lnTo>
                  <a:lnTo>
                    <a:pt x="200" y="74"/>
                  </a:lnTo>
                  <a:lnTo>
                    <a:pt x="206" y="92"/>
                  </a:lnTo>
                  <a:lnTo>
                    <a:pt x="208" y="112"/>
                  </a:lnTo>
                  <a:lnTo>
                    <a:pt x="208" y="112"/>
                  </a:lnTo>
                  <a:lnTo>
                    <a:pt x="206" y="132"/>
                  </a:lnTo>
                  <a:lnTo>
                    <a:pt x="200" y="148"/>
                  </a:lnTo>
                  <a:lnTo>
                    <a:pt x="192" y="166"/>
                  </a:lnTo>
                  <a:lnTo>
                    <a:pt x="180" y="180"/>
                  </a:lnTo>
                  <a:lnTo>
                    <a:pt x="166" y="190"/>
                  </a:lnTo>
                  <a:lnTo>
                    <a:pt x="150" y="200"/>
                  </a:lnTo>
                  <a:lnTo>
                    <a:pt x="132" y="206"/>
                  </a:lnTo>
                  <a:lnTo>
                    <a:pt x="112" y="208"/>
                  </a:lnTo>
                  <a:lnTo>
                    <a:pt x="112" y="208"/>
                  </a:lnTo>
                  <a:close/>
                  <a:moveTo>
                    <a:pt x="112" y="0"/>
                  </a:moveTo>
                  <a:lnTo>
                    <a:pt x="112" y="0"/>
                  </a:lnTo>
                  <a:lnTo>
                    <a:pt x="90" y="2"/>
                  </a:lnTo>
                  <a:lnTo>
                    <a:pt x="70" y="8"/>
                  </a:lnTo>
                  <a:lnTo>
                    <a:pt x="50" y="20"/>
                  </a:lnTo>
                  <a:lnTo>
                    <a:pt x="34" y="32"/>
                  </a:lnTo>
                  <a:lnTo>
                    <a:pt x="20" y="50"/>
                  </a:lnTo>
                  <a:lnTo>
                    <a:pt x="10" y="68"/>
                  </a:lnTo>
                  <a:lnTo>
                    <a:pt x="4" y="90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4" y="134"/>
                  </a:lnTo>
                  <a:lnTo>
                    <a:pt x="10" y="156"/>
                  </a:lnTo>
                  <a:lnTo>
                    <a:pt x="20" y="174"/>
                  </a:lnTo>
                  <a:lnTo>
                    <a:pt x="34" y="192"/>
                  </a:lnTo>
                  <a:lnTo>
                    <a:pt x="50" y="204"/>
                  </a:lnTo>
                  <a:lnTo>
                    <a:pt x="70" y="216"/>
                  </a:lnTo>
                  <a:lnTo>
                    <a:pt x="90" y="222"/>
                  </a:lnTo>
                  <a:lnTo>
                    <a:pt x="112" y="224"/>
                  </a:lnTo>
                  <a:lnTo>
                    <a:pt x="112" y="224"/>
                  </a:lnTo>
                  <a:lnTo>
                    <a:pt x="136" y="222"/>
                  </a:lnTo>
                  <a:lnTo>
                    <a:pt x="156" y="216"/>
                  </a:lnTo>
                  <a:lnTo>
                    <a:pt x="176" y="204"/>
                  </a:lnTo>
                  <a:lnTo>
                    <a:pt x="192" y="192"/>
                  </a:lnTo>
                  <a:lnTo>
                    <a:pt x="206" y="174"/>
                  </a:lnTo>
                  <a:lnTo>
                    <a:pt x="216" y="156"/>
                  </a:lnTo>
                  <a:lnTo>
                    <a:pt x="222" y="134"/>
                  </a:lnTo>
                  <a:lnTo>
                    <a:pt x="224" y="112"/>
                  </a:lnTo>
                  <a:lnTo>
                    <a:pt x="224" y="112"/>
                  </a:lnTo>
                  <a:lnTo>
                    <a:pt x="222" y="90"/>
                  </a:lnTo>
                  <a:lnTo>
                    <a:pt x="216" y="68"/>
                  </a:lnTo>
                  <a:lnTo>
                    <a:pt x="206" y="50"/>
                  </a:lnTo>
                  <a:lnTo>
                    <a:pt x="192" y="32"/>
                  </a:lnTo>
                  <a:lnTo>
                    <a:pt x="176" y="20"/>
                  </a:lnTo>
                  <a:lnTo>
                    <a:pt x="156" y="8"/>
                  </a:lnTo>
                  <a:lnTo>
                    <a:pt x="136" y="2"/>
                  </a:lnTo>
                  <a:lnTo>
                    <a:pt x="112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515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33"/>
            <p:cNvSpPr>
              <a:spLocks/>
            </p:cNvSpPr>
            <p:nvPr/>
          </p:nvSpPr>
          <p:spPr bwMode="auto">
            <a:xfrm>
              <a:off x="2259013" y="2435225"/>
              <a:ext cx="15875" cy="34925"/>
            </a:xfrm>
            <a:custGeom>
              <a:avLst/>
              <a:gdLst>
                <a:gd name="T0" fmla="*/ 4 w 10"/>
                <a:gd name="T1" fmla="*/ 22 h 22"/>
                <a:gd name="T2" fmla="*/ 4 w 10"/>
                <a:gd name="T3" fmla="*/ 22 h 22"/>
                <a:gd name="T4" fmla="*/ 8 w 10"/>
                <a:gd name="T5" fmla="*/ 20 h 22"/>
                <a:gd name="T6" fmla="*/ 10 w 10"/>
                <a:gd name="T7" fmla="*/ 16 h 22"/>
                <a:gd name="T8" fmla="*/ 10 w 10"/>
                <a:gd name="T9" fmla="*/ 6 h 22"/>
                <a:gd name="T10" fmla="*/ 10 w 10"/>
                <a:gd name="T11" fmla="*/ 6 h 22"/>
                <a:gd name="T12" fmla="*/ 8 w 10"/>
                <a:gd name="T13" fmla="*/ 2 h 22"/>
                <a:gd name="T14" fmla="*/ 4 w 10"/>
                <a:gd name="T15" fmla="*/ 0 h 22"/>
                <a:gd name="T16" fmla="*/ 4 w 10"/>
                <a:gd name="T17" fmla="*/ 0 h 22"/>
                <a:gd name="T18" fmla="*/ 0 w 10"/>
                <a:gd name="T19" fmla="*/ 2 h 22"/>
                <a:gd name="T20" fmla="*/ 0 w 10"/>
                <a:gd name="T21" fmla="*/ 6 h 22"/>
                <a:gd name="T22" fmla="*/ 0 w 10"/>
                <a:gd name="T23" fmla="*/ 16 h 22"/>
                <a:gd name="T24" fmla="*/ 0 w 10"/>
                <a:gd name="T25" fmla="*/ 16 h 22"/>
                <a:gd name="T26" fmla="*/ 0 w 10"/>
                <a:gd name="T27" fmla="*/ 20 h 22"/>
                <a:gd name="T28" fmla="*/ 4 w 10"/>
                <a:gd name="T29" fmla="*/ 22 h 22"/>
                <a:gd name="T30" fmla="*/ 4 w 10"/>
                <a:gd name="T3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" h="22">
                  <a:moveTo>
                    <a:pt x="4" y="22"/>
                  </a:moveTo>
                  <a:lnTo>
                    <a:pt x="4" y="22"/>
                  </a:lnTo>
                  <a:lnTo>
                    <a:pt x="8" y="20"/>
                  </a:lnTo>
                  <a:lnTo>
                    <a:pt x="10" y="1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4" y="22"/>
                  </a:lnTo>
                  <a:lnTo>
                    <a:pt x="4" y="22"/>
                  </a:lnTo>
                  <a:close/>
                </a:path>
              </a:pathLst>
            </a:custGeom>
            <a:solidFill>
              <a:srgbClr val="515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4"/>
            <p:cNvSpPr>
              <a:spLocks/>
            </p:cNvSpPr>
            <p:nvPr/>
          </p:nvSpPr>
          <p:spPr bwMode="auto">
            <a:xfrm>
              <a:off x="2259013" y="2682875"/>
              <a:ext cx="15875" cy="34925"/>
            </a:xfrm>
            <a:custGeom>
              <a:avLst/>
              <a:gdLst>
                <a:gd name="T0" fmla="*/ 4 w 10"/>
                <a:gd name="T1" fmla="*/ 0 h 22"/>
                <a:gd name="T2" fmla="*/ 4 w 10"/>
                <a:gd name="T3" fmla="*/ 0 h 22"/>
                <a:gd name="T4" fmla="*/ 0 w 10"/>
                <a:gd name="T5" fmla="*/ 2 h 22"/>
                <a:gd name="T6" fmla="*/ 0 w 10"/>
                <a:gd name="T7" fmla="*/ 6 h 22"/>
                <a:gd name="T8" fmla="*/ 0 w 10"/>
                <a:gd name="T9" fmla="*/ 18 h 22"/>
                <a:gd name="T10" fmla="*/ 0 w 10"/>
                <a:gd name="T11" fmla="*/ 18 h 22"/>
                <a:gd name="T12" fmla="*/ 0 w 10"/>
                <a:gd name="T13" fmla="*/ 20 h 22"/>
                <a:gd name="T14" fmla="*/ 4 w 10"/>
                <a:gd name="T15" fmla="*/ 22 h 22"/>
                <a:gd name="T16" fmla="*/ 4 w 10"/>
                <a:gd name="T17" fmla="*/ 22 h 22"/>
                <a:gd name="T18" fmla="*/ 8 w 10"/>
                <a:gd name="T19" fmla="*/ 20 h 22"/>
                <a:gd name="T20" fmla="*/ 10 w 10"/>
                <a:gd name="T21" fmla="*/ 18 h 22"/>
                <a:gd name="T22" fmla="*/ 10 w 10"/>
                <a:gd name="T23" fmla="*/ 6 h 22"/>
                <a:gd name="T24" fmla="*/ 10 w 10"/>
                <a:gd name="T25" fmla="*/ 6 h 22"/>
                <a:gd name="T26" fmla="*/ 8 w 10"/>
                <a:gd name="T27" fmla="*/ 2 h 22"/>
                <a:gd name="T28" fmla="*/ 4 w 10"/>
                <a:gd name="T29" fmla="*/ 0 h 22"/>
                <a:gd name="T30" fmla="*/ 4 w 10"/>
                <a:gd name="T3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" h="22">
                  <a:moveTo>
                    <a:pt x="4" y="0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20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515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5"/>
            <p:cNvSpPr>
              <a:spLocks/>
            </p:cNvSpPr>
            <p:nvPr/>
          </p:nvSpPr>
          <p:spPr bwMode="auto">
            <a:xfrm>
              <a:off x="2125663" y="2568575"/>
              <a:ext cx="34925" cy="15875"/>
            </a:xfrm>
            <a:custGeom>
              <a:avLst/>
              <a:gdLst>
                <a:gd name="T0" fmla="*/ 16 w 22"/>
                <a:gd name="T1" fmla="*/ 0 h 10"/>
                <a:gd name="T2" fmla="*/ 4 w 22"/>
                <a:gd name="T3" fmla="*/ 0 h 10"/>
                <a:gd name="T4" fmla="*/ 4 w 22"/>
                <a:gd name="T5" fmla="*/ 0 h 10"/>
                <a:gd name="T6" fmla="*/ 2 w 22"/>
                <a:gd name="T7" fmla="*/ 2 h 10"/>
                <a:gd name="T8" fmla="*/ 0 w 22"/>
                <a:gd name="T9" fmla="*/ 6 h 10"/>
                <a:gd name="T10" fmla="*/ 0 w 22"/>
                <a:gd name="T11" fmla="*/ 6 h 10"/>
                <a:gd name="T12" fmla="*/ 2 w 22"/>
                <a:gd name="T13" fmla="*/ 10 h 10"/>
                <a:gd name="T14" fmla="*/ 4 w 22"/>
                <a:gd name="T15" fmla="*/ 10 h 10"/>
                <a:gd name="T16" fmla="*/ 16 w 22"/>
                <a:gd name="T17" fmla="*/ 10 h 10"/>
                <a:gd name="T18" fmla="*/ 16 w 22"/>
                <a:gd name="T19" fmla="*/ 10 h 10"/>
                <a:gd name="T20" fmla="*/ 20 w 22"/>
                <a:gd name="T21" fmla="*/ 10 h 10"/>
                <a:gd name="T22" fmla="*/ 22 w 22"/>
                <a:gd name="T23" fmla="*/ 6 h 10"/>
                <a:gd name="T24" fmla="*/ 22 w 22"/>
                <a:gd name="T25" fmla="*/ 6 h 10"/>
                <a:gd name="T26" fmla="*/ 20 w 22"/>
                <a:gd name="T27" fmla="*/ 2 h 10"/>
                <a:gd name="T28" fmla="*/ 16 w 22"/>
                <a:gd name="T29" fmla="*/ 0 h 10"/>
                <a:gd name="T30" fmla="*/ 16 w 22"/>
                <a:gd name="T3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10">
                  <a:moveTo>
                    <a:pt x="16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20" y="10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515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6"/>
            <p:cNvSpPr>
              <a:spLocks/>
            </p:cNvSpPr>
            <p:nvPr/>
          </p:nvSpPr>
          <p:spPr bwMode="auto">
            <a:xfrm>
              <a:off x="2373313" y="2568575"/>
              <a:ext cx="34925" cy="15875"/>
            </a:xfrm>
            <a:custGeom>
              <a:avLst/>
              <a:gdLst>
                <a:gd name="T0" fmla="*/ 16 w 22"/>
                <a:gd name="T1" fmla="*/ 0 h 10"/>
                <a:gd name="T2" fmla="*/ 6 w 22"/>
                <a:gd name="T3" fmla="*/ 0 h 10"/>
                <a:gd name="T4" fmla="*/ 6 w 22"/>
                <a:gd name="T5" fmla="*/ 0 h 10"/>
                <a:gd name="T6" fmla="*/ 2 w 22"/>
                <a:gd name="T7" fmla="*/ 2 h 10"/>
                <a:gd name="T8" fmla="*/ 0 w 22"/>
                <a:gd name="T9" fmla="*/ 6 h 10"/>
                <a:gd name="T10" fmla="*/ 0 w 22"/>
                <a:gd name="T11" fmla="*/ 6 h 10"/>
                <a:gd name="T12" fmla="*/ 2 w 22"/>
                <a:gd name="T13" fmla="*/ 10 h 10"/>
                <a:gd name="T14" fmla="*/ 6 w 22"/>
                <a:gd name="T15" fmla="*/ 10 h 10"/>
                <a:gd name="T16" fmla="*/ 16 w 22"/>
                <a:gd name="T17" fmla="*/ 10 h 10"/>
                <a:gd name="T18" fmla="*/ 16 w 22"/>
                <a:gd name="T19" fmla="*/ 10 h 10"/>
                <a:gd name="T20" fmla="*/ 20 w 22"/>
                <a:gd name="T21" fmla="*/ 10 h 10"/>
                <a:gd name="T22" fmla="*/ 22 w 22"/>
                <a:gd name="T23" fmla="*/ 6 h 10"/>
                <a:gd name="T24" fmla="*/ 22 w 22"/>
                <a:gd name="T25" fmla="*/ 6 h 10"/>
                <a:gd name="T26" fmla="*/ 20 w 22"/>
                <a:gd name="T27" fmla="*/ 2 h 10"/>
                <a:gd name="T28" fmla="*/ 16 w 22"/>
                <a:gd name="T29" fmla="*/ 0 h 10"/>
                <a:gd name="T30" fmla="*/ 16 w 22"/>
                <a:gd name="T3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10">
                  <a:moveTo>
                    <a:pt x="16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10"/>
                  </a:lnTo>
                  <a:lnTo>
                    <a:pt x="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20" y="10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515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7"/>
            <p:cNvSpPr>
              <a:spLocks/>
            </p:cNvSpPr>
            <p:nvPr/>
          </p:nvSpPr>
          <p:spPr bwMode="auto">
            <a:xfrm>
              <a:off x="2170113" y="2495550"/>
              <a:ext cx="117475" cy="161925"/>
            </a:xfrm>
            <a:custGeom>
              <a:avLst/>
              <a:gdLst>
                <a:gd name="T0" fmla="*/ 66 w 74"/>
                <a:gd name="T1" fmla="*/ 40 h 102"/>
                <a:gd name="T2" fmla="*/ 66 w 74"/>
                <a:gd name="T3" fmla="*/ 4 h 102"/>
                <a:gd name="T4" fmla="*/ 66 w 74"/>
                <a:gd name="T5" fmla="*/ 4 h 102"/>
                <a:gd name="T6" fmla="*/ 64 w 74"/>
                <a:gd name="T7" fmla="*/ 0 h 102"/>
                <a:gd name="T8" fmla="*/ 60 w 74"/>
                <a:gd name="T9" fmla="*/ 0 h 102"/>
                <a:gd name="T10" fmla="*/ 60 w 74"/>
                <a:gd name="T11" fmla="*/ 0 h 102"/>
                <a:gd name="T12" fmla="*/ 56 w 74"/>
                <a:gd name="T13" fmla="*/ 0 h 102"/>
                <a:gd name="T14" fmla="*/ 56 w 74"/>
                <a:gd name="T15" fmla="*/ 4 h 102"/>
                <a:gd name="T16" fmla="*/ 56 w 74"/>
                <a:gd name="T17" fmla="*/ 40 h 102"/>
                <a:gd name="T18" fmla="*/ 56 w 74"/>
                <a:gd name="T19" fmla="*/ 40 h 102"/>
                <a:gd name="T20" fmla="*/ 52 w 74"/>
                <a:gd name="T21" fmla="*/ 42 h 102"/>
                <a:gd name="T22" fmla="*/ 50 w 74"/>
                <a:gd name="T23" fmla="*/ 46 h 102"/>
                <a:gd name="T24" fmla="*/ 48 w 74"/>
                <a:gd name="T25" fmla="*/ 52 h 102"/>
                <a:gd name="T26" fmla="*/ 50 w 74"/>
                <a:gd name="T27" fmla="*/ 56 h 102"/>
                <a:gd name="T28" fmla="*/ 4 w 74"/>
                <a:gd name="T29" fmla="*/ 92 h 102"/>
                <a:gd name="T30" fmla="*/ 4 w 74"/>
                <a:gd name="T31" fmla="*/ 92 h 102"/>
                <a:gd name="T32" fmla="*/ 0 w 74"/>
                <a:gd name="T33" fmla="*/ 96 h 102"/>
                <a:gd name="T34" fmla="*/ 2 w 74"/>
                <a:gd name="T35" fmla="*/ 100 h 102"/>
                <a:gd name="T36" fmla="*/ 2 w 74"/>
                <a:gd name="T37" fmla="*/ 100 h 102"/>
                <a:gd name="T38" fmla="*/ 6 w 74"/>
                <a:gd name="T39" fmla="*/ 102 h 102"/>
                <a:gd name="T40" fmla="*/ 10 w 74"/>
                <a:gd name="T41" fmla="*/ 100 h 102"/>
                <a:gd name="T42" fmla="*/ 58 w 74"/>
                <a:gd name="T43" fmla="*/ 64 h 102"/>
                <a:gd name="T44" fmla="*/ 58 w 74"/>
                <a:gd name="T45" fmla="*/ 64 h 102"/>
                <a:gd name="T46" fmla="*/ 64 w 74"/>
                <a:gd name="T47" fmla="*/ 64 h 102"/>
                <a:gd name="T48" fmla="*/ 68 w 74"/>
                <a:gd name="T49" fmla="*/ 62 h 102"/>
                <a:gd name="T50" fmla="*/ 70 w 74"/>
                <a:gd name="T51" fmla="*/ 58 h 102"/>
                <a:gd name="T52" fmla="*/ 72 w 74"/>
                <a:gd name="T53" fmla="*/ 56 h 102"/>
                <a:gd name="T54" fmla="*/ 74 w 74"/>
                <a:gd name="T55" fmla="*/ 50 h 102"/>
                <a:gd name="T56" fmla="*/ 72 w 74"/>
                <a:gd name="T57" fmla="*/ 46 h 102"/>
                <a:gd name="T58" fmla="*/ 70 w 74"/>
                <a:gd name="T59" fmla="*/ 42 h 102"/>
                <a:gd name="T60" fmla="*/ 66 w 74"/>
                <a:gd name="T61" fmla="*/ 40 h 102"/>
                <a:gd name="T62" fmla="*/ 66 w 74"/>
                <a:gd name="T63" fmla="*/ 4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102">
                  <a:moveTo>
                    <a:pt x="66" y="40"/>
                  </a:moveTo>
                  <a:lnTo>
                    <a:pt x="66" y="4"/>
                  </a:lnTo>
                  <a:lnTo>
                    <a:pt x="66" y="4"/>
                  </a:lnTo>
                  <a:lnTo>
                    <a:pt x="64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6" y="4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2" y="42"/>
                  </a:lnTo>
                  <a:lnTo>
                    <a:pt x="50" y="46"/>
                  </a:lnTo>
                  <a:lnTo>
                    <a:pt x="48" y="52"/>
                  </a:lnTo>
                  <a:lnTo>
                    <a:pt x="50" y="56"/>
                  </a:lnTo>
                  <a:lnTo>
                    <a:pt x="4" y="92"/>
                  </a:lnTo>
                  <a:lnTo>
                    <a:pt x="4" y="92"/>
                  </a:lnTo>
                  <a:lnTo>
                    <a:pt x="0" y="96"/>
                  </a:lnTo>
                  <a:lnTo>
                    <a:pt x="2" y="100"/>
                  </a:lnTo>
                  <a:lnTo>
                    <a:pt x="2" y="100"/>
                  </a:lnTo>
                  <a:lnTo>
                    <a:pt x="6" y="102"/>
                  </a:lnTo>
                  <a:lnTo>
                    <a:pt x="10" y="100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64" y="64"/>
                  </a:lnTo>
                  <a:lnTo>
                    <a:pt x="68" y="62"/>
                  </a:lnTo>
                  <a:lnTo>
                    <a:pt x="70" y="58"/>
                  </a:lnTo>
                  <a:lnTo>
                    <a:pt x="72" y="56"/>
                  </a:lnTo>
                  <a:lnTo>
                    <a:pt x="74" y="50"/>
                  </a:lnTo>
                  <a:lnTo>
                    <a:pt x="72" y="46"/>
                  </a:lnTo>
                  <a:lnTo>
                    <a:pt x="70" y="42"/>
                  </a:lnTo>
                  <a:lnTo>
                    <a:pt x="66" y="40"/>
                  </a:lnTo>
                  <a:lnTo>
                    <a:pt x="66" y="40"/>
                  </a:lnTo>
                  <a:close/>
                </a:path>
              </a:pathLst>
            </a:custGeom>
            <a:solidFill>
              <a:srgbClr val="515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8"/>
            <p:cNvSpPr>
              <a:spLocks/>
            </p:cNvSpPr>
            <p:nvPr/>
          </p:nvSpPr>
          <p:spPr bwMode="auto">
            <a:xfrm>
              <a:off x="3709988" y="2568575"/>
              <a:ext cx="15875" cy="25400"/>
            </a:xfrm>
            <a:custGeom>
              <a:avLst/>
              <a:gdLst>
                <a:gd name="T0" fmla="*/ 0 w 10"/>
                <a:gd name="T1" fmla="*/ 8 h 16"/>
                <a:gd name="T2" fmla="*/ 0 w 10"/>
                <a:gd name="T3" fmla="*/ 8 h 16"/>
                <a:gd name="T4" fmla="*/ 0 w 10"/>
                <a:gd name="T5" fmla="*/ 12 h 16"/>
                <a:gd name="T6" fmla="*/ 2 w 10"/>
                <a:gd name="T7" fmla="*/ 14 h 16"/>
                <a:gd name="T8" fmla="*/ 10 w 10"/>
                <a:gd name="T9" fmla="*/ 16 h 16"/>
                <a:gd name="T10" fmla="*/ 10 w 10"/>
                <a:gd name="T11" fmla="*/ 0 h 16"/>
                <a:gd name="T12" fmla="*/ 10 w 10"/>
                <a:gd name="T13" fmla="*/ 0 h 16"/>
                <a:gd name="T14" fmla="*/ 6 w 10"/>
                <a:gd name="T15" fmla="*/ 0 h 16"/>
                <a:gd name="T16" fmla="*/ 2 w 10"/>
                <a:gd name="T17" fmla="*/ 2 h 16"/>
                <a:gd name="T18" fmla="*/ 2 w 10"/>
                <a:gd name="T19" fmla="*/ 2 h 16"/>
                <a:gd name="T20" fmla="*/ 0 w 10"/>
                <a:gd name="T21" fmla="*/ 4 h 16"/>
                <a:gd name="T22" fmla="*/ 0 w 10"/>
                <a:gd name="T23" fmla="*/ 8 h 16"/>
                <a:gd name="T24" fmla="*/ 0 w 10"/>
                <a:gd name="T2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6">
                  <a:moveTo>
                    <a:pt x="0" y="8"/>
                  </a:moveTo>
                  <a:lnTo>
                    <a:pt x="0" y="8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9"/>
            <p:cNvSpPr>
              <a:spLocks/>
            </p:cNvSpPr>
            <p:nvPr/>
          </p:nvSpPr>
          <p:spPr bwMode="auto">
            <a:xfrm>
              <a:off x="3738563" y="2616200"/>
              <a:ext cx="15875" cy="31750"/>
            </a:xfrm>
            <a:custGeom>
              <a:avLst/>
              <a:gdLst>
                <a:gd name="T0" fmla="*/ 0 w 10"/>
                <a:gd name="T1" fmla="*/ 0 h 20"/>
                <a:gd name="T2" fmla="*/ 0 w 10"/>
                <a:gd name="T3" fmla="*/ 20 h 20"/>
                <a:gd name="T4" fmla="*/ 0 w 10"/>
                <a:gd name="T5" fmla="*/ 20 h 20"/>
                <a:gd name="T6" fmla="*/ 4 w 10"/>
                <a:gd name="T7" fmla="*/ 20 h 20"/>
                <a:gd name="T8" fmla="*/ 8 w 10"/>
                <a:gd name="T9" fmla="*/ 18 h 20"/>
                <a:gd name="T10" fmla="*/ 8 w 10"/>
                <a:gd name="T11" fmla="*/ 18 h 20"/>
                <a:gd name="T12" fmla="*/ 10 w 10"/>
                <a:gd name="T13" fmla="*/ 14 h 20"/>
                <a:gd name="T14" fmla="*/ 10 w 10"/>
                <a:gd name="T15" fmla="*/ 10 h 20"/>
                <a:gd name="T16" fmla="*/ 10 w 10"/>
                <a:gd name="T17" fmla="*/ 10 h 20"/>
                <a:gd name="T18" fmla="*/ 10 w 10"/>
                <a:gd name="T19" fmla="*/ 6 h 20"/>
                <a:gd name="T20" fmla="*/ 8 w 10"/>
                <a:gd name="T21" fmla="*/ 4 h 20"/>
                <a:gd name="T22" fmla="*/ 0 w 10"/>
                <a:gd name="T23" fmla="*/ 0 h 20"/>
                <a:gd name="T24" fmla="*/ 0 w 10"/>
                <a:gd name="T2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20">
                  <a:moveTo>
                    <a:pt x="0" y="0"/>
                  </a:moveTo>
                  <a:lnTo>
                    <a:pt x="0" y="20"/>
                  </a:lnTo>
                  <a:lnTo>
                    <a:pt x="0" y="20"/>
                  </a:lnTo>
                  <a:lnTo>
                    <a:pt x="4" y="20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0" y="14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6"/>
                  </a:lnTo>
                  <a:lnTo>
                    <a:pt x="8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0"/>
            <p:cNvSpPr>
              <a:spLocks/>
            </p:cNvSpPr>
            <p:nvPr/>
          </p:nvSpPr>
          <p:spPr bwMode="auto">
            <a:xfrm>
              <a:off x="3671888" y="2387600"/>
              <a:ext cx="120650" cy="63500"/>
            </a:xfrm>
            <a:custGeom>
              <a:avLst/>
              <a:gdLst>
                <a:gd name="T0" fmla="*/ 60 w 76"/>
                <a:gd name="T1" fmla="*/ 40 h 40"/>
                <a:gd name="T2" fmla="*/ 60 w 76"/>
                <a:gd name="T3" fmla="*/ 40 h 40"/>
                <a:gd name="T4" fmla="*/ 60 w 76"/>
                <a:gd name="T5" fmla="*/ 40 h 40"/>
                <a:gd name="T6" fmla="*/ 60 w 76"/>
                <a:gd name="T7" fmla="*/ 40 h 40"/>
                <a:gd name="T8" fmla="*/ 74 w 76"/>
                <a:gd name="T9" fmla="*/ 18 h 40"/>
                <a:gd name="T10" fmla="*/ 74 w 76"/>
                <a:gd name="T11" fmla="*/ 18 h 40"/>
                <a:gd name="T12" fmla="*/ 76 w 76"/>
                <a:gd name="T13" fmla="*/ 12 h 40"/>
                <a:gd name="T14" fmla="*/ 76 w 76"/>
                <a:gd name="T15" fmla="*/ 6 h 40"/>
                <a:gd name="T16" fmla="*/ 74 w 76"/>
                <a:gd name="T17" fmla="*/ 4 h 40"/>
                <a:gd name="T18" fmla="*/ 68 w 76"/>
                <a:gd name="T19" fmla="*/ 2 h 40"/>
                <a:gd name="T20" fmla="*/ 54 w 76"/>
                <a:gd name="T21" fmla="*/ 0 h 40"/>
                <a:gd name="T22" fmla="*/ 38 w 76"/>
                <a:gd name="T23" fmla="*/ 0 h 40"/>
                <a:gd name="T24" fmla="*/ 38 w 76"/>
                <a:gd name="T25" fmla="*/ 0 h 40"/>
                <a:gd name="T26" fmla="*/ 24 w 76"/>
                <a:gd name="T27" fmla="*/ 0 h 40"/>
                <a:gd name="T28" fmla="*/ 10 w 76"/>
                <a:gd name="T29" fmla="*/ 2 h 40"/>
                <a:gd name="T30" fmla="*/ 4 w 76"/>
                <a:gd name="T31" fmla="*/ 4 h 40"/>
                <a:gd name="T32" fmla="*/ 0 w 76"/>
                <a:gd name="T33" fmla="*/ 6 h 40"/>
                <a:gd name="T34" fmla="*/ 0 w 76"/>
                <a:gd name="T35" fmla="*/ 12 h 40"/>
                <a:gd name="T36" fmla="*/ 2 w 76"/>
                <a:gd name="T37" fmla="*/ 18 h 40"/>
                <a:gd name="T38" fmla="*/ 2 w 76"/>
                <a:gd name="T39" fmla="*/ 18 h 40"/>
                <a:gd name="T40" fmla="*/ 10 w 76"/>
                <a:gd name="T41" fmla="*/ 30 h 40"/>
                <a:gd name="T42" fmla="*/ 16 w 76"/>
                <a:gd name="T43" fmla="*/ 40 h 40"/>
                <a:gd name="T44" fmla="*/ 16 w 76"/>
                <a:gd name="T45" fmla="*/ 40 h 40"/>
                <a:gd name="T46" fmla="*/ 18 w 76"/>
                <a:gd name="T47" fmla="*/ 40 h 40"/>
                <a:gd name="T48" fmla="*/ 60 w 76"/>
                <a:gd name="T49" fmla="*/ 40 h 40"/>
                <a:gd name="T50" fmla="*/ 60 w 76"/>
                <a:gd name="T5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6" h="40">
                  <a:moveTo>
                    <a:pt x="60" y="40"/>
                  </a:moveTo>
                  <a:lnTo>
                    <a:pt x="60" y="40"/>
                  </a:lnTo>
                  <a:lnTo>
                    <a:pt x="60" y="40"/>
                  </a:lnTo>
                  <a:lnTo>
                    <a:pt x="60" y="40"/>
                  </a:lnTo>
                  <a:lnTo>
                    <a:pt x="74" y="18"/>
                  </a:lnTo>
                  <a:lnTo>
                    <a:pt x="74" y="18"/>
                  </a:lnTo>
                  <a:lnTo>
                    <a:pt x="76" y="12"/>
                  </a:lnTo>
                  <a:lnTo>
                    <a:pt x="76" y="6"/>
                  </a:lnTo>
                  <a:lnTo>
                    <a:pt x="74" y="4"/>
                  </a:lnTo>
                  <a:lnTo>
                    <a:pt x="68" y="2"/>
                  </a:lnTo>
                  <a:lnTo>
                    <a:pt x="54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24" y="0"/>
                  </a:lnTo>
                  <a:lnTo>
                    <a:pt x="10" y="2"/>
                  </a:lnTo>
                  <a:lnTo>
                    <a:pt x="4" y="4"/>
                  </a:lnTo>
                  <a:lnTo>
                    <a:pt x="0" y="6"/>
                  </a:lnTo>
                  <a:lnTo>
                    <a:pt x="0" y="1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10" y="30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8" y="40"/>
                  </a:lnTo>
                  <a:lnTo>
                    <a:pt x="60" y="40"/>
                  </a:lnTo>
                  <a:lnTo>
                    <a:pt x="60" y="40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1"/>
            <p:cNvSpPr>
              <a:spLocks noEditPoints="1"/>
            </p:cNvSpPr>
            <p:nvPr/>
          </p:nvSpPr>
          <p:spPr bwMode="auto">
            <a:xfrm>
              <a:off x="3602038" y="2466975"/>
              <a:ext cx="260350" cy="263525"/>
            </a:xfrm>
            <a:custGeom>
              <a:avLst/>
              <a:gdLst>
                <a:gd name="T0" fmla="*/ 102 w 164"/>
                <a:gd name="T1" fmla="*/ 116 h 166"/>
                <a:gd name="T2" fmla="*/ 86 w 164"/>
                <a:gd name="T3" fmla="*/ 124 h 166"/>
                <a:gd name="T4" fmla="*/ 78 w 164"/>
                <a:gd name="T5" fmla="*/ 134 h 166"/>
                <a:gd name="T6" fmla="*/ 78 w 164"/>
                <a:gd name="T7" fmla="*/ 124 h 166"/>
                <a:gd name="T8" fmla="*/ 62 w 164"/>
                <a:gd name="T9" fmla="*/ 118 h 166"/>
                <a:gd name="T10" fmla="*/ 54 w 164"/>
                <a:gd name="T11" fmla="*/ 104 h 166"/>
                <a:gd name="T12" fmla="*/ 64 w 164"/>
                <a:gd name="T13" fmla="*/ 102 h 166"/>
                <a:gd name="T14" fmla="*/ 70 w 164"/>
                <a:gd name="T15" fmla="*/ 110 h 166"/>
                <a:gd name="T16" fmla="*/ 78 w 164"/>
                <a:gd name="T17" fmla="*/ 114 h 166"/>
                <a:gd name="T18" fmla="*/ 78 w 164"/>
                <a:gd name="T19" fmla="*/ 94 h 166"/>
                <a:gd name="T20" fmla="*/ 60 w 164"/>
                <a:gd name="T21" fmla="*/ 86 h 166"/>
                <a:gd name="T22" fmla="*/ 56 w 164"/>
                <a:gd name="T23" fmla="*/ 80 h 166"/>
                <a:gd name="T24" fmla="*/ 56 w 164"/>
                <a:gd name="T25" fmla="*/ 74 h 166"/>
                <a:gd name="T26" fmla="*/ 62 w 164"/>
                <a:gd name="T27" fmla="*/ 60 h 166"/>
                <a:gd name="T28" fmla="*/ 78 w 164"/>
                <a:gd name="T29" fmla="*/ 54 h 166"/>
                <a:gd name="T30" fmla="*/ 86 w 164"/>
                <a:gd name="T31" fmla="*/ 46 h 166"/>
                <a:gd name="T32" fmla="*/ 86 w 164"/>
                <a:gd name="T33" fmla="*/ 54 h 166"/>
                <a:gd name="T34" fmla="*/ 98 w 164"/>
                <a:gd name="T35" fmla="*/ 58 h 166"/>
                <a:gd name="T36" fmla="*/ 106 w 164"/>
                <a:gd name="T37" fmla="*/ 70 h 166"/>
                <a:gd name="T38" fmla="*/ 94 w 164"/>
                <a:gd name="T39" fmla="*/ 72 h 166"/>
                <a:gd name="T40" fmla="*/ 86 w 164"/>
                <a:gd name="T41" fmla="*/ 64 h 166"/>
                <a:gd name="T42" fmla="*/ 86 w 164"/>
                <a:gd name="T43" fmla="*/ 82 h 166"/>
                <a:gd name="T44" fmla="*/ 98 w 164"/>
                <a:gd name="T45" fmla="*/ 86 h 166"/>
                <a:gd name="T46" fmla="*/ 106 w 164"/>
                <a:gd name="T47" fmla="*/ 92 h 166"/>
                <a:gd name="T48" fmla="*/ 108 w 164"/>
                <a:gd name="T49" fmla="*/ 96 h 166"/>
                <a:gd name="T50" fmla="*/ 108 w 164"/>
                <a:gd name="T51" fmla="*/ 102 h 166"/>
                <a:gd name="T52" fmla="*/ 102 w 164"/>
                <a:gd name="T53" fmla="*/ 116 h 166"/>
                <a:gd name="T54" fmla="*/ 108 w 164"/>
                <a:gd name="T55" fmla="*/ 2 h 166"/>
                <a:gd name="T56" fmla="*/ 106 w 164"/>
                <a:gd name="T57" fmla="*/ 6 h 166"/>
                <a:gd name="T58" fmla="*/ 62 w 164"/>
                <a:gd name="T59" fmla="*/ 8 h 166"/>
                <a:gd name="T60" fmla="*/ 58 w 164"/>
                <a:gd name="T61" fmla="*/ 6 h 166"/>
                <a:gd name="T62" fmla="*/ 56 w 164"/>
                <a:gd name="T63" fmla="*/ 0 h 166"/>
                <a:gd name="T64" fmla="*/ 34 w 164"/>
                <a:gd name="T65" fmla="*/ 20 h 166"/>
                <a:gd name="T66" fmla="*/ 16 w 164"/>
                <a:gd name="T67" fmla="*/ 46 h 166"/>
                <a:gd name="T68" fmla="*/ 4 w 164"/>
                <a:gd name="T69" fmla="*/ 76 h 166"/>
                <a:gd name="T70" fmla="*/ 0 w 164"/>
                <a:gd name="T71" fmla="*/ 106 h 166"/>
                <a:gd name="T72" fmla="*/ 2 w 164"/>
                <a:gd name="T73" fmla="*/ 122 h 166"/>
                <a:gd name="T74" fmla="*/ 14 w 164"/>
                <a:gd name="T75" fmla="*/ 146 h 166"/>
                <a:gd name="T76" fmla="*/ 36 w 164"/>
                <a:gd name="T77" fmla="*/ 160 h 166"/>
                <a:gd name="T78" fmla="*/ 66 w 164"/>
                <a:gd name="T79" fmla="*/ 166 h 166"/>
                <a:gd name="T80" fmla="*/ 82 w 164"/>
                <a:gd name="T81" fmla="*/ 166 h 166"/>
                <a:gd name="T82" fmla="*/ 114 w 164"/>
                <a:gd name="T83" fmla="*/ 164 h 166"/>
                <a:gd name="T84" fmla="*/ 140 w 164"/>
                <a:gd name="T85" fmla="*/ 154 h 166"/>
                <a:gd name="T86" fmla="*/ 158 w 164"/>
                <a:gd name="T87" fmla="*/ 136 h 166"/>
                <a:gd name="T88" fmla="*/ 164 w 164"/>
                <a:gd name="T89" fmla="*/ 106 h 166"/>
                <a:gd name="T90" fmla="*/ 164 w 164"/>
                <a:gd name="T91" fmla="*/ 92 h 166"/>
                <a:gd name="T92" fmla="*/ 154 w 164"/>
                <a:gd name="T93" fmla="*/ 62 h 166"/>
                <a:gd name="T94" fmla="*/ 138 w 164"/>
                <a:gd name="T95" fmla="*/ 34 h 166"/>
                <a:gd name="T96" fmla="*/ 120 w 164"/>
                <a:gd name="T97" fmla="*/ 12 h 166"/>
                <a:gd name="T98" fmla="*/ 108 w 164"/>
                <a:gd name="T99" fmla="*/ 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4" h="166">
                  <a:moveTo>
                    <a:pt x="102" y="116"/>
                  </a:moveTo>
                  <a:lnTo>
                    <a:pt x="102" y="116"/>
                  </a:lnTo>
                  <a:lnTo>
                    <a:pt x="94" y="122"/>
                  </a:lnTo>
                  <a:lnTo>
                    <a:pt x="86" y="124"/>
                  </a:lnTo>
                  <a:lnTo>
                    <a:pt x="86" y="134"/>
                  </a:lnTo>
                  <a:lnTo>
                    <a:pt x="78" y="134"/>
                  </a:lnTo>
                  <a:lnTo>
                    <a:pt x="78" y="124"/>
                  </a:lnTo>
                  <a:lnTo>
                    <a:pt x="78" y="124"/>
                  </a:lnTo>
                  <a:lnTo>
                    <a:pt x="70" y="122"/>
                  </a:lnTo>
                  <a:lnTo>
                    <a:pt x="62" y="118"/>
                  </a:lnTo>
                  <a:lnTo>
                    <a:pt x="56" y="112"/>
                  </a:lnTo>
                  <a:lnTo>
                    <a:pt x="54" y="104"/>
                  </a:lnTo>
                  <a:lnTo>
                    <a:pt x="64" y="102"/>
                  </a:lnTo>
                  <a:lnTo>
                    <a:pt x="64" y="102"/>
                  </a:lnTo>
                  <a:lnTo>
                    <a:pt x="66" y="108"/>
                  </a:lnTo>
                  <a:lnTo>
                    <a:pt x="70" y="110"/>
                  </a:lnTo>
                  <a:lnTo>
                    <a:pt x="74" y="114"/>
                  </a:lnTo>
                  <a:lnTo>
                    <a:pt x="78" y="114"/>
                  </a:lnTo>
                  <a:lnTo>
                    <a:pt x="78" y="94"/>
                  </a:lnTo>
                  <a:lnTo>
                    <a:pt x="78" y="94"/>
                  </a:lnTo>
                  <a:lnTo>
                    <a:pt x="66" y="90"/>
                  </a:lnTo>
                  <a:lnTo>
                    <a:pt x="60" y="86"/>
                  </a:lnTo>
                  <a:lnTo>
                    <a:pt x="60" y="86"/>
                  </a:lnTo>
                  <a:lnTo>
                    <a:pt x="56" y="80"/>
                  </a:lnTo>
                  <a:lnTo>
                    <a:pt x="56" y="74"/>
                  </a:lnTo>
                  <a:lnTo>
                    <a:pt x="56" y="74"/>
                  </a:lnTo>
                  <a:lnTo>
                    <a:pt x="58" y="66"/>
                  </a:lnTo>
                  <a:lnTo>
                    <a:pt x="62" y="60"/>
                  </a:lnTo>
                  <a:lnTo>
                    <a:pt x="68" y="56"/>
                  </a:lnTo>
                  <a:lnTo>
                    <a:pt x="78" y="54"/>
                  </a:lnTo>
                  <a:lnTo>
                    <a:pt x="78" y="46"/>
                  </a:lnTo>
                  <a:lnTo>
                    <a:pt x="86" y="46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92" y="56"/>
                  </a:lnTo>
                  <a:lnTo>
                    <a:pt x="98" y="58"/>
                  </a:lnTo>
                  <a:lnTo>
                    <a:pt x="102" y="64"/>
                  </a:lnTo>
                  <a:lnTo>
                    <a:pt x="106" y="70"/>
                  </a:lnTo>
                  <a:lnTo>
                    <a:pt x="94" y="72"/>
                  </a:lnTo>
                  <a:lnTo>
                    <a:pt x="94" y="72"/>
                  </a:lnTo>
                  <a:lnTo>
                    <a:pt x="92" y="66"/>
                  </a:lnTo>
                  <a:lnTo>
                    <a:pt x="86" y="64"/>
                  </a:lnTo>
                  <a:lnTo>
                    <a:pt x="86" y="82"/>
                  </a:lnTo>
                  <a:lnTo>
                    <a:pt x="86" y="82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102" y="88"/>
                  </a:lnTo>
                  <a:lnTo>
                    <a:pt x="106" y="92"/>
                  </a:lnTo>
                  <a:lnTo>
                    <a:pt x="106" y="92"/>
                  </a:lnTo>
                  <a:lnTo>
                    <a:pt x="108" y="96"/>
                  </a:lnTo>
                  <a:lnTo>
                    <a:pt x="108" y="102"/>
                  </a:lnTo>
                  <a:lnTo>
                    <a:pt x="108" y="102"/>
                  </a:lnTo>
                  <a:lnTo>
                    <a:pt x="106" y="110"/>
                  </a:lnTo>
                  <a:lnTo>
                    <a:pt x="102" y="116"/>
                  </a:lnTo>
                  <a:lnTo>
                    <a:pt x="102" y="116"/>
                  </a:lnTo>
                  <a:close/>
                  <a:moveTo>
                    <a:pt x="108" y="2"/>
                  </a:moveTo>
                  <a:lnTo>
                    <a:pt x="108" y="2"/>
                  </a:lnTo>
                  <a:lnTo>
                    <a:pt x="106" y="6"/>
                  </a:lnTo>
                  <a:lnTo>
                    <a:pt x="104" y="8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58" y="6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46" y="10"/>
                  </a:lnTo>
                  <a:lnTo>
                    <a:pt x="34" y="20"/>
                  </a:lnTo>
                  <a:lnTo>
                    <a:pt x="26" y="32"/>
                  </a:lnTo>
                  <a:lnTo>
                    <a:pt x="16" y="46"/>
                  </a:lnTo>
                  <a:lnTo>
                    <a:pt x="10" y="60"/>
                  </a:lnTo>
                  <a:lnTo>
                    <a:pt x="4" y="76"/>
                  </a:lnTo>
                  <a:lnTo>
                    <a:pt x="2" y="90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2" y="122"/>
                  </a:lnTo>
                  <a:lnTo>
                    <a:pt x="6" y="136"/>
                  </a:lnTo>
                  <a:lnTo>
                    <a:pt x="14" y="146"/>
                  </a:lnTo>
                  <a:lnTo>
                    <a:pt x="24" y="154"/>
                  </a:lnTo>
                  <a:lnTo>
                    <a:pt x="36" y="160"/>
                  </a:lnTo>
                  <a:lnTo>
                    <a:pt x="50" y="164"/>
                  </a:lnTo>
                  <a:lnTo>
                    <a:pt x="66" y="166"/>
                  </a:lnTo>
                  <a:lnTo>
                    <a:pt x="82" y="166"/>
                  </a:lnTo>
                  <a:lnTo>
                    <a:pt x="82" y="166"/>
                  </a:lnTo>
                  <a:lnTo>
                    <a:pt x="98" y="166"/>
                  </a:lnTo>
                  <a:lnTo>
                    <a:pt x="114" y="164"/>
                  </a:lnTo>
                  <a:lnTo>
                    <a:pt x="128" y="160"/>
                  </a:lnTo>
                  <a:lnTo>
                    <a:pt x="140" y="154"/>
                  </a:lnTo>
                  <a:lnTo>
                    <a:pt x="150" y="146"/>
                  </a:lnTo>
                  <a:lnTo>
                    <a:pt x="158" y="136"/>
                  </a:lnTo>
                  <a:lnTo>
                    <a:pt x="162" y="122"/>
                  </a:lnTo>
                  <a:lnTo>
                    <a:pt x="164" y="106"/>
                  </a:lnTo>
                  <a:lnTo>
                    <a:pt x="164" y="106"/>
                  </a:lnTo>
                  <a:lnTo>
                    <a:pt x="164" y="92"/>
                  </a:lnTo>
                  <a:lnTo>
                    <a:pt x="160" y="76"/>
                  </a:lnTo>
                  <a:lnTo>
                    <a:pt x="154" y="62"/>
                  </a:lnTo>
                  <a:lnTo>
                    <a:pt x="148" y="48"/>
                  </a:lnTo>
                  <a:lnTo>
                    <a:pt x="138" y="34"/>
                  </a:lnTo>
                  <a:lnTo>
                    <a:pt x="130" y="22"/>
                  </a:lnTo>
                  <a:lnTo>
                    <a:pt x="120" y="12"/>
                  </a:lnTo>
                  <a:lnTo>
                    <a:pt x="108" y="2"/>
                  </a:lnTo>
                  <a:lnTo>
                    <a:pt x="108" y="2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2"/>
            <p:cNvSpPr>
              <a:spLocks noEditPoints="1"/>
            </p:cNvSpPr>
            <p:nvPr/>
          </p:nvSpPr>
          <p:spPr bwMode="auto">
            <a:xfrm>
              <a:off x="5059363" y="2444750"/>
              <a:ext cx="288925" cy="282575"/>
            </a:xfrm>
            <a:custGeom>
              <a:avLst/>
              <a:gdLst>
                <a:gd name="T0" fmla="*/ 172 w 182"/>
                <a:gd name="T1" fmla="*/ 62 h 178"/>
                <a:gd name="T2" fmla="*/ 92 w 182"/>
                <a:gd name="T3" fmla="*/ 74 h 178"/>
                <a:gd name="T4" fmla="*/ 18 w 182"/>
                <a:gd name="T5" fmla="*/ 64 h 178"/>
                <a:gd name="T6" fmla="*/ 4 w 182"/>
                <a:gd name="T7" fmla="*/ 54 h 178"/>
                <a:gd name="T8" fmla="*/ 24 w 182"/>
                <a:gd name="T9" fmla="*/ 52 h 178"/>
                <a:gd name="T10" fmla="*/ 92 w 182"/>
                <a:gd name="T11" fmla="*/ 60 h 178"/>
                <a:gd name="T12" fmla="*/ 174 w 182"/>
                <a:gd name="T13" fmla="*/ 46 h 178"/>
                <a:gd name="T14" fmla="*/ 180 w 182"/>
                <a:gd name="T15" fmla="*/ 54 h 178"/>
                <a:gd name="T16" fmla="*/ 172 w 182"/>
                <a:gd name="T17" fmla="*/ 90 h 178"/>
                <a:gd name="T18" fmla="*/ 92 w 182"/>
                <a:gd name="T19" fmla="*/ 104 h 178"/>
                <a:gd name="T20" fmla="*/ 18 w 182"/>
                <a:gd name="T21" fmla="*/ 94 h 178"/>
                <a:gd name="T22" fmla="*/ 4 w 182"/>
                <a:gd name="T23" fmla="*/ 84 h 178"/>
                <a:gd name="T24" fmla="*/ 24 w 182"/>
                <a:gd name="T25" fmla="*/ 82 h 178"/>
                <a:gd name="T26" fmla="*/ 92 w 182"/>
                <a:gd name="T27" fmla="*/ 90 h 178"/>
                <a:gd name="T28" fmla="*/ 174 w 182"/>
                <a:gd name="T29" fmla="*/ 76 h 178"/>
                <a:gd name="T30" fmla="*/ 180 w 182"/>
                <a:gd name="T31" fmla="*/ 84 h 178"/>
                <a:gd name="T32" fmla="*/ 172 w 182"/>
                <a:gd name="T33" fmla="*/ 120 h 178"/>
                <a:gd name="T34" fmla="*/ 92 w 182"/>
                <a:gd name="T35" fmla="*/ 134 h 178"/>
                <a:gd name="T36" fmla="*/ 18 w 182"/>
                <a:gd name="T37" fmla="*/ 124 h 178"/>
                <a:gd name="T38" fmla="*/ 4 w 182"/>
                <a:gd name="T39" fmla="*/ 114 h 178"/>
                <a:gd name="T40" fmla="*/ 24 w 182"/>
                <a:gd name="T41" fmla="*/ 112 h 178"/>
                <a:gd name="T42" fmla="*/ 92 w 182"/>
                <a:gd name="T43" fmla="*/ 118 h 178"/>
                <a:gd name="T44" fmla="*/ 174 w 182"/>
                <a:gd name="T45" fmla="*/ 106 h 178"/>
                <a:gd name="T46" fmla="*/ 180 w 182"/>
                <a:gd name="T47" fmla="*/ 114 h 178"/>
                <a:gd name="T48" fmla="*/ 172 w 182"/>
                <a:gd name="T49" fmla="*/ 150 h 178"/>
                <a:gd name="T50" fmla="*/ 92 w 182"/>
                <a:gd name="T51" fmla="*/ 164 h 178"/>
                <a:gd name="T52" fmla="*/ 18 w 182"/>
                <a:gd name="T53" fmla="*/ 154 h 178"/>
                <a:gd name="T54" fmla="*/ 4 w 182"/>
                <a:gd name="T55" fmla="*/ 142 h 178"/>
                <a:gd name="T56" fmla="*/ 24 w 182"/>
                <a:gd name="T57" fmla="*/ 142 h 178"/>
                <a:gd name="T58" fmla="*/ 92 w 182"/>
                <a:gd name="T59" fmla="*/ 148 h 178"/>
                <a:gd name="T60" fmla="*/ 174 w 182"/>
                <a:gd name="T61" fmla="*/ 136 h 178"/>
                <a:gd name="T62" fmla="*/ 180 w 182"/>
                <a:gd name="T63" fmla="*/ 142 h 178"/>
                <a:gd name="T64" fmla="*/ 154 w 182"/>
                <a:gd name="T65" fmla="*/ 10 h 178"/>
                <a:gd name="T66" fmla="*/ 180 w 182"/>
                <a:gd name="T67" fmla="*/ 24 h 178"/>
                <a:gd name="T68" fmla="*/ 166 w 182"/>
                <a:gd name="T69" fmla="*/ 34 h 178"/>
                <a:gd name="T70" fmla="*/ 92 w 182"/>
                <a:gd name="T71" fmla="*/ 44 h 178"/>
                <a:gd name="T72" fmla="*/ 10 w 182"/>
                <a:gd name="T73" fmla="*/ 32 h 178"/>
                <a:gd name="T74" fmla="*/ 6 w 182"/>
                <a:gd name="T75" fmla="*/ 20 h 178"/>
                <a:gd name="T76" fmla="*/ 56 w 182"/>
                <a:gd name="T77" fmla="*/ 6 h 178"/>
                <a:gd name="T78" fmla="*/ 182 w 182"/>
                <a:gd name="T79" fmla="*/ 24 h 178"/>
                <a:gd name="T80" fmla="*/ 166 w 182"/>
                <a:gd name="T81" fmla="*/ 10 h 178"/>
                <a:gd name="T82" fmla="*/ 92 w 182"/>
                <a:gd name="T83" fmla="*/ 0 h 178"/>
                <a:gd name="T84" fmla="*/ 8 w 182"/>
                <a:gd name="T85" fmla="*/ 14 h 178"/>
                <a:gd name="T86" fmla="*/ 0 w 182"/>
                <a:gd name="T87" fmla="*/ 36 h 178"/>
                <a:gd name="T88" fmla="*/ 2 w 182"/>
                <a:gd name="T89" fmla="*/ 48 h 178"/>
                <a:gd name="T90" fmla="*/ 2 w 182"/>
                <a:gd name="T91" fmla="*/ 70 h 178"/>
                <a:gd name="T92" fmla="*/ 0 w 182"/>
                <a:gd name="T93" fmla="*/ 84 h 178"/>
                <a:gd name="T94" fmla="*/ 6 w 182"/>
                <a:gd name="T95" fmla="*/ 104 h 178"/>
                <a:gd name="T96" fmla="*/ 0 w 182"/>
                <a:gd name="T97" fmla="*/ 124 h 178"/>
                <a:gd name="T98" fmla="*/ 6 w 182"/>
                <a:gd name="T99" fmla="*/ 134 h 178"/>
                <a:gd name="T100" fmla="*/ 0 w 182"/>
                <a:gd name="T101" fmla="*/ 154 h 178"/>
                <a:gd name="T102" fmla="*/ 30 w 182"/>
                <a:gd name="T103" fmla="*/ 172 h 178"/>
                <a:gd name="T104" fmla="*/ 124 w 182"/>
                <a:gd name="T105" fmla="*/ 176 h 178"/>
                <a:gd name="T106" fmla="*/ 180 w 182"/>
                <a:gd name="T107" fmla="*/ 160 h 178"/>
                <a:gd name="T108" fmla="*/ 182 w 182"/>
                <a:gd name="T109" fmla="*/ 138 h 178"/>
                <a:gd name="T110" fmla="*/ 182 w 182"/>
                <a:gd name="T111" fmla="*/ 124 h 178"/>
                <a:gd name="T112" fmla="*/ 176 w 182"/>
                <a:gd name="T113" fmla="*/ 104 h 178"/>
                <a:gd name="T114" fmla="*/ 182 w 182"/>
                <a:gd name="T115" fmla="*/ 84 h 178"/>
                <a:gd name="T116" fmla="*/ 176 w 182"/>
                <a:gd name="T117" fmla="*/ 74 h 178"/>
                <a:gd name="T118" fmla="*/ 182 w 182"/>
                <a:gd name="T119" fmla="*/ 54 h 178"/>
                <a:gd name="T120" fmla="*/ 182 w 182"/>
                <a:gd name="T121" fmla="*/ 4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2" h="178">
                  <a:moveTo>
                    <a:pt x="180" y="54"/>
                  </a:moveTo>
                  <a:lnTo>
                    <a:pt x="180" y="54"/>
                  </a:lnTo>
                  <a:lnTo>
                    <a:pt x="178" y="58"/>
                  </a:lnTo>
                  <a:lnTo>
                    <a:pt x="172" y="62"/>
                  </a:lnTo>
                  <a:lnTo>
                    <a:pt x="166" y="64"/>
                  </a:lnTo>
                  <a:lnTo>
                    <a:pt x="154" y="68"/>
                  </a:lnTo>
                  <a:lnTo>
                    <a:pt x="128" y="72"/>
                  </a:lnTo>
                  <a:lnTo>
                    <a:pt x="92" y="74"/>
                  </a:lnTo>
                  <a:lnTo>
                    <a:pt x="92" y="74"/>
                  </a:lnTo>
                  <a:lnTo>
                    <a:pt x="56" y="72"/>
                  </a:lnTo>
                  <a:lnTo>
                    <a:pt x="28" y="68"/>
                  </a:lnTo>
                  <a:lnTo>
                    <a:pt x="18" y="64"/>
                  </a:lnTo>
                  <a:lnTo>
                    <a:pt x="10" y="62"/>
                  </a:lnTo>
                  <a:lnTo>
                    <a:pt x="6" y="58"/>
                  </a:lnTo>
                  <a:lnTo>
                    <a:pt x="4" y="54"/>
                  </a:lnTo>
                  <a:lnTo>
                    <a:pt x="4" y="54"/>
                  </a:lnTo>
                  <a:lnTo>
                    <a:pt x="6" y="50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24" y="52"/>
                  </a:lnTo>
                  <a:lnTo>
                    <a:pt x="44" y="56"/>
                  </a:lnTo>
                  <a:lnTo>
                    <a:pt x="68" y="58"/>
                  </a:lnTo>
                  <a:lnTo>
                    <a:pt x="92" y="60"/>
                  </a:lnTo>
                  <a:lnTo>
                    <a:pt x="92" y="60"/>
                  </a:lnTo>
                  <a:lnTo>
                    <a:pt x="116" y="58"/>
                  </a:lnTo>
                  <a:lnTo>
                    <a:pt x="138" y="56"/>
                  </a:lnTo>
                  <a:lnTo>
                    <a:pt x="158" y="52"/>
                  </a:lnTo>
                  <a:lnTo>
                    <a:pt x="174" y="46"/>
                  </a:lnTo>
                  <a:lnTo>
                    <a:pt x="174" y="46"/>
                  </a:lnTo>
                  <a:lnTo>
                    <a:pt x="178" y="50"/>
                  </a:lnTo>
                  <a:lnTo>
                    <a:pt x="180" y="54"/>
                  </a:lnTo>
                  <a:lnTo>
                    <a:pt x="180" y="54"/>
                  </a:lnTo>
                  <a:close/>
                  <a:moveTo>
                    <a:pt x="180" y="84"/>
                  </a:moveTo>
                  <a:lnTo>
                    <a:pt x="180" y="84"/>
                  </a:lnTo>
                  <a:lnTo>
                    <a:pt x="178" y="88"/>
                  </a:lnTo>
                  <a:lnTo>
                    <a:pt x="172" y="90"/>
                  </a:lnTo>
                  <a:lnTo>
                    <a:pt x="166" y="94"/>
                  </a:lnTo>
                  <a:lnTo>
                    <a:pt x="154" y="98"/>
                  </a:lnTo>
                  <a:lnTo>
                    <a:pt x="128" y="102"/>
                  </a:lnTo>
                  <a:lnTo>
                    <a:pt x="92" y="104"/>
                  </a:lnTo>
                  <a:lnTo>
                    <a:pt x="92" y="104"/>
                  </a:lnTo>
                  <a:lnTo>
                    <a:pt x="56" y="102"/>
                  </a:lnTo>
                  <a:lnTo>
                    <a:pt x="28" y="98"/>
                  </a:lnTo>
                  <a:lnTo>
                    <a:pt x="18" y="94"/>
                  </a:lnTo>
                  <a:lnTo>
                    <a:pt x="10" y="90"/>
                  </a:lnTo>
                  <a:lnTo>
                    <a:pt x="6" y="88"/>
                  </a:lnTo>
                  <a:lnTo>
                    <a:pt x="4" y="84"/>
                  </a:lnTo>
                  <a:lnTo>
                    <a:pt x="4" y="84"/>
                  </a:lnTo>
                  <a:lnTo>
                    <a:pt x="6" y="80"/>
                  </a:lnTo>
                  <a:lnTo>
                    <a:pt x="10" y="76"/>
                  </a:lnTo>
                  <a:lnTo>
                    <a:pt x="10" y="76"/>
                  </a:lnTo>
                  <a:lnTo>
                    <a:pt x="24" y="82"/>
                  </a:lnTo>
                  <a:lnTo>
                    <a:pt x="44" y="86"/>
                  </a:lnTo>
                  <a:lnTo>
                    <a:pt x="68" y="88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116" y="88"/>
                  </a:lnTo>
                  <a:lnTo>
                    <a:pt x="138" y="86"/>
                  </a:lnTo>
                  <a:lnTo>
                    <a:pt x="158" y="82"/>
                  </a:lnTo>
                  <a:lnTo>
                    <a:pt x="174" y="76"/>
                  </a:lnTo>
                  <a:lnTo>
                    <a:pt x="174" y="76"/>
                  </a:lnTo>
                  <a:lnTo>
                    <a:pt x="178" y="80"/>
                  </a:lnTo>
                  <a:lnTo>
                    <a:pt x="180" y="84"/>
                  </a:lnTo>
                  <a:lnTo>
                    <a:pt x="180" y="84"/>
                  </a:lnTo>
                  <a:close/>
                  <a:moveTo>
                    <a:pt x="180" y="114"/>
                  </a:moveTo>
                  <a:lnTo>
                    <a:pt x="180" y="114"/>
                  </a:lnTo>
                  <a:lnTo>
                    <a:pt x="178" y="116"/>
                  </a:lnTo>
                  <a:lnTo>
                    <a:pt x="172" y="120"/>
                  </a:lnTo>
                  <a:lnTo>
                    <a:pt x="166" y="124"/>
                  </a:lnTo>
                  <a:lnTo>
                    <a:pt x="154" y="128"/>
                  </a:lnTo>
                  <a:lnTo>
                    <a:pt x="128" y="132"/>
                  </a:lnTo>
                  <a:lnTo>
                    <a:pt x="92" y="134"/>
                  </a:lnTo>
                  <a:lnTo>
                    <a:pt x="92" y="134"/>
                  </a:lnTo>
                  <a:lnTo>
                    <a:pt x="56" y="132"/>
                  </a:lnTo>
                  <a:lnTo>
                    <a:pt x="28" y="128"/>
                  </a:lnTo>
                  <a:lnTo>
                    <a:pt x="18" y="124"/>
                  </a:lnTo>
                  <a:lnTo>
                    <a:pt x="10" y="120"/>
                  </a:lnTo>
                  <a:lnTo>
                    <a:pt x="6" y="116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6" y="110"/>
                  </a:lnTo>
                  <a:lnTo>
                    <a:pt x="10" y="106"/>
                  </a:lnTo>
                  <a:lnTo>
                    <a:pt x="10" y="106"/>
                  </a:lnTo>
                  <a:lnTo>
                    <a:pt x="24" y="112"/>
                  </a:lnTo>
                  <a:lnTo>
                    <a:pt x="44" y="116"/>
                  </a:lnTo>
                  <a:lnTo>
                    <a:pt x="68" y="118"/>
                  </a:lnTo>
                  <a:lnTo>
                    <a:pt x="92" y="118"/>
                  </a:lnTo>
                  <a:lnTo>
                    <a:pt x="92" y="118"/>
                  </a:lnTo>
                  <a:lnTo>
                    <a:pt x="116" y="118"/>
                  </a:lnTo>
                  <a:lnTo>
                    <a:pt x="138" y="116"/>
                  </a:lnTo>
                  <a:lnTo>
                    <a:pt x="158" y="112"/>
                  </a:lnTo>
                  <a:lnTo>
                    <a:pt x="174" y="106"/>
                  </a:lnTo>
                  <a:lnTo>
                    <a:pt x="174" y="106"/>
                  </a:lnTo>
                  <a:lnTo>
                    <a:pt x="178" y="110"/>
                  </a:lnTo>
                  <a:lnTo>
                    <a:pt x="180" y="114"/>
                  </a:lnTo>
                  <a:lnTo>
                    <a:pt x="180" y="114"/>
                  </a:lnTo>
                  <a:close/>
                  <a:moveTo>
                    <a:pt x="180" y="142"/>
                  </a:moveTo>
                  <a:lnTo>
                    <a:pt x="180" y="142"/>
                  </a:lnTo>
                  <a:lnTo>
                    <a:pt x="178" y="146"/>
                  </a:lnTo>
                  <a:lnTo>
                    <a:pt x="172" y="150"/>
                  </a:lnTo>
                  <a:lnTo>
                    <a:pt x="166" y="154"/>
                  </a:lnTo>
                  <a:lnTo>
                    <a:pt x="154" y="156"/>
                  </a:lnTo>
                  <a:lnTo>
                    <a:pt x="128" y="162"/>
                  </a:lnTo>
                  <a:lnTo>
                    <a:pt x="92" y="164"/>
                  </a:lnTo>
                  <a:lnTo>
                    <a:pt x="92" y="164"/>
                  </a:lnTo>
                  <a:lnTo>
                    <a:pt x="56" y="162"/>
                  </a:lnTo>
                  <a:lnTo>
                    <a:pt x="28" y="156"/>
                  </a:lnTo>
                  <a:lnTo>
                    <a:pt x="18" y="154"/>
                  </a:lnTo>
                  <a:lnTo>
                    <a:pt x="10" y="150"/>
                  </a:lnTo>
                  <a:lnTo>
                    <a:pt x="6" y="146"/>
                  </a:lnTo>
                  <a:lnTo>
                    <a:pt x="4" y="142"/>
                  </a:lnTo>
                  <a:lnTo>
                    <a:pt x="4" y="142"/>
                  </a:lnTo>
                  <a:lnTo>
                    <a:pt x="6" y="140"/>
                  </a:lnTo>
                  <a:lnTo>
                    <a:pt x="10" y="136"/>
                  </a:lnTo>
                  <a:lnTo>
                    <a:pt x="10" y="136"/>
                  </a:lnTo>
                  <a:lnTo>
                    <a:pt x="24" y="142"/>
                  </a:lnTo>
                  <a:lnTo>
                    <a:pt x="44" y="146"/>
                  </a:lnTo>
                  <a:lnTo>
                    <a:pt x="68" y="148"/>
                  </a:lnTo>
                  <a:lnTo>
                    <a:pt x="92" y="148"/>
                  </a:lnTo>
                  <a:lnTo>
                    <a:pt x="92" y="148"/>
                  </a:lnTo>
                  <a:lnTo>
                    <a:pt x="116" y="148"/>
                  </a:lnTo>
                  <a:lnTo>
                    <a:pt x="138" y="146"/>
                  </a:lnTo>
                  <a:lnTo>
                    <a:pt x="158" y="142"/>
                  </a:lnTo>
                  <a:lnTo>
                    <a:pt x="174" y="136"/>
                  </a:lnTo>
                  <a:lnTo>
                    <a:pt x="174" y="136"/>
                  </a:lnTo>
                  <a:lnTo>
                    <a:pt x="178" y="140"/>
                  </a:lnTo>
                  <a:lnTo>
                    <a:pt x="180" y="142"/>
                  </a:lnTo>
                  <a:lnTo>
                    <a:pt x="180" y="142"/>
                  </a:lnTo>
                  <a:close/>
                  <a:moveTo>
                    <a:pt x="92" y="4"/>
                  </a:moveTo>
                  <a:lnTo>
                    <a:pt x="92" y="4"/>
                  </a:lnTo>
                  <a:lnTo>
                    <a:pt x="128" y="6"/>
                  </a:lnTo>
                  <a:lnTo>
                    <a:pt x="154" y="10"/>
                  </a:lnTo>
                  <a:lnTo>
                    <a:pt x="166" y="14"/>
                  </a:lnTo>
                  <a:lnTo>
                    <a:pt x="172" y="16"/>
                  </a:lnTo>
                  <a:lnTo>
                    <a:pt x="178" y="20"/>
                  </a:lnTo>
                  <a:lnTo>
                    <a:pt x="180" y="24"/>
                  </a:lnTo>
                  <a:lnTo>
                    <a:pt x="180" y="24"/>
                  </a:lnTo>
                  <a:lnTo>
                    <a:pt x="178" y="28"/>
                  </a:lnTo>
                  <a:lnTo>
                    <a:pt x="172" y="32"/>
                  </a:lnTo>
                  <a:lnTo>
                    <a:pt x="166" y="34"/>
                  </a:lnTo>
                  <a:lnTo>
                    <a:pt x="154" y="38"/>
                  </a:lnTo>
                  <a:lnTo>
                    <a:pt x="128" y="42"/>
                  </a:lnTo>
                  <a:lnTo>
                    <a:pt x="92" y="44"/>
                  </a:lnTo>
                  <a:lnTo>
                    <a:pt x="92" y="44"/>
                  </a:lnTo>
                  <a:lnTo>
                    <a:pt x="56" y="42"/>
                  </a:lnTo>
                  <a:lnTo>
                    <a:pt x="28" y="38"/>
                  </a:lnTo>
                  <a:lnTo>
                    <a:pt x="18" y="34"/>
                  </a:lnTo>
                  <a:lnTo>
                    <a:pt x="10" y="32"/>
                  </a:lnTo>
                  <a:lnTo>
                    <a:pt x="6" y="28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6" y="20"/>
                  </a:lnTo>
                  <a:lnTo>
                    <a:pt x="10" y="16"/>
                  </a:lnTo>
                  <a:lnTo>
                    <a:pt x="18" y="14"/>
                  </a:lnTo>
                  <a:lnTo>
                    <a:pt x="28" y="10"/>
                  </a:lnTo>
                  <a:lnTo>
                    <a:pt x="56" y="6"/>
                  </a:lnTo>
                  <a:lnTo>
                    <a:pt x="92" y="4"/>
                  </a:lnTo>
                  <a:lnTo>
                    <a:pt x="92" y="4"/>
                  </a:lnTo>
                  <a:close/>
                  <a:moveTo>
                    <a:pt x="182" y="36"/>
                  </a:moveTo>
                  <a:lnTo>
                    <a:pt x="182" y="24"/>
                  </a:lnTo>
                  <a:lnTo>
                    <a:pt x="182" y="24"/>
                  </a:lnTo>
                  <a:lnTo>
                    <a:pt x="180" y="18"/>
                  </a:lnTo>
                  <a:lnTo>
                    <a:pt x="174" y="14"/>
                  </a:lnTo>
                  <a:lnTo>
                    <a:pt x="166" y="10"/>
                  </a:lnTo>
                  <a:lnTo>
                    <a:pt x="154" y="6"/>
                  </a:lnTo>
                  <a:lnTo>
                    <a:pt x="124" y="2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58" y="2"/>
                  </a:lnTo>
                  <a:lnTo>
                    <a:pt x="30" y="6"/>
                  </a:lnTo>
                  <a:lnTo>
                    <a:pt x="18" y="10"/>
                  </a:lnTo>
                  <a:lnTo>
                    <a:pt x="8" y="14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2" y="40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8"/>
                  </a:lnTo>
                  <a:lnTo>
                    <a:pt x="0" y="54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2" y="70"/>
                  </a:lnTo>
                  <a:lnTo>
                    <a:pt x="6" y="74"/>
                  </a:lnTo>
                  <a:lnTo>
                    <a:pt x="6" y="74"/>
                  </a:lnTo>
                  <a:lnTo>
                    <a:pt x="2" y="78"/>
                  </a:lnTo>
                  <a:lnTo>
                    <a:pt x="0" y="84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0"/>
                  </a:lnTo>
                  <a:lnTo>
                    <a:pt x="6" y="104"/>
                  </a:lnTo>
                  <a:lnTo>
                    <a:pt x="6" y="104"/>
                  </a:lnTo>
                  <a:lnTo>
                    <a:pt x="2" y="108"/>
                  </a:lnTo>
                  <a:lnTo>
                    <a:pt x="0" y="114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2" y="130"/>
                  </a:lnTo>
                  <a:lnTo>
                    <a:pt x="6" y="134"/>
                  </a:lnTo>
                  <a:lnTo>
                    <a:pt x="6" y="134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2" y="160"/>
                  </a:lnTo>
                  <a:lnTo>
                    <a:pt x="8" y="164"/>
                  </a:lnTo>
                  <a:lnTo>
                    <a:pt x="18" y="168"/>
                  </a:lnTo>
                  <a:lnTo>
                    <a:pt x="30" y="172"/>
                  </a:lnTo>
                  <a:lnTo>
                    <a:pt x="58" y="176"/>
                  </a:lnTo>
                  <a:lnTo>
                    <a:pt x="92" y="178"/>
                  </a:lnTo>
                  <a:lnTo>
                    <a:pt x="92" y="178"/>
                  </a:lnTo>
                  <a:lnTo>
                    <a:pt x="124" y="176"/>
                  </a:lnTo>
                  <a:lnTo>
                    <a:pt x="154" y="172"/>
                  </a:lnTo>
                  <a:lnTo>
                    <a:pt x="166" y="168"/>
                  </a:lnTo>
                  <a:lnTo>
                    <a:pt x="174" y="164"/>
                  </a:lnTo>
                  <a:lnTo>
                    <a:pt x="180" y="160"/>
                  </a:lnTo>
                  <a:lnTo>
                    <a:pt x="182" y="154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38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82" y="130"/>
                  </a:lnTo>
                  <a:lnTo>
                    <a:pt x="182" y="124"/>
                  </a:lnTo>
                  <a:lnTo>
                    <a:pt x="182" y="114"/>
                  </a:lnTo>
                  <a:lnTo>
                    <a:pt x="182" y="114"/>
                  </a:lnTo>
                  <a:lnTo>
                    <a:pt x="182" y="108"/>
                  </a:lnTo>
                  <a:lnTo>
                    <a:pt x="176" y="104"/>
                  </a:lnTo>
                  <a:lnTo>
                    <a:pt x="176" y="104"/>
                  </a:lnTo>
                  <a:lnTo>
                    <a:pt x="182" y="100"/>
                  </a:lnTo>
                  <a:lnTo>
                    <a:pt x="182" y="96"/>
                  </a:lnTo>
                  <a:lnTo>
                    <a:pt x="182" y="84"/>
                  </a:lnTo>
                  <a:lnTo>
                    <a:pt x="182" y="84"/>
                  </a:lnTo>
                  <a:lnTo>
                    <a:pt x="182" y="78"/>
                  </a:lnTo>
                  <a:lnTo>
                    <a:pt x="176" y="74"/>
                  </a:lnTo>
                  <a:lnTo>
                    <a:pt x="176" y="74"/>
                  </a:lnTo>
                  <a:lnTo>
                    <a:pt x="182" y="70"/>
                  </a:lnTo>
                  <a:lnTo>
                    <a:pt x="182" y="66"/>
                  </a:lnTo>
                  <a:lnTo>
                    <a:pt x="182" y="54"/>
                  </a:lnTo>
                  <a:lnTo>
                    <a:pt x="182" y="54"/>
                  </a:lnTo>
                  <a:lnTo>
                    <a:pt x="182" y="48"/>
                  </a:lnTo>
                  <a:lnTo>
                    <a:pt x="176" y="44"/>
                  </a:lnTo>
                  <a:lnTo>
                    <a:pt x="176" y="44"/>
                  </a:lnTo>
                  <a:lnTo>
                    <a:pt x="182" y="40"/>
                  </a:lnTo>
                  <a:lnTo>
                    <a:pt x="182" y="36"/>
                  </a:lnTo>
                  <a:lnTo>
                    <a:pt x="182" y="36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3"/>
            <p:cNvSpPr>
              <a:spLocks noEditPoints="1"/>
            </p:cNvSpPr>
            <p:nvPr/>
          </p:nvSpPr>
          <p:spPr bwMode="auto">
            <a:xfrm>
              <a:off x="6513513" y="2422525"/>
              <a:ext cx="288925" cy="314325"/>
            </a:xfrm>
            <a:custGeom>
              <a:avLst/>
              <a:gdLst>
                <a:gd name="T0" fmla="*/ 182 w 182"/>
                <a:gd name="T1" fmla="*/ 64 h 198"/>
                <a:gd name="T2" fmla="*/ 174 w 182"/>
                <a:gd name="T3" fmla="*/ 38 h 198"/>
                <a:gd name="T4" fmla="*/ 156 w 182"/>
                <a:gd name="T5" fmla="*/ 16 h 198"/>
                <a:gd name="T6" fmla="*/ 146 w 182"/>
                <a:gd name="T7" fmla="*/ 10 h 198"/>
                <a:gd name="T8" fmla="*/ 124 w 182"/>
                <a:gd name="T9" fmla="*/ 0 h 198"/>
                <a:gd name="T10" fmla="*/ 110 w 182"/>
                <a:gd name="T11" fmla="*/ 0 h 198"/>
                <a:gd name="T12" fmla="*/ 82 w 182"/>
                <a:gd name="T13" fmla="*/ 6 h 198"/>
                <a:gd name="T14" fmla="*/ 56 w 182"/>
                <a:gd name="T15" fmla="*/ 24 h 198"/>
                <a:gd name="T16" fmla="*/ 50 w 182"/>
                <a:gd name="T17" fmla="*/ 36 h 198"/>
                <a:gd name="T18" fmla="*/ 40 w 182"/>
                <a:gd name="T19" fmla="*/ 58 h 198"/>
                <a:gd name="T20" fmla="*/ 42 w 182"/>
                <a:gd name="T21" fmla="*/ 84 h 198"/>
                <a:gd name="T22" fmla="*/ 50 w 182"/>
                <a:gd name="T23" fmla="*/ 106 h 198"/>
                <a:gd name="T24" fmla="*/ 44 w 182"/>
                <a:gd name="T25" fmla="*/ 132 h 198"/>
                <a:gd name="T26" fmla="*/ 40 w 182"/>
                <a:gd name="T27" fmla="*/ 132 h 198"/>
                <a:gd name="T28" fmla="*/ 2 w 182"/>
                <a:gd name="T29" fmla="*/ 174 h 198"/>
                <a:gd name="T30" fmla="*/ 0 w 182"/>
                <a:gd name="T31" fmla="*/ 176 h 198"/>
                <a:gd name="T32" fmla="*/ 0 w 182"/>
                <a:gd name="T33" fmla="*/ 184 h 198"/>
                <a:gd name="T34" fmla="*/ 14 w 182"/>
                <a:gd name="T35" fmla="*/ 196 h 198"/>
                <a:gd name="T36" fmla="*/ 16 w 182"/>
                <a:gd name="T37" fmla="*/ 198 h 198"/>
                <a:gd name="T38" fmla="*/ 24 w 182"/>
                <a:gd name="T39" fmla="*/ 196 h 198"/>
                <a:gd name="T40" fmla="*/ 58 w 182"/>
                <a:gd name="T41" fmla="*/ 156 h 198"/>
                <a:gd name="T42" fmla="*/ 62 w 182"/>
                <a:gd name="T43" fmla="*/ 150 h 198"/>
                <a:gd name="T44" fmla="*/ 72 w 182"/>
                <a:gd name="T45" fmla="*/ 130 h 198"/>
                <a:gd name="T46" fmla="*/ 82 w 182"/>
                <a:gd name="T47" fmla="*/ 134 h 198"/>
                <a:gd name="T48" fmla="*/ 100 w 182"/>
                <a:gd name="T49" fmla="*/ 140 h 198"/>
                <a:gd name="T50" fmla="*/ 110 w 182"/>
                <a:gd name="T51" fmla="*/ 140 h 198"/>
                <a:gd name="T52" fmla="*/ 140 w 182"/>
                <a:gd name="T53" fmla="*/ 134 h 198"/>
                <a:gd name="T54" fmla="*/ 164 w 182"/>
                <a:gd name="T55" fmla="*/ 116 h 198"/>
                <a:gd name="T56" fmla="*/ 172 w 182"/>
                <a:gd name="T57" fmla="*/ 104 h 198"/>
                <a:gd name="T58" fmla="*/ 180 w 182"/>
                <a:gd name="T59" fmla="*/ 78 h 198"/>
                <a:gd name="T60" fmla="*/ 182 w 182"/>
                <a:gd name="T61" fmla="*/ 64 h 198"/>
                <a:gd name="T62" fmla="*/ 150 w 182"/>
                <a:gd name="T63" fmla="*/ 104 h 198"/>
                <a:gd name="T64" fmla="*/ 132 w 182"/>
                <a:gd name="T65" fmla="*/ 116 h 198"/>
                <a:gd name="T66" fmla="*/ 110 w 182"/>
                <a:gd name="T67" fmla="*/ 122 h 198"/>
                <a:gd name="T68" fmla="*/ 102 w 182"/>
                <a:gd name="T69" fmla="*/ 120 h 198"/>
                <a:gd name="T70" fmla="*/ 84 w 182"/>
                <a:gd name="T71" fmla="*/ 114 h 198"/>
                <a:gd name="T72" fmla="*/ 78 w 182"/>
                <a:gd name="T73" fmla="*/ 110 h 198"/>
                <a:gd name="T74" fmla="*/ 64 w 182"/>
                <a:gd name="T75" fmla="*/ 94 h 198"/>
                <a:gd name="T76" fmla="*/ 60 w 182"/>
                <a:gd name="T77" fmla="*/ 74 h 198"/>
                <a:gd name="T78" fmla="*/ 62 w 182"/>
                <a:gd name="T79" fmla="*/ 54 h 198"/>
                <a:gd name="T80" fmla="*/ 72 w 182"/>
                <a:gd name="T81" fmla="*/ 36 h 198"/>
                <a:gd name="T82" fmla="*/ 80 w 182"/>
                <a:gd name="T83" fmla="*/ 30 h 198"/>
                <a:gd name="T84" fmla="*/ 100 w 182"/>
                <a:gd name="T85" fmla="*/ 20 h 198"/>
                <a:gd name="T86" fmla="*/ 110 w 182"/>
                <a:gd name="T87" fmla="*/ 18 h 198"/>
                <a:gd name="T88" fmla="*/ 128 w 182"/>
                <a:gd name="T89" fmla="*/ 22 h 198"/>
                <a:gd name="T90" fmla="*/ 144 w 182"/>
                <a:gd name="T91" fmla="*/ 32 h 198"/>
                <a:gd name="T92" fmla="*/ 150 w 182"/>
                <a:gd name="T93" fmla="*/ 38 h 198"/>
                <a:gd name="T94" fmla="*/ 160 w 182"/>
                <a:gd name="T95" fmla="*/ 56 h 198"/>
                <a:gd name="T96" fmla="*/ 162 w 182"/>
                <a:gd name="T97" fmla="*/ 66 h 198"/>
                <a:gd name="T98" fmla="*/ 160 w 182"/>
                <a:gd name="T99" fmla="*/ 86 h 198"/>
                <a:gd name="T100" fmla="*/ 150 w 182"/>
                <a:gd name="T101" fmla="*/ 10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2" h="198">
                  <a:moveTo>
                    <a:pt x="182" y="64"/>
                  </a:moveTo>
                  <a:lnTo>
                    <a:pt x="182" y="64"/>
                  </a:lnTo>
                  <a:lnTo>
                    <a:pt x="178" y="50"/>
                  </a:lnTo>
                  <a:lnTo>
                    <a:pt x="174" y="38"/>
                  </a:lnTo>
                  <a:lnTo>
                    <a:pt x="166" y="26"/>
                  </a:lnTo>
                  <a:lnTo>
                    <a:pt x="156" y="16"/>
                  </a:lnTo>
                  <a:lnTo>
                    <a:pt x="156" y="16"/>
                  </a:lnTo>
                  <a:lnTo>
                    <a:pt x="146" y="10"/>
                  </a:lnTo>
                  <a:lnTo>
                    <a:pt x="136" y="4"/>
                  </a:lnTo>
                  <a:lnTo>
                    <a:pt x="124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96" y="2"/>
                  </a:lnTo>
                  <a:lnTo>
                    <a:pt x="82" y="6"/>
                  </a:lnTo>
                  <a:lnTo>
                    <a:pt x="68" y="14"/>
                  </a:lnTo>
                  <a:lnTo>
                    <a:pt x="56" y="24"/>
                  </a:lnTo>
                  <a:lnTo>
                    <a:pt x="56" y="24"/>
                  </a:lnTo>
                  <a:lnTo>
                    <a:pt x="50" y="36"/>
                  </a:lnTo>
                  <a:lnTo>
                    <a:pt x="44" y="46"/>
                  </a:lnTo>
                  <a:lnTo>
                    <a:pt x="40" y="58"/>
                  </a:lnTo>
                  <a:lnTo>
                    <a:pt x="40" y="72"/>
                  </a:lnTo>
                  <a:lnTo>
                    <a:pt x="42" y="84"/>
                  </a:lnTo>
                  <a:lnTo>
                    <a:pt x="44" y="96"/>
                  </a:lnTo>
                  <a:lnTo>
                    <a:pt x="50" y="106"/>
                  </a:lnTo>
                  <a:lnTo>
                    <a:pt x="58" y="118"/>
                  </a:lnTo>
                  <a:lnTo>
                    <a:pt x="44" y="132"/>
                  </a:lnTo>
                  <a:lnTo>
                    <a:pt x="44" y="132"/>
                  </a:lnTo>
                  <a:lnTo>
                    <a:pt x="40" y="132"/>
                  </a:lnTo>
                  <a:lnTo>
                    <a:pt x="34" y="136"/>
                  </a:lnTo>
                  <a:lnTo>
                    <a:pt x="2" y="174"/>
                  </a:lnTo>
                  <a:lnTo>
                    <a:pt x="2" y="174"/>
                  </a:lnTo>
                  <a:lnTo>
                    <a:pt x="0" y="176"/>
                  </a:lnTo>
                  <a:lnTo>
                    <a:pt x="0" y="180"/>
                  </a:lnTo>
                  <a:lnTo>
                    <a:pt x="0" y="184"/>
                  </a:lnTo>
                  <a:lnTo>
                    <a:pt x="4" y="186"/>
                  </a:lnTo>
                  <a:lnTo>
                    <a:pt x="14" y="196"/>
                  </a:lnTo>
                  <a:lnTo>
                    <a:pt x="14" y="196"/>
                  </a:lnTo>
                  <a:lnTo>
                    <a:pt x="16" y="198"/>
                  </a:lnTo>
                  <a:lnTo>
                    <a:pt x="20" y="198"/>
                  </a:lnTo>
                  <a:lnTo>
                    <a:pt x="24" y="196"/>
                  </a:lnTo>
                  <a:lnTo>
                    <a:pt x="26" y="194"/>
                  </a:lnTo>
                  <a:lnTo>
                    <a:pt x="58" y="156"/>
                  </a:lnTo>
                  <a:lnTo>
                    <a:pt x="58" y="156"/>
                  </a:lnTo>
                  <a:lnTo>
                    <a:pt x="62" y="150"/>
                  </a:lnTo>
                  <a:lnTo>
                    <a:pt x="60" y="146"/>
                  </a:lnTo>
                  <a:lnTo>
                    <a:pt x="72" y="130"/>
                  </a:lnTo>
                  <a:lnTo>
                    <a:pt x="72" y="130"/>
                  </a:lnTo>
                  <a:lnTo>
                    <a:pt x="82" y="134"/>
                  </a:lnTo>
                  <a:lnTo>
                    <a:pt x="90" y="138"/>
                  </a:lnTo>
                  <a:lnTo>
                    <a:pt x="100" y="140"/>
                  </a:lnTo>
                  <a:lnTo>
                    <a:pt x="110" y="140"/>
                  </a:lnTo>
                  <a:lnTo>
                    <a:pt x="110" y="140"/>
                  </a:lnTo>
                  <a:lnTo>
                    <a:pt x="126" y="140"/>
                  </a:lnTo>
                  <a:lnTo>
                    <a:pt x="140" y="134"/>
                  </a:lnTo>
                  <a:lnTo>
                    <a:pt x="154" y="126"/>
                  </a:lnTo>
                  <a:lnTo>
                    <a:pt x="164" y="116"/>
                  </a:lnTo>
                  <a:lnTo>
                    <a:pt x="164" y="116"/>
                  </a:lnTo>
                  <a:lnTo>
                    <a:pt x="172" y="104"/>
                  </a:lnTo>
                  <a:lnTo>
                    <a:pt x="178" y="92"/>
                  </a:lnTo>
                  <a:lnTo>
                    <a:pt x="180" y="78"/>
                  </a:lnTo>
                  <a:lnTo>
                    <a:pt x="182" y="64"/>
                  </a:lnTo>
                  <a:lnTo>
                    <a:pt x="182" y="64"/>
                  </a:lnTo>
                  <a:close/>
                  <a:moveTo>
                    <a:pt x="150" y="104"/>
                  </a:moveTo>
                  <a:lnTo>
                    <a:pt x="150" y="104"/>
                  </a:lnTo>
                  <a:lnTo>
                    <a:pt x="142" y="112"/>
                  </a:lnTo>
                  <a:lnTo>
                    <a:pt x="132" y="116"/>
                  </a:lnTo>
                  <a:lnTo>
                    <a:pt x="122" y="120"/>
                  </a:lnTo>
                  <a:lnTo>
                    <a:pt x="110" y="122"/>
                  </a:lnTo>
                  <a:lnTo>
                    <a:pt x="110" y="122"/>
                  </a:lnTo>
                  <a:lnTo>
                    <a:pt x="102" y="120"/>
                  </a:lnTo>
                  <a:lnTo>
                    <a:pt x="94" y="118"/>
                  </a:lnTo>
                  <a:lnTo>
                    <a:pt x="84" y="114"/>
                  </a:lnTo>
                  <a:lnTo>
                    <a:pt x="78" y="110"/>
                  </a:lnTo>
                  <a:lnTo>
                    <a:pt x="78" y="110"/>
                  </a:lnTo>
                  <a:lnTo>
                    <a:pt x="70" y="102"/>
                  </a:lnTo>
                  <a:lnTo>
                    <a:pt x="64" y="94"/>
                  </a:lnTo>
                  <a:lnTo>
                    <a:pt x="62" y="84"/>
                  </a:lnTo>
                  <a:lnTo>
                    <a:pt x="60" y="74"/>
                  </a:lnTo>
                  <a:lnTo>
                    <a:pt x="60" y="64"/>
                  </a:lnTo>
                  <a:lnTo>
                    <a:pt x="62" y="54"/>
                  </a:lnTo>
                  <a:lnTo>
                    <a:pt x="66" y="46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80" y="30"/>
                  </a:lnTo>
                  <a:lnTo>
                    <a:pt x="90" y="24"/>
                  </a:lnTo>
                  <a:lnTo>
                    <a:pt x="100" y="20"/>
                  </a:lnTo>
                  <a:lnTo>
                    <a:pt x="110" y="18"/>
                  </a:lnTo>
                  <a:lnTo>
                    <a:pt x="110" y="18"/>
                  </a:lnTo>
                  <a:lnTo>
                    <a:pt x="120" y="20"/>
                  </a:lnTo>
                  <a:lnTo>
                    <a:pt x="128" y="22"/>
                  </a:lnTo>
                  <a:lnTo>
                    <a:pt x="136" y="26"/>
                  </a:lnTo>
                  <a:lnTo>
                    <a:pt x="144" y="32"/>
                  </a:lnTo>
                  <a:lnTo>
                    <a:pt x="144" y="32"/>
                  </a:lnTo>
                  <a:lnTo>
                    <a:pt x="150" y="38"/>
                  </a:lnTo>
                  <a:lnTo>
                    <a:pt x="156" y="46"/>
                  </a:lnTo>
                  <a:lnTo>
                    <a:pt x="160" y="56"/>
                  </a:lnTo>
                  <a:lnTo>
                    <a:pt x="162" y="66"/>
                  </a:lnTo>
                  <a:lnTo>
                    <a:pt x="162" y="66"/>
                  </a:lnTo>
                  <a:lnTo>
                    <a:pt x="162" y="76"/>
                  </a:lnTo>
                  <a:lnTo>
                    <a:pt x="160" y="86"/>
                  </a:lnTo>
                  <a:lnTo>
                    <a:pt x="156" y="96"/>
                  </a:lnTo>
                  <a:lnTo>
                    <a:pt x="150" y="104"/>
                  </a:lnTo>
                  <a:lnTo>
                    <a:pt x="150" y="104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4"/>
            <p:cNvSpPr>
              <a:spLocks/>
            </p:cNvSpPr>
            <p:nvPr/>
          </p:nvSpPr>
          <p:spPr bwMode="auto">
            <a:xfrm>
              <a:off x="6640513" y="2463800"/>
              <a:ext cx="69850" cy="34925"/>
            </a:xfrm>
            <a:custGeom>
              <a:avLst/>
              <a:gdLst>
                <a:gd name="T0" fmla="*/ 44 w 44"/>
                <a:gd name="T1" fmla="*/ 10 h 22"/>
                <a:gd name="T2" fmla="*/ 44 w 44"/>
                <a:gd name="T3" fmla="*/ 10 h 22"/>
                <a:gd name="T4" fmla="*/ 44 w 44"/>
                <a:gd name="T5" fmla="*/ 12 h 22"/>
                <a:gd name="T6" fmla="*/ 44 w 44"/>
                <a:gd name="T7" fmla="*/ 12 h 22"/>
                <a:gd name="T8" fmla="*/ 38 w 44"/>
                <a:gd name="T9" fmla="*/ 12 h 22"/>
                <a:gd name="T10" fmla="*/ 32 w 44"/>
                <a:gd name="T11" fmla="*/ 12 h 22"/>
                <a:gd name="T12" fmla="*/ 22 w 44"/>
                <a:gd name="T13" fmla="*/ 12 h 22"/>
                <a:gd name="T14" fmla="*/ 22 w 44"/>
                <a:gd name="T15" fmla="*/ 12 h 22"/>
                <a:gd name="T16" fmla="*/ 14 w 44"/>
                <a:gd name="T17" fmla="*/ 16 h 22"/>
                <a:gd name="T18" fmla="*/ 8 w 44"/>
                <a:gd name="T19" fmla="*/ 20 h 22"/>
                <a:gd name="T20" fmla="*/ 2 w 44"/>
                <a:gd name="T21" fmla="*/ 22 h 22"/>
                <a:gd name="T22" fmla="*/ 0 w 44"/>
                <a:gd name="T23" fmla="*/ 22 h 22"/>
                <a:gd name="T24" fmla="*/ 0 w 44"/>
                <a:gd name="T25" fmla="*/ 20 h 22"/>
                <a:gd name="T26" fmla="*/ 0 w 44"/>
                <a:gd name="T27" fmla="*/ 20 h 22"/>
                <a:gd name="T28" fmla="*/ 0 w 44"/>
                <a:gd name="T29" fmla="*/ 18 h 22"/>
                <a:gd name="T30" fmla="*/ 2 w 44"/>
                <a:gd name="T31" fmla="*/ 14 h 22"/>
                <a:gd name="T32" fmla="*/ 6 w 44"/>
                <a:gd name="T33" fmla="*/ 8 h 22"/>
                <a:gd name="T34" fmla="*/ 12 w 44"/>
                <a:gd name="T35" fmla="*/ 4 h 22"/>
                <a:gd name="T36" fmla="*/ 20 w 44"/>
                <a:gd name="T37" fmla="*/ 2 h 22"/>
                <a:gd name="T38" fmla="*/ 20 w 44"/>
                <a:gd name="T39" fmla="*/ 2 h 22"/>
                <a:gd name="T40" fmla="*/ 26 w 44"/>
                <a:gd name="T41" fmla="*/ 0 h 22"/>
                <a:gd name="T42" fmla="*/ 34 w 44"/>
                <a:gd name="T43" fmla="*/ 2 h 22"/>
                <a:gd name="T44" fmla="*/ 40 w 44"/>
                <a:gd name="T45" fmla="*/ 4 h 22"/>
                <a:gd name="T46" fmla="*/ 44 w 44"/>
                <a:gd name="T47" fmla="*/ 10 h 22"/>
                <a:gd name="T48" fmla="*/ 44 w 44"/>
                <a:gd name="T4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" h="22">
                  <a:moveTo>
                    <a:pt x="44" y="10"/>
                  </a:moveTo>
                  <a:lnTo>
                    <a:pt x="44" y="10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38" y="12"/>
                  </a:lnTo>
                  <a:lnTo>
                    <a:pt x="3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4" y="16"/>
                  </a:lnTo>
                  <a:lnTo>
                    <a:pt x="8" y="20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4"/>
                  </a:lnTo>
                  <a:lnTo>
                    <a:pt x="6" y="8"/>
                  </a:lnTo>
                  <a:lnTo>
                    <a:pt x="12" y="4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6" y="0"/>
                  </a:lnTo>
                  <a:lnTo>
                    <a:pt x="34" y="2"/>
                  </a:lnTo>
                  <a:lnTo>
                    <a:pt x="40" y="4"/>
                  </a:lnTo>
                  <a:lnTo>
                    <a:pt x="44" y="10"/>
                  </a:lnTo>
                  <a:lnTo>
                    <a:pt x="44" y="10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5"/>
            <p:cNvSpPr>
              <a:spLocks/>
            </p:cNvSpPr>
            <p:nvPr/>
          </p:nvSpPr>
          <p:spPr bwMode="auto">
            <a:xfrm>
              <a:off x="6716713" y="2476500"/>
              <a:ext cx="15875" cy="12700"/>
            </a:xfrm>
            <a:custGeom>
              <a:avLst/>
              <a:gdLst>
                <a:gd name="T0" fmla="*/ 10 w 10"/>
                <a:gd name="T1" fmla="*/ 6 h 8"/>
                <a:gd name="T2" fmla="*/ 10 w 10"/>
                <a:gd name="T3" fmla="*/ 6 h 8"/>
                <a:gd name="T4" fmla="*/ 10 w 10"/>
                <a:gd name="T5" fmla="*/ 8 h 8"/>
                <a:gd name="T6" fmla="*/ 8 w 10"/>
                <a:gd name="T7" fmla="*/ 8 h 8"/>
                <a:gd name="T8" fmla="*/ 4 w 10"/>
                <a:gd name="T9" fmla="*/ 8 h 8"/>
                <a:gd name="T10" fmla="*/ 4 w 10"/>
                <a:gd name="T11" fmla="*/ 8 h 8"/>
                <a:gd name="T12" fmla="*/ 0 w 10"/>
                <a:gd name="T13" fmla="*/ 6 h 8"/>
                <a:gd name="T14" fmla="*/ 0 w 10"/>
                <a:gd name="T15" fmla="*/ 2 h 8"/>
                <a:gd name="T16" fmla="*/ 0 w 10"/>
                <a:gd name="T17" fmla="*/ 2 h 8"/>
                <a:gd name="T18" fmla="*/ 2 w 10"/>
                <a:gd name="T19" fmla="*/ 0 h 8"/>
                <a:gd name="T20" fmla="*/ 4 w 10"/>
                <a:gd name="T21" fmla="*/ 0 h 8"/>
                <a:gd name="T22" fmla="*/ 4 w 10"/>
                <a:gd name="T23" fmla="*/ 0 h 8"/>
                <a:gd name="T24" fmla="*/ 10 w 10"/>
                <a:gd name="T25" fmla="*/ 2 h 8"/>
                <a:gd name="T26" fmla="*/ 10 w 10"/>
                <a:gd name="T27" fmla="*/ 4 h 8"/>
                <a:gd name="T28" fmla="*/ 10 w 10"/>
                <a:gd name="T29" fmla="*/ 6 h 8"/>
                <a:gd name="T30" fmla="*/ 10 w 10"/>
                <a:gd name="T3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" h="8">
                  <a:moveTo>
                    <a:pt x="10" y="6"/>
                  </a:moveTo>
                  <a:lnTo>
                    <a:pt x="10" y="6"/>
                  </a:lnTo>
                  <a:lnTo>
                    <a:pt x="10" y="8"/>
                  </a:lnTo>
                  <a:lnTo>
                    <a:pt x="8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0" y="6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6"/>
            <p:cNvSpPr>
              <a:spLocks/>
            </p:cNvSpPr>
            <p:nvPr/>
          </p:nvSpPr>
          <p:spPr bwMode="auto">
            <a:xfrm>
              <a:off x="2855913" y="2978150"/>
              <a:ext cx="60325" cy="79375"/>
            </a:xfrm>
            <a:custGeom>
              <a:avLst/>
              <a:gdLst>
                <a:gd name="T0" fmla="*/ 34 w 38"/>
                <a:gd name="T1" fmla="*/ 12 h 50"/>
                <a:gd name="T2" fmla="*/ 32 w 38"/>
                <a:gd name="T3" fmla="*/ 10 h 50"/>
                <a:gd name="T4" fmla="*/ 28 w 38"/>
                <a:gd name="T5" fmla="*/ 8 h 50"/>
                <a:gd name="T6" fmla="*/ 24 w 38"/>
                <a:gd name="T7" fmla="*/ 8 h 50"/>
                <a:gd name="T8" fmla="*/ 20 w 38"/>
                <a:gd name="T9" fmla="*/ 6 h 50"/>
                <a:gd name="T10" fmla="*/ 12 w 38"/>
                <a:gd name="T11" fmla="*/ 8 h 50"/>
                <a:gd name="T12" fmla="*/ 10 w 38"/>
                <a:gd name="T13" fmla="*/ 10 h 50"/>
                <a:gd name="T14" fmla="*/ 10 w 38"/>
                <a:gd name="T15" fmla="*/ 14 h 50"/>
                <a:gd name="T16" fmla="*/ 10 w 38"/>
                <a:gd name="T17" fmla="*/ 16 h 50"/>
                <a:gd name="T18" fmla="*/ 12 w 38"/>
                <a:gd name="T19" fmla="*/ 18 h 50"/>
                <a:gd name="T20" fmla="*/ 16 w 38"/>
                <a:gd name="T21" fmla="*/ 20 h 50"/>
                <a:gd name="T22" fmla="*/ 22 w 38"/>
                <a:gd name="T23" fmla="*/ 22 h 50"/>
                <a:gd name="T24" fmla="*/ 30 w 38"/>
                <a:gd name="T25" fmla="*/ 24 h 50"/>
                <a:gd name="T26" fmla="*/ 34 w 38"/>
                <a:gd name="T27" fmla="*/ 26 h 50"/>
                <a:gd name="T28" fmla="*/ 38 w 38"/>
                <a:gd name="T29" fmla="*/ 30 h 50"/>
                <a:gd name="T30" fmla="*/ 38 w 38"/>
                <a:gd name="T31" fmla="*/ 36 h 50"/>
                <a:gd name="T32" fmla="*/ 38 w 38"/>
                <a:gd name="T33" fmla="*/ 42 h 50"/>
                <a:gd name="T34" fmla="*/ 34 w 38"/>
                <a:gd name="T35" fmla="*/ 48 h 50"/>
                <a:gd name="T36" fmla="*/ 28 w 38"/>
                <a:gd name="T37" fmla="*/ 50 h 50"/>
                <a:gd name="T38" fmla="*/ 20 w 38"/>
                <a:gd name="T39" fmla="*/ 50 h 50"/>
                <a:gd name="T40" fmla="*/ 10 w 38"/>
                <a:gd name="T41" fmla="*/ 50 h 50"/>
                <a:gd name="T42" fmla="*/ 4 w 38"/>
                <a:gd name="T43" fmla="*/ 38 h 50"/>
                <a:gd name="T44" fmla="*/ 6 w 38"/>
                <a:gd name="T45" fmla="*/ 40 h 50"/>
                <a:gd name="T46" fmla="*/ 10 w 38"/>
                <a:gd name="T47" fmla="*/ 42 h 50"/>
                <a:gd name="T48" fmla="*/ 14 w 38"/>
                <a:gd name="T49" fmla="*/ 42 h 50"/>
                <a:gd name="T50" fmla="*/ 20 w 38"/>
                <a:gd name="T51" fmla="*/ 44 h 50"/>
                <a:gd name="T52" fmla="*/ 28 w 38"/>
                <a:gd name="T53" fmla="*/ 42 h 50"/>
                <a:gd name="T54" fmla="*/ 30 w 38"/>
                <a:gd name="T55" fmla="*/ 40 h 50"/>
                <a:gd name="T56" fmla="*/ 30 w 38"/>
                <a:gd name="T57" fmla="*/ 38 h 50"/>
                <a:gd name="T58" fmla="*/ 30 w 38"/>
                <a:gd name="T59" fmla="*/ 34 h 50"/>
                <a:gd name="T60" fmla="*/ 26 w 38"/>
                <a:gd name="T61" fmla="*/ 32 h 50"/>
                <a:gd name="T62" fmla="*/ 22 w 38"/>
                <a:gd name="T63" fmla="*/ 30 h 50"/>
                <a:gd name="T64" fmla="*/ 16 w 38"/>
                <a:gd name="T65" fmla="*/ 28 h 50"/>
                <a:gd name="T66" fmla="*/ 10 w 38"/>
                <a:gd name="T67" fmla="*/ 26 h 50"/>
                <a:gd name="T68" fmla="*/ 6 w 38"/>
                <a:gd name="T69" fmla="*/ 24 h 50"/>
                <a:gd name="T70" fmla="*/ 2 w 38"/>
                <a:gd name="T71" fmla="*/ 20 h 50"/>
                <a:gd name="T72" fmla="*/ 2 w 38"/>
                <a:gd name="T73" fmla="*/ 14 h 50"/>
                <a:gd name="T74" fmla="*/ 2 w 38"/>
                <a:gd name="T75" fmla="*/ 8 h 50"/>
                <a:gd name="T76" fmla="*/ 6 w 38"/>
                <a:gd name="T77" fmla="*/ 4 h 50"/>
                <a:gd name="T78" fmla="*/ 12 w 38"/>
                <a:gd name="T79" fmla="*/ 0 h 50"/>
                <a:gd name="T80" fmla="*/ 20 w 38"/>
                <a:gd name="T81" fmla="*/ 0 h 50"/>
                <a:gd name="T82" fmla="*/ 30 w 38"/>
                <a:gd name="T83" fmla="*/ 2 h 50"/>
                <a:gd name="T84" fmla="*/ 34 w 38"/>
                <a:gd name="T85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8" h="50">
                  <a:moveTo>
                    <a:pt x="34" y="12"/>
                  </a:moveTo>
                  <a:lnTo>
                    <a:pt x="34" y="12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8" y="42"/>
                  </a:lnTo>
                  <a:lnTo>
                    <a:pt x="38" y="42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20" y="50"/>
                  </a:lnTo>
                  <a:lnTo>
                    <a:pt x="2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0" y="44"/>
                  </a:lnTo>
                  <a:lnTo>
                    <a:pt x="4" y="38"/>
                  </a:lnTo>
                  <a:lnTo>
                    <a:pt x="4" y="38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30" y="40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6" y="4"/>
                  </a:lnTo>
                  <a:lnTo>
                    <a:pt x="6" y="4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4" y="12"/>
                  </a:lnTo>
                  <a:lnTo>
                    <a:pt x="3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7"/>
            <p:cNvSpPr>
              <a:spLocks/>
            </p:cNvSpPr>
            <p:nvPr/>
          </p:nvSpPr>
          <p:spPr bwMode="auto">
            <a:xfrm>
              <a:off x="2922588" y="2981325"/>
              <a:ext cx="38100" cy="76200"/>
            </a:xfrm>
            <a:custGeom>
              <a:avLst/>
              <a:gdLst>
                <a:gd name="T0" fmla="*/ 24 w 24"/>
                <a:gd name="T1" fmla="*/ 46 h 48"/>
                <a:gd name="T2" fmla="*/ 24 w 24"/>
                <a:gd name="T3" fmla="*/ 46 h 48"/>
                <a:gd name="T4" fmla="*/ 20 w 24"/>
                <a:gd name="T5" fmla="*/ 48 h 48"/>
                <a:gd name="T6" fmla="*/ 20 w 24"/>
                <a:gd name="T7" fmla="*/ 48 h 48"/>
                <a:gd name="T8" fmla="*/ 14 w 24"/>
                <a:gd name="T9" fmla="*/ 48 h 48"/>
                <a:gd name="T10" fmla="*/ 14 w 24"/>
                <a:gd name="T11" fmla="*/ 48 h 48"/>
                <a:gd name="T12" fmla="*/ 10 w 24"/>
                <a:gd name="T13" fmla="*/ 48 h 48"/>
                <a:gd name="T14" fmla="*/ 10 w 24"/>
                <a:gd name="T15" fmla="*/ 48 h 48"/>
                <a:gd name="T16" fmla="*/ 8 w 24"/>
                <a:gd name="T17" fmla="*/ 46 h 48"/>
                <a:gd name="T18" fmla="*/ 8 w 24"/>
                <a:gd name="T19" fmla="*/ 46 h 48"/>
                <a:gd name="T20" fmla="*/ 6 w 24"/>
                <a:gd name="T21" fmla="*/ 44 h 48"/>
                <a:gd name="T22" fmla="*/ 6 w 24"/>
                <a:gd name="T23" fmla="*/ 44 h 48"/>
                <a:gd name="T24" fmla="*/ 6 w 24"/>
                <a:gd name="T25" fmla="*/ 40 h 48"/>
                <a:gd name="T26" fmla="*/ 6 w 24"/>
                <a:gd name="T27" fmla="*/ 18 h 48"/>
                <a:gd name="T28" fmla="*/ 0 w 24"/>
                <a:gd name="T29" fmla="*/ 18 h 48"/>
                <a:gd name="T30" fmla="*/ 0 w 24"/>
                <a:gd name="T31" fmla="*/ 12 h 48"/>
                <a:gd name="T32" fmla="*/ 6 w 24"/>
                <a:gd name="T33" fmla="*/ 12 h 48"/>
                <a:gd name="T34" fmla="*/ 6 w 24"/>
                <a:gd name="T35" fmla="*/ 0 h 48"/>
                <a:gd name="T36" fmla="*/ 12 w 24"/>
                <a:gd name="T37" fmla="*/ 0 h 48"/>
                <a:gd name="T38" fmla="*/ 12 w 24"/>
                <a:gd name="T39" fmla="*/ 12 h 48"/>
                <a:gd name="T40" fmla="*/ 20 w 24"/>
                <a:gd name="T41" fmla="*/ 12 h 48"/>
                <a:gd name="T42" fmla="*/ 20 w 24"/>
                <a:gd name="T43" fmla="*/ 18 h 48"/>
                <a:gd name="T44" fmla="*/ 12 w 24"/>
                <a:gd name="T45" fmla="*/ 18 h 48"/>
                <a:gd name="T46" fmla="*/ 12 w 24"/>
                <a:gd name="T47" fmla="*/ 38 h 48"/>
                <a:gd name="T48" fmla="*/ 12 w 24"/>
                <a:gd name="T49" fmla="*/ 38 h 48"/>
                <a:gd name="T50" fmla="*/ 14 w 24"/>
                <a:gd name="T51" fmla="*/ 40 h 48"/>
                <a:gd name="T52" fmla="*/ 14 w 24"/>
                <a:gd name="T53" fmla="*/ 40 h 48"/>
                <a:gd name="T54" fmla="*/ 16 w 24"/>
                <a:gd name="T55" fmla="*/ 42 h 48"/>
                <a:gd name="T56" fmla="*/ 16 w 24"/>
                <a:gd name="T57" fmla="*/ 42 h 48"/>
                <a:gd name="T58" fmla="*/ 20 w 24"/>
                <a:gd name="T59" fmla="*/ 42 h 48"/>
                <a:gd name="T60" fmla="*/ 20 w 24"/>
                <a:gd name="T61" fmla="*/ 42 h 48"/>
                <a:gd name="T62" fmla="*/ 22 w 24"/>
                <a:gd name="T63" fmla="*/ 40 h 48"/>
                <a:gd name="T64" fmla="*/ 24 w 24"/>
                <a:gd name="T65" fmla="*/ 46 h 48"/>
                <a:gd name="T66" fmla="*/ 24 w 24"/>
                <a:gd name="T67" fmla="*/ 4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" h="48">
                  <a:moveTo>
                    <a:pt x="24" y="46"/>
                  </a:moveTo>
                  <a:lnTo>
                    <a:pt x="24" y="46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6" y="40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12"/>
                  </a:lnTo>
                  <a:lnTo>
                    <a:pt x="20" y="12"/>
                  </a:lnTo>
                  <a:lnTo>
                    <a:pt x="20" y="18"/>
                  </a:lnTo>
                  <a:lnTo>
                    <a:pt x="12" y="1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2" y="40"/>
                  </a:lnTo>
                  <a:lnTo>
                    <a:pt x="24" y="46"/>
                  </a:lnTo>
                  <a:lnTo>
                    <a:pt x="24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8"/>
            <p:cNvSpPr>
              <a:spLocks noEditPoints="1"/>
            </p:cNvSpPr>
            <p:nvPr/>
          </p:nvSpPr>
          <p:spPr bwMode="auto">
            <a:xfrm>
              <a:off x="2963863" y="2997200"/>
              <a:ext cx="60325" cy="60325"/>
            </a:xfrm>
            <a:custGeom>
              <a:avLst/>
              <a:gdLst>
                <a:gd name="T0" fmla="*/ 20 w 38"/>
                <a:gd name="T1" fmla="*/ 38 h 38"/>
                <a:gd name="T2" fmla="*/ 12 w 38"/>
                <a:gd name="T3" fmla="*/ 38 h 38"/>
                <a:gd name="T4" fmla="*/ 6 w 38"/>
                <a:gd name="T5" fmla="*/ 34 h 38"/>
                <a:gd name="T6" fmla="*/ 2 w 38"/>
                <a:gd name="T7" fmla="*/ 28 h 38"/>
                <a:gd name="T8" fmla="*/ 0 w 38"/>
                <a:gd name="T9" fmla="*/ 20 h 38"/>
                <a:gd name="T10" fmla="*/ 2 w 38"/>
                <a:gd name="T11" fmla="*/ 12 h 38"/>
                <a:gd name="T12" fmla="*/ 6 w 38"/>
                <a:gd name="T13" fmla="*/ 6 h 38"/>
                <a:gd name="T14" fmla="*/ 12 w 38"/>
                <a:gd name="T15" fmla="*/ 2 h 38"/>
                <a:gd name="T16" fmla="*/ 20 w 38"/>
                <a:gd name="T17" fmla="*/ 0 h 38"/>
                <a:gd name="T18" fmla="*/ 26 w 38"/>
                <a:gd name="T19" fmla="*/ 2 h 38"/>
                <a:gd name="T20" fmla="*/ 32 w 38"/>
                <a:gd name="T21" fmla="*/ 6 h 38"/>
                <a:gd name="T22" fmla="*/ 36 w 38"/>
                <a:gd name="T23" fmla="*/ 12 h 38"/>
                <a:gd name="T24" fmla="*/ 38 w 38"/>
                <a:gd name="T25" fmla="*/ 20 h 38"/>
                <a:gd name="T26" fmla="*/ 38 w 38"/>
                <a:gd name="T27" fmla="*/ 22 h 38"/>
                <a:gd name="T28" fmla="*/ 8 w 38"/>
                <a:gd name="T29" fmla="*/ 22 h 38"/>
                <a:gd name="T30" fmla="*/ 10 w 38"/>
                <a:gd name="T31" fmla="*/ 26 h 38"/>
                <a:gd name="T32" fmla="*/ 12 w 38"/>
                <a:gd name="T33" fmla="*/ 30 h 38"/>
                <a:gd name="T34" fmla="*/ 16 w 38"/>
                <a:gd name="T35" fmla="*/ 32 h 38"/>
                <a:gd name="T36" fmla="*/ 20 w 38"/>
                <a:gd name="T37" fmla="*/ 34 h 38"/>
                <a:gd name="T38" fmla="*/ 22 w 38"/>
                <a:gd name="T39" fmla="*/ 32 h 38"/>
                <a:gd name="T40" fmla="*/ 26 w 38"/>
                <a:gd name="T41" fmla="*/ 32 h 38"/>
                <a:gd name="T42" fmla="*/ 28 w 38"/>
                <a:gd name="T43" fmla="*/ 30 h 38"/>
                <a:gd name="T44" fmla="*/ 30 w 38"/>
                <a:gd name="T45" fmla="*/ 28 h 38"/>
                <a:gd name="T46" fmla="*/ 36 w 38"/>
                <a:gd name="T47" fmla="*/ 30 h 38"/>
                <a:gd name="T48" fmla="*/ 30 w 38"/>
                <a:gd name="T49" fmla="*/ 36 h 38"/>
                <a:gd name="T50" fmla="*/ 24 w 38"/>
                <a:gd name="T51" fmla="*/ 38 h 38"/>
                <a:gd name="T52" fmla="*/ 20 w 38"/>
                <a:gd name="T53" fmla="*/ 38 h 38"/>
                <a:gd name="T54" fmla="*/ 30 w 38"/>
                <a:gd name="T55" fmla="*/ 16 h 38"/>
                <a:gd name="T56" fmla="*/ 30 w 38"/>
                <a:gd name="T57" fmla="*/ 12 h 38"/>
                <a:gd name="T58" fmla="*/ 26 w 38"/>
                <a:gd name="T59" fmla="*/ 10 h 38"/>
                <a:gd name="T60" fmla="*/ 24 w 38"/>
                <a:gd name="T61" fmla="*/ 8 h 38"/>
                <a:gd name="T62" fmla="*/ 20 w 38"/>
                <a:gd name="T63" fmla="*/ 6 h 38"/>
                <a:gd name="T64" fmla="*/ 14 w 38"/>
                <a:gd name="T65" fmla="*/ 8 h 38"/>
                <a:gd name="T66" fmla="*/ 12 w 38"/>
                <a:gd name="T67" fmla="*/ 10 h 38"/>
                <a:gd name="T68" fmla="*/ 10 w 38"/>
                <a:gd name="T69" fmla="*/ 12 h 38"/>
                <a:gd name="T70" fmla="*/ 30 w 38"/>
                <a:gd name="T71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8" h="38">
                  <a:moveTo>
                    <a:pt x="20" y="38"/>
                  </a:moveTo>
                  <a:lnTo>
                    <a:pt x="20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0" y="28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4" y="34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24" y="38"/>
                  </a:lnTo>
                  <a:lnTo>
                    <a:pt x="20" y="38"/>
                  </a:lnTo>
                  <a:lnTo>
                    <a:pt x="20" y="38"/>
                  </a:lnTo>
                  <a:close/>
                  <a:moveTo>
                    <a:pt x="30" y="16"/>
                  </a:moveTo>
                  <a:lnTo>
                    <a:pt x="30" y="16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30" y="16"/>
                  </a:lnTo>
                  <a:lnTo>
                    <a:pt x="3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9"/>
            <p:cNvSpPr>
              <a:spLocks noEditPoints="1"/>
            </p:cNvSpPr>
            <p:nvPr/>
          </p:nvSpPr>
          <p:spPr bwMode="auto">
            <a:xfrm>
              <a:off x="3033713" y="2997200"/>
              <a:ext cx="60325" cy="85725"/>
            </a:xfrm>
            <a:custGeom>
              <a:avLst/>
              <a:gdLst>
                <a:gd name="T0" fmla="*/ 22 w 38"/>
                <a:gd name="T1" fmla="*/ 38 h 54"/>
                <a:gd name="T2" fmla="*/ 14 w 38"/>
                <a:gd name="T3" fmla="*/ 36 h 54"/>
                <a:gd name="T4" fmla="*/ 8 w 38"/>
                <a:gd name="T5" fmla="*/ 54 h 54"/>
                <a:gd name="T6" fmla="*/ 0 w 38"/>
                <a:gd name="T7" fmla="*/ 2 h 54"/>
                <a:gd name="T8" fmla="*/ 8 w 38"/>
                <a:gd name="T9" fmla="*/ 8 h 54"/>
                <a:gd name="T10" fmla="*/ 12 w 38"/>
                <a:gd name="T11" fmla="*/ 2 h 54"/>
                <a:gd name="T12" fmla="*/ 20 w 38"/>
                <a:gd name="T13" fmla="*/ 0 h 54"/>
                <a:gd name="T14" fmla="*/ 28 w 38"/>
                <a:gd name="T15" fmla="*/ 2 h 54"/>
                <a:gd name="T16" fmla="*/ 32 w 38"/>
                <a:gd name="T17" fmla="*/ 6 h 54"/>
                <a:gd name="T18" fmla="*/ 36 w 38"/>
                <a:gd name="T19" fmla="*/ 12 h 54"/>
                <a:gd name="T20" fmla="*/ 38 w 38"/>
                <a:gd name="T21" fmla="*/ 20 h 54"/>
                <a:gd name="T22" fmla="*/ 36 w 38"/>
                <a:gd name="T23" fmla="*/ 28 h 54"/>
                <a:gd name="T24" fmla="*/ 34 w 38"/>
                <a:gd name="T25" fmla="*/ 34 h 54"/>
                <a:gd name="T26" fmla="*/ 28 w 38"/>
                <a:gd name="T27" fmla="*/ 38 h 54"/>
                <a:gd name="T28" fmla="*/ 22 w 38"/>
                <a:gd name="T29" fmla="*/ 38 h 54"/>
                <a:gd name="T30" fmla="*/ 18 w 38"/>
                <a:gd name="T31" fmla="*/ 32 h 54"/>
                <a:gd name="T32" fmla="*/ 24 w 38"/>
                <a:gd name="T33" fmla="*/ 32 h 54"/>
                <a:gd name="T34" fmla="*/ 26 w 38"/>
                <a:gd name="T35" fmla="*/ 28 h 54"/>
                <a:gd name="T36" fmla="*/ 28 w 38"/>
                <a:gd name="T37" fmla="*/ 24 h 54"/>
                <a:gd name="T38" fmla="*/ 30 w 38"/>
                <a:gd name="T39" fmla="*/ 20 h 54"/>
                <a:gd name="T40" fmla="*/ 28 w 38"/>
                <a:gd name="T41" fmla="*/ 14 h 54"/>
                <a:gd name="T42" fmla="*/ 26 w 38"/>
                <a:gd name="T43" fmla="*/ 10 h 54"/>
                <a:gd name="T44" fmla="*/ 22 w 38"/>
                <a:gd name="T45" fmla="*/ 8 h 54"/>
                <a:gd name="T46" fmla="*/ 18 w 38"/>
                <a:gd name="T47" fmla="*/ 8 h 54"/>
                <a:gd name="T48" fmla="*/ 16 w 38"/>
                <a:gd name="T49" fmla="*/ 8 h 54"/>
                <a:gd name="T50" fmla="*/ 12 w 38"/>
                <a:gd name="T51" fmla="*/ 10 h 54"/>
                <a:gd name="T52" fmla="*/ 10 w 38"/>
                <a:gd name="T53" fmla="*/ 12 h 54"/>
                <a:gd name="T54" fmla="*/ 8 w 38"/>
                <a:gd name="T55" fmla="*/ 14 h 54"/>
                <a:gd name="T56" fmla="*/ 8 w 38"/>
                <a:gd name="T57" fmla="*/ 24 h 54"/>
                <a:gd name="T58" fmla="*/ 10 w 38"/>
                <a:gd name="T59" fmla="*/ 28 h 54"/>
                <a:gd name="T60" fmla="*/ 12 w 38"/>
                <a:gd name="T61" fmla="*/ 30 h 54"/>
                <a:gd name="T62" fmla="*/ 16 w 38"/>
                <a:gd name="T63" fmla="*/ 32 h 54"/>
                <a:gd name="T64" fmla="*/ 18 w 38"/>
                <a:gd name="T65" fmla="*/ 3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" h="54">
                  <a:moveTo>
                    <a:pt x="22" y="38"/>
                  </a:moveTo>
                  <a:lnTo>
                    <a:pt x="22" y="38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8" y="32"/>
                  </a:lnTo>
                  <a:lnTo>
                    <a:pt x="8" y="54"/>
                  </a:lnTo>
                  <a:lnTo>
                    <a:pt x="0" y="54"/>
                  </a:lnTo>
                  <a:lnTo>
                    <a:pt x="0" y="2"/>
                  </a:lnTo>
                  <a:lnTo>
                    <a:pt x="8" y="2"/>
                  </a:lnTo>
                  <a:lnTo>
                    <a:pt x="8" y="8"/>
                  </a:lnTo>
                  <a:lnTo>
                    <a:pt x="8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4" y="34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2" y="38"/>
                  </a:lnTo>
                  <a:lnTo>
                    <a:pt x="22" y="38"/>
                  </a:lnTo>
                  <a:close/>
                  <a:moveTo>
                    <a:pt x="18" y="32"/>
                  </a:moveTo>
                  <a:lnTo>
                    <a:pt x="18" y="32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8" y="32"/>
                  </a:lnTo>
                  <a:lnTo>
                    <a:pt x="18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0"/>
            <p:cNvSpPr>
              <a:spLocks noEditPoints="1"/>
            </p:cNvSpPr>
            <p:nvPr/>
          </p:nvSpPr>
          <p:spPr bwMode="auto">
            <a:xfrm>
              <a:off x="3132138" y="2990850"/>
              <a:ext cx="57150" cy="66675"/>
            </a:xfrm>
            <a:custGeom>
              <a:avLst/>
              <a:gdLst>
                <a:gd name="T0" fmla="*/ 36 w 36"/>
                <a:gd name="T1" fmla="*/ 22 h 42"/>
                <a:gd name="T2" fmla="*/ 34 w 36"/>
                <a:gd name="T3" fmla="*/ 30 h 42"/>
                <a:gd name="T4" fmla="*/ 30 w 36"/>
                <a:gd name="T5" fmla="*/ 36 h 42"/>
                <a:gd name="T6" fmla="*/ 24 w 36"/>
                <a:gd name="T7" fmla="*/ 42 h 42"/>
                <a:gd name="T8" fmla="*/ 18 w 36"/>
                <a:gd name="T9" fmla="*/ 42 h 42"/>
                <a:gd name="T10" fmla="*/ 10 w 36"/>
                <a:gd name="T11" fmla="*/ 42 h 42"/>
                <a:gd name="T12" fmla="*/ 4 w 36"/>
                <a:gd name="T13" fmla="*/ 36 h 42"/>
                <a:gd name="T14" fmla="*/ 0 w 36"/>
                <a:gd name="T15" fmla="*/ 30 h 42"/>
                <a:gd name="T16" fmla="*/ 0 w 36"/>
                <a:gd name="T17" fmla="*/ 22 h 42"/>
                <a:gd name="T18" fmla="*/ 0 w 36"/>
                <a:gd name="T19" fmla="*/ 12 h 42"/>
                <a:gd name="T20" fmla="*/ 4 w 36"/>
                <a:gd name="T21" fmla="*/ 6 h 42"/>
                <a:gd name="T22" fmla="*/ 10 w 36"/>
                <a:gd name="T23" fmla="*/ 2 h 42"/>
                <a:gd name="T24" fmla="*/ 18 w 36"/>
                <a:gd name="T25" fmla="*/ 0 h 42"/>
                <a:gd name="T26" fmla="*/ 24 w 36"/>
                <a:gd name="T27" fmla="*/ 2 h 42"/>
                <a:gd name="T28" fmla="*/ 30 w 36"/>
                <a:gd name="T29" fmla="*/ 6 h 42"/>
                <a:gd name="T30" fmla="*/ 34 w 36"/>
                <a:gd name="T31" fmla="*/ 12 h 42"/>
                <a:gd name="T32" fmla="*/ 36 w 36"/>
                <a:gd name="T33" fmla="*/ 22 h 42"/>
                <a:gd name="T34" fmla="*/ 28 w 36"/>
                <a:gd name="T35" fmla="*/ 22 h 42"/>
                <a:gd name="T36" fmla="*/ 26 w 36"/>
                <a:gd name="T37" fmla="*/ 16 h 42"/>
                <a:gd name="T38" fmla="*/ 24 w 36"/>
                <a:gd name="T39" fmla="*/ 12 h 42"/>
                <a:gd name="T40" fmla="*/ 22 w 36"/>
                <a:gd name="T41" fmla="*/ 8 h 42"/>
                <a:gd name="T42" fmla="*/ 18 w 36"/>
                <a:gd name="T43" fmla="*/ 8 h 42"/>
                <a:gd name="T44" fmla="*/ 14 w 36"/>
                <a:gd name="T45" fmla="*/ 8 h 42"/>
                <a:gd name="T46" fmla="*/ 10 w 36"/>
                <a:gd name="T47" fmla="*/ 12 h 42"/>
                <a:gd name="T48" fmla="*/ 8 w 36"/>
                <a:gd name="T49" fmla="*/ 16 h 42"/>
                <a:gd name="T50" fmla="*/ 6 w 36"/>
                <a:gd name="T51" fmla="*/ 22 h 42"/>
                <a:gd name="T52" fmla="*/ 8 w 36"/>
                <a:gd name="T53" fmla="*/ 28 h 42"/>
                <a:gd name="T54" fmla="*/ 10 w 36"/>
                <a:gd name="T55" fmla="*/ 32 h 42"/>
                <a:gd name="T56" fmla="*/ 14 w 36"/>
                <a:gd name="T57" fmla="*/ 34 h 42"/>
                <a:gd name="T58" fmla="*/ 18 w 36"/>
                <a:gd name="T59" fmla="*/ 36 h 42"/>
                <a:gd name="T60" fmla="*/ 22 w 36"/>
                <a:gd name="T61" fmla="*/ 34 h 42"/>
                <a:gd name="T62" fmla="*/ 24 w 36"/>
                <a:gd name="T63" fmla="*/ 32 h 42"/>
                <a:gd name="T64" fmla="*/ 26 w 36"/>
                <a:gd name="T65" fmla="*/ 28 h 42"/>
                <a:gd name="T66" fmla="*/ 28 w 36"/>
                <a:gd name="T67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6" h="42">
                  <a:moveTo>
                    <a:pt x="36" y="22"/>
                  </a:moveTo>
                  <a:lnTo>
                    <a:pt x="36" y="22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4" y="6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6" y="22"/>
                  </a:lnTo>
                  <a:lnTo>
                    <a:pt x="36" y="22"/>
                  </a:lnTo>
                  <a:close/>
                  <a:moveTo>
                    <a:pt x="28" y="22"/>
                  </a:moveTo>
                  <a:lnTo>
                    <a:pt x="28" y="22"/>
                  </a:lnTo>
                  <a:lnTo>
                    <a:pt x="26" y="16"/>
                  </a:lnTo>
                  <a:lnTo>
                    <a:pt x="26" y="16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8" y="22"/>
                  </a:lnTo>
                  <a:lnTo>
                    <a:pt x="28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3198813" y="2994025"/>
              <a:ext cx="44450" cy="63500"/>
            </a:xfrm>
            <a:custGeom>
              <a:avLst/>
              <a:gdLst>
                <a:gd name="T0" fmla="*/ 28 w 28"/>
                <a:gd name="T1" fmla="*/ 34 h 40"/>
                <a:gd name="T2" fmla="*/ 28 w 28"/>
                <a:gd name="T3" fmla="*/ 40 h 40"/>
                <a:gd name="T4" fmla="*/ 2 w 28"/>
                <a:gd name="T5" fmla="*/ 40 h 40"/>
                <a:gd name="T6" fmla="*/ 2 w 28"/>
                <a:gd name="T7" fmla="*/ 34 h 40"/>
                <a:gd name="T8" fmla="*/ 12 w 28"/>
                <a:gd name="T9" fmla="*/ 34 h 40"/>
                <a:gd name="T10" fmla="*/ 12 w 28"/>
                <a:gd name="T11" fmla="*/ 8 h 40"/>
                <a:gd name="T12" fmla="*/ 12 w 28"/>
                <a:gd name="T13" fmla="*/ 8 h 40"/>
                <a:gd name="T14" fmla="*/ 10 w 28"/>
                <a:gd name="T15" fmla="*/ 10 h 40"/>
                <a:gd name="T16" fmla="*/ 10 w 28"/>
                <a:gd name="T17" fmla="*/ 10 h 40"/>
                <a:gd name="T18" fmla="*/ 6 w 28"/>
                <a:gd name="T19" fmla="*/ 12 h 40"/>
                <a:gd name="T20" fmla="*/ 6 w 28"/>
                <a:gd name="T21" fmla="*/ 12 h 40"/>
                <a:gd name="T22" fmla="*/ 4 w 28"/>
                <a:gd name="T23" fmla="*/ 14 h 40"/>
                <a:gd name="T24" fmla="*/ 4 w 28"/>
                <a:gd name="T25" fmla="*/ 14 h 40"/>
                <a:gd name="T26" fmla="*/ 0 w 28"/>
                <a:gd name="T27" fmla="*/ 14 h 40"/>
                <a:gd name="T28" fmla="*/ 0 w 28"/>
                <a:gd name="T29" fmla="*/ 6 h 40"/>
                <a:gd name="T30" fmla="*/ 0 w 28"/>
                <a:gd name="T31" fmla="*/ 6 h 40"/>
                <a:gd name="T32" fmla="*/ 4 w 28"/>
                <a:gd name="T33" fmla="*/ 6 h 40"/>
                <a:gd name="T34" fmla="*/ 4 w 28"/>
                <a:gd name="T35" fmla="*/ 6 h 40"/>
                <a:gd name="T36" fmla="*/ 8 w 28"/>
                <a:gd name="T37" fmla="*/ 4 h 40"/>
                <a:gd name="T38" fmla="*/ 8 w 28"/>
                <a:gd name="T39" fmla="*/ 4 h 40"/>
                <a:gd name="T40" fmla="*/ 10 w 28"/>
                <a:gd name="T41" fmla="*/ 2 h 40"/>
                <a:gd name="T42" fmla="*/ 10 w 28"/>
                <a:gd name="T43" fmla="*/ 2 h 40"/>
                <a:gd name="T44" fmla="*/ 12 w 28"/>
                <a:gd name="T45" fmla="*/ 0 h 40"/>
                <a:gd name="T46" fmla="*/ 20 w 28"/>
                <a:gd name="T47" fmla="*/ 0 h 40"/>
                <a:gd name="T48" fmla="*/ 20 w 28"/>
                <a:gd name="T49" fmla="*/ 34 h 40"/>
                <a:gd name="T50" fmla="*/ 28 w 28"/>
                <a:gd name="T51" fmla="*/ 34 h 40"/>
                <a:gd name="T52" fmla="*/ 28 w 28"/>
                <a:gd name="T5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8" h="40">
                  <a:moveTo>
                    <a:pt x="28" y="34"/>
                  </a:moveTo>
                  <a:lnTo>
                    <a:pt x="28" y="40"/>
                  </a:lnTo>
                  <a:lnTo>
                    <a:pt x="2" y="40"/>
                  </a:lnTo>
                  <a:lnTo>
                    <a:pt x="2" y="34"/>
                  </a:lnTo>
                  <a:lnTo>
                    <a:pt x="12" y="34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0" y="34"/>
                  </a:lnTo>
                  <a:lnTo>
                    <a:pt x="28" y="34"/>
                  </a:lnTo>
                  <a:lnTo>
                    <a:pt x="28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4291013" y="2978150"/>
              <a:ext cx="63500" cy="79375"/>
            </a:xfrm>
            <a:custGeom>
              <a:avLst/>
              <a:gdLst>
                <a:gd name="T0" fmla="*/ 34 w 40"/>
                <a:gd name="T1" fmla="*/ 12 h 50"/>
                <a:gd name="T2" fmla="*/ 32 w 40"/>
                <a:gd name="T3" fmla="*/ 10 h 50"/>
                <a:gd name="T4" fmla="*/ 28 w 40"/>
                <a:gd name="T5" fmla="*/ 8 h 50"/>
                <a:gd name="T6" fmla="*/ 24 w 40"/>
                <a:gd name="T7" fmla="*/ 8 h 50"/>
                <a:gd name="T8" fmla="*/ 20 w 40"/>
                <a:gd name="T9" fmla="*/ 6 h 50"/>
                <a:gd name="T10" fmla="*/ 12 w 40"/>
                <a:gd name="T11" fmla="*/ 8 h 50"/>
                <a:gd name="T12" fmla="*/ 12 w 40"/>
                <a:gd name="T13" fmla="*/ 10 h 50"/>
                <a:gd name="T14" fmla="*/ 10 w 40"/>
                <a:gd name="T15" fmla="*/ 14 h 50"/>
                <a:gd name="T16" fmla="*/ 12 w 40"/>
                <a:gd name="T17" fmla="*/ 16 h 50"/>
                <a:gd name="T18" fmla="*/ 14 w 40"/>
                <a:gd name="T19" fmla="*/ 18 h 50"/>
                <a:gd name="T20" fmla="*/ 18 w 40"/>
                <a:gd name="T21" fmla="*/ 20 h 50"/>
                <a:gd name="T22" fmla="*/ 22 w 40"/>
                <a:gd name="T23" fmla="*/ 22 h 50"/>
                <a:gd name="T24" fmla="*/ 30 w 40"/>
                <a:gd name="T25" fmla="*/ 24 h 50"/>
                <a:gd name="T26" fmla="*/ 34 w 40"/>
                <a:gd name="T27" fmla="*/ 26 h 50"/>
                <a:gd name="T28" fmla="*/ 38 w 40"/>
                <a:gd name="T29" fmla="*/ 30 h 50"/>
                <a:gd name="T30" fmla="*/ 40 w 40"/>
                <a:gd name="T31" fmla="*/ 36 h 50"/>
                <a:gd name="T32" fmla="*/ 38 w 40"/>
                <a:gd name="T33" fmla="*/ 42 h 50"/>
                <a:gd name="T34" fmla="*/ 34 w 40"/>
                <a:gd name="T35" fmla="*/ 48 h 50"/>
                <a:gd name="T36" fmla="*/ 28 w 40"/>
                <a:gd name="T37" fmla="*/ 50 h 50"/>
                <a:gd name="T38" fmla="*/ 20 w 40"/>
                <a:gd name="T39" fmla="*/ 50 h 50"/>
                <a:gd name="T40" fmla="*/ 10 w 40"/>
                <a:gd name="T41" fmla="*/ 50 h 50"/>
                <a:gd name="T42" fmla="*/ 4 w 40"/>
                <a:gd name="T43" fmla="*/ 38 h 50"/>
                <a:gd name="T44" fmla="*/ 6 w 40"/>
                <a:gd name="T45" fmla="*/ 40 h 50"/>
                <a:gd name="T46" fmla="*/ 10 w 40"/>
                <a:gd name="T47" fmla="*/ 42 h 50"/>
                <a:gd name="T48" fmla="*/ 16 w 40"/>
                <a:gd name="T49" fmla="*/ 42 h 50"/>
                <a:gd name="T50" fmla="*/ 22 w 40"/>
                <a:gd name="T51" fmla="*/ 44 h 50"/>
                <a:gd name="T52" fmla="*/ 28 w 40"/>
                <a:gd name="T53" fmla="*/ 42 h 50"/>
                <a:gd name="T54" fmla="*/ 30 w 40"/>
                <a:gd name="T55" fmla="*/ 40 h 50"/>
                <a:gd name="T56" fmla="*/ 30 w 40"/>
                <a:gd name="T57" fmla="*/ 38 h 50"/>
                <a:gd name="T58" fmla="*/ 30 w 40"/>
                <a:gd name="T59" fmla="*/ 34 h 50"/>
                <a:gd name="T60" fmla="*/ 28 w 40"/>
                <a:gd name="T61" fmla="*/ 32 h 50"/>
                <a:gd name="T62" fmla="*/ 22 w 40"/>
                <a:gd name="T63" fmla="*/ 30 h 50"/>
                <a:gd name="T64" fmla="*/ 18 w 40"/>
                <a:gd name="T65" fmla="*/ 28 h 50"/>
                <a:gd name="T66" fmla="*/ 10 w 40"/>
                <a:gd name="T67" fmla="*/ 26 h 50"/>
                <a:gd name="T68" fmla="*/ 6 w 40"/>
                <a:gd name="T69" fmla="*/ 24 h 50"/>
                <a:gd name="T70" fmla="*/ 4 w 40"/>
                <a:gd name="T71" fmla="*/ 20 h 50"/>
                <a:gd name="T72" fmla="*/ 2 w 40"/>
                <a:gd name="T73" fmla="*/ 14 h 50"/>
                <a:gd name="T74" fmla="*/ 4 w 40"/>
                <a:gd name="T75" fmla="*/ 8 h 50"/>
                <a:gd name="T76" fmla="*/ 8 w 40"/>
                <a:gd name="T77" fmla="*/ 4 h 50"/>
                <a:gd name="T78" fmla="*/ 14 w 40"/>
                <a:gd name="T79" fmla="*/ 0 h 50"/>
                <a:gd name="T80" fmla="*/ 20 w 40"/>
                <a:gd name="T81" fmla="*/ 0 h 50"/>
                <a:gd name="T82" fmla="*/ 30 w 40"/>
                <a:gd name="T83" fmla="*/ 2 h 50"/>
                <a:gd name="T84" fmla="*/ 34 w 40"/>
                <a:gd name="T85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50">
                  <a:moveTo>
                    <a:pt x="34" y="12"/>
                  </a:moveTo>
                  <a:lnTo>
                    <a:pt x="34" y="12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10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42"/>
                  </a:lnTo>
                  <a:lnTo>
                    <a:pt x="38" y="42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20" y="50"/>
                  </a:lnTo>
                  <a:lnTo>
                    <a:pt x="2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0" y="44"/>
                  </a:lnTo>
                  <a:lnTo>
                    <a:pt x="4" y="38"/>
                  </a:lnTo>
                  <a:lnTo>
                    <a:pt x="4" y="38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30" y="40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4" y="8"/>
                  </a:lnTo>
                  <a:lnTo>
                    <a:pt x="4" y="8"/>
                  </a:lnTo>
                  <a:lnTo>
                    <a:pt x="8" y="4"/>
                  </a:lnTo>
                  <a:lnTo>
                    <a:pt x="8" y="4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8" y="6"/>
                  </a:lnTo>
                  <a:lnTo>
                    <a:pt x="34" y="12"/>
                  </a:lnTo>
                  <a:lnTo>
                    <a:pt x="3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4357688" y="2981325"/>
              <a:ext cx="38100" cy="76200"/>
            </a:xfrm>
            <a:custGeom>
              <a:avLst/>
              <a:gdLst>
                <a:gd name="T0" fmla="*/ 24 w 24"/>
                <a:gd name="T1" fmla="*/ 46 h 48"/>
                <a:gd name="T2" fmla="*/ 24 w 24"/>
                <a:gd name="T3" fmla="*/ 46 h 48"/>
                <a:gd name="T4" fmla="*/ 20 w 24"/>
                <a:gd name="T5" fmla="*/ 48 h 48"/>
                <a:gd name="T6" fmla="*/ 20 w 24"/>
                <a:gd name="T7" fmla="*/ 48 h 48"/>
                <a:gd name="T8" fmla="*/ 14 w 24"/>
                <a:gd name="T9" fmla="*/ 48 h 48"/>
                <a:gd name="T10" fmla="*/ 14 w 24"/>
                <a:gd name="T11" fmla="*/ 48 h 48"/>
                <a:gd name="T12" fmla="*/ 12 w 24"/>
                <a:gd name="T13" fmla="*/ 48 h 48"/>
                <a:gd name="T14" fmla="*/ 12 w 24"/>
                <a:gd name="T15" fmla="*/ 48 h 48"/>
                <a:gd name="T16" fmla="*/ 8 w 24"/>
                <a:gd name="T17" fmla="*/ 46 h 48"/>
                <a:gd name="T18" fmla="*/ 8 w 24"/>
                <a:gd name="T19" fmla="*/ 46 h 48"/>
                <a:gd name="T20" fmla="*/ 6 w 24"/>
                <a:gd name="T21" fmla="*/ 44 h 48"/>
                <a:gd name="T22" fmla="*/ 6 w 24"/>
                <a:gd name="T23" fmla="*/ 44 h 48"/>
                <a:gd name="T24" fmla="*/ 6 w 24"/>
                <a:gd name="T25" fmla="*/ 40 h 48"/>
                <a:gd name="T26" fmla="*/ 6 w 24"/>
                <a:gd name="T27" fmla="*/ 18 h 48"/>
                <a:gd name="T28" fmla="*/ 0 w 24"/>
                <a:gd name="T29" fmla="*/ 18 h 48"/>
                <a:gd name="T30" fmla="*/ 0 w 24"/>
                <a:gd name="T31" fmla="*/ 12 h 48"/>
                <a:gd name="T32" fmla="*/ 6 w 24"/>
                <a:gd name="T33" fmla="*/ 12 h 48"/>
                <a:gd name="T34" fmla="*/ 6 w 24"/>
                <a:gd name="T35" fmla="*/ 0 h 48"/>
                <a:gd name="T36" fmla="*/ 14 w 24"/>
                <a:gd name="T37" fmla="*/ 0 h 48"/>
                <a:gd name="T38" fmla="*/ 14 w 24"/>
                <a:gd name="T39" fmla="*/ 12 h 48"/>
                <a:gd name="T40" fmla="*/ 22 w 24"/>
                <a:gd name="T41" fmla="*/ 12 h 48"/>
                <a:gd name="T42" fmla="*/ 22 w 24"/>
                <a:gd name="T43" fmla="*/ 18 h 48"/>
                <a:gd name="T44" fmla="*/ 14 w 24"/>
                <a:gd name="T45" fmla="*/ 18 h 48"/>
                <a:gd name="T46" fmla="*/ 14 w 24"/>
                <a:gd name="T47" fmla="*/ 38 h 48"/>
                <a:gd name="T48" fmla="*/ 14 w 24"/>
                <a:gd name="T49" fmla="*/ 38 h 48"/>
                <a:gd name="T50" fmla="*/ 14 w 24"/>
                <a:gd name="T51" fmla="*/ 40 h 48"/>
                <a:gd name="T52" fmla="*/ 14 w 24"/>
                <a:gd name="T53" fmla="*/ 40 h 48"/>
                <a:gd name="T54" fmla="*/ 18 w 24"/>
                <a:gd name="T55" fmla="*/ 42 h 48"/>
                <a:gd name="T56" fmla="*/ 18 w 24"/>
                <a:gd name="T57" fmla="*/ 42 h 48"/>
                <a:gd name="T58" fmla="*/ 20 w 24"/>
                <a:gd name="T59" fmla="*/ 42 h 48"/>
                <a:gd name="T60" fmla="*/ 20 w 24"/>
                <a:gd name="T61" fmla="*/ 42 h 48"/>
                <a:gd name="T62" fmla="*/ 22 w 24"/>
                <a:gd name="T63" fmla="*/ 40 h 48"/>
                <a:gd name="T64" fmla="*/ 24 w 24"/>
                <a:gd name="T65" fmla="*/ 46 h 48"/>
                <a:gd name="T66" fmla="*/ 24 w 24"/>
                <a:gd name="T67" fmla="*/ 4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" h="48">
                  <a:moveTo>
                    <a:pt x="24" y="46"/>
                  </a:moveTo>
                  <a:lnTo>
                    <a:pt x="24" y="46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6" y="40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14" y="0"/>
                  </a:lnTo>
                  <a:lnTo>
                    <a:pt x="14" y="12"/>
                  </a:lnTo>
                  <a:lnTo>
                    <a:pt x="22" y="12"/>
                  </a:lnTo>
                  <a:lnTo>
                    <a:pt x="22" y="18"/>
                  </a:lnTo>
                  <a:lnTo>
                    <a:pt x="14" y="18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2" y="40"/>
                  </a:lnTo>
                  <a:lnTo>
                    <a:pt x="24" y="46"/>
                  </a:lnTo>
                  <a:lnTo>
                    <a:pt x="24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4"/>
            <p:cNvSpPr>
              <a:spLocks noEditPoints="1"/>
            </p:cNvSpPr>
            <p:nvPr/>
          </p:nvSpPr>
          <p:spPr bwMode="auto">
            <a:xfrm>
              <a:off x="4398963" y="2997200"/>
              <a:ext cx="60325" cy="60325"/>
            </a:xfrm>
            <a:custGeom>
              <a:avLst/>
              <a:gdLst>
                <a:gd name="T0" fmla="*/ 20 w 38"/>
                <a:gd name="T1" fmla="*/ 38 h 38"/>
                <a:gd name="T2" fmla="*/ 12 w 38"/>
                <a:gd name="T3" fmla="*/ 38 h 38"/>
                <a:gd name="T4" fmla="*/ 6 w 38"/>
                <a:gd name="T5" fmla="*/ 34 h 38"/>
                <a:gd name="T6" fmla="*/ 2 w 38"/>
                <a:gd name="T7" fmla="*/ 28 h 38"/>
                <a:gd name="T8" fmla="*/ 0 w 38"/>
                <a:gd name="T9" fmla="*/ 20 h 38"/>
                <a:gd name="T10" fmla="*/ 2 w 38"/>
                <a:gd name="T11" fmla="*/ 12 h 38"/>
                <a:gd name="T12" fmla="*/ 6 w 38"/>
                <a:gd name="T13" fmla="*/ 6 h 38"/>
                <a:gd name="T14" fmla="*/ 12 w 38"/>
                <a:gd name="T15" fmla="*/ 2 h 38"/>
                <a:gd name="T16" fmla="*/ 20 w 38"/>
                <a:gd name="T17" fmla="*/ 0 h 38"/>
                <a:gd name="T18" fmla="*/ 28 w 38"/>
                <a:gd name="T19" fmla="*/ 2 h 38"/>
                <a:gd name="T20" fmla="*/ 34 w 38"/>
                <a:gd name="T21" fmla="*/ 6 h 38"/>
                <a:gd name="T22" fmla="*/ 38 w 38"/>
                <a:gd name="T23" fmla="*/ 12 h 38"/>
                <a:gd name="T24" fmla="*/ 38 w 38"/>
                <a:gd name="T25" fmla="*/ 20 h 38"/>
                <a:gd name="T26" fmla="*/ 38 w 38"/>
                <a:gd name="T27" fmla="*/ 22 h 38"/>
                <a:gd name="T28" fmla="*/ 8 w 38"/>
                <a:gd name="T29" fmla="*/ 22 h 38"/>
                <a:gd name="T30" fmla="*/ 10 w 38"/>
                <a:gd name="T31" fmla="*/ 26 h 38"/>
                <a:gd name="T32" fmla="*/ 12 w 38"/>
                <a:gd name="T33" fmla="*/ 30 h 38"/>
                <a:gd name="T34" fmla="*/ 16 w 38"/>
                <a:gd name="T35" fmla="*/ 32 h 38"/>
                <a:gd name="T36" fmla="*/ 20 w 38"/>
                <a:gd name="T37" fmla="*/ 34 h 38"/>
                <a:gd name="T38" fmla="*/ 24 w 38"/>
                <a:gd name="T39" fmla="*/ 32 h 38"/>
                <a:gd name="T40" fmla="*/ 26 w 38"/>
                <a:gd name="T41" fmla="*/ 32 h 38"/>
                <a:gd name="T42" fmla="*/ 28 w 38"/>
                <a:gd name="T43" fmla="*/ 30 h 38"/>
                <a:gd name="T44" fmla="*/ 30 w 38"/>
                <a:gd name="T45" fmla="*/ 28 h 38"/>
                <a:gd name="T46" fmla="*/ 36 w 38"/>
                <a:gd name="T47" fmla="*/ 30 h 38"/>
                <a:gd name="T48" fmla="*/ 30 w 38"/>
                <a:gd name="T49" fmla="*/ 36 h 38"/>
                <a:gd name="T50" fmla="*/ 26 w 38"/>
                <a:gd name="T51" fmla="*/ 38 h 38"/>
                <a:gd name="T52" fmla="*/ 20 w 38"/>
                <a:gd name="T53" fmla="*/ 38 h 38"/>
                <a:gd name="T54" fmla="*/ 30 w 38"/>
                <a:gd name="T55" fmla="*/ 16 h 38"/>
                <a:gd name="T56" fmla="*/ 30 w 38"/>
                <a:gd name="T57" fmla="*/ 12 h 38"/>
                <a:gd name="T58" fmla="*/ 28 w 38"/>
                <a:gd name="T59" fmla="*/ 10 h 38"/>
                <a:gd name="T60" fmla="*/ 24 w 38"/>
                <a:gd name="T61" fmla="*/ 8 h 38"/>
                <a:gd name="T62" fmla="*/ 20 w 38"/>
                <a:gd name="T63" fmla="*/ 6 h 38"/>
                <a:gd name="T64" fmla="*/ 16 w 38"/>
                <a:gd name="T65" fmla="*/ 8 h 38"/>
                <a:gd name="T66" fmla="*/ 12 w 38"/>
                <a:gd name="T67" fmla="*/ 10 h 38"/>
                <a:gd name="T68" fmla="*/ 10 w 38"/>
                <a:gd name="T69" fmla="*/ 12 h 38"/>
                <a:gd name="T70" fmla="*/ 30 w 38"/>
                <a:gd name="T71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8" h="38">
                  <a:moveTo>
                    <a:pt x="20" y="38"/>
                  </a:moveTo>
                  <a:lnTo>
                    <a:pt x="20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0" y="28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4" y="34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26" y="38"/>
                  </a:lnTo>
                  <a:lnTo>
                    <a:pt x="20" y="38"/>
                  </a:lnTo>
                  <a:lnTo>
                    <a:pt x="20" y="38"/>
                  </a:lnTo>
                  <a:close/>
                  <a:moveTo>
                    <a:pt x="30" y="16"/>
                  </a:moveTo>
                  <a:lnTo>
                    <a:pt x="30" y="16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30" y="16"/>
                  </a:lnTo>
                  <a:lnTo>
                    <a:pt x="3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5"/>
            <p:cNvSpPr>
              <a:spLocks noEditPoints="1"/>
            </p:cNvSpPr>
            <p:nvPr/>
          </p:nvSpPr>
          <p:spPr bwMode="auto">
            <a:xfrm>
              <a:off x="4471988" y="2997200"/>
              <a:ext cx="57150" cy="85725"/>
            </a:xfrm>
            <a:custGeom>
              <a:avLst/>
              <a:gdLst>
                <a:gd name="T0" fmla="*/ 20 w 36"/>
                <a:gd name="T1" fmla="*/ 38 h 54"/>
                <a:gd name="T2" fmla="*/ 12 w 36"/>
                <a:gd name="T3" fmla="*/ 36 h 54"/>
                <a:gd name="T4" fmla="*/ 6 w 36"/>
                <a:gd name="T5" fmla="*/ 54 h 54"/>
                <a:gd name="T6" fmla="*/ 0 w 36"/>
                <a:gd name="T7" fmla="*/ 2 h 54"/>
                <a:gd name="T8" fmla="*/ 6 w 36"/>
                <a:gd name="T9" fmla="*/ 8 h 54"/>
                <a:gd name="T10" fmla="*/ 12 w 36"/>
                <a:gd name="T11" fmla="*/ 2 h 54"/>
                <a:gd name="T12" fmla="*/ 18 w 36"/>
                <a:gd name="T13" fmla="*/ 0 h 54"/>
                <a:gd name="T14" fmla="*/ 26 w 36"/>
                <a:gd name="T15" fmla="*/ 2 h 54"/>
                <a:gd name="T16" fmla="*/ 32 w 36"/>
                <a:gd name="T17" fmla="*/ 6 h 54"/>
                <a:gd name="T18" fmla="*/ 36 w 36"/>
                <a:gd name="T19" fmla="*/ 12 h 54"/>
                <a:gd name="T20" fmla="*/ 36 w 36"/>
                <a:gd name="T21" fmla="*/ 20 h 54"/>
                <a:gd name="T22" fmla="*/ 36 w 36"/>
                <a:gd name="T23" fmla="*/ 28 h 54"/>
                <a:gd name="T24" fmla="*/ 32 w 36"/>
                <a:gd name="T25" fmla="*/ 34 h 54"/>
                <a:gd name="T26" fmla="*/ 26 w 36"/>
                <a:gd name="T27" fmla="*/ 38 h 54"/>
                <a:gd name="T28" fmla="*/ 20 w 36"/>
                <a:gd name="T29" fmla="*/ 38 h 54"/>
                <a:gd name="T30" fmla="*/ 18 w 36"/>
                <a:gd name="T31" fmla="*/ 32 h 54"/>
                <a:gd name="T32" fmla="*/ 22 w 36"/>
                <a:gd name="T33" fmla="*/ 32 h 54"/>
                <a:gd name="T34" fmla="*/ 26 w 36"/>
                <a:gd name="T35" fmla="*/ 28 h 54"/>
                <a:gd name="T36" fmla="*/ 28 w 36"/>
                <a:gd name="T37" fmla="*/ 24 h 54"/>
                <a:gd name="T38" fmla="*/ 28 w 36"/>
                <a:gd name="T39" fmla="*/ 20 h 54"/>
                <a:gd name="T40" fmla="*/ 28 w 36"/>
                <a:gd name="T41" fmla="*/ 14 h 54"/>
                <a:gd name="T42" fmla="*/ 26 w 36"/>
                <a:gd name="T43" fmla="*/ 10 h 54"/>
                <a:gd name="T44" fmla="*/ 22 w 36"/>
                <a:gd name="T45" fmla="*/ 8 h 54"/>
                <a:gd name="T46" fmla="*/ 16 w 36"/>
                <a:gd name="T47" fmla="*/ 8 h 54"/>
                <a:gd name="T48" fmla="*/ 14 w 36"/>
                <a:gd name="T49" fmla="*/ 8 h 54"/>
                <a:gd name="T50" fmla="*/ 10 w 36"/>
                <a:gd name="T51" fmla="*/ 10 h 54"/>
                <a:gd name="T52" fmla="*/ 8 w 36"/>
                <a:gd name="T53" fmla="*/ 12 h 54"/>
                <a:gd name="T54" fmla="*/ 6 w 36"/>
                <a:gd name="T55" fmla="*/ 14 h 54"/>
                <a:gd name="T56" fmla="*/ 6 w 36"/>
                <a:gd name="T57" fmla="*/ 24 h 54"/>
                <a:gd name="T58" fmla="*/ 8 w 36"/>
                <a:gd name="T59" fmla="*/ 28 h 54"/>
                <a:gd name="T60" fmla="*/ 12 w 36"/>
                <a:gd name="T61" fmla="*/ 30 h 54"/>
                <a:gd name="T62" fmla="*/ 14 w 36"/>
                <a:gd name="T63" fmla="*/ 32 h 54"/>
                <a:gd name="T64" fmla="*/ 18 w 36"/>
                <a:gd name="T65" fmla="*/ 3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54">
                  <a:moveTo>
                    <a:pt x="20" y="38"/>
                  </a:moveTo>
                  <a:lnTo>
                    <a:pt x="20" y="38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6" y="32"/>
                  </a:lnTo>
                  <a:lnTo>
                    <a:pt x="6" y="54"/>
                  </a:lnTo>
                  <a:lnTo>
                    <a:pt x="0" y="54"/>
                  </a:lnTo>
                  <a:lnTo>
                    <a:pt x="0" y="2"/>
                  </a:lnTo>
                  <a:lnTo>
                    <a:pt x="6" y="2"/>
                  </a:lnTo>
                  <a:lnTo>
                    <a:pt x="6" y="8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2" y="34"/>
                  </a:lnTo>
                  <a:lnTo>
                    <a:pt x="32" y="34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0" y="38"/>
                  </a:lnTo>
                  <a:lnTo>
                    <a:pt x="20" y="38"/>
                  </a:lnTo>
                  <a:close/>
                  <a:moveTo>
                    <a:pt x="18" y="32"/>
                  </a:moveTo>
                  <a:lnTo>
                    <a:pt x="18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6" y="1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8" y="32"/>
                  </a:lnTo>
                  <a:lnTo>
                    <a:pt x="18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6"/>
            <p:cNvSpPr>
              <a:spLocks noEditPoints="1"/>
            </p:cNvSpPr>
            <p:nvPr/>
          </p:nvSpPr>
          <p:spPr bwMode="auto">
            <a:xfrm>
              <a:off x="4567238" y="2990850"/>
              <a:ext cx="57150" cy="66675"/>
            </a:xfrm>
            <a:custGeom>
              <a:avLst/>
              <a:gdLst>
                <a:gd name="T0" fmla="*/ 36 w 36"/>
                <a:gd name="T1" fmla="*/ 22 h 42"/>
                <a:gd name="T2" fmla="*/ 34 w 36"/>
                <a:gd name="T3" fmla="*/ 30 h 42"/>
                <a:gd name="T4" fmla="*/ 30 w 36"/>
                <a:gd name="T5" fmla="*/ 36 h 42"/>
                <a:gd name="T6" fmla="*/ 26 w 36"/>
                <a:gd name="T7" fmla="*/ 42 h 42"/>
                <a:gd name="T8" fmla="*/ 18 w 36"/>
                <a:gd name="T9" fmla="*/ 42 h 42"/>
                <a:gd name="T10" fmla="*/ 10 w 36"/>
                <a:gd name="T11" fmla="*/ 42 h 42"/>
                <a:gd name="T12" fmla="*/ 6 w 36"/>
                <a:gd name="T13" fmla="*/ 36 h 42"/>
                <a:gd name="T14" fmla="*/ 2 w 36"/>
                <a:gd name="T15" fmla="*/ 30 h 42"/>
                <a:gd name="T16" fmla="*/ 0 w 36"/>
                <a:gd name="T17" fmla="*/ 22 h 42"/>
                <a:gd name="T18" fmla="*/ 2 w 36"/>
                <a:gd name="T19" fmla="*/ 12 h 42"/>
                <a:gd name="T20" fmla="*/ 6 w 36"/>
                <a:gd name="T21" fmla="*/ 6 h 42"/>
                <a:gd name="T22" fmla="*/ 10 w 36"/>
                <a:gd name="T23" fmla="*/ 2 h 42"/>
                <a:gd name="T24" fmla="*/ 18 w 36"/>
                <a:gd name="T25" fmla="*/ 0 h 42"/>
                <a:gd name="T26" fmla="*/ 26 w 36"/>
                <a:gd name="T27" fmla="*/ 2 h 42"/>
                <a:gd name="T28" fmla="*/ 30 w 36"/>
                <a:gd name="T29" fmla="*/ 6 h 42"/>
                <a:gd name="T30" fmla="*/ 34 w 36"/>
                <a:gd name="T31" fmla="*/ 12 h 42"/>
                <a:gd name="T32" fmla="*/ 36 w 36"/>
                <a:gd name="T33" fmla="*/ 22 h 42"/>
                <a:gd name="T34" fmla="*/ 28 w 36"/>
                <a:gd name="T35" fmla="*/ 22 h 42"/>
                <a:gd name="T36" fmla="*/ 28 w 36"/>
                <a:gd name="T37" fmla="*/ 16 h 42"/>
                <a:gd name="T38" fmla="*/ 26 w 36"/>
                <a:gd name="T39" fmla="*/ 12 h 42"/>
                <a:gd name="T40" fmla="*/ 22 w 36"/>
                <a:gd name="T41" fmla="*/ 8 h 42"/>
                <a:gd name="T42" fmla="*/ 18 w 36"/>
                <a:gd name="T43" fmla="*/ 8 h 42"/>
                <a:gd name="T44" fmla="*/ 14 w 36"/>
                <a:gd name="T45" fmla="*/ 8 h 42"/>
                <a:gd name="T46" fmla="*/ 10 w 36"/>
                <a:gd name="T47" fmla="*/ 12 h 42"/>
                <a:gd name="T48" fmla="*/ 8 w 36"/>
                <a:gd name="T49" fmla="*/ 16 h 42"/>
                <a:gd name="T50" fmla="*/ 8 w 36"/>
                <a:gd name="T51" fmla="*/ 22 h 42"/>
                <a:gd name="T52" fmla="*/ 8 w 36"/>
                <a:gd name="T53" fmla="*/ 28 h 42"/>
                <a:gd name="T54" fmla="*/ 10 w 36"/>
                <a:gd name="T55" fmla="*/ 32 h 42"/>
                <a:gd name="T56" fmla="*/ 14 w 36"/>
                <a:gd name="T57" fmla="*/ 34 h 42"/>
                <a:gd name="T58" fmla="*/ 18 w 36"/>
                <a:gd name="T59" fmla="*/ 36 h 42"/>
                <a:gd name="T60" fmla="*/ 22 w 36"/>
                <a:gd name="T61" fmla="*/ 34 h 42"/>
                <a:gd name="T62" fmla="*/ 26 w 36"/>
                <a:gd name="T63" fmla="*/ 32 h 42"/>
                <a:gd name="T64" fmla="*/ 28 w 36"/>
                <a:gd name="T65" fmla="*/ 28 h 42"/>
                <a:gd name="T66" fmla="*/ 28 w 36"/>
                <a:gd name="T67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6" h="42">
                  <a:moveTo>
                    <a:pt x="36" y="22"/>
                  </a:moveTo>
                  <a:lnTo>
                    <a:pt x="36" y="22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6" y="22"/>
                  </a:lnTo>
                  <a:lnTo>
                    <a:pt x="36" y="22"/>
                  </a:lnTo>
                  <a:close/>
                  <a:moveTo>
                    <a:pt x="28" y="22"/>
                  </a:moveTo>
                  <a:lnTo>
                    <a:pt x="28" y="22"/>
                  </a:lnTo>
                  <a:lnTo>
                    <a:pt x="28" y="16"/>
                  </a:lnTo>
                  <a:lnTo>
                    <a:pt x="28" y="16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2"/>
                  </a:lnTo>
                  <a:lnTo>
                    <a:pt x="28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7"/>
            <p:cNvSpPr>
              <a:spLocks/>
            </p:cNvSpPr>
            <p:nvPr/>
          </p:nvSpPr>
          <p:spPr bwMode="auto">
            <a:xfrm>
              <a:off x="4633913" y="2994025"/>
              <a:ext cx="53975" cy="63500"/>
            </a:xfrm>
            <a:custGeom>
              <a:avLst/>
              <a:gdLst>
                <a:gd name="T0" fmla="*/ 0 w 34"/>
                <a:gd name="T1" fmla="*/ 40 h 40"/>
                <a:gd name="T2" fmla="*/ 2 w 34"/>
                <a:gd name="T3" fmla="*/ 34 h 40"/>
                <a:gd name="T4" fmla="*/ 2 w 34"/>
                <a:gd name="T5" fmla="*/ 30 h 40"/>
                <a:gd name="T6" fmla="*/ 6 w 34"/>
                <a:gd name="T7" fmla="*/ 26 h 40"/>
                <a:gd name="T8" fmla="*/ 12 w 34"/>
                <a:gd name="T9" fmla="*/ 22 h 40"/>
                <a:gd name="T10" fmla="*/ 16 w 34"/>
                <a:gd name="T11" fmla="*/ 20 h 40"/>
                <a:gd name="T12" fmla="*/ 20 w 34"/>
                <a:gd name="T13" fmla="*/ 18 h 40"/>
                <a:gd name="T14" fmla="*/ 24 w 34"/>
                <a:gd name="T15" fmla="*/ 14 h 40"/>
                <a:gd name="T16" fmla="*/ 24 w 34"/>
                <a:gd name="T17" fmla="*/ 12 h 40"/>
                <a:gd name="T18" fmla="*/ 22 w 34"/>
                <a:gd name="T19" fmla="*/ 8 h 40"/>
                <a:gd name="T20" fmla="*/ 16 w 34"/>
                <a:gd name="T21" fmla="*/ 6 h 40"/>
                <a:gd name="T22" fmla="*/ 12 w 34"/>
                <a:gd name="T23" fmla="*/ 6 h 40"/>
                <a:gd name="T24" fmla="*/ 10 w 34"/>
                <a:gd name="T25" fmla="*/ 8 h 40"/>
                <a:gd name="T26" fmla="*/ 8 w 34"/>
                <a:gd name="T27" fmla="*/ 10 h 40"/>
                <a:gd name="T28" fmla="*/ 2 w 34"/>
                <a:gd name="T29" fmla="*/ 6 h 40"/>
                <a:gd name="T30" fmla="*/ 4 w 34"/>
                <a:gd name="T31" fmla="*/ 4 h 40"/>
                <a:gd name="T32" fmla="*/ 6 w 34"/>
                <a:gd name="T33" fmla="*/ 2 h 40"/>
                <a:gd name="T34" fmla="*/ 12 w 34"/>
                <a:gd name="T35" fmla="*/ 0 h 40"/>
                <a:gd name="T36" fmla="*/ 18 w 34"/>
                <a:gd name="T37" fmla="*/ 0 h 40"/>
                <a:gd name="T38" fmla="*/ 24 w 34"/>
                <a:gd name="T39" fmla="*/ 0 h 40"/>
                <a:gd name="T40" fmla="*/ 28 w 34"/>
                <a:gd name="T41" fmla="*/ 2 h 40"/>
                <a:gd name="T42" fmla="*/ 32 w 34"/>
                <a:gd name="T43" fmla="*/ 6 h 40"/>
                <a:gd name="T44" fmla="*/ 32 w 34"/>
                <a:gd name="T45" fmla="*/ 10 h 40"/>
                <a:gd name="T46" fmla="*/ 32 w 34"/>
                <a:gd name="T47" fmla="*/ 16 h 40"/>
                <a:gd name="T48" fmla="*/ 28 w 34"/>
                <a:gd name="T49" fmla="*/ 20 h 40"/>
                <a:gd name="T50" fmla="*/ 26 w 34"/>
                <a:gd name="T51" fmla="*/ 22 h 40"/>
                <a:gd name="T52" fmla="*/ 22 w 34"/>
                <a:gd name="T53" fmla="*/ 24 h 40"/>
                <a:gd name="T54" fmla="*/ 18 w 34"/>
                <a:gd name="T55" fmla="*/ 26 h 40"/>
                <a:gd name="T56" fmla="*/ 16 w 34"/>
                <a:gd name="T57" fmla="*/ 28 h 40"/>
                <a:gd name="T58" fmla="*/ 12 w 34"/>
                <a:gd name="T59" fmla="*/ 30 h 40"/>
                <a:gd name="T60" fmla="*/ 10 w 34"/>
                <a:gd name="T61" fmla="*/ 34 h 40"/>
                <a:gd name="T62" fmla="*/ 34 w 34"/>
                <a:gd name="T63" fmla="*/ 40 h 40"/>
                <a:gd name="T64" fmla="*/ 0 w 34"/>
                <a:gd name="T6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" h="40">
                  <a:moveTo>
                    <a:pt x="0" y="40"/>
                  </a:moveTo>
                  <a:lnTo>
                    <a:pt x="0" y="40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6" y="12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4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4"/>
                  </a:lnTo>
                  <a:lnTo>
                    <a:pt x="34" y="34"/>
                  </a:lnTo>
                  <a:lnTo>
                    <a:pt x="34" y="40"/>
                  </a:lnTo>
                  <a:lnTo>
                    <a:pt x="0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58"/>
            <p:cNvSpPr>
              <a:spLocks/>
            </p:cNvSpPr>
            <p:nvPr/>
          </p:nvSpPr>
          <p:spPr bwMode="auto">
            <a:xfrm>
              <a:off x="5751513" y="2978150"/>
              <a:ext cx="60325" cy="79375"/>
            </a:xfrm>
            <a:custGeom>
              <a:avLst/>
              <a:gdLst>
                <a:gd name="T0" fmla="*/ 32 w 38"/>
                <a:gd name="T1" fmla="*/ 12 h 50"/>
                <a:gd name="T2" fmla="*/ 30 w 38"/>
                <a:gd name="T3" fmla="*/ 10 h 50"/>
                <a:gd name="T4" fmla="*/ 28 w 38"/>
                <a:gd name="T5" fmla="*/ 8 h 50"/>
                <a:gd name="T6" fmla="*/ 24 w 38"/>
                <a:gd name="T7" fmla="*/ 8 h 50"/>
                <a:gd name="T8" fmla="*/ 20 w 38"/>
                <a:gd name="T9" fmla="*/ 6 h 50"/>
                <a:gd name="T10" fmla="*/ 12 w 38"/>
                <a:gd name="T11" fmla="*/ 8 h 50"/>
                <a:gd name="T12" fmla="*/ 10 w 38"/>
                <a:gd name="T13" fmla="*/ 10 h 50"/>
                <a:gd name="T14" fmla="*/ 10 w 38"/>
                <a:gd name="T15" fmla="*/ 14 h 50"/>
                <a:gd name="T16" fmla="*/ 10 w 38"/>
                <a:gd name="T17" fmla="*/ 16 h 50"/>
                <a:gd name="T18" fmla="*/ 12 w 38"/>
                <a:gd name="T19" fmla="*/ 18 h 50"/>
                <a:gd name="T20" fmla="*/ 16 w 38"/>
                <a:gd name="T21" fmla="*/ 20 h 50"/>
                <a:gd name="T22" fmla="*/ 22 w 38"/>
                <a:gd name="T23" fmla="*/ 22 h 50"/>
                <a:gd name="T24" fmla="*/ 28 w 38"/>
                <a:gd name="T25" fmla="*/ 24 h 50"/>
                <a:gd name="T26" fmla="*/ 34 w 38"/>
                <a:gd name="T27" fmla="*/ 26 h 50"/>
                <a:gd name="T28" fmla="*/ 38 w 38"/>
                <a:gd name="T29" fmla="*/ 30 h 50"/>
                <a:gd name="T30" fmla="*/ 38 w 38"/>
                <a:gd name="T31" fmla="*/ 36 h 50"/>
                <a:gd name="T32" fmla="*/ 36 w 38"/>
                <a:gd name="T33" fmla="*/ 42 h 50"/>
                <a:gd name="T34" fmla="*/ 32 w 38"/>
                <a:gd name="T35" fmla="*/ 48 h 50"/>
                <a:gd name="T36" fmla="*/ 28 w 38"/>
                <a:gd name="T37" fmla="*/ 50 h 50"/>
                <a:gd name="T38" fmla="*/ 20 w 38"/>
                <a:gd name="T39" fmla="*/ 50 h 50"/>
                <a:gd name="T40" fmla="*/ 8 w 38"/>
                <a:gd name="T41" fmla="*/ 50 h 50"/>
                <a:gd name="T42" fmla="*/ 2 w 38"/>
                <a:gd name="T43" fmla="*/ 38 h 50"/>
                <a:gd name="T44" fmla="*/ 6 w 38"/>
                <a:gd name="T45" fmla="*/ 40 h 50"/>
                <a:gd name="T46" fmla="*/ 10 w 38"/>
                <a:gd name="T47" fmla="*/ 42 h 50"/>
                <a:gd name="T48" fmla="*/ 14 w 38"/>
                <a:gd name="T49" fmla="*/ 42 h 50"/>
                <a:gd name="T50" fmla="*/ 20 w 38"/>
                <a:gd name="T51" fmla="*/ 44 h 50"/>
                <a:gd name="T52" fmla="*/ 28 w 38"/>
                <a:gd name="T53" fmla="*/ 42 h 50"/>
                <a:gd name="T54" fmla="*/ 30 w 38"/>
                <a:gd name="T55" fmla="*/ 40 h 50"/>
                <a:gd name="T56" fmla="*/ 30 w 38"/>
                <a:gd name="T57" fmla="*/ 38 h 50"/>
                <a:gd name="T58" fmla="*/ 28 w 38"/>
                <a:gd name="T59" fmla="*/ 34 h 50"/>
                <a:gd name="T60" fmla="*/ 26 w 38"/>
                <a:gd name="T61" fmla="*/ 32 h 50"/>
                <a:gd name="T62" fmla="*/ 22 w 38"/>
                <a:gd name="T63" fmla="*/ 30 h 50"/>
                <a:gd name="T64" fmla="*/ 16 w 38"/>
                <a:gd name="T65" fmla="*/ 28 h 50"/>
                <a:gd name="T66" fmla="*/ 10 w 38"/>
                <a:gd name="T67" fmla="*/ 26 h 50"/>
                <a:gd name="T68" fmla="*/ 4 w 38"/>
                <a:gd name="T69" fmla="*/ 24 h 50"/>
                <a:gd name="T70" fmla="*/ 2 w 38"/>
                <a:gd name="T71" fmla="*/ 20 h 50"/>
                <a:gd name="T72" fmla="*/ 2 w 38"/>
                <a:gd name="T73" fmla="*/ 14 h 50"/>
                <a:gd name="T74" fmla="*/ 2 w 38"/>
                <a:gd name="T75" fmla="*/ 8 h 50"/>
                <a:gd name="T76" fmla="*/ 6 w 38"/>
                <a:gd name="T77" fmla="*/ 4 h 50"/>
                <a:gd name="T78" fmla="*/ 12 w 38"/>
                <a:gd name="T79" fmla="*/ 0 h 50"/>
                <a:gd name="T80" fmla="*/ 20 w 38"/>
                <a:gd name="T81" fmla="*/ 0 h 50"/>
                <a:gd name="T82" fmla="*/ 28 w 38"/>
                <a:gd name="T83" fmla="*/ 2 h 50"/>
                <a:gd name="T84" fmla="*/ 32 w 38"/>
                <a:gd name="T85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8" h="50">
                  <a:moveTo>
                    <a:pt x="32" y="12"/>
                  </a:moveTo>
                  <a:lnTo>
                    <a:pt x="32" y="12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20" y="50"/>
                  </a:lnTo>
                  <a:lnTo>
                    <a:pt x="20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0" y="44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30" y="40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6" y="4"/>
                  </a:lnTo>
                  <a:lnTo>
                    <a:pt x="6" y="4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32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5818188" y="2981325"/>
              <a:ext cx="38100" cy="76200"/>
            </a:xfrm>
            <a:custGeom>
              <a:avLst/>
              <a:gdLst>
                <a:gd name="T0" fmla="*/ 24 w 24"/>
                <a:gd name="T1" fmla="*/ 46 h 48"/>
                <a:gd name="T2" fmla="*/ 24 w 24"/>
                <a:gd name="T3" fmla="*/ 46 h 48"/>
                <a:gd name="T4" fmla="*/ 20 w 24"/>
                <a:gd name="T5" fmla="*/ 48 h 48"/>
                <a:gd name="T6" fmla="*/ 20 w 24"/>
                <a:gd name="T7" fmla="*/ 48 h 48"/>
                <a:gd name="T8" fmla="*/ 14 w 24"/>
                <a:gd name="T9" fmla="*/ 48 h 48"/>
                <a:gd name="T10" fmla="*/ 14 w 24"/>
                <a:gd name="T11" fmla="*/ 48 h 48"/>
                <a:gd name="T12" fmla="*/ 10 w 24"/>
                <a:gd name="T13" fmla="*/ 48 h 48"/>
                <a:gd name="T14" fmla="*/ 10 w 24"/>
                <a:gd name="T15" fmla="*/ 48 h 48"/>
                <a:gd name="T16" fmla="*/ 8 w 24"/>
                <a:gd name="T17" fmla="*/ 46 h 48"/>
                <a:gd name="T18" fmla="*/ 8 w 24"/>
                <a:gd name="T19" fmla="*/ 46 h 48"/>
                <a:gd name="T20" fmla="*/ 6 w 24"/>
                <a:gd name="T21" fmla="*/ 44 h 48"/>
                <a:gd name="T22" fmla="*/ 6 w 24"/>
                <a:gd name="T23" fmla="*/ 44 h 48"/>
                <a:gd name="T24" fmla="*/ 4 w 24"/>
                <a:gd name="T25" fmla="*/ 40 h 48"/>
                <a:gd name="T26" fmla="*/ 4 w 24"/>
                <a:gd name="T27" fmla="*/ 18 h 48"/>
                <a:gd name="T28" fmla="*/ 0 w 24"/>
                <a:gd name="T29" fmla="*/ 18 h 48"/>
                <a:gd name="T30" fmla="*/ 0 w 24"/>
                <a:gd name="T31" fmla="*/ 12 h 48"/>
                <a:gd name="T32" fmla="*/ 4 w 24"/>
                <a:gd name="T33" fmla="*/ 12 h 48"/>
                <a:gd name="T34" fmla="*/ 4 w 24"/>
                <a:gd name="T35" fmla="*/ 0 h 48"/>
                <a:gd name="T36" fmla="*/ 12 w 24"/>
                <a:gd name="T37" fmla="*/ 0 h 48"/>
                <a:gd name="T38" fmla="*/ 12 w 24"/>
                <a:gd name="T39" fmla="*/ 12 h 48"/>
                <a:gd name="T40" fmla="*/ 20 w 24"/>
                <a:gd name="T41" fmla="*/ 12 h 48"/>
                <a:gd name="T42" fmla="*/ 20 w 24"/>
                <a:gd name="T43" fmla="*/ 18 h 48"/>
                <a:gd name="T44" fmla="*/ 12 w 24"/>
                <a:gd name="T45" fmla="*/ 18 h 48"/>
                <a:gd name="T46" fmla="*/ 12 w 24"/>
                <a:gd name="T47" fmla="*/ 38 h 48"/>
                <a:gd name="T48" fmla="*/ 12 w 24"/>
                <a:gd name="T49" fmla="*/ 38 h 48"/>
                <a:gd name="T50" fmla="*/ 14 w 24"/>
                <a:gd name="T51" fmla="*/ 40 h 48"/>
                <a:gd name="T52" fmla="*/ 14 w 24"/>
                <a:gd name="T53" fmla="*/ 40 h 48"/>
                <a:gd name="T54" fmla="*/ 16 w 24"/>
                <a:gd name="T55" fmla="*/ 42 h 48"/>
                <a:gd name="T56" fmla="*/ 16 w 24"/>
                <a:gd name="T57" fmla="*/ 42 h 48"/>
                <a:gd name="T58" fmla="*/ 20 w 24"/>
                <a:gd name="T59" fmla="*/ 42 h 48"/>
                <a:gd name="T60" fmla="*/ 20 w 24"/>
                <a:gd name="T61" fmla="*/ 42 h 48"/>
                <a:gd name="T62" fmla="*/ 22 w 24"/>
                <a:gd name="T63" fmla="*/ 40 h 48"/>
                <a:gd name="T64" fmla="*/ 24 w 24"/>
                <a:gd name="T65" fmla="*/ 46 h 48"/>
                <a:gd name="T66" fmla="*/ 24 w 24"/>
                <a:gd name="T67" fmla="*/ 4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" h="48">
                  <a:moveTo>
                    <a:pt x="24" y="46"/>
                  </a:moveTo>
                  <a:lnTo>
                    <a:pt x="24" y="46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4" y="40"/>
                  </a:lnTo>
                  <a:lnTo>
                    <a:pt x="4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" y="0"/>
                  </a:lnTo>
                  <a:lnTo>
                    <a:pt x="12" y="0"/>
                  </a:lnTo>
                  <a:lnTo>
                    <a:pt x="12" y="12"/>
                  </a:lnTo>
                  <a:lnTo>
                    <a:pt x="20" y="12"/>
                  </a:lnTo>
                  <a:lnTo>
                    <a:pt x="20" y="18"/>
                  </a:lnTo>
                  <a:lnTo>
                    <a:pt x="12" y="1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2" y="40"/>
                  </a:lnTo>
                  <a:lnTo>
                    <a:pt x="24" y="46"/>
                  </a:lnTo>
                  <a:lnTo>
                    <a:pt x="24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0"/>
            <p:cNvSpPr>
              <a:spLocks noEditPoints="1"/>
            </p:cNvSpPr>
            <p:nvPr/>
          </p:nvSpPr>
          <p:spPr bwMode="auto">
            <a:xfrm>
              <a:off x="5859463" y="2997200"/>
              <a:ext cx="60325" cy="60325"/>
            </a:xfrm>
            <a:custGeom>
              <a:avLst/>
              <a:gdLst>
                <a:gd name="T0" fmla="*/ 18 w 38"/>
                <a:gd name="T1" fmla="*/ 38 h 38"/>
                <a:gd name="T2" fmla="*/ 10 w 38"/>
                <a:gd name="T3" fmla="*/ 38 h 38"/>
                <a:gd name="T4" fmla="*/ 4 w 38"/>
                <a:gd name="T5" fmla="*/ 34 h 38"/>
                <a:gd name="T6" fmla="*/ 0 w 38"/>
                <a:gd name="T7" fmla="*/ 28 h 38"/>
                <a:gd name="T8" fmla="*/ 0 w 38"/>
                <a:gd name="T9" fmla="*/ 20 h 38"/>
                <a:gd name="T10" fmla="*/ 0 w 38"/>
                <a:gd name="T11" fmla="*/ 12 h 38"/>
                <a:gd name="T12" fmla="*/ 4 w 38"/>
                <a:gd name="T13" fmla="*/ 6 h 38"/>
                <a:gd name="T14" fmla="*/ 10 w 38"/>
                <a:gd name="T15" fmla="*/ 2 h 38"/>
                <a:gd name="T16" fmla="*/ 18 w 38"/>
                <a:gd name="T17" fmla="*/ 0 h 38"/>
                <a:gd name="T18" fmla="*/ 26 w 38"/>
                <a:gd name="T19" fmla="*/ 2 h 38"/>
                <a:gd name="T20" fmla="*/ 32 w 38"/>
                <a:gd name="T21" fmla="*/ 6 h 38"/>
                <a:gd name="T22" fmla="*/ 36 w 38"/>
                <a:gd name="T23" fmla="*/ 12 h 38"/>
                <a:gd name="T24" fmla="*/ 38 w 38"/>
                <a:gd name="T25" fmla="*/ 20 h 38"/>
                <a:gd name="T26" fmla="*/ 38 w 38"/>
                <a:gd name="T27" fmla="*/ 22 h 38"/>
                <a:gd name="T28" fmla="*/ 8 w 38"/>
                <a:gd name="T29" fmla="*/ 22 h 38"/>
                <a:gd name="T30" fmla="*/ 8 w 38"/>
                <a:gd name="T31" fmla="*/ 26 h 38"/>
                <a:gd name="T32" fmla="*/ 12 w 38"/>
                <a:gd name="T33" fmla="*/ 30 h 38"/>
                <a:gd name="T34" fmla="*/ 14 w 38"/>
                <a:gd name="T35" fmla="*/ 32 h 38"/>
                <a:gd name="T36" fmla="*/ 18 w 38"/>
                <a:gd name="T37" fmla="*/ 34 h 38"/>
                <a:gd name="T38" fmla="*/ 22 w 38"/>
                <a:gd name="T39" fmla="*/ 32 h 38"/>
                <a:gd name="T40" fmla="*/ 24 w 38"/>
                <a:gd name="T41" fmla="*/ 32 h 38"/>
                <a:gd name="T42" fmla="*/ 28 w 38"/>
                <a:gd name="T43" fmla="*/ 30 h 38"/>
                <a:gd name="T44" fmla="*/ 28 w 38"/>
                <a:gd name="T45" fmla="*/ 28 h 38"/>
                <a:gd name="T46" fmla="*/ 36 w 38"/>
                <a:gd name="T47" fmla="*/ 30 h 38"/>
                <a:gd name="T48" fmla="*/ 28 w 38"/>
                <a:gd name="T49" fmla="*/ 36 h 38"/>
                <a:gd name="T50" fmla="*/ 24 w 38"/>
                <a:gd name="T51" fmla="*/ 38 h 38"/>
                <a:gd name="T52" fmla="*/ 18 w 38"/>
                <a:gd name="T53" fmla="*/ 38 h 38"/>
                <a:gd name="T54" fmla="*/ 30 w 38"/>
                <a:gd name="T55" fmla="*/ 16 h 38"/>
                <a:gd name="T56" fmla="*/ 28 w 38"/>
                <a:gd name="T57" fmla="*/ 12 h 38"/>
                <a:gd name="T58" fmla="*/ 26 w 38"/>
                <a:gd name="T59" fmla="*/ 10 h 38"/>
                <a:gd name="T60" fmla="*/ 22 w 38"/>
                <a:gd name="T61" fmla="*/ 8 h 38"/>
                <a:gd name="T62" fmla="*/ 18 w 38"/>
                <a:gd name="T63" fmla="*/ 6 h 38"/>
                <a:gd name="T64" fmla="*/ 14 w 38"/>
                <a:gd name="T65" fmla="*/ 8 h 38"/>
                <a:gd name="T66" fmla="*/ 12 w 38"/>
                <a:gd name="T67" fmla="*/ 10 h 38"/>
                <a:gd name="T68" fmla="*/ 8 w 38"/>
                <a:gd name="T69" fmla="*/ 12 h 38"/>
                <a:gd name="T70" fmla="*/ 30 w 38"/>
                <a:gd name="T71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8" h="38">
                  <a:moveTo>
                    <a:pt x="18" y="38"/>
                  </a:moveTo>
                  <a:lnTo>
                    <a:pt x="18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4" y="6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28" y="28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2" y="34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4" y="38"/>
                  </a:lnTo>
                  <a:lnTo>
                    <a:pt x="18" y="38"/>
                  </a:lnTo>
                  <a:lnTo>
                    <a:pt x="18" y="38"/>
                  </a:lnTo>
                  <a:close/>
                  <a:moveTo>
                    <a:pt x="30" y="16"/>
                  </a:moveTo>
                  <a:lnTo>
                    <a:pt x="30" y="16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6"/>
                  </a:lnTo>
                  <a:lnTo>
                    <a:pt x="30" y="16"/>
                  </a:lnTo>
                  <a:lnTo>
                    <a:pt x="3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1"/>
            <p:cNvSpPr>
              <a:spLocks noEditPoints="1"/>
            </p:cNvSpPr>
            <p:nvPr/>
          </p:nvSpPr>
          <p:spPr bwMode="auto">
            <a:xfrm>
              <a:off x="5929313" y="2997200"/>
              <a:ext cx="60325" cy="85725"/>
            </a:xfrm>
            <a:custGeom>
              <a:avLst/>
              <a:gdLst>
                <a:gd name="T0" fmla="*/ 20 w 38"/>
                <a:gd name="T1" fmla="*/ 38 h 54"/>
                <a:gd name="T2" fmla="*/ 14 w 38"/>
                <a:gd name="T3" fmla="*/ 36 h 54"/>
                <a:gd name="T4" fmla="*/ 8 w 38"/>
                <a:gd name="T5" fmla="*/ 54 h 54"/>
                <a:gd name="T6" fmla="*/ 0 w 38"/>
                <a:gd name="T7" fmla="*/ 2 h 54"/>
                <a:gd name="T8" fmla="*/ 6 w 38"/>
                <a:gd name="T9" fmla="*/ 8 h 54"/>
                <a:gd name="T10" fmla="*/ 12 w 38"/>
                <a:gd name="T11" fmla="*/ 2 h 54"/>
                <a:gd name="T12" fmla="*/ 20 w 38"/>
                <a:gd name="T13" fmla="*/ 0 h 54"/>
                <a:gd name="T14" fmla="*/ 26 w 38"/>
                <a:gd name="T15" fmla="*/ 2 h 54"/>
                <a:gd name="T16" fmla="*/ 32 w 38"/>
                <a:gd name="T17" fmla="*/ 6 h 54"/>
                <a:gd name="T18" fmla="*/ 36 w 38"/>
                <a:gd name="T19" fmla="*/ 12 h 54"/>
                <a:gd name="T20" fmla="*/ 38 w 38"/>
                <a:gd name="T21" fmla="*/ 20 h 54"/>
                <a:gd name="T22" fmla="*/ 36 w 38"/>
                <a:gd name="T23" fmla="*/ 28 h 54"/>
                <a:gd name="T24" fmla="*/ 32 w 38"/>
                <a:gd name="T25" fmla="*/ 34 h 54"/>
                <a:gd name="T26" fmla="*/ 28 w 38"/>
                <a:gd name="T27" fmla="*/ 38 h 54"/>
                <a:gd name="T28" fmla="*/ 20 w 38"/>
                <a:gd name="T29" fmla="*/ 38 h 54"/>
                <a:gd name="T30" fmla="*/ 18 w 38"/>
                <a:gd name="T31" fmla="*/ 32 h 54"/>
                <a:gd name="T32" fmla="*/ 22 w 38"/>
                <a:gd name="T33" fmla="*/ 32 h 54"/>
                <a:gd name="T34" fmla="*/ 26 w 38"/>
                <a:gd name="T35" fmla="*/ 28 h 54"/>
                <a:gd name="T36" fmla="*/ 28 w 38"/>
                <a:gd name="T37" fmla="*/ 24 h 54"/>
                <a:gd name="T38" fmla="*/ 30 w 38"/>
                <a:gd name="T39" fmla="*/ 20 h 54"/>
                <a:gd name="T40" fmla="*/ 28 w 38"/>
                <a:gd name="T41" fmla="*/ 14 h 54"/>
                <a:gd name="T42" fmla="*/ 26 w 38"/>
                <a:gd name="T43" fmla="*/ 10 h 54"/>
                <a:gd name="T44" fmla="*/ 22 w 38"/>
                <a:gd name="T45" fmla="*/ 8 h 54"/>
                <a:gd name="T46" fmla="*/ 18 w 38"/>
                <a:gd name="T47" fmla="*/ 8 h 54"/>
                <a:gd name="T48" fmla="*/ 14 w 38"/>
                <a:gd name="T49" fmla="*/ 8 h 54"/>
                <a:gd name="T50" fmla="*/ 12 w 38"/>
                <a:gd name="T51" fmla="*/ 10 h 54"/>
                <a:gd name="T52" fmla="*/ 10 w 38"/>
                <a:gd name="T53" fmla="*/ 12 h 54"/>
                <a:gd name="T54" fmla="*/ 8 w 38"/>
                <a:gd name="T55" fmla="*/ 14 h 54"/>
                <a:gd name="T56" fmla="*/ 8 w 38"/>
                <a:gd name="T57" fmla="*/ 24 h 54"/>
                <a:gd name="T58" fmla="*/ 10 w 38"/>
                <a:gd name="T59" fmla="*/ 28 h 54"/>
                <a:gd name="T60" fmla="*/ 12 w 38"/>
                <a:gd name="T61" fmla="*/ 30 h 54"/>
                <a:gd name="T62" fmla="*/ 16 w 38"/>
                <a:gd name="T63" fmla="*/ 32 h 54"/>
                <a:gd name="T64" fmla="*/ 18 w 38"/>
                <a:gd name="T65" fmla="*/ 3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" h="54">
                  <a:moveTo>
                    <a:pt x="20" y="38"/>
                  </a:moveTo>
                  <a:lnTo>
                    <a:pt x="20" y="38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8" y="32"/>
                  </a:lnTo>
                  <a:lnTo>
                    <a:pt x="8" y="54"/>
                  </a:lnTo>
                  <a:lnTo>
                    <a:pt x="0" y="54"/>
                  </a:lnTo>
                  <a:lnTo>
                    <a:pt x="0" y="2"/>
                  </a:lnTo>
                  <a:lnTo>
                    <a:pt x="6" y="2"/>
                  </a:lnTo>
                  <a:lnTo>
                    <a:pt x="6" y="8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2" y="34"/>
                  </a:lnTo>
                  <a:lnTo>
                    <a:pt x="32" y="34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0" y="38"/>
                  </a:lnTo>
                  <a:lnTo>
                    <a:pt x="20" y="38"/>
                  </a:lnTo>
                  <a:close/>
                  <a:moveTo>
                    <a:pt x="18" y="32"/>
                  </a:moveTo>
                  <a:lnTo>
                    <a:pt x="18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8" y="32"/>
                  </a:lnTo>
                  <a:lnTo>
                    <a:pt x="18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2"/>
            <p:cNvSpPr>
              <a:spLocks noEditPoints="1"/>
            </p:cNvSpPr>
            <p:nvPr/>
          </p:nvSpPr>
          <p:spPr bwMode="auto">
            <a:xfrm>
              <a:off x="6024563" y="2990850"/>
              <a:ext cx="60325" cy="66675"/>
            </a:xfrm>
            <a:custGeom>
              <a:avLst/>
              <a:gdLst>
                <a:gd name="T0" fmla="*/ 38 w 38"/>
                <a:gd name="T1" fmla="*/ 22 h 42"/>
                <a:gd name="T2" fmla="*/ 36 w 38"/>
                <a:gd name="T3" fmla="*/ 30 h 42"/>
                <a:gd name="T4" fmla="*/ 32 w 38"/>
                <a:gd name="T5" fmla="*/ 36 h 42"/>
                <a:gd name="T6" fmla="*/ 26 w 38"/>
                <a:gd name="T7" fmla="*/ 42 h 42"/>
                <a:gd name="T8" fmla="*/ 18 w 38"/>
                <a:gd name="T9" fmla="*/ 42 h 42"/>
                <a:gd name="T10" fmla="*/ 12 w 38"/>
                <a:gd name="T11" fmla="*/ 42 h 42"/>
                <a:gd name="T12" fmla="*/ 6 w 38"/>
                <a:gd name="T13" fmla="*/ 36 h 42"/>
                <a:gd name="T14" fmla="*/ 2 w 38"/>
                <a:gd name="T15" fmla="*/ 30 h 42"/>
                <a:gd name="T16" fmla="*/ 0 w 38"/>
                <a:gd name="T17" fmla="*/ 22 h 42"/>
                <a:gd name="T18" fmla="*/ 2 w 38"/>
                <a:gd name="T19" fmla="*/ 12 h 42"/>
                <a:gd name="T20" fmla="*/ 6 w 38"/>
                <a:gd name="T21" fmla="*/ 6 h 42"/>
                <a:gd name="T22" fmla="*/ 12 w 38"/>
                <a:gd name="T23" fmla="*/ 2 h 42"/>
                <a:gd name="T24" fmla="*/ 18 w 38"/>
                <a:gd name="T25" fmla="*/ 0 h 42"/>
                <a:gd name="T26" fmla="*/ 26 w 38"/>
                <a:gd name="T27" fmla="*/ 2 h 42"/>
                <a:gd name="T28" fmla="*/ 32 w 38"/>
                <a:gd name="T29" fmla="*/ 6 h 42"/>
                <a:gd name="T30" fmla="*/ 36 w 38"/>
                <a:gd name="T31" fmla="*/ 12 h 42"/>
                <a:gd name="T32" fmla="*/ 38 w 38"/>
                <a:gd name="T33" fmla="*/ 22 h 42"/>
                <a:gd name="T34" fmla="*/ 30 w 38"/>
                <a:gd name="T35" fmla="*/ 22 h 42"/>
                <a:gd name="T36" fmla="*/ 28 w 38"/>
                <a:gd name="T37" fmla="*/ 16 h 42"/>
                <a:gd name="T38" fmla="*/ 26 w 38"/>
                <a:gd name="T39" fmla="*/ 12 h 42"/>
                <a:gd name="T40" fmla="*/ 22 w 38"/>
                <a:gd name="T41" fmla="*/ 8 h 42"/>
                <a:gd name="T42" fmla="*/ 18 w 38"/>
                <a:gd name="T43" fmla="*/ 8 h 42"/>
                <a:gd name="T44" fmla="*/ 14 w 38"/>
                <a:gd name="T45" fmla="*/ 8 h 42"/>
                <a:gd name="T46" fmla="*/ 12 w 38"/>
                <a:gd name="T47" fmla="*/ 12 h 42"/>
                <a:gd name="T48" fmla="*/ 10 w 38"/>
                <a:gd name="T49" fmla="*/ 16 h 42"/>
                <a:gd name="T50" fmla="*/ 8 w 38"/>
                <a:gd name="T51" fmla="*/ 22 h 42"/>
                <a:gd name="T52" fmla="*/ 10 w 38"/>
                <a:gd name="T53" fmla="*/ 28 h 42"/>
                <a:gd name="T54" fmla="*/ 12 w 38"/>
                <a:gd name="T55" fmla="*/ 32 h 42"/>
                <a:gd name="T56" fmla="*/ 14 w 38"/>
                <a:gd name="T57" fmla="*/ 34 h 42"/>
                <a:gd name="T58" fmla="*/ 18 w 38"/>
                <a:gd name="T59" fmla="*/ 36 h 42"/>
                <a:gd name="T60" fmla="*/ 22 w 38"/>
                <a:gd name="T61" fmla="*/ 34 h 42"/>
                <a:gd name="T62" fmla="*/ 26 w 38"/>
                <a:gd name="T63" fmla="*/ 32 h 42"/>
                <a:gd name="T64" fmla="*/ 28 w 38"/>
                <a:gd name="T65" fmla="*/ 28 h 42"/>
                <a:gd name="T66" fmla="*/ 30 w 38"/>
                <a:gd name="T67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42">
                  <a:moveTo>
                    <a:pt x="38" y="22"/>
                  </a:moveTo>
                  <a:lnTo>
                    <a:pt x="38" y="22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22"/>
                  </a:lnTo>
                  <a:lnTo>
                    <a:pt x="38" y="22"/>
                  </a:lnTo>
                  <a:close/>
                  <a:moveTo>
                    <a:pt x="30" y="22"/>
                  </a:moveTo>
                  <a:lnTo>
                    <a:pt x="30" y="22"/>
                  </a:lnTo>
                  <a:lnTo>
                    <a:pt x="28" y="16"/>
                  </a:lnTo>
                  <a:lnTo>
                    <a:pt x="28" y="16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30" y="22"/>
                  </a:lnTo>
                  <a:lnTo>
                    <a:pt x="3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3"/>
            <p:cNvSpPr>
              <a:spLocks/>
            </p:cNvSpPr>
            <p:nvPr/>
          </p:nvSpPr>
          <p:spPr bwMode="auto">
            <a:xfrm>
              <a:off x="6091238" y="2994025"/>
              <a:ext cx="53975" cy="79375"/>
            </a:xfrm>
            <a:custGeom>
              <a:avLst/>
              <a:gdLst>
                <a:gd name="T0" fmla="*/ 24 w 34"/>
                <a:gd name="T1" fmla="*/ 24 h 50"/>
                <a:gd name="T2" fmla="*/ 28 w 34"/>
                <a:gd name="T3" fmla="*/ 26 h 50"/>
                <a:gd name="T4" fmla="*/ 32 w 34"/>
                <a:gd name="T5" fmla="*/ 28 h 50"/>
                <a:gd name="T6" fmla="*/ 34 w 34"/>
                <a:gd name="T7" fmla="*/ 32 h 50"/>
                <a:gd name="T8" fmla="*/ 34 w 34"/>
                <a:gd name="T9" fmla="*/ 36 h 50"/>
                <a:gd name="T10" fmla="*/ 34 w 34"/>
                <a:gd name="T11" fmla="*/ 42 h 50"/>
                <a:gd name="T12" fmla="*/ 30 w 34"/>
                <a:gd name="T13" fmla="*/ 46 h 50"/>
                <a:gd name="T14" fmla="*/ 24 w 34"/>
                <a:gd name="T15" fmla="*/ 50 h 50"/>
                <a:gd name="T16" fmla="*/ 16 w 34"/>
                <a:gd name="T17" fmla="*/ 50 h 50"/>
                <a:gd name="T18" fmla="*/ 8 w 34"/>
                <a:gd name="T19" fmla="*/ 48 h 50"/>
                <a:gd name="T20" fmla="*/ 6 w 34"/>
                <a:gd name="T21" fmla="*/ 38 h 50"/>
                <a:gd name="T22" fmla="*/ 10 w 34"/>
                <a:gd name="T23" fmla="*/ 42 h 50"/>
                <a:gd name="T24" fmla="*/ 16 w 34"/>
                <a:gd name="T25" fmla="*/ 44 h 50"/>
                <a:gd name="T26" fmla="*/ 20 w 34"/>
                <a:gd name="T27" fmla="*/ 44 h 50"/>
                <a:gd name="T28" fmla="*/ 24 w 34"/>
                <a:gd name="T29" fmla="*/ 42 h 50"/>
                <a:gd name="T30" fmla="*/ 26 w 34"/>
                <a:gd name="T31" fmla="*/ 36 h 50"/>
                <a:gd name="T32" fmla="*/ 26 w 34"/>
                <a:gd name="T33" fmla="*/ 32 h 50"/>
                <a:gd name="T34" fmla="*/ 24 w 34"/>
                <a:gd name="T35" fmla="*/ 30 h 50"/>
                <a:gd name="T36" fmla="*/ 16 w 34"/>
                <a:gd name="T37" fmla="*/ 26 h 50"/>
                <a:gd name="T38" fmla="*/ 14 w 34"/>
                <a:gd name="T39" fmla="*/ 20 h 50"/>
                <a:gd name="T40" fmla="*/ 16 w 34"/>
                <a:gd name="T41" fmla="*/ 20 h 50"/>
                <a:gd name="T42" fmla="*/ 22 w 34"/>
                <a:gd name="T43" fmla="*/ 18 h 50"/>
                <a:gd name="T44" fmla="*/ 24 w 34"/>
                <a:gd name="T45" fmla="*/ 16 h 50"/>
                <a:gd name="T46" fmla="*/ 26 w 34"/>
                <a:gd name="T47" fmla="*/ 12 h 50"/>
                <a:gd name="T48" fmla="*/ 24 w 34"/>
                <a:gd name="T49" fmla="*/ 8 h 50"/>
                <a:gd name="T50" fmla="*/ 18 w 34"/>
                <a:gd name="T51" fmla="*/ 6 h 50"/>
                <a:gd name="T52" fmla="*/ 10 w 34"/>
                <a:gd name="T53" fmla="*/ 8 h 50"/>
                <a:gd name="T54" fmla="*/ 6 w 34"/>
                <a:gd name="T55" fmla="*/ 12 h 50"/>
                <a:gd name="T56" fmla="*/ 2 w 34"/>
                <a:gd name="T57" fmla="*/ 8 h 50"/>
                <a:gd name="T58" fmla="*/ 4 w 34"/>
                <a:gd name="T59" fmla="*/ 4 h 50"/>
                <a:gd name="T60" fmla="*/ 8 w 34"/>
                <a:gd name="T61" fmla="*/ 2 h 50"/>
                <a:gd name="T62" fmla="*/ 12 w 34"/>
                <a:gd name="T63" fmla="*/ 0 h 50"/>
                <a:gd name="T64" fmla="*/ 18 w 34"/>
                <a:gd name="T65" fmla="*/ 0 h 50"/>
                <a:gd name="T66" fmla="*/ 24 w 34"/>
                <a:gd name="T67" fmla="*/ 0 h 50"/>
                <a:gd name="T68" fmla="*/ 30 w 34"/>
                <a:gd name="T69" fmla="*/ 2 h 50"/>
                <a:gd name="T70" fmla="*/ 32 w 34"/>
                <a:gd name="T71" fmla="*/ 6 h 50"/>
                <a:gd name="T72" fmla="*/ 34 w 34"/>
                <a:gd name="T73" fmla="*/ 12 h 50"/>
                <a:gd name="T74" fmla="*/ 34 w 34"/>
                <a:gd name="T75" fmla="*/ 16 h 50"/>
                <a:gd name="T76" fmla="*/ 32 w 34"/>
                <a:gd name="T77" fmla="*/ 20 h 50"/>
                <a:gd name="T78" fmla="*/ 28 w 34"/>
                <a:gd name="T79" fmla="*/ 22 h 50"/>
                <a:gd name="T80" fmla="*/ 24 w 34"/>
                <a:gd name="T81" fmla="*/ 2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50">
                  <a:moveTo>
                    <a:pt x="24" y="24"/>
                  </a:moveTo>
                  <a:lnTo>
                    <a:pt x="24" y="24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4" y="36"/>
                  </a:lnTo>
                  <a:lnTo>
                    <a:pt x="34" y="36"/>
                  </a:lnTo>
                  <a:lnTo>
                    <a:pt x="34" y="42"/>
                  </a:lnTo>
                  <a:lnTo>
                    <a:pt x="34" y="42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0" y="44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20" y="44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6" y="40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2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0" y="28"/>
                  </a:lnTo>
                  <a:lnTo>
                    <a:pt x="16" y="26"/>
                  </a:lnTo>
                  <a:lnTo>
                    <a:pt x="14" y="26"/>
                  </a:lnTo>
                  <a:lnTo>
                    <a:pt x="14" y="20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20" y="20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4" y="16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4" y="10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6" y="12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16"/>
                  </a:lnTo>
                  <a:lnTo>
                    <a:pt x="34" y="16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7256463" y="2978150"/>
              <a:ext cx="63500" cy="79375"/>
            </a:xfrm>
            <a:custGeom>
              <a:avLst/>
              <a:gdLst>
                <a:gd name="T0" fmla="*/ 34 w 40"/>
                <a:gd name="T1" fmla="*/ 12 h 50"/>
                <a:gd name="T2" fmla="*/ 32 w 40"/>
                <a:gd name="T3" fmla="*/ 10 h 50"/>
                <a:gd name="T4" fmla="*/ 28 w 40"/>
                <a:gd name="T5" fmla="*/ 8 h 50"/>
                <a:gd name="T6" fmla="*/ 24 w 40"/>
                <a:gd name="T7" fmla="*/ 8 h 50"/>
                <a:gd name="T8" fmla="*/ 20 w 40"/>
                <a:gd name="T9" fmla="*/ 6 h 50"/>
                <a:gd name="T10" fmla="*/ 14 w 40"/>
                <a:gd name="T11" fmla="*/ 8 h 50"/>
                <a:gd name="T12" fmla="*/ 12 w 40"/>
                <a:gd name="T13" fmla="*/ 10 h 50"/>
                <a:gd name="T14" fmla="*/ 10 w 40"/>
                <a:gd name="T15" fmla="*/ 14 h 50"/>
                <a:gd name="T16" fmla="*/ 12 w 40"/>
                <a:gd name="T17" fmla="*/ 16 h 50"/>
                <a:gd name="T18" fmla="*/ 14 w 40"/>
                <a:gd name="T19" fmla="*/ 18 h 50"/>
                <a:gd name="T20" fmla="*/ 18 w 40"/>
                <a:gd name="T21" fmla="*/ 20 h 50"/>
                <a:gd name="T22" fmla="*/ 24 w 40"/>
                <a:gd name="T23" fmla="*/ 22 h 50"/>
                <a:gd name="T24" fmla="*/ 30 w 40"/>
                <a:gd name="T25" fmla="*/ 24 h 50"/>
                <a:gd name="T26" fmla="*/ 36 w 40"/>
                <a:gd name="T27" fmla="*/ 26 h 50"/>
                <a:gd name="T28" fmla="*/ 38 w 40"/>
                <a:gd name="T29" fmla="*/ 30 h 50"/>
                <a:gd name="T30" fmla="*/ 40 w 40"/>
                <a:gd name="T31" fmla="*/ 36 h 50"/>
                <a:gd name="T32" fmla="*/ 38 w 40"/>
                <a:gd name="T33" fmla="*/ 42 h 50"/>
                <a:gd name="T34" fmla="*/ 34 w 40"/>
                <a:gd name="T35" fmla="*/ 48 h 50"/>
                <a:gd name="T36" fmla="*/ 28 w 40"/>
                <a:gd name="T37" fmla="*/ 50 h 50"/>
                <a:gd name="T38" fmla="*/ 22 w 40"/>
                <a:gd name="T39" fmla="*/ 50 h 50"/>
                <a:gd name="T40" fmla="*/ 10 w 40"/>
                <a:gd name="T41" fmla="*/ 50 h 50"/>
                <a:gd name="T42" fmla="*/ 4 w 40"/>
                <a:gd name="T43" fmla="*/ 38 h 50"/>
                <a:gd name="T44" fmla="*/ 6 w 40"/>
                <a:gd name="T45" fmla="*/ 40 h 50"/>
                <a:gd name="T46" fmla="*/ 10 w 40"/>
                <a:gd name="T47" fmla="*/ 42 h 50"/>
                <a:gd name="T48" fmla="*/ 16 w 40"/>
                <a:gd name="T49" fmla="*/ 42 h 50"/>
                <a:gd name="T50" fmla="*/ 22 w 40"/>
                <a:gd name="T51" fmla="*/ 44 h 50"/>
                <a:gd name="T52" fmla="*/ 28 w 40"/>
                <a:gd name="T53" fmla="*/ 42 h 50"/>
                <a:gd name="T54" fmla="*/ 30 w 40"/>
                <a:gd name="T55" fmla="*/ 40 h 50"/>
                <a:gd name="T56" fmla="*/ 32 w 40"/>
                <a:gd name="T57" fmla="*/ 38 h 50"/>
                <a:gd name="T58" fmla="*/ 30 w 40"/>
                <a:gd name="T59" fmla="*/ 34 h 50"/>
                <a:gd name="T60" fmla="*/ 28 w 40"/>
                <a:gd name="T61" fmla="*/ 32 h 50"/>
                <a:gd name="T62" fmla="*/ 24 w 40"/>
                <a:gd name="T63" fmla="*/ 30 h 50"/>
                <a:gd name="T64" fmla="*/ 18 w 40"/>
                <a:gd name="T65" fmla="*/ 28 h 50"/>
                <a:gd name="T66" fmla="*/ 10 w 40"/>
                <a:gd name="T67" fmla="*/ 26 h 50"/>
                <a:gd name="T68" fmla="*/ 6 w 40"/>
                <a:gd name="T69" fmla="*/ 24 h 50"/>
                <a:gd name="T70" fmla="*/ 4 w 40"/>
                <a:gd name="T71" fmla="*/ 20 h 50"/>
                <a:gd name="T72" fmla="*/ 2 w 40"/>
                <a:gd name="T73" fmla="*/ 14 h 50"/>
                <a:gd name="T74" fmla="*/ 4 w 40"/>
                <a:gd name="T75" fmla="*/ 8 h 50"/>
                <a:gd name="T76" fmla="*/ 8 w 40"/>
                <a:gd name="T77" fmla="*/ 4 h 50"/>
                <a:gd name="T78" fmla="*/ 14 w 40"/>
                <a:gd name="T79" fmla="*/ 0 h 50"/>
                <a:gd name="T80" fmla="*/ 20 w 40"/>
                <a:gd name="T81" fmla="*/ 0 h 50"/>
                <a:gd name="T82" fmla="*/ 30 w 40"/>
                <a:gd name="T83" fmla="*/ 2 h 50"/>
                <a:gd name="T84" fmla="*/ 34 w 40"/>
                <a:gd name="T85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50">
                  <a:moveTo>
                    <a:pt x="34" y="12"/>
                  </a:moveTo>
                  <a:lnTo>
                    <a:pt x="34" y="12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2" y="10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42"/>
                  </a:lnTo>
                  <a:lnTo>
                    <a:pt x="38" y="42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0" y="44"/>
                  </a:lnTo>
                  <a:lnTo>
                    <a:pt x="4" y="38"/>
                  </a:lnTo>
                  <a:lnTo>
                    <a:pt x="4" y="38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30" y="40"/>
                  </a:lnTo>
                  <a:lnTo>
                    <a:pt x="32" y="38"/>
                  </a:lnTo>
                  <a:lnTo>
                    <a:pt x="32" y="38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4" y="8"/>
                  </a:lnTo>
                  <a:lnTo>
                    <a:pt x="4" y="8"/>
                  </a:lnTo>
                  <a:lnTo>
                    <a:pt x="8" y="4"/>
                  </a:lnTo>
                  <a:lnTo>
                    <a:pt x="8" y="4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8" y="6"/>
                  </a:lnTo>
                  <a:lnTo>
                    <a:pt x="34" y="12"/>
                  </a:lnTo>
                  <a:lnTo>
                    <a:pt x="3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7326313" y="2981325"/>
              <a:ext cx="34925" cy="76200"/>
            </a:xfrm>
            <a:custGeom>
              <a:avLst/>
              <a:gdLst>
                <a:gd name="T0" fmla="*/ 22 w 22"/>
                <a:gd name="T1" fmla="*/ 46 h 48"/>
                <a:gd name="T2" fmla="*/ 22 w 22"/>
                <a:gd name="T3" fmla="*/ 46 h 48"/>
                <a:gd name="T4" fmla="*/ 18 w 22"/>
                <a:gd name="T5" fmla="*/ 48 h 48"/>
                <a:gd name="T6" fmla="*/ 18 w 22"/>
                <a:gd name="T7" fmla="*/ 48 h 48"/>
                <a:gd name="T8" fmla="*/ 14 w 22"/>
                <a:gd name="T9" fmla="*/ 48 h 48"/>
                <a:gd name="T10" fmla="*/ 14 w 22"/>
                <a:gd name="T11" fmla="*/ 48 h 48"/>
                <a:gd name="T12" fmla="*/ 10 w 22"/>
                <a:gd name="T13" fmla="*/ 48 h 48"/>
                <a:gd name="T14" fmla="*/ 10 w 22"/>
                <a:gd name="T15" fmla="*/ 48 h 48"/>
                <a:gd name="T16" fmla="*/ 6 w 22"/>
                <a:gd name="T17" fmla="*/ 46 h 48"/>
                <a:gd name="T18" fmla="*/ 6 w 22"/>
                <a:gd name="T19" fmla="*/ 46 h 48"/>
                <a:gd name="T20" fmla="*/ 4 w 22"/>
                <a:gd name="T21" fmla="*/ 44 h 48"/>
                <a:gd name="T22" fmla="*/ 4 w 22"/>
                <a:gd name="T23" fmla="*/ 44 h 48"/>
                <a:gd name="T24" fmla="*/ 4 w 22"/>
                <a:gd name="T25" fmla="*/ 40 h 48"/>
                <a:gd name="T26" fmla="*/ 4 w 22"/>
                <a:gd name="T27" fmla="*/ 18 h 48"/>
                <a:gd name="T28" fmla="*/ 0 w 22"/>
                <a:gd name="T29" fmla="*/ 18 h 48"/>
                <a:gd name="T30" fmla="*/ 0 w 22"/>
                <a:gd name="T31" fmla="*/ 12 h 48"/>
                <a:gd name="T32" fmla="*/ 4 w 22"/>
                <a:gd name="T33" fmla="*/ 12 h 48"/>
                <a:gd name="T34" fmla="*/ 4 w 22"/>
                <a:gd name="T35" fmla="*/ 0 h 48"/>
                <a:gd name="T36" fmla="*/ 12 w 22"/>
                <a:gd name="T37" fmla="*/ 0 h 48"/>
                <a:gd name="T38" fmla="*/ 12 w 22"/>
                <a:gd name="T39" fmla="*/ 12 h 48"/>
                <a:gd name="T40" fmla="*/ 20 w 22"/>
                <a:gd name="T41" fmla="*/ 12 h 48"/>
                <a:gd name="T42" fmla="*/ 20 w 22"/>
                <a:gd name="T43" fmla="*/ 18 h 48"/>
                <a:gd name="T44" fmla="*/ 12 w 22"/>
                <a:gd name="T45" fmla="*/ 18 h 48"/>
                <a:gd name="T46" fmla="*/ 12 w 22"/>
                <a:gd name="T47" fmla="*/ 38 h 48"/>
                <a:gd name="T48" fmla="*/ 12 w 22"/>
                <a:gd name="T49" fmla="*/ 38 h 48"/>
                <a:gd name="T50" fmla="*/ 14 w 22"/>
                <a:gd name="T51" fmla="*/ 40 h 48"/>
                <a:gd name="T52" fmla="*/ 14 w 22"/>
                <a:gd name="T53" fmla="*/ 40 h 48"/>
                <a:gd name="T54" fmla="*/ 16 w 22"/>
                <a:gd name="T55" fmla="*/ 42 h 48"/>
                <a:gd name="T56" fmla="*/ 16 w 22"/>
                <a:gd name="T57" fmla="*/ 42 h 48"/>
                <a:gd name="T58" fmla="*/ 18 w 22"/>
                <a:gd name="T59" fmla="*/ 42 h 48"/>
                <a:gd name="T60" fmla="*/ 18 w 22"/>
                <a:gd name="T61" fmla="*/ 42 h 48"/>
                <a:gd name="T62" fmla="*/ 22 w 22"/>
                <a:gd name="T63" fmla="*/ 40 h 48"/>
                <a:gd name="T64" fmla="*/ 22 w 22"/>
                <a:gd name="T65" fmla="*/ 46 h 48"/>
                <a:gd name="T66" fmla="*/ 22 w 22"/>
                <a:gd name="T67" fmla="*/ 4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48">
                  <a:moveTo>
                    <a:pt x="22" y="46"/>
                  </a:moveTo>
                  <a:lnTo>
                    <a:pt x="22" y="46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0"/>
                  </a:lnTo>
                  <a:lnTo>
                    <a:pt x="4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" y="0"/>
                  </a:lnTo>
                  <a:lnTo>
                    <a:pt x="12" y="0"/>
                  </a:lnTo>
                  <a:lnTo>
                    <a:pt x="12" y="12"/>
                  </a:lnTo>
                  <a:lnTo>
                    <a:pt x="20" y="12"/>
                  </a:lnTo>
                  <a:lnTo>
                    <a:pt x="20" y="18"/>
                  </a:lnTo>
                  <a:lnTo>
                    <a:pt x="12" y="1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22" y="40"/>
                  </a:lnTo>
                  <a:lnTo>
                    <a:pt x="22" y="46"/>
                  </a:lnTo>
                  <a:lnTo>
                    <a:pt x="22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6"/>
            <p:cNvSpPr>
              <a:spLocks noEditPoints="1"/>
            </p:cNvSpPr>
            <p:nvPr/>
          </p:nvSpPr>
          <p:spPr bwMode="auto">
            <a:xfrm>
              <a:off x="7364413" y="2997200"/>
              <a:ext cx="60325" cy="60325"/>
            </a:xfrm>
            <a:custGeom>
              <a:avLst/>
              <a:gdLst>
                <a:gd name="T0" fmla="*/ 20 w 38"/>
                <a:gd name="T1" fmla="*/ 38 h 38"/>
                <a:gd name="T2" fmla="*/ 12 w 38"/>
                <a:gd name="T3" fmla="*/ 38 h 38"/>
                <a:gd name="T4" fmla="*/ 6 w 38"/>
                <a:gd name="T5" fmla="*/ 34 h 38"/>
                <a:gd name="T6" fmla="*/ 2 w 38"/>
                <a:gd name="T7" fmla="*/ 28 h 38"/>
                <a:gd name="T8" fmla="*/ 0 w 38"/>
                <a:gd name="T9" fmla="*/ 20 h 38"/>
                <a:gd name="T10" fmla="*/ 2 w 38"/>
                <a:gd name="T11" fmla="*/ 12 h 38"/>
                <a:gd name="T12" fmla="*/ 6 w 38"/>
                <a:gd name="T13" fmla="*/ 6 h 38"/>
                <a:gd name="T14" fmla="*/ 12 w 38"/>
                <a:gd name="T15" fmla="*/ 2 h 38"/>
                <a:gd name="T16" fmla="*/ 20 w 38"/>
                <a:gd name="T17" fmla="*/ 0 h 38"/>
                <a:gd name="T18" fmla="*/ 28 w 38"/>
                <a:gd name="T19" fmla="*/ 2 h 38"/>
                <a:gd name="T20" fmla="*/ 34 w 38"/>
                <a:gd name="T21" fmla="*/ 6 h 38"/>
                <a:gd name="T22" fmla="*/ 38 w 38"/>
                <a:gd name="T23" fmla="*/ 12 h 38"/>
                <a:gd name="T24" fmla="*/ 38 w 38"/>
                <a:gd name="T25" fmla="*/ 20 h 38"/>
                <a:gd name="T26" fmla="*/ 38 w 38"/>
                <a:gd name="T27" fmla="*/ 22 h 38"/>
                <a:gd name="T28" fmla="*/ 10 w 38"/>
                <a:gd name="T29" fmla="*/ 22 h 38"/>
                <a:gd name="T30" fmla="*/ 10 w 38"/>
                <a:gd name="T31" fmla="*/ 26 h 38"/>
                <a:gd name="T32" fmla="*/ 12 w 38"/>
                <a:gd name="T33" fmla="*/ 30 h 38"/>
                <a:gd name="T34" fmla="*/ 16 w 38"/>
                <a:gd name="T35" fmla="*/ 32 h 38"/>
                <a:gd name="T36" fmla="*/ 20 w 38"/>
                <a:gd name="T37" fmla="*/ 34 h 38"/>
                <a:gd name="T38" fmla="*/ 24 w 38"/>
                <a:gd name="T39" fmla="*/ 32 h 38"/>
                <a:gd name="T40" fmla="*/ 26 w 38"/>
                <a:gd name="T41" fmla="*/ 32 h 38"/>
                <a:gd name="T42" fmla="*/ 28 w 38"/>
                <a:gd name="T43" fmla="*/ 30 h 38"/>
                <a:gd name="T44" fmla="*/ 30 w 38"/>
                <a:gd name="T45" fmla="*/ 28 h 38"/>
                <a:gd name="T46" fmla="*/ 36 w 38"/>
                <a:gd name="T47" fmla="*/ 30 h 38"/>
                <a:gd name="T48" fmla="*/ 30 w 38"/>
                <a:gd name="T49" fmla="*/ 36 h 38"/>
                <a:gd name="T50" fmla="*/ 26 w 38"/>
                <a:gd name="T51" fmla="*/ 38 h 38"/>
                <a:gd name="T52" fmla="*/ 20 w 38"/>
                <a:gd name="T53" fmla="*/ 38 h 38"/>
                <a:gd name="T54" fmla="*/ 32 w 38"/>
                <a:gd name="T55" fmla="*/ 16 h 38"/>
                <a:gd name="T56" fmla="*/ 30 w 38"/>
                <a:gd name="T57" fmla="*/ 12 h 38"/>
                <a:gd name="T58" fmla="*/ 28 w 38"/>
                <a:gd name="T59" fmla="*/ 10 h 38"/>
                <a:gd name="T60" fmla="*/ 24 w 38"/>
                <a:gd name="T61" fmla="*/ 8 h 38"/>
                <a:gd name="T62" fmla="*/ 20 w 38"/>
                <a:gd name="T63" fmla="*/ 6 h 38"/>
                <a:gd name="T64" fmla="*/ 16 w 38"/>
                <a:gd name="T65" fmla="*/ 8 h 38"/>
                <a:gd name="T66" fmla="*/ 12 w 38"/>
                <a:gd name="T67" fmla="*/ 10 h 38"/>
                <a:gd name="T68" fmla="*/ 10 w 38"/>
                <a:gd name="T69" fmla="*/ 12 h 38"/>
                <a:gd name="T70" fmla="*/ 32 w 38"/>
                <a:gd name="T71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8" h="38">
                  <a:moveTo>
                    <a:pt x="20" y="38"/>
                  </a:moveTo>
                  <a:lnTo>
                    <a:pt x="20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0" y="28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4" y="34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26" y="38"/>
                  </a:lnTo>
                  <a:lnTo>
                    <a:pt x="20" y="38"/>
                  </a:lnTo>
                  <a:lnTo>
                    <a:pt x="20" y="38"/>
                  </a:lnTo>
                  <a:close/>
                  <a:moveTo>
                    <a:pt x="32" y="16"/>
                  </a:moveTo>
                  <a:lnTo>
                    <a:pt x="32" y="16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32" y="16"/>
                  </a:lnTo>
                  <a:lnTo>
                    <a:pt x="32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67"/>
            <p:cNvSpPr>
              <a:spLocks noEditPoints="1"/>
            </p:cNvSpPr>
            <p:nvPr/>
          </p:nvSpPr>
          <p:spPr bwMode="auto">
            <a:xfrm>
              <a:off x="7437438" y="2997200"/>
              <a:ext cx="57150" cy="85725"/>
            </a:xfrm>
            <a:custGeom>
              <a:avLst/>
              <a:gdLst>
                <a:gd name="T0" fmla="*/ 20 w 36"/>
                <a:gd name="T1" fmla="*/ 38 h 54"/>
                <a:gd name="T2" fmla="*/ 12 w 36"/>
                <a:gd name="T3" fmla="*/ 36 h 54"/>
                <a:gd name="T4" fmla="*/ 8 w 36"/>
                <a:gd name="T5" fmla="*/ 54 h 54"/>
                <a:gd name="T6" fmla="*/ 0 w 36"/>
                <a:gd name="T7" fmla="*/ 2 h 54"/>
                <a:gd name="T8" fmla="*/ 6 w 36"/>
                <a:gd name="T9" fmla="*/ 8 h 54"/>
                <a:gd name="T10" fmla="*/ 12 w 36"/>
                <a:gd name="T11" fmla="*/ 2 h 54"/>
                <a:gd name="T12" fmla="*/ 20 w 36"/>
                <a:gd name="T13" fmla="*/ 0 h 54"/>
                <a:gd name="T14" fmla="*/ 26 w 36"/>
                <a:gd name="T15" fmla="*/ 2 h 54"/>
                <a:gd name="T16" fmla="*/ 32 w 36"/>
                <a:gd name="T17" fmla="*/ 6 h 54"/>
                <a:gd name="T18" fmla="*/ 36 w 36"/>
                <a:gd name="T19" fmla="*/ 12 h 54"/>
                <a:gd name="T20" fmla="*/ 36 w 36"/>
                <a:gd name="T21" fmla="*/ 20 h 54"/>
                <a:gd name="T22" fmla="*/ 36 w 36"/>
                <a:gd name="T23" fmla="*/ 28 h 54"/>
                <a:gd name="T24" fmla="*/ 32 w 36"/>
                <a:gd name="T25" fmla="*/ 34 h 54"/>
                <a:gd name="T26" fmla="*/ 26 w 36"/>
                <a:gd name="T27" fmla="*/ 38 h 54"/>
                <a:gd name="T28" fmla="*/ 20 w 36"/>
                <a:gd name="T29" fmla="*/ 38 h 54"/>
                <a:gd name="T30" fmla="*/ 18 w 36"/>
                <a:gd name="T31" fmla="*/ 32 h 54"/>
                <a:gd name="T32" fmla="*/ 22 w 36"/>
                <a:gd name="T33" fmla="*/ 32 h 54"/>
                <a:gd name="T34" fmla="*/ 26 w 36"/>
                <a:gd name="T35" fmla="*/ 28 h 54"/>
                <a:gd name="T36" fmla="*/ 28 w 36"/>
                <a:gd name="T37" fmla="*/ 24 h 54"/>
                <a:gd name="T38" fmla="*/ 28 w 36"/>
                <a:gd name="T39" fmla="*/ 20 h 54"/>
                <a:gd name="T40" fmla="*/ 28 w 36"/>
                <a:gd name="T41" fmla="*/ 14 h 54"/>
                <a:gd name="T42" fmla="*/ 26 w 36"/>
                <a:gd name="T43" fmla="*/ 10 h 54"/>
                <a:gd name="T44" fmla="*/ 22 w 36"/>
                <a:gd name="T45" fmla="*/ 8 h 54"/>
                <a:gd name="T46" fmla="*/ 18 w 36"/>
                <a:gd name="T47" fmla="*/ 8 h 54"/>
                <a:gd name="T48" fmla="*/ 14 w 36"/>
                <a:gd name="T49" fmla="*/ 8 h 54"/>
                <a:gd name="T50" fmla="*/ 12 w 36"/>
                <a:gd name="T51" fmla="*/ 10 h 54"/>
                <a:gd name="T52" fmla="*/ 8 w 36"/>
                <a:gd name="T53" fmla="*/ 12 h 54"/>
                <a:gd name="T54" fmla="*/ 8 w 36"/>
                <a:gd name="T55" fmla="*/ 14 h 54"/>
                <a:gd name="T56" fmla="*/ 8 w 36"/>
                <a:gd name="T57" fmla="*/ 24 h 54"/>
                <a:gd name="T58" fmla="*/ 8 w 36"/>
                <a:gd name="T59" fmla="*/ 28 h 54"/>
                <a:gd name="T60" fmla="*/ 12 w 36"/>
                <a:gd name="T61" fmla="*/ 30 h 54"/>
                <a:gd name="T62" fmla="*/ 14 w 36"/>
                <a:gd name="T63" fmla="*/ 32 h 54"/>
                <a:gd name="T64" fmla="*/ 18 w 36"/>
                <a:gd name="T65" fmla="*/ 3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54">
                  <a:moveTo>
                    <a:pt x="20" y="38"/>
                  </a:moveTo>
                  <a:lnTo>
                    <a:pt x="20" y="38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8" y="32"/>
                  </a:lnTo>
                  <a:lnTo>
                    <a:pt x="8" y="54"/>
                  </a:lnTo>
                  <a:lnTo>
                    <a:pt x="0" y="54"/>
                  </a:lnTo>
                  <a:lnTo>
                    <a:pt x="0" y="2"/>
                  </a:lnTo>
                  <a:lnTo>
                    <a:pt x="6" y="2"/>
                  </a:lnTo>
                  <a:lnTo>
                    <a:pt x="6" y="8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2" y="34"/>
                  </a:lnTo>
                  <a:lnTo>
                    <a:pt x="32" y="34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0" y="38"/>
                  </a:lnTo>
                  <a:lnTo>
                    <a:pt x="20" y="38"/>
                  </a:lnTo>
                  <a:close/>
                  <a:moveTo>
                    <a:pt x="18" y="32"/>
                  </a:moveTo>
                  <a:lnTo>
                    <a:pt x="18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8" y="32"/>
                  </a:lnTo>
                  <a:lnTo>
                    <a:pt x="18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68"/>
            <p:cNvSpPr>
              <a:spLocks noEditPoints="1"/>
            </p:cNvSpPr>
            <p:nvPr/>
          </p:nvSpPr>
          <p:spPr bwMode="auto">
            <a:xfrm>
              <a:off x="7532688" y="2990850"/>
              <a:ext cx="57150" cy="66675"/>
            </a:xfrm>
            <a:custGeom>
              <a:avLst/>
              <a:gdLst>
                <a:gd name="T0" fmla="*/ 36 w 36"/>
                <a:gd name="T1" fmla="*/ 22 h 42"/>
                <a:gd name="T2" fmla="*/ 34 w 36"/>
                <a:gd name="T3" fmla="*/ 30 h 42"/>
                <a:gd name="T4" fmla="*/ 32 w 36"/>
                <a:gd name="T5" fmla="*/ 36 h 42"/>
                <a:gd name="T6" fmla="*/ 26 w 36"/>
                <a:gd name="T7" fmla="*/ 42 h 42"/>
                <a:gd name="T8" fmla="*/ 18 w 36"/>
                <a:gd name="T9" fmla="*/ 42 h 42"/>
                <a:gd name="T10" fmla="*/ 12 w 36"/>
                <a:gd name="T11" fmla="*/ 42 h 42"/>
                <a:gd name="T12" fmla="*/ 6 w 36"/>
                <a:gd name="T13" fmla="*/ 36 h 42"/>
                <a:gd name="T14" fmla="*/ 2 w 36"/>
                <a:gd name="T15" fmla="*/ 30 h 42"/>
                <a:gd name="T16" fmla="*/ 0 w 36"/>
                <a:gd name="T17" fmla="*/ 22 h 42"/>
                <a:gd name="T18" fmla="*/ 2 w 36"/>
                <a:gd name="T19" fmla="*/ 12 h 42"/>
                <a:gd name="T20" fmla="*/ 6 w 36"/>
                <a:gd name="T21" fmla="*/ 6 h 42"/>
                <a:gd name="T22" fmla="*/ 12 w 36"/>
                <a:gd name="T23" fmla="*/ 2 h 42"/>
                <a:gd name="T24" fmla="*/ 18 w 36"/>
                <a:gd name="T25" fmla="*/ 0 h 42"/>
                <a:gd name="T26" fmla="*/ 26 w 36"/>
                <a:gd name="T27" fmla="*/ 2 h 42"/>
                <a:gd name="T28" fmla="*/ 32 w 36"/>
                <a:gd name="T29" fmla="*/ 6 h 42"/>
                <a:gd name="T30" fmla="*/ 34 w 36"/>
                <a:gd name="T31" fmla="*/ 12 h 42"/>
                <a:gd name="T32" fmla="*/ 36 w 36"/>
                <a:gd name="T33" fmla="*/ 22 h 42"/>
                <a:gd name="T34" fmla="*/ 28 w 36"/>
                <a:gd name="T35" fmla="*/ 22 h 42"/>
                <a:gd name="T36" fmla="*/ 28 w 36"/>
                <a:gd name="T37" fmla="*/ 16 h 42"/>
                <a:gd name="T38" fmla="*/ 26 w 36"/>
                <a:gd name="T39" fmla="*/ 12 h 42"/>
                <a:gd name="T40" fmla="*/ 22 w 36"/>
                <a:gd name="T41" fmla="*/ 8 h 42"/>
                <a:gd name="T42" fmla="*/ 18 w 36"/>
                <a:gd name="T43" fmla="*/ 8 h 42"/>
                <a:gd name="T44" fmla="*/ 14 w 36"/>
                <a:gd name="T45" fmla="*/ 8 h 42"/>
                <a:gd name="T46" fmla="*/ 10 w 36"/>
                <a:gd name="T47" fmla="*/ 12 h 42"/>
                <a:gd name="T48" fmla="*/ 8 w 36"/>
                <a:gd name="T49" fmla="*/ 16 h 42"/>
                <a:gd name="T50" fmla="*/ 8 w 36"/>
                <a:gd name="T51" fmla="*/ 22 h 42"/>
                <a:gd name="T52" fmla="*/ 8 w 36"/>
                <a:gd name="T53" fmla="*/ 28 h 42"/>
                <a:gd name="T54" fmla="*/ 10 w 36"/>
                <a:gd name="T55" fmla="*/ 32 h 42"/>
                <a:gd name="T56" fmla="*/ 14 w 36"/>
                <a:gd name="T57" fmla="*/ 34 h 42"/>
                <a:gd name="T58" fmla="*/ 18 w 36"/>
                <a:gd name="T59" fmla="*/ 36 h 42"/>
                <a:gd name="T60" fmla="*/ 22 w 36"/>
                <a:gd name="T61" fmla="*/ 34 h 42"/>
                <a:gd name="T62" fmla="*/ 26 w 36"/>
                <a:gd name="T63" fmla="*/ 32 h 42"/>
                <a:gd name="T64" fmla="*/ 28 w 36"/>
                <a:gd name="T65" fmla="*/ 28 h 42"/>
                <a:gd name="T66" fmla="*/ 28 w 36"/>
                <a:gd name="T67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6" h="42">
                  <a:moveTo>
                    <a:pt x="36" y="22"/>
                  </a:moveTo>
                  <a:lnTo>
                    <a:pt x="36" y="22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6" y="22"/>
                  </a:lnTo>
                  <a:lnTo>
                    <a:pt x="36" y="22"/>
                  </a:lnTo>
                  <a:close/>
                  <a:moveTo>
                    <a:pt x="28" y="22"/>
                  </a:moveTo>
                  <a:lnTo>
                    <a:pt x="28" y="22"/>
                  </a:lnTo>
                  <a:lnTo>
                    <a:pt x="28" y="16"/>
                  </a:lnTo>
                  <a:lnTo>
                    <a:pt x="28" y="16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2"/>
                  </a:lnTo>
                  <a:lnTo>
                    <a:pt x="28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69"/>
            <p:cNvSpPr>
              <a:spLocks noEditPoints="1"/>
            </p:cNvSpPr>
            <p:nvPr/>
          </p:nvSpPr>
          <p:spPr bwMode="auto">
            <a:xfrm>
              <a:off x="7599363" y="2994025"/>
              <a:ext cx="57150" cy="79375"/>
            </a:xfrm>
            <a:custGeom>
              <a:avLst/>
              <a:gdLst>
                <a:gd name="T0" fmla="*/ 22 w 36"/>
                <a:gd name="T1" fmla="*/ 50 h 50"/>
                <a:gd name="T2" fmla="*/ 22 w 36"/>
                <a:gd name="T3" fmla="*/ 38 h 50"/>
                <a:gd name="T4" fmla="*/ 0 w 36"/>
                <a:gd name="T5" fmla="*/ 38 h 50"/>
                <a:gd name="T6" fmla="*/ 0 w 36"/>
                <a:gd name="T7" fmla="*/ 32 h 50"/>
                <a:gd name="T8" fmla="*/ 24 w 36"/>
                <a:gd name="T9" fmla="*/ 0 h 50"/>
                <a:gd name="T10" fmla="*/ 30 w 36"/>
                <a:gd name="T11" fmla="*/ 0 h 50"/>
                <a:gd name="T12" fmla="*/ 30 w 36"/>
                <a:gd name="T13" fmla="*/ 30 h 50"/>
                <a:gd name="T14" fmla="*/ 36 w 36"/>
                <a:gd name="T15" fmla="*/ 30 h 50"/>
                <a:gd name="T16" fmla="*/ 36 w 36"/>
                <a:gd name="T17" fmla="*/ 38 h 50"/>
                <a:gd name="T18" fmla="*/ 30 w 36"/>
                <a:gd name="T19" fmla="*/ 38 h 50"/>
                <a:gd name="T20" fmla="*/ 30 w 36"/>
                <a:gd name="T21" fmla="*/ 50 h 50"/>
                <a:gd name="T22" fmla="*/ 22 w 36"/>
                <a:gd name="T23" fmla="*/ 50 h 50"/>
                <a:gd name="T24" fmla="*/ 22 w 36"/>
                <a:gd name="T25" fmla="*/ 50 h 50"/>
                <a:gd name="T26" fmla="*/ 8 w 36"/>
                <a:gd name="T27" fmla="*/ 30 h 50"/>
                <a:gd name="T28" fmla="*/ 22 w 36"/>
                <a:gd name="T29" fmla="*/ 30 h 50"/>
                <a:gd name="T30" fmla="*/ 22 w 36"/>
                <a:gd name="T31" fmla="*/ 12 h 50"/>
                <a:gd name="T32" fmla="*/ 8 w 36"/>
                <a:gd name="T33" fmla="*/ 30 h 50"/>
                <a:gd name="T34" fmla="*/ 8 w 36"/>
                <a:gd name="T35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50">
                  <a:moveTo>
                    <a:pt x="22" y="50"/>
                  </a:moveTo>
                  <a:lnTo>
                    <a:pt x="22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0" y="30"/>
                  </a:lnTo>
                  <a:lnTo>
                    <a:pt x="36" y="30"/>
                  </a:lnTo>
                  <a:lnTo>
                    <a:pt x="36" y="38"/>
                  </a:lnTo>
                  <a:lnTo>
                    <a:pt x="30" y="38"/>
                  </a:lnTo>
                  <a:lnTo>
                    <a:pt x="30" y="50"/>
                  </a:lnTo>
                  <a:lnTo>
                    <a:pt x="22" y="50"/>
                  </a:lnTo>
                  <a:lnTo>
                    <a:pt x="22" y="50"/>
                  </a:lnTo>
                  <a:close/>
                  <a:moveTo>
                    <a:pt x="8" y="30"/>
                  </a:moveTo>
                  <a:lnTo>
                    <a:pt x="22" y="30"/>
                  </a:lnTo>
                  <a:lnTo>
                    <a:pt x="22" y="12"/>
                  </a:lnTo>
                  <a:lnTo>
                    <a:pt x="8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599"/>
            <p:cNvSpPr>
              <a:spLocks/>
            </p:cNvSpPr>
            <p:nvPr/>
          </p:nvSpPr>
          <p:spPr bwMode="auto">
            <a:xfrm>
              <a:off x="2236788" y="3175000"/>
              <a:ext cx="60325" cy="495300"/>
            </a:xfrm>
            <a:custGeom>
              <a:avLst/>
              <a:gdLst>
                <a:gd name="T0" fmla="*/ 18 w 38"/>
                <a:gd name="T1" fmla="*/ 0 h 312"/>
                <a:gd name="T2" fmla="*/ 18 w 38"/>
                <a:gd name="T3" fmla="*/ 0 h 312"/>
                <a:gd name="T4" fmla="*/ 26 w 38"/>
                <a:gd name="T5" fmla="*/ 2 h 312"/>
                <a:gd name="T6" fmla="*/ 32 w 38"/>
                <a:gd name="T7" fmla="*/ 6 h 312"/>
                <a:gd name="T8" fmla="*/ 36 w 38"/>
                <a:gd name="T9" fmla="*/ 14 h 312"/>
                <a:gd name="T10" fmla="*/ 38 w 38"/>
                <a:gd name="T11" fmla="*/ 20 h 312"/>
                <a:gd name="T12" fmla="*/ 38 w 38"/>
                <a:gd name="T13" fmla="*/ 20 h 312"/>
                <a:gd name="T14" fmla="*/ 38 w 38"/>
                <a:gd name="T15" fmla="*/ 26 h 312"/>
                <a:gd name="T16" fmla="*/ 34 w 38"/>
                <a:gd name="T17" fmla="*/ 32 h 312"/>
                <a:gd name="T18" fmla="*/ 30 w 38"/>
                <a:gd name="T19" fmla="*/ 36 h 312"/>
                <a:gd name="T20" fmla="*/ 24 w 38"/>
                <a:gd name="T21" fmla="*/ 38 h 312"/>
                <a:gd name="T22" fmla="*/ 24 w 38"/>
                <a:gd name="T23" fmla="*/ 274 h 312"/>
                <a:gd name="T24" fmla="*/ 24 w 38"/>
                <a:gd name="T25" fmla="*/ 274 h 312"/>
                <a:gd name="T26" fmla="*/ 30 w 38"/>
                <a:gd name="T27" fmla="*/ 276 h 312"/>
                <a:gd name="T28" fmla="*/ 34 w 38"/>
                <a:gd name="T29" fmla="*/ 280 h 312"/>
                <a:gd name="T30" fmla="*/ 38 w 38"/>
                <a:gd name="T31" fmla="*/ 286 h 312"/>
                <a:gd name="T32" fmla="*/ 38 w 38"/>
                <a:gd name="T33" fmla="*/ 292 h 312"/>
                <a:gd name="T34" fmla="*/ 38 w 38"/>
                <a:gd name="T35" fmla="*/ 292 h 312"/>
                <a:gd name="T36" fmla="*/ 36 w 38"/>
                <a:gd name="T37" fmla="*/ 300 h 312"/>
                <a:gd name="T38" fmla="*/ 32 w 38"/>
                <a:gd name="T39" fmla="*/ 306 h 312"/>
                <a:gd name="T40" fmla="*/ 26 w 38"/>
                <a:gd name="T41" fmla="*/ 310 h 312"/>
                <a:gd name="T42" fmla="*/ 18 w 38"/>
                <a:gd name="T43" fmla="*/ 312 h 312"/>
                <a:gd name="T44" fmla="*/ 18 w 38"/>
                <a:gd name="T45" fmla="*/ 312 h 312"/>
                <a:gd name="T46" fmla="*/ 12 w 38"/>
                <a:gd name="T47" fmla="*/ 310 h 312"/>
                <a:gd name="T48" fmla="*/ 6 w 38"/>
                <a:gd name="T49" fmla="*/ 306 h 312"/>
                <a:gd name="T50" fmla="*/ 0 w 38"/>
                <a:gd name="T51" fmla="*/ 300 h 312"/>
                <a:gd name="T52" fmla="*/ 0 w 38"/>
                <a:gd name="T53" fmla="*/ 292 h 312"/>
                <a:gd name="T54" fmla="*/ 0 w 38"/>
                <a:gd name="T55" fmla="*/ 292 h 312"/>
                <a:gd name="T56" fmla="*/ 0 w 38"/>
                <a:gd name="T57" fmla="*/ 286 h 312"/>
                <a:gd name="T58" fmla="*/ 4 w 38"/>
                <a:gd name="T59" fmla="*/ 280 h 312"/>
                <a:gd name="T60" fmla="*/ 8 w 38"/>
                <a:gd name="T61" fmla="*/ 276 h 312"/>
                <a:gd name="T62" fmla="*/ 14 w 38"/>
                <a:gd name="T63" fmla="*/ 274 h 312"/>
                <a:gd name="T64" fmla="*/ 14 w 38"/>
                <a:gd name="T65" fmla="*/ 38 h 312"/>
                <a:gd name="T66" fmla="*/ 14 w 38"/>
                <a:gd name="T67" fmla="*/ 38 h 312"/>
                <a:gd name="T68" fmla="*/ 8 w 38"/>
                <a:gd name="T69" fmla="*/ 36 h 312"/>
                <a:gd name="T70" fmla="*/ 4 w 38"/>
                <a:gd name="T71" fmla="*/ 32 h 312"/>
                <a:gd name="T72" fmla="*/ 0 w 38"/>
                <a:gd name="T73" fmla="*/ 26 h 312"/>
                <a:gd name="T74" fmla="*/ 0 w 38"/>
                <a:gd name="T75" fmla="*/ 20 h 312"/>
                <a:gd name="T76" fmla="*/ 0 w 38"/>
                <a:gd name="T77" fmla="*/ 20 h 312"/>
                <a:gd name="T78" fmla="*/ 0 w 38"/>
                <a:gd name="T79" fmla="*/ 12 h 312"/>
                <a:gd name="T80" fmla="*/ 6 w 38"/>
                <a:gd name="T81" fmla="*/ 6 h 312"/>
                <a:gd name="T82" fmla="*/ 12 w 38"/>
                <a:gd name="T83" fmla="*/ 2 h 312"/>
                <a:gd name="T84" fmla="*/ 18 w 38"/>
                <a:gd name="T85" fmla="*/ 0 h 312"/>
                <a:gd name="T86" fmla="*/ 18 w 38"/>
                <a:gd name="T87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8" h="312">
                  <a:moveTo>
                    <a:pt x="18" y="0"/>
                  </a:moveTo>
                  <a:lnTo>
                    <a:pt x="18" y="0"/>
                  </a:lnTo>
                  <a:lnTo>
                    <a:pt x="26" y="2"/>
                  </a:lnTo>
                  <a:lnTo>
                    <a:pt x="32" y="6"/>
                  </a:lnTo>
                  <a:lnTo>
                    <a:pt x="36" y="14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6"/>
                  </a:lnTo>
                  <a:lnTo>
                    <a:pt x="34" y="32"/>
                  </a:lnTo>
                  <a:lnTo>
                    <a:pt x="30" y="36"/>
                  </a:lnTo>
                  <a:lnTo>
                    <a:pt x="24" y="38"/>
                  </a:lnTo>
                  <a:lnTo>
                    <a:pt x="24" y="274"/>
                  </a:lnTo>
                  <a:lnTo>
                    <a:pt x="24" y="274"/>
                  </a:lnTo>
                  <a:lnTo>
                    <a:pt x="30" y="276"/>
                  </a:lnTo>
                  <a:lnTo>
                    <a:pt x="34" y="280"/>
                  </a:lnTo>
                  <a:lnTo>
                    <a:pt x="38" y="286"/>
                  </a:lnTo>
                  <a:lnTo>
                    <a:pt x="38" y="292"/>
                  </a:lnTo>
                  <a:lnTo>
                    <a:pt x="38" y="292"/>
                  </a:lnTo>
                  <a:lnTo>
                    <a:pt x="36" y="300"/>
                  </a:lnTo>
                  <a:lnTo>
                    <a:pt x="32" y="306"/>
                  </a:lnTo>
                  <a:lnTo>
                    <a:pt x="26" y="310"/>
                  </a:lnTo>
                  <a:lnTo>
                    <a:pt x="18" y="312"/>
                  </a:lnTo>
                  <a:lnTo>
                    <a:pt x="18" y="312"/>
                  </a:lnTo>
                  <a:lnTo>
                    <a:pt x="12" y="310"/>
                  </a:lnTo>
                  <a:lnTo>
                    <a:pt x="6" y="306"/>
                  </a:lnTo>
                  <a:lnTo>
                    <a:pt x="0" y="300"/>
                  </a:lnTo>
                  <a:lnTo>
                    <a:pt x="0" y="292"/>
                  </a:lnTo>
                  <a:lnTo>
                    <a:pt x="0" y="292"/>
                  </a:lnTo>
                  <a:lnTo>
                    <a:pt x="0" y="286"/>
                  </a:lnTo>
                  <a:lnTo>
                    <a:pt x="4" y="280"/>
                  </a:lnTo>
                  <a:lnTo>
                    <a:pt x="8" y="276"/>
                  </a:lnTo>
                  <a:lnTo>
                    <a:pt x="14" y="274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8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600"/>
            <p:cNvSpPr>
              <a:spLocks/>
            </p:cNvSpPr>
            <p:nvPr/>
          </p:nvSpPr>
          <p:spPr bwMode="auto">
            <a:xfrm>
              <a:off x="3706813" y="3175000"/>
              <a:ext cx="60325" cy="495300"/>
            </a:xfrm>
            <a:custGeom>
              <a:avLst/>
              <a:gdLst>
                <a:gd name="T0" fmla="*/ 18 w 38"/>
                <a:gd name="T1" fmla="*/ 0 h 312"/>
                <a:gd name="T2" fmla="*/ 18 w 38"/>
                <a:gd name="T3" fmla="*/ 0 h 312"/>
                <a:gd name="T4" fmla="*/ 26 w 38"/>
                <a:gd name="T5" fmla="*/ 2 h 312"/>
                <a:gd name="T6" fmla="*/ 32 w 38"/>
                <a:gd name="T7" fmla="*/ 6 h 312"/>
                <a:gd name="T8" fmla="*/ 36 w 38"/>
                <a:gd name="T9" fmla="*/ 14 h 312"/>
                <a:gd name="T10" fmla="*/ 38 w 38"/>
                <a:gd name="T11" fmla="*/ 20 h 312"/>
                <a:gd name="T12" fmla="*/ 38 w 38"/>
                <a:gd name="T13" fmla="*/ 20 h 312"/>
                <a:gd name="T14" fmla="*/ 38 w 38"/>
                <a:gd name="T15" fmla="*/ 26 h 312"/>
                <a:gd name="T16" fmla="*/ 34 w 38"/>
                <a:gd name="T17" fmla="*/ 32 h 312"/>
                <a:gd name="T18" fmla="*/ 30 w 38"/>
                <a:gd name="T19" fmla="*/ 36 h 312"/>
                <a:gd name="T20" fmla="*/ 24 w 38"/>
                <a:gd name="T21" fmla="*/ 38 h 312"/>
                <a:gd name="T22" fmla="*/ 24 w 38"/>
                <a:gd name="T23" fmla="*/ 274 h 312"/>
                <a:gd name="T24" fmla="*/ 24 w 38"/>
                <a:gd name="T25" fmla="*/ 274 h 312"/>
                <a:gd name="T26" fmla="*/ 30 w 38"/>
                <a:gd name="T27" fmla="*/ 276 h 312"/>
                <a:gd name="T28" fmla="*/ 34 w 38"/>
                <a:gd name="T29" fmla="*/ 280 h 312"/>
                <a:gd name="T30" fmla="*/ 38 w 38"/>
                <a:gd name="T31" fmla="*/ 286 h 312"/>
                <a:gd name="T32" fmla="*/ 38 w 38"/>
                <a:gd name="T33" fmla="*/ 292 h 312"/>
                <a:gd name="T34" fmla="*/ 38 w 38"/>
                <a:gd name="T35" fmla="*/ 292 h 312"/>
                <a:gd name="T36" fmla="*/ 36 w 38"/>
                <a:gd name="T37" fmla="*/ 300 h 312"/>
                <a:gd name="T38" fmla="*/ 32 w 38"/>
                <a:gd name="T39" fmla="*/ 306 h 312"/>
                <a:gd name="T40" fmla="*/ 26 w 38"/>
                <a:gd name="T41" fmla="*/ 310 h 312"/>
                <a:gd name="T42" fmla="*/ 18 w 38"/>
                <a:gd name="T43" fmla="*/ 312 h 312"/>
                <a:gd name="T44" fmla="*/ 18 w 38"/>
                <a:gd name="T45" fmla="*/ 312 h 312"/>
                <a:gd name="T46" fmla="*/ 12 w 38"/>
                <a:gd name="T47" fmla="*/ 310 h 312"/>
                <a:gd name="T48" fmla="*/ 6 w 38"/>
                <a:gd name="T49" fmla="*/ 306 h 312"/>
                <a:gd name="T50" fmla="*/ 0 w 38"/>
                <a:gd name="T51" fmla="*/ 300 h 312"/>
                <a:gd name="T52" fmla="*/ 0 w 38"/>
                <a:gd name="T53" fmla="*/ 292 h 312"/>
                <a:gd name="T54" fmla="*/ 0 w 38"/>
                <a:gd name="T55" fmla="*/ 292 h 312"/>
                <a:gd name="T56" fmla="*/ 0 w 38"/>
                <a:gd name="T57" fmla="*/ 286 h 312"/>
                <a:gd name="T58" fmla="*/ 4 w 38"/>
                <a:gd name="T59" fmla="*/ 280 h 312"/>
                <a:gd name="T60" fmla="*/ 8 w 38"/>
                <a:gd name="T61" fmla="*/ 276 h 312"/>
                <a:gd name="T62" fmla="*/ 14 w 38"/>
                <a:gd name="T63" fmla="*/ 274 h 312"/>
                <a:gd name="T64" fmla="*/ 14 w 38"/>
                <a:gd name="T65" fmla="*/ 38 h 312"/>
                <a:gd name="T66" fmla="*/ 14 w 38"/>
                <a:gd name="T67" fmla="*/ 38 h 312"/>
                <a:gd name="T68" fmla="*/ 8 w 38"/>
                <a:gd name="T69" fmla="*/ 36 h 312"/>
                <a:gd name="T70" fmla="*/ 4 w 38"/>
                <a:gd name="T71" fmla="*/ 32 h 312"/>
                <a:gd name="T72" fmla="*/ 0 w 38"/>
                <a:gd name="T73" fmla="*/ 26 h 312"/>
                <a:gd name="T74" fmla="*/ 0 w 38"/>
                <a:gd name="T75" fmla="*/ 20 h 312"/>
                <a:gd name="T76" fmla="*/ 0 w 38"/>
                <a:gd name="T77" fmla="*/ 20 h 312"/>
                <a:gd name="T78" fmla="*/ 0 w 38"/>
                <a:gd name="T79" fmla="*/ 12 h 312"/>
                <a:gd name="T80" fmla="*/ 6 w 38"/>
                <a:gd name="T81" fmla="*/ 6 h 312"/>
                <a:gd name="T82" fmla="*/ 12 w 38"/>
                <a:gd name="T83" fmla="*/ 2 h 312"/>
                <a:gd name="T84" fmla="*/ 18 w 38"/>
                <a:gd name="T85" fmla="*/ 0 h 312"/>
                <a:gd name="T86" fmla="*/ 18 w 38"/>
                <a:gd name="T87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8" h="312">
                  <a:moveTo>
                    <a:pt x="18" y="0"/>
                  </a:moveTo>
                  <a:lnTo>
                    <a:pt x="18" y="0"/>
                  </a:lnTo>
                  <a:lnTo>
                    <a:pt x="26" y="2"/>
                  </a:lnTo>
                  <a:lnTo>
                    <a:pt x="32" y="6"/>
                  </a:lnTo>
                  <a:lnTo>
                    <a:pt x="36" y="14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6"/>
                  </a:lnTo>
                  <a:lnTo>
                    <a:pt x="34" y="32"/>
                  </a:lnTo>
                  <a:lnTo>
                    <a:pt x="30" y="36"/>
                  </a:lnTo>
                  <a:lnTo>
                    <a:pt x="24" y="38"/>
                  </a:lnTo>
                  <a:lnTo>
                    <a:pt x="24" y="274"/>
                  </a:lnTo>
                  <a:lnTo>
                    <a:pt x="24" y="274"/>
                  </a:lnTo>
                  <a:lnTo>
                    <a:pt x="30" y="276"/>
                  </a:lnTo>
                  <a:lnTo>
                    <a:pt x="34" y="280"/>
                  </a:lnTo>
                  <a:lnTo>
                    <a:pt x="38" y="286"/>
                  </a:lnTo>
                  <a:lnTo>
                    <a:pt x="38" y="292"/>
                  </a:lnTo>
                  <a:lnTo>
                    <a:pt x="38" y="292"/>
                  </a:lnTo>
                  <a:lnTo>
                    <a:pt x="36" y="300"/>
                  </a:lnTo>
                  <a:lnTo>
                    <a:pt x="32" y="306"/>
                  </a:lnTo>
                  <a:lnTo>
                    <a:pt x="26" y="310"/>
                  </a:lnTo>
                  <a:lnTo>
                    <a:pt x="18" y="312"/>
                  </a:lnTo>
                  <a:lnTo>
                    <a:pt x="18" y="312"/>
                  </a:lnTo>
                  <a:lnTo>
                    <a:pt x="12" y="310"/>
                  </a:lnTo>
                  <a:lnTo>
                    <a:pt x="6" y="306"/>
                  </a:lnTo>
                  <a:lnTo>
                    <a:pt x="0" y="300"/>
                  </a:lnTo>
                  <a:lnTo>
                    <a:pt x="0" y="292"/>
                  </a:lnTo>
                  <a:lnTo>
                    <a:pt x="0" y="292"/>
                  </a:lnTo>
                  <a:lnTo>
                    <a:pt x="0" y="286"/>
                  </a:lnTo>
                  <a:lnTo>
                    <a:pt x="4" y="280"/>
                  </a:lnTo>
                  <a:lnTo>
                    <a:pt x="8" y="276"/>
                  </a:lnTo>
                  <a:lnTo>
                    <a:pt x="14" y="274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8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601"/>
            <p:cNvSpPr>
              <a:spLocks/>
            </p:cNvSpPr>
            <p:nvPr/>
          </p:nvSpPr>
          <p:spPr bwMode="auto">
            <a:xfrm>
              <a:off x="5167313" y="3175000"/>
              <a:ext cx="60325" cy="495300"/>
            </a:xfrm>
            <a:custGeom>
              <a:avLst/>
              <a:gdLst>
                <a:gd name="T0" fmla="*/ 18 w 38"/>
                <a:gd name="T1" fmla="*/ 0 h 312"/>
                <a:gd name="T2" fmla="*/ 18 w 38"/>
                <a:gd name="T3" fmla="*/ 0 h 312"/>
                <a:gd name="T4" fmla="*/ 26 w 38"/>
                <a:gd name="T5" fmla="*/ 2 h 312"/>
                <a:gd name="T6" fmla="*/ 32 w 38"/>
                <a:gd name="T7" fmla="*/ 6 h 312"/>
                <a:gd name="T8" fmla="*/ 36 w 38"/>
                <a:gd name="T9" fmla="*/ 14 h 312"/>
                <a:gd name="T10" fmla="*/ 38 w 38"/>
                <a:gd name="T11" fmla="*/ 20 h 312"/>
                <a:gd name="T12" fmla="*/ 38 w 38"/>
                <a:gd name="T13" fmla="*/ 20 h 312"/>
                <a:gd name="T14" fmla="*/ 38 w 38"/>
                <a:gd name="T15" fmla="*/ 26 h 312"/>
                <a:gd name="T16" fmla="*/ 34 w 38"/>
                <a:gd name="T17" fmla="*/ 32 h 312"/>
                <a:gd name="T18" fmla="*/ 30 w 38"/>
                <a:gd name="T19" fmla="*/ 36 h 312"/>
                <a:gd name="T20" fmla="*/ 24 w 38"/>
                <a:gd name="T21" fmla="*/ 38 h 312"/>
                <a:gd name="T22" fmla="*/ 24 w 38"/>
                <a:gd name="T23" fmla="*/ 274 h 312"/>
                <a:gd name="T24" fmla="*/ 24 w 38"/>
                <a:gd name="T25" fmla="*/ 274 h 312"/>
                <a:gd name="T26" fmla="*/ 30 w 38"/>
                <a:gd name="T27" fmla="*/ 276 h 312"/>
                <a:gd name="T28" fmla="*/ 34 w 38"/>
                <a:gd name="T29" fmla="*/ 280 h 312"/>
                <a:gd name="T30" fmla="*/ 38 w 38"/>
                <a:gd name="T31" fmla="*/ 286 h 312"/>
                <a:gd name="T32" fmla="*/ 38 w 38"/>
                <a:gd name="T33" fmla="*/ 292 h 312"/>
                <a:gd name="T34" fmla="*/ 38 w 38"/>
                <a:gd name="T35" fmla="*/ 292 h 312"/>
                <a:gd name="T36" fmla="*/ 36 w 38"/>
                <a:gd name="T37" fmla="*/ 300 h 312"/>
                <a:gd name="T38" fmla="*/ 32 w 38"/>
                <a:gd name="T39" fmla="*/ 306 h 312"/>
                <a:gd name="T40" fmla="*/ 26 w 38"/>
                <a:gd name="T41" fmla="*/ 310 h 312"/>
                <a:gd name="T42" fmla="*/ 18 w 38"/>
                <a:gd name="T43" fmla="*/ 312 h 312"/>
                <a:gd name="T44" fmla="*/ 18 w 38"/>
                <a:gd name="T45" fmla="*/ 312 h 312"/>
                <a:gd name="T46" fmla="*/ 12 w 38"/>
                <a:gd name="T47" fmla="*/ 310 h 312"/>
                <a:gd name="T48" fmla="*/ 4 w 38"/>
                <a:gd name="T49" fmla="*/ 306 h 312"/>
                <a:gd name="T50" fmla="*/ 0 w 38"/>
                <a:gd name="T51" fmla="*/ 300 h 312"/>
                <a:gd name="T52" fmla="*/ 0 w 38"/>
                <a:gd name="T53" fmla="*/ 292 h 312"/>
                <a:gd name="T54" fmla="*/ 0 w 38"/>
                <a:gd name="T55" fmla="*/ 292 h 312"/>
                <a:gd name="T56" fmla="*/ 0 w 38"/>
                <a:gd name="T57" fmla="*/ 286 h 312"/>
                <a:gd name="T58" fmla="*/ 4 w 38"/>
                <a:gd name="T59" fmla="*/ 280 h 312"/>
                <a:gd name="T60" fmla="*/ 8 w 38"/>
                <a:gd name="T61" fmla="*/ 276 h 312"/>
                <a:gd name="T62" fmla="*/ 14 w 38"/>
                <a:gd name="T63" fmla="*/ 274 h 312"/>
                <a:gd name="T64" fmla="*/ 14 w 38"/>
                <a:gd name="T65" fmla="*/ 38 h 312"/>
                <a:gd name="T66" fmla="*/ 14 w 38"/>
                <a:gd name="T67" fmla="*/ 38 h 312"/>
                <a:gd name="T68" fmla="*/ 8 w 38"/>
                <a:gd name="T69" fmla="*/ 36 h 312"/>
                <a:gd name="T70" fmla="*/ 4 w 38"/>
                <a:gd name="T71" fmla="*/ 32 h 312"/>
                <a:gd name="T72" fmla="*/ 0 w 38"/>
                <a:gd name="T73" fmla="*/ 26 h 312"/>
                <a:gd name="T74" fmla="*/ 0 w 38"/>
                <a:gd name="T75" fmla="*/ 20 h 312"/>
                <a:gd name="T76" fmla="*/ 0 w 38"/>
                <a:gd name="T77" fmla="*/ 20 h 312"/>
                <a:gd name="T78" fmla="*/ 0 w 38"/>
                <a:gd name="T79" fmla="*/ 12 h 312"/>
                <a:gd name="T80" fmla="*/ 4 w 38"/>
                <a:gd name="T81" fmla="*/ 6 h 312"/>
                <a:gd name="T82" fmla="*/ 12 w 38"/>
                <a:gd name="T83" fmla="*/ 2 h 312"/>
                <a:gd name="T84" fmla="*/ 18 w 38"/>
                <a:gd name="T85" fmla="*/ 0 h 312"/>
                <a:gd name="T86" fmla="*/ 18 w 38"/>
                <a:gd name="T87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8" h="312">
                  <a:moveTo>
                    <a:pt x="18" y="0"/>
                  </a:moveTo>
                  <a:lnTo>
                    <a:pt x="18" y="0"/>
                  </a:lnTo>
                  <a:lnTo>
                    <a:pt x="26" y="2"/>
                  </a:lnTo>
                  <a:lnTo>
                    <a:pt x="32" y="6"/>
                  </a:lnTo>
                  <a:lnTo>
                    <a:pt x="36" y="14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6"/>
                  </a:lnTo>
                  <a:lnTo>
                    <a:pt x="34" y="32"/>
                  </a:lnTo>
                  <a:lnTo>
                    <a:pt x="30" y="36"/>
                  </a:lnTo>
                  <a:lnTo>
                    <a:pt x="24" y="38"/>
                  </a:lnTo>
                  <a:lnTo>
                    <a:pt x="24" y="274"/>
                  </a:lnTo>
                  <a:lnTo>
                    <a:pt x="24" y="274"/>
                  </a:lnTo>
                  <a:lnTo>
                    <a:pt x="30" y="276"/>
                  </a:lnTo>
                  <a:lnTo>
                    <a:pt x="34" y="280"/>
                  </a:lnTo>
                  <a:lnTo>
                    <a:pt x="38" y="286"/>
                  </a:lnTo>
                  <a:lnTo>
                    <a:pt x="38" y="292"/>
                  </a:lnTo>
                  <a:lnTo>
                    <a:pt x="38" y="292"/>
                  </a:lnTo>
                  <a:lnTo>
                    <a:pt x="36" y="300"/>
                  </a:lnTo>
                  <a:lnTo>
                    <a:pt x="32" y="306"/>
                  </a:lnTo>
                  <a:lnTo>
                    <a:pt x="26" y="310"/>
                  </a:lnTo>
                  <a:lnTo>
                    <a:pt x="18" y="312"/>
                  </a:lnTo>
                  <a:lnTo>
                    <a:pt x="18" y="312"/>
                  </a:lnTo>
                  <a:lnTo>
                    <a:pt x="12" y="310"/>
                  </a:lnTo>
                  <a:lnTo>
                    <a:pt x="4" y="306"/>
                  </a:lnTo>
                  <a:lnTo>
                    <a:pt x="0" y="300"/>
                  </a:lnTo>
                  <a:lnTo>
                    <a:pt x="0" y="292"/>
                  </a:lnTo>
                  <a:lnTo>
                    <a:pt x="0" y="292"/>
                  </a:lnTo>
                  <a:lnTo>
                    <a:pt x="0" y="286"/>
                  </a:lnTo>
                  <a:lnTo>
                    <a:pt x="4" y="280"/>
                  </a:lnTo>
                  <a:lnTo>
                    <a:pt x="8" y="276"/>
                  </a:lnTo>
                  <a:lnTo>
                    <a:pt x="14" y="274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8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602"/>
            <p:cNvSpPr>
              <a:spLocks/>
            </p:cNvSpPr>
            <p:nvPr/>
          </p:nvSpPr>
          <p:spPr bwMode="auto">
            <a:xfrm>
              <a:off x="6643688" y="3175000"/>
              <a:ext cx="60325" cy="495300"/>
            </a:xfrm>
            <a:custGeom>
              <a:avLst/>
              <a:gdLst>
                <a:gd name="T0" fmla="*/ 18 w 38"/>
                <a:gd name="T1" fmla="*/ 0 h 312"/>
                <a:gd name="T2" fmla="*/ 18 w 38"/>
                <a:gd name="T3" fmla="*/ 0 h 312"/>
                <a:gd name="T4" fmla="*/ 26 w 38"/>
                <a:gd name="T5" fmla="*/ 2 h 312"/>
                <a:gd name="T6" fmla="*/ 32 w 38"/>
                <a:gd name="T7" fmla="*/ 6 h 312"/>
                <a:gd name="T8" fmla="*/ 36 w 38"/>
                <a:gd name="T9" fmla="*/ 14 h 312"/>
                <a:gd name="T10" fmla="*/ 38 w 38"/>
                <a:gd name="T11" fmla="*/ 20 h 312"/>
                <a:gd name="T12" fmla="*/ 38 w 38"/>
                <a:gd name="T13" fmla="*/ 20 h 312"/>
                <a:gd name="T14" fmla="*/ 38 w 38"/>
                <a:gd name="T15" fmla="*/ 26 h 312"/>
                <a:gd name="T16" fmla="*/ 34 w 38"/>
                <a:gd name="T17" fmla="*/ 32 h 312"/>
                <a:gd name="T18" fmla="*/ 30 w 38"/>
                <a:gd name="T19" fmla="*/ 36 h 312"/>
                <a:gd name="T20" fmla="*/ 24 w 38"/>
                <a:gd name="T21" fmla="*/ 38 h 312"/>
                <a:gd name="T22" fmla="*/ 24 w 38"/>
                <a:gd name="T23" fmla="*/ 274 h 312"/>
                <a:gd name="T24" fmla="*/ 24 w 38"/>
                <a:gd name="T25" fmla="*/ 274 h 312"/>
                <a:gd name="T26" fmla="*/ 30 w 38"/>
                <a:gd name="T27" fmla="*/ 276 h 312"/>
                <a:gd name="T28" fmla="*/ 34 w 38"/>
                <a:gd name="T29" fmla="*/ 280 h 312"/>
                <a:gd name="T30" fmla="*/ 38 w 38"/>
                <a:gd name="T31" fmla="*/ 286 h 312"/>
                <a:gd name="T32" fmla="*/ 38 w 38"/>
                <a:gd name="T33" fmla="*/ 292 h 312"/>
                <a:gd name="T34" fmla="*/ 38 w 38"/>
                <a:gd name="T35" fmla="*/ 292 h 312"/>
                <a:gd name="T36" fmla="*/ 36 w 38"/>
                <a:gd name="T37" fmla="*/ 300 h 312"/>
                <a:gd name="T38" fmla="*/ 32 w 38"/>
                <a:gd name="T39" fmla="*/ 306 h 312"/>
                <a:gd name="T40" fmla="*/ 26 w 38"/>
                <a:gd name="T41" fmla="*/ 310 h 312"/>
                <a:gd name="T42" fmla="*/ 18 w 38"/>
                <a:gd name="T43" fmla="*/ 312 h 312"/>
                <a:gd name="T44" fmla="*/ 18 w 38"/>
                <a:gd name="T45" fmla="*/ 312 h 312"/>
                <a:gd name="T46" fmla="*/ 12 w 38"/>
                <a:gd name="T47" fmla="*/ 310 h 312"/>
                <a:gd name="T48" fmla="*/ 4 w 38"/>
                <a:gd name="T49" fmla="*/ 306 h 312"/>
                <a:gd name="T50" fmla="*/ 0 w 38"/>
                <a:gd name="T51" fmla="*/ 300 h 312"/>
                <a:gd name="T52" fmla="*/ 0 w 38"/>
                <a:gd name="T53" fmla="*/ 292 h 312"/>
                <a:gd name="T54" fmla="*/ 0 w 38"/>
                <a:gd name="T55" fmla="*/ 292 h 312"/>
                <a:gd name="T56" fmla="*/ 0 w 38"/>
                <a:gd name="T57" fmla="*/ 286 h 312"/>
                <a:gd name="T58" fmla="*/ 4 w 38"/>
                <a:gd name="T59" fmla="*/ 280 h 312"/>
                <a:gd name="T60" fmla="*/ 8 w 38"/>
                <a:gd name="T61" fmla="*/ 276 h 312"/>
                <a:gd name="T62" fmla="*/ 14 w 38"/>
                <a:gd name="T63" fmla="*/ 274 h 312"/>
                <a:gd name="T64" fmla="*/ 14 w 38"/>
                <a:gd name="T65" fmla="*/ 38 h 312"/>
                <a:gd name="T66" fmla="*/ 14 w 38"/>
                <a:gd name="T67" fmla="*/ 38 h 312"/>
                <a:gd name="T68" fmla="*/ 8 w 38"/>
                <a:gd name="T69" fmla="*/ 36 h 312"/>
                <a:gd name="T70" fmla="*/ 4 w 38"/>
                <a:gd name="T71" fmla="*/ 32 h 312"/>
                <a:gd name="T72" fmla="*/ 0 w 38"/>
                <a:gd name="T73" fmla="*/ 26 h 312"/>
                <a:gd name="T74" fmla="*/ 0 w 38"/>
                <a:gd name="T75" fmla="*/ 20 h 312"/>
                <a:gd name="T76" fmla="*/ 0 w 38"/>
                <a:gd name="T77" fmla="*/ 20 h 312"/>
                <a:gd name="T78" fmla="*/ 0 w 38"/>
                <a:gd name="T79" fmla="*/ 12 h 312"/>
                <a:gd name="T80" fmla="*/ 4 w 38"/>
                <a:gd name="T81" fmla="*/ 6 h 312"/>
                <a:gd name="T82" fmla="*/ 12 w 38"/>
                <a:gd name="T83" fmla="*/ 2 h 312"/>
                <a:gd name="T84" fmla="*/ 18 w 38"/>
                <a:gd name="T85" fmla="*/ 0 h 312"/>
                <a:gd name="T86" fmla="*/ 18 w 38"/>
                <a:gd name="T87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8" h="312">
                  <a:moveTo>
                    <a:pt x="18" y="0"/>
                  </a:moveTo>
                  <a:lnTo>
                    <a:pt x="18" y="0"/>
                  </a:lnTo>
                  <a:lnTo>
                    <a:pt x="26" y="2"/>
                  </a:lnTo>
                  <a:lnTo>
                    <a:pt x="32" y="6"/>
                  </a:lnTo>
                  <a:lnTo>
                    <a:pt x="36" y="14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6"/>
                  </a:lnTo>
                  <a:lnTo>
                    <a:pt x="34" y="32"/>
                  </a:lnTo>
                  <a:lnTo>
                    <a:pt x="30" y="36"/>
                  </a:lnTo>
                  <a:lnTo>
                    <a:pt x="24" y="38"/>
                  </a:lnTo>
                  <a:lnTo>
                    <a:pt x="24" y="274"/>
                  </a:lnTo>
                  <a:lnTo>
                    <a:pt x="24" y="274"/>
                  </a:lnTo>
                  <a:lnTo>
                    <a:pt x="30" y="276"/>
                  </a:lnTo>
                  <a:lnTo>
                    <a:pt x="34" y="280"/>
                  </a:lnTo>
                  <a:lnTo>
                    <a:pt x="38" y="286"/>
                  </a:lnTo>
                  <a:lnTo>
                    <a:pt x="38" y="292"/>
                  </a:lnTo>
                  <a:lnTo>
                    <a:pt x="38" y="292"/>
                  </a:lnTo>
                  <a:lnTo>
                    <a:pt x="36" y="300"/>
                  </a:lnTo>
                  <a:lnTo>
                    <a:pt x="32" y="306"/>
                  </a:lnTo>
                  <a:lnTo>
                    <a:pt x="26" y="310"/>
                  </a:lnTo>
                  <a:lnTo>
                    <a:pt x="18" y="312"/>
                  </a:lnTo>
                  <a:lnTo>
                    <a:pt x="18" y="312"/>
                  </a:lnTo>
                  <a:lnTo>
                    <a:pt x="12" y="310"/>
                  </a:lnTo>
                  <a:lnTo>
                    <a:pt x="4" y="306"/>
                  </a:lnTo>
                  <a:lnTo>
                    <a:pt x="0" y="300"/>
                  </a:lnTo>
                  <a:lnTo>
                    <a:pt x="0" y="292"/>
                  </a:lnTo>
                  <a:lnTo>
                    <a:pt x="0" y="292"/>
                  </a:lnTo>
                  <a:lnTo>
                    <a:pt x="0" y="286"/>
                  </a:lnTo>
                  <a:lnTo>
                    <a:pt x="4" y="280"/>
                  </a:lnTo>
                  <a:lnTo>
                    <a:pt x="8" y="276"/>
                  </a:lnTo>
                  <a:lnTo>
                    <a:pt x="14" y="274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8" y="36"/>
                  </a:lnTo>
                  <a:lnTo>
                    <a:pt x="4" y="32"/>
                  </a:lnTo>
                  <a:lnTo>
                    <a:pt x="0" y="26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9" name="文本框 1"/>
          <p:cNvSpPr txBox="1"/>
          <p:nvPr/>
        </p:nvSpPr>
        <p:spPr>
          <a:xfrm>
            <a:off x="773815" y="1225054"/>
            <a:ext cx="10324797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80" name="组合 79"/>
          <p:cNvGrpSpPr/>
          <p:nvPr/>
        </p:nvGrpSpPr>
        <p:grpSpPr>
          <a:xfrm>
            <a:off x="1097886" y="4465084"/>
            <a:ext cx="2965569" cy="1878718"/>
            <a:chOff x="670932" y="3593883"/>
            <a:chExt cx="3174486" cy="1878718"/>
          </a:xfrm>
        </p:grpSpPr>
        <p:sp>
          <p:nvSpPr>
            <p:cNvPr id="81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</a:t>
              </a:r>
              <a:r>
                <a:rPr lang="en-US" altLang="zh-CN" sz="1000" dirty="0" err="1" smtClean="0"/>
                <a:t>fluent.Theme</a:t>
              </a:r>
              <a:r>
                <a:rPr lang="en-US" altLang="zh-CN" sz="1000" dirty="0" smtClean="0"/>
                <a:t> </a:t>
              </a:r>
              <a:r>
                <a:rPr lang="en-US" altLang="zh-CN" sz="1000" dirty="0"/>
                <a:t>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83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84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85" name="组合 84"/>
          <p:cNvGrpSpPr/>
          <p:nvPr/>
        </p:nvGrpSpPr>
        <p:grpSpPr>
          <a:xfrm>
            <a:off x="3773173" y="4465084"/>
            <a:ext cx="2965569" cy="1878718"/>
            <a:chOff x="670932" y="3593883"/>
            <a:chExt cx="3174486" cy="1878718"/>
          </a:xfrm>
        </p:grpSpPr>
        <p:sp>
          <p:nvSpPr>
            <p:cNvPr id="86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</a:t>
              </a:r>
              <a:r>
                <a:rPr lang="en-US" altLang="zh-CN" sz="1000" dirty="0" err="1" smtClean="0"/>
                <a:t>fluent.Theme</a:t>
              </a:r>
              <a:r>
                <a:rPr lang="en-US" altLang="zh-CN" sz="1000" dirty="0" smtClean="0"/>
                <a:t> </a:t>
              </a:r>
              <a:r>
                <a:rPr lang="en-US" altLang="zh-CN" sz="1000" dirty="0"/>
                <a:t>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88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90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91" name="组合 90"/>
          <p:cNvGrpSpPr/>
          <p:nvPr/>
        </p:nvGrpSpPr>
        <p:grpSpPr>
          <a:xfrm>
            <a:off x="6448460" y="4465084"/>
            <a:ext cx="2965569" cy="1878718"/>
            <a:chOff x="670932" y="3593883"/>
            <a:chExt cx="3174486" cy="1878718"/>
          </a:xfrm>
        </p:grpSpPr>
        <p:sp>
          <p:nvSpPr>
            <p:cNvPr id="92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</a:t>
              </a:r>
              <a:r>
                <a:rPr lang="en-US" altLang="zh-CN" sz="1000" dirty="0" err="1" smtClean="0"/>
                <a:t>fluent.Theme</a:t>
              </a:r>
              <a:r>
                <a:rPr lang="en-US" altLang="zh-CN" sz="1000" dirty="0" smtClean="0"/>
                <a:t> </a:t>
              </a:r>
              <a:r>
                <a:rPr lang="en-US" altLang="zh-CN" sz="1000" dirty="0"/>
                <a:t>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93" name="组合 92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94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95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96" name="组合 95"/>
          <p:cNvGrpSpPr/>
          <p:nvPr/>
        </p:nvGrpSpPr>
        <p:grpSpPr>
          <a:xfrm>
            <a:off x="9123747" y="4465084"/>
            <a:ext cx="2965569" cy="1878718"/>
            <a:chOff x="670932" y="3593883"/>
            <a:chExt cx="3174486" cy="1878718"/>
          </a:xfrm>
        </p:grpSpPr>
        <p:sp>
          <p:nvSpPr>
            <p:cNvPr id="97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</a:t>
              </a:r>
              <a:r>
                <a:rPr lang="en-US" altLang="zh-CN" sz="1000" dirty="0" err="1" smtClean="0"/>
                <a:t>fluent.Theme</a:t>
              </a:r>
              <a:r>
                <a:rPr lang="en-US" altLang="zh-CN" sz="1000" dirty="0" smtClean="0"/>
                <a:t> </a:t>
              </a:r>
              <a:r>
                <a:rPr lang="en-US" altLang="zh-CN" sz="1000" dirty="0"/>
                <a:t>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98" name="组合 97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99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100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pic>
        <p:nvPicPr>
          <p:cNvPr id="89" name="图片 8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41" b="5771"/>
          <a:stretch/>
        </p:blipFill>
        <p:spPr>
          <a:xfrm rot="10800000">
            <a:off x="9489817" y="-38705"/>
            <a:ext cx="2702183" cy="2839889"/>
          </a:xfrm>
          <a:prstGeom prst="rect">
            <a:avLst/>
          </a:prstGeom>
        </p:spPr>
      </p:pic>
      <p:pic>
        <p:nvPicPr>
          <p:cNvPr id="101" name="图片 10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258" t="9335" r="28046" b="56210"/>
          <a:stretch/>
        </p:blipFill>
        <p:spPr>
          <a:xfrm>
            <a:off x="8735977" y="289411"/>
            <a:ext cx="3218677" cy="2511773"/>
          </a:xfrm>
          <a:prstGeom prst="rect">
            <a:avLst/>
          </a:prstGeom>
        </p:spPr>
      </p:pic>
      <p:pic>
        <p:nvPicPr>
          <p:cNvPr id="102" name="图片 10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37" t="71515" r="19659" b="1905"/>
          <a:stretch/>
        </p:blipFill>
        <p:spPr>
          <a:xfrm>
            <a:off x="6070600" y="5496144"/>
            <a:ext cx="6121400" cy="1361856"/>
          </a:xfrm>
          <a:prstGeom prst="rect">
            <a:avLst/>
          </a:prstGeom>
        </p:spPr>
      </p:pic>
      <p:grpSp>
        <p:nvGrpSpPr>
          <p:cNvPr id="103" name="组合 102"/>
          <p:cNvGrpSpPr/>
          <p:nvPr/>
        </p:nvGrpSpPr>
        <p:grpSpPr>
          <a:xfrm>
            <a:off x="1" y="8358"/>
            <a:ext cx="1074590" cy="1354775"/>
            <a:chOff x="0" y="8358"/>
            <a:chExt cx="1935804" cy="2440538"/>
          </a:xfrm>
        </p:grpSpPr>
        <p:pic>
          <p:nvPicPr>
            <p:cNvPr id="104" name="图片 10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9129" b="16970"/>
            <a:stretch/>
          </p:blipFill>
          <p:spPr>
            <a:xfrm>
              <a:off x="0" y="8358"/>
              <a:ext cx="1935804" cy="2440538"/>
            </a:xfrm>
            <a:prstGeom prst="rect">
              <a:avLst/>
            </a:prstGeom>
          </p:spPr>
        </p:pic>
        <p:pic>
          <p:nvPicPr>
            <p:cNvPr id="105" name="图片 10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3421" y="514657"/>
              <a:ext cx="1346112" cy="13461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8403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2010079" y="1989549"/>
            <a:ext cx="8149921" cy="2663772"/>
            <a:chOff x="2122488" y="2341563"/>
            <a:chExt cx="6362700" cy="2079625"/>
          </a:xfrm>
        </p:grpSpPr>
        <p:sp>
          <p:nvSpPr>
            <p:cNvPr id="23" name="Freeform 28"/>
            <p:cNvSpPr>
              <a:spLocks noEditPoints="1"/>
            </p:cNvSpPr>
            <p:nvPr/>
          </p:nvSpPr>
          <p:spPr bwMode="auto">
            <a:xfrm>
              <a:off x="6875463" y="2341563"/>
              <a:ext cx="1609725" cy="1609725"/>
            </a:xfrm>
            <a:custGeom>
              <a:avLst/>
              <a:gdLst>
                <a:gd name="T0" fmla="*/ 558 w 1014"/>
                <a:gd name="T1" fmla="*/ 4 h 1014"/>
                <a:gd name="T2" fmla="*/ 658 w 1014"/>
                <a:gd name="T3" fmla="*/ 24 h 1014"/>
                <a:gd name="T4" fmla="*/ 748 w 1014"/>
                <a:gd name="T5" fmla="*/ 62 h 1014"/>
                <a:gd name="T6" fmla="*/ 898 w 1014"/>
                <a:gd name="T7" fmla="*/ 184 h 1014"/>
                <a:gd name="T8" fmla="*/ 974 w 1014"/>
                <a:gd name="T9" fmla="*/ 310 h 1014"/>
                <a:gd name="T10" fmla="*/ 1004 w 1014"/>
                <a:gd name="T11" fmla="*/ 404 h 1014"/>
                <a:gd name="T12" fmla="*/ 1014 w 1014"/>
                <a:gd name="T13" fmla="*/ 508 h 1014"/>
                <a:gd name="T14" fmla="*/ 1008 w 1014"/>
                <a:gd name="T15" fmla="*/ 584 h 1014"/>
                <a:gd name="T16" fmla="*/ 982 w 1014"/>
                <a:gd name="T17" fmla="*/ 682 h 1014"/>
                <a:gd name="T18" fmla="*/ 926 w 1014"/>
                <a:gd name="T19" fmla="*/ 790 h 1014"/>
                <a:gd name="T20" fmla="*/ 790 w 1014"/>
                <a:gd name="T21" fmla="*/ 928 h 1014"/>
                <a:gd name="T22" fmla="*/ 682 w 1014"/>
                <a:gd name="T23" fmla="*/ 982 h 1014"/>
                <a:gd name="T24" fmla="*/ 584 w 1014"/>
                <a:gd name="T25" fmla="*/ 1008 h 1014"/>
                <a:gd name="T26" fmla="*/ 506 w 1014"/>
                <a:gd name="T27" fmla="*/ 1014 h 1014"/>
                <a:gd name="T28" fmla="*/ 404 w 1014"/>
                <a:gd name="T29" fmla="*/ 1004 h 1014"/>
                <a:gd name="T30" fmla="*/ 310 w 1014"/>
                <a:gd name="T31" fmla="*/ 974 h 1014"/>
                <a:gd name="T32" fmla="*/ 184 w 1014"/>
                <a:gd name="T33" fmla="*/ 898 h 1014"/>
                <a:gd name="T34" fmla="*/ 62 w 1014"/>
                <a:gd name="T35" fmla="*/ 748 h 1014"/>
                <a:gd name="T36" fmla="*/ 24 w 1014"/>
                <a:gd name="T37" fmla="*/ 658 h 1014"/>
                <a:gd name="T38" fmla="*/ 2 w 1014"/>
                <a:gd name="T39" fmla="*/ 558 h 1014"/>
                <a:gd name="T40" fmla="*/ 0 w 1014"/>
                <a:gd name="T41" fmla="*/ 480 h 1014"/>
                <a:gd name="T42" fmla="*/ 16 w 1014"/>
                <a:gd name="T43" fmla="*/ 380 h 1014"/>
                <a:gd name="T44" fmla="*/ 50 w 1014"/>
                <a:gd name="T45" fmla="*/ 288 h 1014"/>
                <a:gd name="T46" fmla="*/ 148 w 1014"/>
                <a:gd name="T47" fmla="*/ 148 h 1014"/>
                <a:gd name="T48" fmla="*/ 288 w 1014"/>
                <a:gd name="T49" fmla="*/ 50 h 1014"/>
                <a:gd name="T50" fmla="*/ 380 w 1014"/>
                <a:gd name="T51" fmla="*/ 16 h 1014"/>
                <a:gd name="T52" fmla="*/ 480 w 1014"/>
                <a:gd name="T53" fmla="*/ 2 h 1014"/>
                <a:gd name="T54" fmla="*/ 506 w 1014"/>
                <a:gd name="T55" fmla="*/ 14 h 1014"/>
                <a:gd name="T56" fmla="*/ 408 w 1014"/>
                <a:gd name="T57" fmla="*/ 24 h 1014"/>
                <a:gd name="T58" fmla="*/ 272 w 1014"/>
                <a:gd name="T59" fmla="*/ 74 h 1014"/>
                <a:gd name="T60" fmla="*/ 126 w 1014"/>
                <a:gd name="T61" fmla="*/ 194 h 1014"/>
                <a:gd name="T62" fmla="*/ 36 w 1014"/>
                <a:gd name="T63" fmla="*/ 360 h 1014"/>
                <a:gd name="T64" fmla="*/ 16 w 1014"/>
                <a:gd name="T65" fmla="*/ 456 h 1014"/>
                <a:gd name="T66" fmla="*/ 16 w 1014"/>
                <a:gd name="T67" fmla="*/ 532 h 1014"/>
                <a:gd name="T68" fmla="*/ 30 w 1014"/>
                <a:gd name="T69" fmla="*/ 630 h 1014"/>
                <a:gd name="T70" fmla="*/ 98 w 1014"/>
                <a:gd name="T71" fmla="*/ 782 h 1014"/>
                <a:gd name="T72" fmla="*/ 232 w 1014"/>
                <a:gd name="T73" fmla="*/ 916 h 1014"/>
                <a:gd name="T74" fmla="*/ 384 w 1014"/>
                <a:gd name="T75" fmla="*/ 984 h 1014"/>
                <a:gd name="T76" fmla="*/ 482 w 1014"/>
                <a:gd name="T77" fmla="*/ 998 h 1014"/>
                <a:gd name="T78" fmla="*/ 558 w 1014"/>
                <a:gd name="T79" fmla="*/ 996 h 1014"/>
                <a:gd name="T80" fmla="*/ 654 w 1014"/>
                <a:gd name="T81" fmla="*/ 978 h 1014"/>
                <a:gd name="T82" fmla="*/ 820 w 1014"/>
                <a:gd name="T83" fmla="*/ 888 h 1014"/>
                <a:gd name="T84" fmla="*/ 940 w 1014"/>
                <a:gd name="T85" fmla="*/ 742 h 1014"/>
                <a:gd name="T86" fmla="*/ 990 w 1014"/>
                <a:gd name="T87" fmla="*/ 606 h 1014"/>
                <a:gd name="T88" fmla="*/ 1000 w 1014"/>
                <a:gd name="T89" fmla="*/ 508 h 1014"/>
                <a:gd name="T90" fmla="*/ 994 w 1014"/>
                <a:gd name="T91" fmla="*/ 432 h 1014"/>
                <a:gd name="T92" fmla="*/ 960 w 1014"/>
                <a:gd name="T93" fmla="*/ 316 h 1014"/>
                <a:gd name="T94" fmla="*/ 856 w 1014"/>
                <a:gd name="T95" fmla="*/ 158 h 1014"/>
                <a:gd name="T96" fmla="*/ 698 w 1014"/>
                <a:gd name="T97" fmla="*/ 54 h 1014"/>
                <a:gd name="T98" fmla="*/ 582 w 1014"/>
                <a:gd name="T99" fmla="*/ 20 h 1014"/>
                <a:gd name="T100" fmla="*/ 506 w 1014"/>
                <a:gd name="T101" fmla="*/ 14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14" h="1014">
                  <a:moveTo>
                    <a:pt x="506" y="0"/>
                  </a:moveTo>
                  <a:lnTo>
                    <a:pt x="506" y="0"/>
                  </a:lnTo>
                  <a:lnTo>
                    <a:pt x="532" y="2"/>
                  </a:lnTo>
                  <a:lnTo>
                    <a:pt x="558" y="4"/>
                  </a:lnTo>
                  <a:lnTo>
                    <a:pt x="584" y="6"/>
                  </a:lnTo>
                  <a:lnTo>
                    <a:pt x="608" y="10"/>
                  </a:lnTo>
                  <a:lnTo>
                    <a:pt x="634" y="16"/>
                  </a:lnTo>
                  <a:lnTo>
                    <a:pt x="658" y="24"/>
                  </a:lnTo>
                  <a:lnTo>
                    <a:pt x="682" y="32"/>
                  </a:lnTo>
                  <a:lnTo>
                    <a:pt x="704" y="40"/>
                  </a:lnTo>
                  <a:lnTo>
                    <a:pt x="726" y="50"/>
                  </a:lnTo>
                  <a:lnTo>
                    <a:pt x="748" y="62"/>
                  </a:lnTo>
                  <a:lnTo>
                    <a:pt x="790" y="86"/>
                  </a:lnTo>
                  <a:lnTo>
                    <a:pt x="830" y="116"/>
                  </a:lnTo>
                  <a:lnTo>
                    <a:pt x="866" y="148"/>
                  </a:lnTo>
                  <a:lnTo>
                    <a:pt x="898" y="184"/>
                  </a:lnTo>
                  <a:lnTo>
                    <a:pt x="926" y="224"/>
                  </a:lnTo>
                  <a:lnTo>
                    <a:pt x="952" y="266"/>
                  </a:lnTo>
                  <a:lnTo>
                    <a:pt x="964" y="288"/>
                  </a:lnTo>
                  <a:lnTo>
                    <a:pt x="974" y="310"/>
                  </a:lnTo>
                  <a:lnTo>
                    <a:pt x="982" y="332"/>
                  </a:lnTo>
                  <a:lnTo>
                    <a:pt x="990" y="356"/>
                  </a:lnTo>
                  <a:lnTo>
                    <a:pt x="998" y="380"/>
                  </a:lnTo>
                  <a:lnTo>
                    <a:pt x="1004" y="404"/>
                  </a:lnTo>
                  <a:lnTo>
                    <a:pt x="1008" y="430"/>
                  </a:lnTo>
                  <a:lnTo>
                    <a:pt x="1010" y="456"/>
                  </a:lnTo>
                  <a:lnTo>
                    <a:pt x="1012" y="480"/>
                  </a:lnTo>
                  <a:lnTo>
                    <a:pt x="1014" y="508"/>
                  </a:lnTo>
                  <a:lnTo>
                    <a:pt x="1014" y="508"/>
                  </a:lnTo>
                  <a:lnTo>
                    <a:pt x="1012" y="534"/>
                  </a:lnTo>
                  <a:lnTo>
                    <a:pt x="1010" y="558"/>
                  </a:lnTo>
                  <a:lnTo>
                    <a:pt x="1008" y="584"/>
                  </a:lnTo>
                  <a:lnTo>
                    <a:pt x="1004" y="610"/>
                  </a:lnTo>
                  <a:lnTo>
                    <a:pt x="998" y="634"/>
                  </a:lnTo>
                  <a:lnTo>
                    <a:pt x="990" y="658"/>
                  </a:lnTo>
                  <a:lnTo>
                    <a:pt x="982" y="682"/>
                  </a:lnTo>
                  <a:lnTo>
                    <a:pt x="974" y="704"/>
                  </a:lnTo>
                  <a:lnTo>
                    <a:pt x="964" y="726"/>
                  </a:lnTo>
                  <a:lnTo>
                    <a:pt x="952" y="748"/>
                  </a:lnTo>
                  <a:lnTo>
                    <a:pt x="926" y="790"/>
                  </a:lnTo>
                  <a:lnTo>
                    <a:pt x="898" y="830"/>
                  </a:lnTo>
                  <a:lnTo>
                    <a:pt x="866" y="866"/>
                  </a:lnTo>
                  <a:lnTo>
                    <a:pt x="830" y="898"/>
                  </a:lnTo>
                  <a:lnTo>
                    <a:pt x="790" y="928"/>
                  </a:lnTo>
                  <a:lnTo>
                    <a:pt x="748" y="952"/>
                  </a:lnTo>
                  <a:lnTo>
                    <a:pt x="726" y="964"/>
                  </a:lnTo>
                  <a:lnTo>
                    <a:pt x="704" y="974"/>
                  </a:lnTo>
                  <a:lnTo>
                    <a:pt x="682" y="982"/>
                  </a:lnTo>
                  <a:lnTo>
                    <a:pt x="658" y="990"/>
                  </a:lnTo>
                  <a:lnTo>
                    <a:pt x="634" y="998"/>
                  </a:lnTo>
                  <a:lnTo>
                    <a:pt x="608" y="1004"/>
                  </a:lnTo>
                  <a:lnTo>
                    <a:pt x="584" y="1008"/>
                  </a:lnTo>
                  <a:lnTo>
                    <a:pt x="558" y="1010"/>
                  </a:lnTo>
                  <a:lnTo>
                    <a:pt x="532" y="1012"/>
                  </a:lnTo>
                  <a:lnTo>
                    <a:pt x="506" y="1014"/>
                  </a:lnTo>
                  <a:lnTo>
                    <a:pt x="506" y="1014"/>
                  </a:lnTo>
                  <a:lnTo>
                    <a:pt x="480" y="1012"/>
                  </a:lnTo>
                  <a:lnTo>
                    <a:pt x="456" y="1010"/>
                  </a:lnTo>
                  <a:lnTo>
                    <a:pt x="430" y="1008"/>
                  </a:lnTo>
                  <a:lnTo>
                    <a:pt x="404" y="1004"/>
                  </a:lnTo>
                  <a:lnTo>
                    <a:pt x="380" y="998"/>
                  </a:lnTo>
                  <a:lnTo>
                    <a:pt x="356" y="990"/>
                  </a:lnTo>
                  <a:lnTo>
                    <a:pt x="332" y="982"/>
                  </a:lnTo>
                  <a:lnTo>
                    <a:pt x="310" y="974"/>
                  </a:lnTo>
                  <a:lnTo>
                    <a:pt x="288" y="964"/>
                  </a:lnTo>
                  <a:lnTo>
                    <a:pt x="266" y="952"/>
                  </a:lnTo>
                  <a:lnTo>
                    <a:pt x="224" y="928"/>
                  </a:lnTo>
                  <a:lnTo>
                    <a:pt x="184" y="898"/>
                  </a:lnTo>
                  <a:lnTo>
                    <a:pt x="148" y="866"/>
                  </a:lnTo>
                  <a:lnTo>
                    <a:pt x="116" y="830"/>
                  </a:lnTo>
                  <a:lnTo>
                    <a:pt x="86" y="790"/>
                  </a:lnTo>
                  <a:lnTo>
                    <a:pt x="62" y="748"/>
                  </a:lnTo>
                  <a:lnTo>
                    <a:pt x="50" y="726"/>
                  </a:lnTo>
                  <a:lnTo>
                    <a:pt x="40" y="704"/>
                  </a:lnTo>
                  <a:lnTo>
                    <a:pt x="32" y="682"/>
                  </a:lnTo>
                  <a:lnTo>
                    <a:pt x="24" y="658"/>
                  </a:lnTo>
                  <a:lnTo>
                    <a:pt x="16" y="634"/>
                  </a:lnTo>
                  <a:lnTo>
                    <a:pt x="10" y="610"/>
                  </a:lnTo>
                  <a:lnTo>
                    <a:pt x="6" y="584"/>
                  </a:lnTo>
                  <a:lnTo>
                    <a:pt x="2" y="558"/>
                  </a:lnTo>
                  <a:lnTo>
                    <a:pt x="0" y="534"/>
                  </a:lnTo>
                  <a:lnTo>
                    <a:pt x="0" y="508"/>
                  </a:lnTo>
                  <a:lnTo>
                    <a:pt x="0" y="508"/>
                  </a:lnTo>
                  <a:lnTo>
                    <a:pt x="0" y="480"/>
                  </a:lnTo>
                  <a:lnTo>
                    <a:pt x="2" y="456"/>
                  </a:lnTo>
                  <a:lnTo>
                    <a:pt x="6" y="430"/>
                  </a:lnTo>
                  <a:lnTo>
                    <a:pt x="10" y="404"/>
                  </a:lnTo>
                  <a:lnTo>
                    <a:pt x="16" y="380"/>
                  </a:lnTo>
                  <a:lnTo>
                    <a:pt x="24" y="356"/>
                  </a:lnTo>
                  <a:lnTo>
                    <a:pt x="32" y="332"/>
                  </a:lnTo>
                  <a:lnTo>
                    <a:pt x="40" y="310"/>
                  </a:lnTo>
                  <a:lnTo>
                    <a:pt x="50" y="288"/>
                  </a:lnTo>
                  <a:lnTo>
                    <a:pt x="62" y="266"/>
                  </a:lnTo>
                  <a:lnTo>
                    <a:pt x="86" y="224"/>
                  </a:lnTo>
                  <a:lnTo>
                    <a:pt x="116" y="184"/>
                  </a:lnTo>
                  <a:lnTo>
                    <a:pt x="148" y="148"/>
                  </a:lnTo>
                  <a:lnTo>
                    <a:pt x="184" y="116"/>
                  </a:lnTo>
                  <a:lnTo>
                    <a:pt x="224" y="86"/>
                  </a:lnTo>
                  <a:lnTo>
                    <a:pt x="266" y="62"/>
                  </a:lnTo>
                  <a:lnTo>
                    <a:pt x="288" y="50"/>
                  </a:lnTo>
                  <a:lnTo>
                    <a:pt x="310" y="40"/>
                  </a:lnTo>
                  <a:lnTo>
                    <a:pt x="332" y="32"/>
                  </a:lnTo>
                  <a:lnTo>
                    <a:pt x="356" y="24"/>
                  </a:lnTo>
                  <a:lnTo>
                    <a:pt x="380" y="16"/>
                  </a:lnTo>
                  <a:lnTo>
                    <a:pt x="404" y="10"/>
                  </a:lnTo>
                  <a:lnTo>
                    <a:pt x="430" y="6"/>
                  </a:lnTo>
                  <a:lnTo>
                    <a:pt x="456" y="4"/>
                  </a:lnTo>
                  <a:lnTo>
                    <a:pt x="480" y="2"/>
                  </a:lnTo>
                  <a:lnTo>
                    <a:pt x="506" y="0"/>
                  </a:lnTo>
                  <a:lnTo>
                    <a:pt x="506" y="0"/>
                  </a:lnTo>
                  <a:close/>
                  <a:moveTo>
                    <a:pt x="506" y="14"/>
                  </a:moveTo>
                  <a:lnTo>
                    <a:pt x="506" y="14"/>
                  </a:lnTo>
                  <a:lnTo>
                    <a:pt x="482" y="16"/>
                  </a:lnTo>
                  <a:lnTo>
                    <a:pt x="456" y="18"/>
                  </a:lnTo>
                  <a:lnTo>
                    <a:pt x="432" y="20"/>
                  </a:lnTo>
                  <a:lnTo>
                    <a:pt x="408" y="24"/>
                  </a:lnTo>
                  <a:lnTo>
                    <a:pt x="384" y="30"/>
                  </a:lnTo>
                  <a:lnTo>
                    <a:pt x="360" y="36"/>
                  </a:lnTo>
                  <a:lnTo>
                    <a:pt x="316" y="54"/>
                  </a:lnTo>
                  <a:lnTo>
                    <a:pt x="272" y="74"/>
                  </a:lnTo>
                  <a:lnTo>
                    <a:pt x="232" y="98"/>
                  </a:lnTo>
                  <a:lnTo>
                    <a:pt x="194" y="126"/>
                  </a:lnTo>
                  <a:lnTo>
                    <a:pt x="158" y="158"/>
                  </a:lnTo>
                  <a:lnTo>
                    <a:pt x="126" y="194"/>
                  </a:lnTo>
                  <a:lnTo>
                    <a:pt x="98" y="232"/>
                  </a:lnTo>
                  <a:lnTo>
                    <a:pt x="74" y="272"/>
                  </a:lnTo>
                  <a:lnTo>
                    <a:pt x="54" y="316"/>
                  </a:lnTo>
                  <a:lnTo>
                    <a:pt x="36" y="360"/>
                  </a:lnTo>
                  <a:lnTo>
                    <a:pt x="30" y="384"/>
                  </a:lnTo>
                  <a:lnTo>
                    <a:pt x="24" y="408"/>
                  </a:lnTo>
                  <a:lnTo>
                    <a:pt x="20" y="432"/>
                  </a:lnTo>
                  <a:lnTo>
                    <a:pt x="16" y="456"/>
                  </a:lnTo>
                  <a:lnTo>
                    <a:pt x="16" y="482"/>
                  </a:lnTo>
                  <a:lnTo>
                    <a:pt x="14" y="508"/>
                  </a:lnTo>
                  <a:lnTo>
                    <a:pt x="14" y="508"/>
                  </a:lnTo>
                  <a:lnTo>
                    <a:pt x="16" y="532"/>
                  </a:lnTo>
                  <a:lnTo>
                    <a:pt x="16" y="558"/>
                  </a:lnTo>
                  <a:lnTo>
                    <a:pt x="20" y="582"/>
                  </a:lnTo>
                  <a:lnTo>
                    <a:pt x="24" y="606"/>
                  </a:lnTo>
                  <a:lnTo>
                    <a:pt x="30" y="630"/>
                  </a:lnTo>
                  <a:lnTo>
                    <a:pt x="36" y="654"/>
                  </a:lnTo>
                  <a:lnTo>
                    <a:pt x="54" y="698"/>
                  </a:lnTo>
                  <a:lnTo>
                    <a:pt x="74" y="742"/>
                  </a:lnTo>
                  <a:lnTo>
                    <a:pt x="98" y="782"/>
                  </a:lnTo>
                  <a:lnTo>
                    <a:pt x="126" y="820"/>
                  </a:lnTo>
                  <a:lnTo>
                    <a:pt x="158" y="856"/>
                  </a:lnTo>
                  <a:lnTo>
                    <a:pt x="194" y="888"/>
                  </a:lnTo>
                  <a:lnTo>
                    <a:pt x="232" y="916"/>
                  </a:lnTo>
                  <a:lnTo>
                    <a:pt x="272" y="940"/>
                  </a:lnTo>
                  <a:lnTo>
                    <a:pt x="316" y="960"/>
                  </a:lnTo>
                  <a:lnTo>
                    <a:pt x="360" y="978"/>
                  </a:lnTo>
                  <a:lnTo>
                    <a:pt x="384" y="984"/>
                  </a:lnTo>
                  <a:lnTo>
                    <a:pt x="408" y="990"/>
                  </a:lnTo>
                  <a:lnTo>
                    <a:pt x="432" y="994"/>
                  </a:lnTo>
                  <a:lnTo>
                    <a:pt x="456" y="996"/>
                  </a:lnTo>
                  <a:lnTo>
                    <a:pt x="482" y="998"/>
                  </a:lnTo>
                  <a:lnTo>
                    <a:pt x="506" y="1000"/>
                  </a:lnTo>
                  <a:lnTo>
                    <a:pt x="506" y="1000"/>
                  </a:lnTo>
                  <a:lnTo>
                    <a:pt x="532" y="998"/>
                  </a:lnTo>
                  <a:lnTo>
                    <a:pt x="558" y="996"/>
                  </a:lnTo>
                  <a:lnTo>
                    <a:pt x="582" y="994"/>
                  </a:lnTo>
                  <a:lnTo>
                    <a:pt x="606" y="990"/>
                  </a:lnTo>
                  <a:lnTo>
                    <a:pt x="630" y="984"/>
                  </a:lnTo>
                  <a:lnTo>
                    <a:pt x="654" y="978"/>
                  </a:lnTo>
                  <a:lnTo>
                    <a:pt x="698" y="960"/>
                  </a:lnTo>
                  <a:lnTo>
                    <a:pt x="742" y="940"/>
                  </a:lnTo>
                  <a:lnTo>
                    <a:pt x="782" y="916"/>
                  </a:lnTo>
                  <a:lnTo>
                    <a:pt x="820" y="888"/>
                  </a:lnTo>
                  <a:lnTo>
                    <a:pt x="856" y="856"/>
                  </a:lnTo>
                  <a:lnTo>
                    <a:pt x="886" y="820"/>
                  </a:lnTo>
                  <a:lnTo>
                    <a:pt x="916" y="782"/>
                  </a:lnTo>
                  <a:lnTo>
                    <a:pt x="940" y="742"/>
                  </a:lnTo>
                  <a:lnTo>
                    <a:pt x="960" y="698"/>
                  </a:lnTo>
                  <a:lnTo>
                    <a:pt x="978" y="654"/>
                  </a:lnTo>
                  <a:lnTo>
                    <a:pt x="984" y="630"/>
                  </a:lnTo>
                  <a:lnTo>
                    <a:pt x="990" y="606"/>
                  </a:lnTo>
                  <a:lnTo>
                    <a:pt x="994" y="582"/>
                  </a:lnTo>
                  <a:lnTo>
                    <a:pt x="996" y="558"/>
                  </a:lnTo>
                  <a:lnTo>
                    <a:pt x="998" y="532"/>
                  </a:lnTo>
                  <a:lnTo>
                    <a:pt x="1000" y="508"/>
                  </a:lnTo>
                  <a:lnTo>
                    <a:pt x="1000" y="508"/>
                  </a:lnTo>
                  <a:lnTo>
                    <a:pt x="998" y="482"/>
                  </a:lnTo>
                  <a:lnTo>
                    <a:pt x="996" y="456"/>
                  </a:lnTo>
                  <a:lnTo>
                    <a:pt x="994" y="432"/>
                  </a:lnTo>
                  <a:lnTo>
                    <a:pt x="990" y="408"/>
                  </a:lnTo>
                  <a:lnTo>
                    <a:pt x="984" y="384"/>
                  </a:lnTo>
                  <a:lnTo>
                    <a:pt x="978" y="360"/>
                  </a:lnTo>
                  <a:lnTo>
                    <a:pt x="960" y="316"/>
                  </a:lnTo>
                  <a:lnTo>
                    <a:pt x="940" y="272"/>
                  </a:lnTo>
                  <a:lnTo>
                    <a:pt x="916" y="232"/>
                  </a:lnTo>
                  <a:lnTo>
                    <a:pt x="886" y="194"/>
                  </a:lnTo>
                  <a:lnTo>
                    <a:pt x="856" y="158"/>
                  </a:lnTo>
                  <a:lnTo>
                    <a:pt x="820" y="126"/>
                  </a:lnTo>
                  <a:lnTo>
                    <a:pt x="782" y="98"/>
                  </a:lnTo>
                  <a:lnTo>
                    <a:pt x="742" y="74"/>
                  </a:lnTo>
                  <a:lnTo>
                    <a:pt x="698" y="54"/>
                  </a:lnTo>
                  <a:lnTo>
                    <a:pt x="654" y="36"/>
                  </a:lnTo>
                  <a:lnTo>
                    <a:pt x="630" y="30"/>
                  </a:lnTo>
                  <a:lnTo>
                    <a:pt x="606" y="24"/>
                  </a:lnTo>
                  <a:lnTo>
                    <a:pt x="582" y="20"/>
                  </a:lnTo>
                  <a:lnTo>
                    <a:pt x="558" y="18"/>
                  </a:lnTo>
                  <a:lnTo>
                    <a:pt x="532" y="16"/>
                  </a:lnTo>
                  <a:lnTo>
                    <a:pt x="506" y="14"/>
                  </a:lnTo>
                  <a:lnTo>
                    <a:pt x="506" y="14"/>
                  </a:lnTo>
                  <a:close/>
                </a:path>
              </a:pathLst>
            </a:custGeom>
            <a:solidFill>
              <a:srgbClr val="5D7A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9"/>
            <p:cNvSpPr>
              <a:spLocks noEditPoints="1"/>
            </p:cNvSpPr>
            <p:nvPr/>
          </p:nvSpPr>
          <p:spPr bwMode="auto">
            <a:xfrm>
              <a:off x="2122488" y="2341563"/>
              <a:ext cx="1606550" cy="1609725"/>
            </a:xfrm>
            <a:custGeom>
              <a:avLst/>
              <a:gdLst>
                <a:gd name="T0" fmla="*/ 558 w 1012"/>
                <a:gd name="T1" fmla="*/ 4 h 1014"/>
                <a:gd name="T2" fmla="*/ 656 w 1012"/>
                <a:gd name="T3" fmla="*/ 24 h 1014"/>
                <a:gd name="T4" fmla="*/ 748 w 1012"/>
                <a:gd name="T5" fmla="*/ 62 h 1014"/>
                <a:gd name="T6" fmla="*/ 896 w 1012"/>
                <a:gd name="T7" fmla="*/ 184 h 1014"/>
                <a:gd name="T8" fmla="*/ 972 w 1012"/>
                <a:gd name="T9" fmla="*/ 310 h 1014"/>
                <a:gd name="T10" fmla="*/ 1002 w 1012"/>
                <a:gd name="T11" fmla="*/ 404 h 1014"/>
                <a:gd name="T12" fmla="*/ 1012 w 1012"/>
                <a:gd name="T13" fmla="*/ 508 h 1014"/>
                <a:gd name="T14" fmla="*/ 1006 w 1012"/>
                <a:gd name="T15" fmla="*/ 584 h 1014"/>
                <a:gd name="T16" fmla="*/ 982 w 1012"/>
                <a:gd name="T17" fmla="*/ 682 h 1014"/>
                <a:gd name="T18" fmla="*/ 926 w 1012"/>
                <a:gd name="T19" fmla="*/ 790 h 1014"/>
                <a:gd name="T20" fmla="*/ 788 w 1012"/>
                <a:gd name="T21" fmla="*/ 928 h 1014"/>
                <a:gd name="T22" fmla="*/ 680 w 1012"/>
                <a:gd name="T23" fmla="*/ 982 h 1014"/>
                <a:gd name="T24" fmla="*/ 582 w 1012"/>
                <a:gd name="T25" fmla="*/ 1008 h 1014"/>
                <a:gd name="T26" fmla="*/ 506 w 1012"/>
                <a:gd name="T27" fmla="*/ 1014 h 1014"/>
                <a:gd name="T28" fmla="*/ 404 w 1012"/>
                <a:gd name="T29" fmla="*/ 1004 h 1014"/>
                <a:gd name="T30" fmla="*/ 308 w 1012"/>
                <a:gd name="T31" fmla="*/ 974 h 1014"/>
                <a:gd name="T32" fmla="*/ 184 w 1012"/>
                <a:gd name="T33" fmla="*/ 898 h 1014"/>
                <a:gd name="T34" fmla="*/ 60 w 1012"/>
                <a:gd name="T35" fmla="*/ 748 h 1014"/>
                <a:gd name="T36" fmla="*/ 22 w 1012"/>
                <a:gd name="T37" fmla="*/ 658 h 1014"/>
                <a:gd name="T38" fmla="*/ 2 w 1012"/>
                <a:gd name="T39" fmla="*/ 558 h 1014"/>
                <a:gd name="T40" fmla="*/ 0 w 1012"/>
                <a:gd name="T41" fmla="*/ 480 h 1014"/>
                <a:gd name="T42" fmla="*/ 16 w 1012"/>
                <a:gd name="T43" fmla="*/ 380 h 1014"/>
                <a:gd name="T44" fmla="*/ 50 w 1012"/>
                <a:gd name="T45" fmla="*/ 288 h 1014"/>
                <a:gd name="T46" fmla="*/ 148 w 1012"/>
                <a:gd name="T47" fmla="*/ 148 h 1014"/>
                <a:gd name="T48" fmla="*/ 286 w 1012"/>
                <a:gd name="T49" fmla="*/ 50 h 1014"/>
                <a:gd name="T50" fmla="*/ 380 w 1012"/>
                <a:gd name="T51" fmla="*/ 16 h 1014"/>
                <a:gd name="T52" fmla="*/ 480 w 1012"/>
                <a:gd name="T53" fmla="*/ 2 h 1014"/>
                <a:gd name="T54" fmla="*/ 506 w 1012"/>
                <a:gd name="T55" fmla="*/ 14 h 1014"/>
                <a:gd name="T56" fmla="*/ 406 w 1012"/>
                <a:gd name="T57" fmla="*/ 24 h 1014"/>
                <a:gd name="T58" fmla="*/ 270 w 1012"/>
                <a:gd name="T59" fmla="*/ 74 h 1014"/>
                <a:gd name="T60" fmla="*/ 126 w 1012"/>
                <a:gd name="T61" fmla="*/ 194 h 1014"/>
                <a:gd name="T62" fmla="*/ 36 w 1012"/>
                <a:gd name="T63" fmla="*/ 360 h 1014"/>
                <a:gd name="T64" fmla="*/ 16 w 1012"/>
                <a:gd name="T65" fmla="*/ 456 h 1014"/>
                <a:gd name="T66" fmla="*/ 14 w 1012"/>
                <a:gd name="T67" fmla="*/ 532 h 1014"/>
                <a:gd name="T68" fmla="*/ 28 w 1012"/>
                <a:gd name="T69" fmla="*/ 630 h 1014"/>
                <a:gd name="T70" fmla="*/ 98 w 1012"/>
                <a:gd name="T71" fmla="*/ 782 h 1014"/>
                <a:gd name="T72" fmla="*/ 230 w 1012"/>
                <a:gd name="T73" fmla="*/ 916 h 1014"/>
                <a:gd name="T74" fmla="*/ 382 w 1012"/>
                <a:gd name="T75" fmla="*/ 984 h 1014"/>
                <a:gd name="T76" fmla="*/ 480 w 1012"/>
                <a:gd name="T77" fmla="*/ 998 h 1014"/>
                <a:gd name="T78" fmla="*/ 556 w 1012"/>
                <a:gd name="T79" fmla="*/ 996 h 1014"/>
                <a:gd name="T80" fmla="*/ 652 w 1012"/>
                <a:gd name="T81" fmla="*/ 978 h 1014"/>
                <a:gd name="T82" fmla="*/ 818 w 1012"/>
                <a:gd name="T83" fmla="*/ 888 h 1014"/>
                <a:gd name="T84" fmla="*/ 938 w 1012"/>
                <a:gd name="T85" fmla="*/ 742 h 1014"/>
                <a:gd name="T86" fmla="*/ 988 w 1012"/>
                <a:gd name="T87" fmla="*/ 606 h 1014"/>
                <a:gd name="T88" fmla="*/ 998 w 1012"/>
                <a:gd name="T89" fmla="*/ 508 h 1014"/>
                <a:gd name="T90" fmla="*/ 992 w 1012"/>
                <a:gd name="T91" fmla="*/ 432 h 1014"/>
                <a:gd name="T92" fmla="*/ 960 w 1012"/>
                <a:gd name="T93" fmla="*/ 316 h 1014"/>
                <a:gd name="T94" fmla="*/ 854 w 1012"/>
                <a:gd name="T95" fmla="*/ 158 h 1014"/>
                <a:gd name="T96" fmla="*/ 698 w 1012"/>
                <a:gd name="T97" fmla="*/ 54 h 1014"/>
                <a:gd name="T98" fmla="*/ 580 w 1012"/>
                <a:gd name="T99" fmla="*/ 20 h 1014"/>
                <a:gd name="T100" fmla="*/ 506 w 1012"/>
                <a:gd name="T101" fmla="*/ 14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12" h="1014">
                  <a:moveTo>
                    <a:pt x="506" y="0"/>
                  </a:moveTo>
                  <a:lnTo>
                    <a:pt x="506" y="0"/>
                  </a:lnTo>
                  <a:lnTo>
                    <a:pt x="532" y="2"/>
                  </a:lnTo>
                  <a:lnTo>
                    <a:pt x="558" y="4"/>
                  </a:lnTo>
                  <a:lnTo>
                    <a:pt x="582" y="6"/>
                  </a:lnTo>
                  <a:lnTo>
                    <a:pt x="608" y="10"/>
                  </a:lnTo>
                  <a:lnTo>
                    <a:pt x="632" y="16"/>
                  </a:lnTo>
                  <a:lnTo>
                    <a:pt x="656" y="24"/>
                  </a:lnTo>
                  <a:lnTo>
                    <a:pt x="680" y="32"/>
                  </a:lnTo>
                  <a:lnTo>
                    <a:pt x="702" y="40"/>
                  </a:lnTo>
                  <a:lnTo>
                    <a:pt x="726" y="50"/>
                  </a:lnTo>
                  <a:lnTo>
                    <a:pt x="748" y="62"/>
                  </a:lnTo>
                  <a:lnTo>
                    <a:pt x="788" y="86"/>
                  </a:lnTo>
                  <a:lnTo>
                    <a:pt x="828" y="116"/>
                  </a:lnTo>
                  <a:lnTo>
                    <a:pt x="864" y="148"/>
                  </a:lnTo>
                  <a:lnTo>
                    <a:pt x="896" y="184"/>
                  </a:lnTo>
                  <a:lnTo>
                    <a:pt x="926" y="224"/>
                  </a:lnTo>
                  <a:lnTo>
                    <a:pt x="952" y="266"/>
                  </a:lnTo>
                  <a:lnTo>
                    <a:pt x="962" y="288"/>
                  </a:lnTo>
                  <a:lnTo>
                    <a:pt x="972" y="310"/>
                  </a:lnTo>
                  <a:lnTo>
                    <a:pt x="982" y="332"/>
                  </a:lnTo>
                  <a:lnTo>
                    <a:pt x="990" y="356"/>
                  </a:lnTo>
                  <a:lnTo>
                    <a:pt x="996" y="380"/>
                  </a:lnTo>
                  <a:lnTo>
                    <a:pt x="1002" y="404"/>
                  </a:lnTo>
                  <a:lnTo>
                    <a:pt x="1006" y="430"/>
                  </a:lnTo>
                  <a:lnTo>
                    <a:pt x="1010" y="456"/>
                  </a:lnTo>
                  <a:lnTo>
                    <a:pt x="1012" y="480"/>
                  </a:lnTo>
                  <a:lnTo>
                    <a:pt x="1012" y="508"/>
                  </a:lnTo>
                  <a:lnTo>
                    <a:pt x="1012" y="508"/>
                  </a:lnTo>
                  <a:lnTo>
                    <a:pt x="1012" y="534"/>
                  </a:lnTo>
                  <a:lnTo>
                    <a:pt x="1010" y="558"/>
                  </a:lnTo>
                  <a:lnTo>
                    <a:pt x="1006" y="584"/>
                  </a:lnTo>
                  <a:lnTo>
                    <a:pt x="1002" y="610"/>
                  </a:lnTo>
                  <a:lnTo>
                    <a:pt x="996" y="634"/>
                  </a:lnTo>
                  <a:lnTo>
                    <a:pt x="990" y="658"/>
                  </a:lnTo>
                  <a:lnTo>
                    <a:pt x="982" y="682"/>
                  </a:lnTo>
                  <a:lnTo>
                    <a:pt x="972" y="704"/>
                  </a:lnTo>
                  <a:lnTo>
                    <a:pt x="962" y="726"/>
                  </a:lnTo>
                  <a:lnTo>
                    <a:pt x="952" y="748"/>
                  </a:lnTo>
                  <a:lnTo>
                    <a:pt x="926" y="790"/>
                  </a:lnTo>
                  <a:lnTo>
                    <a:pt x="896" y="830"/>
                  </a:lnTo>
                  <a:lnTo>
                    <a:pt x="864" y="866"/>
                  </a:lnTo>
                  <a:lnTo>
                    <a:pt x="828" y="898"/>
                  </a:lnTo>
                  <a:lnTo>
                    <a:pt x="788" y="928"/>
                  </a:lnTo>
                  <a:lnTo>
                    <a:pt x="748" y="952"/>
                  </a:lnTo>
                  <a:lnTo>
                    <a:pt x="726" y="964"/>
                  </a:lnTo>
                  <a:lnTo>
                    <a:pt x="702" y="974"/>
                  </a:lnTo>
                  <a:lnTo>
                    <a:pt x="680" y="982"/>
                  </a:lnTo>
                  <a:lnTo>
                    <a:pt x="656" y="990"/>
                  </a:lnTo>
                  <a:lnTo>
                    <a:pt x="632" y="998"/>
                  </a:lnTo>
                  <a:lnTo>
                    <a:pt x="608" y="1004"/>
                  </a:lnTo>
                  <a:lnTo>
                    <a:pt x="582" y="1008"/>
                  </a:lnTo>
                  <a:lnTo>
                    <a:pt x="558" y="1010"/>
                  </a:lnTo>
                  <a:lnTo>
                    <a:pt x="532" y="1012"/>
                  </a:lnTo>
                  <a:lnTo>
                    <a:pt x="506" y="1014"/>
                  </a:lnTo>
                  <a:lnTo>
                    <a:pt x="506" y="1014"/>
                  </a:lnTo>
                  <a:lnTo>
                    <a:pt x="480" y="1012"/>
                  </a:lnTo>
                  <a:lnTo>
                    <a:pt x="454" y="1010"/>
                  </a:lnTo>
                  <a:lnTo>
                    <a:pt x="428" y="1008"/>
                  </a:lnTo>
                  <a:lnTo>
                    <a:pt x="404" y="1004"/>
                  </a:lnTo>
                  <a:lnTo>
                    <a:pt x="380" y="998"/>
                  </a:lnTo>
                  <a:lnTo>
                    <a:pt x="356" y="990"/>
                  </a:lnTo>
                  <a:lnTo>
                    <a:pt x="332" y="982"/>
                  </a:lnTo>
                  <a:lnTo>
                    <a:pt x="308" y="974"/>
                  </a:lnTo>
                  <a:lnTo>
                    <a:pt x="286" y="964"/>
                  </a:lnTo>
                  <a:lnTo>
                    <a:pt x="264" y="952"/>
                  </a:lnTo>
                  <a:lnTo>
                    <a:pt x="222" y="928"/>
                  </a:lnTo>
                  <a:lnTo>
                    <a:pt x="184" y="898"/>
                  </a:lnTo>
                  <a:lnTo>
                    <a:pt x="148" y="866"/>
                  </a:lnTo>
                  <a:lnTo>
                    <a:pt x="114" y="830"/>
                  </a:lnTo>
                  <a:lnTo>
                    <a:pt x="86" y="790"/>
                  </a:lnTo>
                  <a:lnTo>
                    <a:pt x="60" y="748"/>
                  </a:lnTo>
                  <a:lnTo>
                    <a:pt x="50" y="726"/>
                  </a:lnTo>
                  <a:lnTo>
                    <a:pt x="38" y="704"/>
                  </a:lnTo>
                  <a:lnTo>
                    <a:pt x="30" y="682"/>
                  </a:lnTo>
                  <a:lnTo>
                    <a:pt x="22" y="658"/>
                  </a:lnTo>
                  <a:lnTo>
                    <a:pt x="16" y="634"/>
                  </a:lnTo>
                  <a:lnTo>
                    <a:pt x="10" y="610"/>
                  </a:lnTo>
                  <a:lnTo>
                    <a:pt x="4" y="584"/>
                  </a:lnTo>
                  <a:lnTo>
                    <a:pt x="2" y="558"/>
                  </a:lnTo>
                  <a:lnTo>
                    <a:pt x="0" y="534"/>
                  </a:lnTo>
                  <a:lnTo>
                    <a:pt x="0" y="508"/>
                  </a:lnTo>
                  <a:lnTo>
                    <a:pt x="0" y="508"/>
                  </a:lnTo>
                  <a:lnTo>
                    <a:pt x="0" y="480"/>
                  </a:lnTo>
                  <a:lnTo>
                    <a:pt x="2" y="456"/>
                  </a:lnTo>
                  <a:lnTo>
                    <a:pt x="4" y="430"/>
                  </a:lnTo>
                  <a:lnTo>
                    <a:pt x="10" y="404"/>
                  </a:lnTo>
                  <a:lnTo>
                    <a:pt x="16" y="380"/>
                  </a:lnTo>
                  <a:lnTo>
                    <a:pt x="22" y="356"/>
                  </a:lnTo>
                  <a:lnTo>
                    <a:pt x="30" y="332"/>
                  </a:lnTo>
                  <a:lnTo>
                    <a:pt x="38" y="310"/>
                  </a:lnTo>
                  <a:lnTo>
                    <a:pt x="50" y="288"/>
                  </a:lnTo>
                  <a:lnTo>
                    <a:pt x="60" y="266"/>
                  </a:lnTo>
                  <a:lnTo>
                    <a:pt x="86" y="224"/>
                  </a:lnTo>
                  <a:lnTo>
                    <a:pt x="114" y="184"/>
                  </a:lnTo>
                  <a:lnTo>
                    <a:pt x="148" y="148"/>
                  </a:lnTo>
                  <a:lnTo>
                    <a:pt x="184" y="116"/>
                  </a:lnTo>
                  <a:lnTo>
                    <a:pt x="222" y="86"/>
                  </a:lnTo>
                  <a:lnTo>
                    <a:pt x="264" y="62"/>
                  </a:lnTo>
                  <a:lnTo>
                    <a:pt x="286" y="50"/>
                  </a:lnTo>
                  <a:lnTo>
                    <a:pt x="308" y="40"/>
                  </a:lnTo>
                  <a:lnTo>
                    <a:pt x="332" y="32"/>
                  </a:lnTo>
                  <a:lnTo>
                    <a:pt x="356" y="24"/>
                  </a:lnTo>
                  <a:lnTo>
                    <a:pt x="380" y="16"/>
                  </a:lnTo>
                  <a:lnTo>
                    <a:pt x="404" y="10"/>
                  </a:lnTo>
                  <a:lnTo>
                    <a:pt x="428" y="6"/>
                  </a:lnTo>
                  <a:lnTo>
                    <a:pt x="454" y="4"/>
                  </a:lnTo>
                  <a:lnTo>
                    <a:pt x="480" y="2"/>
                  </a:lnTo>
                  <a:lnTo>
                    <a:pt x="506" y="0"/>
                  </a:lnTo>
                  <a:lnTo>
                    <a:pt x="506" y="0"/>
                  </a:lnTo>
                  <a:close/>
                  <a:moveTo>
                    <a:pt x="506" y="14"/>
                  </a:moveTo>
                  <a:lnTo>
                    <a:pt x="506" y="14"/>
                  </a:lnTo>
                  <a:lnTo>
                    <a:pt x="480" y="16"/>
                  </a:lnTo>
                  <a:lnTo>
                    <a:pt x="456" y="18"/>
                  </a:lnTo>
                  <a:lnTo>
                    <a:pt x="430" y="20"/>
                  </a:lnTo>
                  <a:lnTo>
                    <a:pt x="406" y="24"/>
                  </a:lnTo>
                  <a:lnTo>
                    <a:pt x="382" y="30"/>
                  </a:lnTo>
                  <a:lnTo>
                    <a:pt x="360" y="36"/>
                  </a:lnTo>
                  <a:lnTo>
                    <a:pt x="314" y="54"/>
                  </a:lnTo>
                  <a:lnTo>
                    <a:pt x="270" y="74"/>
                  </a:lnTo>
                  <a:lnTo>
                    <a:pt x="230" y="98"/>
                  </a:lnTo>
                  <a:lnTo>
                    <a:pt x="192" y="126"/>
                  </a:lnTo>
                  <a:lnTo>
                    <a:pt x="158" y="158"/>
                  </a:lnTo>
                  <a:lnTo>
                    <a:pt x="126" y="194"/>
                  </a:lnTo>
                  <a:lnTo>
                    <a:pt x="98" y="232"/>
                  </a:lnTo>
                  <a:lnTo>
                    <a:pt x="72" y="272"/>
                  </a:lnTo>
                  <a:lnTo>
                    <a:pt x="52" y="316"/>
                  </a:lnTo>
                  <a:lnTo>
                    <a:pt x="36" y="360"/>
                  </a:lnTo>
                  <a:lnTo>
                    <a:pt x="28" y="384"/>
                  </a:lnTo>
                  <a:lnTo>
                    <a:pt x="24" y="408"/>
                  </a:lnTo>
                  <a:lnTo>
                    <a:pt x="18" y="432"/>
                  </a:lnTo>
                  <a:lnTo>
                    <a:pt x="16" y="456"/>
                  </a:lnTo>
                  <a:lnTo>
                    <a:pt x="14" y="482"/>
                  </a:lnTo>
                  <a:lnTo>
                    <a:pt x="14" y="508"/>
                  </a:lnTo>
                  <a:lnTo>
                    <a:pt x="14" y="508"/>
                  </a:lnTo>
                  <a:lnTo>
                    <a:pt x="14" y="532"/>
                  </a:lnTo>
                  <a:lnTo>
                    <a:pt x="16" y="558"/>
                  </a:lnTo>
                  <a:lnTo>
                    <a:pt x="18" y="582"/>
                  </a:lnTo>
                  <a:lnTo>
                    <a:pt x="24" y="606"/>
                  </a:lnTo>
                  <a:lnTo>
                    <a:pt x="28" y="630"/>
                  </a:lnTo>
                  <a:lnTo>
                    <a:pt x="36" y="654"/>
                  </a:lnTo>
                  <a:lnTo>
                    <a:pt x="52" y="698"/>
                  </a:lnTo>
                  <a:lnTo>
                    <a:pt x="72" y="742"/>
                  </a:lnTo>
                  <a:lnTo>
                    <a:pt x="98" y="782"/>
                  </a:lnTo>
                  <a:lnTo>
                    <a:pt x="126" y="820"/>
                  </a:lnTo>
                  <a:lnTo>
                    <a:pt x="158" y="856"/>
                  </a:lnTo>
                  <a:lnTo>
                    <a:pt x="192" y="888"/>
                  </a:lnTo>
                  <a:lnTo>
                    <a:pt x="230" y="916"/>
                  </a:lnTo>
                  <a:lnTo>
                    <a:pt x="270" y="940"/>
                  </a:lnTo>
                  <a:lnTo>
                    <a:pt x="314" y="960"/>
                  </a:lnTo>
                  <a:lnTo>
                    <a:pt x="360" y="978"/>
                  </a:lnTo>
                  <a:lnTo>
                    <a:pt x="382" y="984"/>
                  </a:lnTo>
                  <a:lnTo>
                    <a:pt x="406" y="990"/>
                  </a:lnTo>
                  <a:lnTo>
                    <a:pt x="430" y="994"/>
                  </a:lnTo>
                  <a:lnTo>
                    <a:pt x="456" y="996"/>
                  </a:lnTo>
                  <a:lnTo>
                    <a:pt x="480" y="998"/>
                  </a:lnTo>
                  <a:lnTo>
                    <a:pt x="506" y="1000"/>
                  </a:lnTo>
                  <a:lnTo>
                    <a:pt x="506" y="1000"/>
                  </a:lnTo>
                  <a:lnTo>
                    <a:pt x="530" y="998"/>
                  </a:lnTo>
                  <a:lnTo>
                    <a:pt x="556" y="996"/>
                  </a:lnTo>
                  <a:lnTo>
                    <a:pt x="580" y="994"/>
                  </a:lnTo>
                  <a:lnTo>
                    <a:pt x="604" y="990"/>
                  </a:lnTo>
                  <a:lnTo>
                    <a:pt x="628" y="984"/>
                  </a:lnTo>
                  <a:lnTo>
                    <a:pt x="652" y="978"/>
                  </a:lnTo>
                  <a:lnTo>
                    <a:pt x="698" y="960"/>
                  </a:lnTo>
                  <a:lnTo>
                    <a:pt x="740" y="940"/>
                  </a:lnTo>
                  <a:lnTo>
                    <a:pt x="780" y="916"/>
                  </a:lnTo>
                  <a:lnTo>
                    <a:pt x="818" y="888"/>
                  </a:lnTo>
                  <a:lnTo>
                    <a:pt x="854" y="856"/>
                  </a:lnTo>
                  <a:lnTo>
                    <a:pt x="886" y="820"/>
                  </a:lnTo>
                  <a:lnTo>
                    <a:pt x="914" y="782"/>
                  </a:lnTo>
                  <a:lnTo>
                    <a:pt x="938" y="742"/>
                  </a:lnTo>
                  <a:lnTo>
                    <a:pt x="960" y="698"/>
                  </a:lnTo>
                  <a:lnTo>
                    <a:pt x="976" y="654"/>
                  </a:lnTo>
                  <a:lnTo>
                    <a:pt x="982" y="630"/>
                  </a:lnTo>
                  <a:lnTo>
                    <a:pt x="988" y="606"/>
                  </a:lnTo>
                  <a:lnTo>
                    <a:pt x="992" y="582"/>
                  </a:lnTo>
                  <a:lnTo>
                    <a:pt x="996" y="558"/>
                  </a:lnTo>
                  <a:lnTo>
                    <a:pt x="998" y="532"/>
                  </a:lnTo>
                  <a:lnTo>
                    <a:pt x="998" y="508"/>
                  </a:lnTo>
                  <a:lnTo>
                    <a:pt x="998" y="508"/>
                  </a:lnTo>
                  <a:lnTo>
                    <a:pt x="998" y="482"/>
                  </a:lnTo>
                  <a:lnTo>
                    <a:pt x="996" y="456"/>
                  </a:lnTo>
                  <a:lnTo>
                    <a:pt x="992" y="432"/>
                  </a:lnTo>
                  <a:lnTo>
                    <a:pt x="988" y="408"/>
                  </a:lnTo>
                  <a:lnTo>
                    <a:pt x="982" y="384"/>
                  </a:lnTo>
                  <a:lnTo>
                    <a:pt x="976" y="360"/>
                  </a:lnTo>
                  <a:lnTo>
                    <a:pt x="960" y="316"/>
                  </a:lnTo>
                  <a:lnTo>
                    <a:pt x="938" y="272"/>
                  </a:lnTo>
                  <a:lnTo>
                    <a:pt x="914" y="232"/>
                  </a:lnTo>
                  <a:lnTo>
                    <a:pt x="886" y="194"/>
                  </a:lnTo>
                  <a:lnTo>
                    <a:pt x="854" y="158"/>
                  </a:lnTo>
                  <a:lnTo>
                    <a:pt x="818" y="126"/>
                  </a:lnTo>
                  <a:lnTo>
                    <a:pt x="780" y="98"/>
                  </a:lnTo>
                  <a:lnTo>
                    <a:pt x="740" y="74"/>
                  </a:lnTo>
                  <a:lnTo>
                    <a:pt x="698" y="54"/>
                  </a:lnTo>
                  <a:lnTo>
                    <a:pt x="652" y="36"/>
                  </a:lnTo>
                  <a:lnTo>
                    <a:pt x="628" y="30"/>
                  </a:lnTo>
                  <a:lnTo>
                    <a:pt x="604" y="24"/>
                  </a:lnTo>
                  <a:lnTo>
                    <a:pt x="580" y="20"/>
                  </a:lnTo>
                  <a:lnTo>
                    <a:pt x="556" y="18"/>
                  </a:lnTo>
                  <a:lnTo>
                    <a:pt x="530" y="16"/>
                  </a:lnTo>
                  <a:lnTo>
                    <a:pt x="506" y="14"/>
                  </a:lnTo>
                  <a:lnTo>
                    <a:pt x="506" y="14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0"/>
            <p:cNvSpPr>
              <a:spLocks noEditPoints="1"/>
            </p:cNvSpPr>
            <p:nvPr/>
          </p:nvSpPr>
          <p:spPr bwMode="auto">
            <a:xfrm>
              <a:off x="3071813" y="2341563"/>
              <a:ext cx="1609725" cy="1609725"/>
            </a:xfrm>
            <a:custGeom>
              <a:avLst/>
              <a:gdLst>
                <a:gd name="T0" fmla="*/ 558 w 1014"/>
                <a:gd name="T1" fmla="*/ 4 h 1014"/>
                <a:gd name="T2" fmla="*/ 658 w 1014"/>
                <a:gd name="T3" fmla="*/ 24 h 1014"/>
                <a:gd name="T4" fmla="*/ 748 w 1014"/>
                <a:gd name="T5" fmla="*/ 62 h 1014"/>
                <a:gd name="T6" fmla="*/ 898 w 1014"/>
                <a:gd name="T7" fmla="*/ 184 h 1014"/>
                <a:gd name="T8" fmla="*/ 974 w 1014"/>
                <a:gd name="T9" fmla="*/ 310 h 1014"/>
                <a:gd name="T10" fmla="*/ 1002 w 1014"/>
                <a:gd name="T11" fmla="*/ 404 h 1014"/>
                <a:gd name="T12" fmla="*/ 1014 w 1014"/>
                <a:gd name="T13" fmla="*/ 508 h 1014"/>
                <a:gd name="T14" fmla="*/ 1008 w 1014"/>
                <a:gd name="T15" fmla="*/ 584 h 1014"/>
                <a:gd name="T16" fmla="*/ 982 w 1014"/>
                <a:gd name="T17" fmla="*/ 682 h 1014"/>
                <a:gd name="T18" fmla="*/ 926 w 1014"/>
                <a:gd name="T19" fmla="*/ 790 h 1014"/>
                <a:gd name="T20" fmla="*/ 790 w 1014"/>
                <a:gd name="T21" fmla="*/ 928 h 1014"/>
                <a:gd name="T22" fmla="*/ 680 w 1014"/>
                <a:gd name="T23" fmla="*/ 982 h 1014"/>
                <a:gd name="T24" fmla="*/ 584 w 1014"/>
                <a:gd name="T25" fmla="*/ 1008 h 1014"/>
                <a:gd name="T26" fmla="*/ 506 w 1014"/>
                <a:gd name="T27" fmla="*/ 1014 h 1014"/>
                <a:gd name="T28" fmla="*/ 404 w 1014"/>
                <a:gd name="T29" fmla="*/ 1004 h 1014"/>
                <a:gd name="T30" fmla="*/ 310 w 1014"/>
                <a:gd name="T31" fmla="*/ 974 h 1014"/>
                <a:gd name="T32" fmla="*/ 184 w 1014"/>
                <a:gd name="T33" fmla="*/ 898 h 1014"/>
                <a:gd name="T34" fmla="*/ 62 w 1014"/>
                <a:gd name="T35" fmla="*/ 748 h 1014"/>
                <a:gd name="T36" fmla="*/ 22 w 1014"/>
                <a:gd name="T37" fmla="*/ 658 h 1014"/>
                <a:gd name="T38" fmla="*/ 2 w 1014"/>
                <a:gd name="T39" fmla="*/ 558 h 1014"/>
                <a:gd name="T40" fmla="*/ 0 w 1014"/>
                <a:gd name="T41" fmla="*/ 480 h 1014"/>
                <a:gd name="T42" fmla="*/ 16 w 1014"/>
                <a:gd name="T43" fmla="*/ 380 h 1014"/>
                <a:gd name="T44" fmla="*/ 50 w 1014"/>
                <a:gd name="T45" fmla="*/ 288 h 1014"/>
                <a:gd name="T46" fmla="*/ 148 w 1014"/>
                <a:gd name="T47" fmla="*/ 148 h 1014"/>
                <a:gd name="T48" fmla="*/ 288 w 1014"/>
                <a:gd name="T49" fmla="*/ 50 h 1014"/>
                <a:gd name="T50" fmla="*/ 380 w 1014"/>
                <a:gd name="T51" fmla="*/ 16 h 1014"/>
                <a:gd name="T52" fmla="*/ 480 w 1014"/>
                <a:gd name="T53" fmla="*/ 2 h 1014"/>
                <a:gd name="T54" fmla="*/ 506 w 1014"/>
                <a:gd name="T55" fmla="*/ 14 h 1014"/>
                <a:gd name="T56" fmla="*/ 408 w 1014"/>
                <a:gd name="T57" fmla="*/ 24 h 1014"/>
                <a:gd name="T58" fmla="*/ 272 w 1014"/>
                <a:gd name="T59" fmla="*/ 74 h 1014"/>
                <a:gd name="T60" fmla="*/ 126 w 1014"/>
                <a:gd name="T61" fmla="*/ 194 h 1014"/>
                <a:gd name="T62" fmla="*/ 36 w 1014"/>
                <a:gd name="T63" fmla="*/ 360 h 1014"/>
                <a:gd name="T64" fmla="*/ 16 w 1014"/>
                <a:gd name="T65" fmla="*/ 456 h 1014"/>
                <a:gd name="T66" fmla="*/ 14 w 1014"/>
                <a:gd name="T67" fmla="*/ 532 h 1014"/>
                <a:gd name="T68" fmla="*/ 30 w 1014"/>
                <a:gd name="T69" fmla="*/ 630 h 1014"/>
                <a:gd name="T70" fmla="*/ 98 w 1014"/>
                <a:gd name="T71" fmla="*/ 782 h 1014"/>
                <a:gd name="T72" fmla="*/ 232 w 1014"/>
                <a:gd name="T73" fmla="*/ 916 h 1014"/>
                <a:gd name="T74" fmla="*/ 384 w 1014"/>
                <a:gd name="T75" fmla="*/ 984 h 1014"/>
                <a:gd name="T76" fmla="*/ 482 w 1014"/>
                <a:gd name="T77" fmla="*/ 998 h 1014"/>
                <a:gd name="T78" fmla="*/ 558 w 1014"/>
                <a:gd name="T79" fmla="*/ 996 h 1014"/>
                <a:gd name="T80" fmla="*/ 654 w 1014"/>
                <a:gd name="T81" fmla="*/ 978 h 1014"/>
                <a:gd name="T82" fmla="*/ 820 w 1014"/>
                <a:gd name="T83" fmla="*/ 888 h 1014"/>
                <a:gd name="T84" fmla="*/ 940 w 1014"/>
                <a:gd name="T85" fmla="*/ 742 h 1014"/>
                <a:gd name="T86" fmla="*/ 990 w 1014"/>
                <a:gd name="T87" fmla="*/ 606 h 1014"/>
                <a:gd name="T88" fmla="*/ 1000 w 1014"/>
                <a:gd name="T89" fmla="*/ 508 h 1014"/>
                <a:gd name="T90" fmla="*/ 994 w 1014"/>
                <a:gd name="T91" fmla="*/ 432 h 1014"/>
                <a:gd name="T92" fmla="*/ 960 w 1014"/>
                <a:gd name="T93" fmla="*/ 316 h 1014"/>
                <a:gd name="T94" fmla="*/ 854 w 1014"/>
                <a:gd name="T95" fmla="*/ 158 h 1014"/>
                <a:gd name="T96" fmla="*/ 698 w 1014"/>
                <a:gd name="T97" fmla="*/ 54 h 1014"/>
                <a:gd name="T98" fmla="*/ 582 w 1014"/>
                <a:gd name="T99" fmla="*/ 20 h 1014"/>
                <a:gd name="T100" fmla="*/ 506 w 1014"/>
                <a:gd name="T101" fmla="*/ 14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14" h="1014">
                  <a:moveTo>
                    <a:pt x="506" y="0"/>
                  </a:moveTo>
                  <a:lnTo>
                    <a:pt x="506" y="0"/>
                  </a:lnTo>
                  <a:lnTo>
                    <a:pt x="532" y="2"/>
                  </a:lnTo>
                  <a:lnTo>
                    <a:pt x="558" y="4"/>
                  </a:lnTo>
                  <a:lnTo>
                    <a:pt x="584" y="6"/>
                  </a:lnTo>
                  <a:lnTo>
                    <a:pt x="608" y="10"/>
                  </a:lnTo>
                  <a:lnTo>
                    <a:pt x="634" y="16"/>
                  </a:lnTo>
                  <a:lnTo>
                    <a:pt x="658" y="24"/>
                  </a:lnTo>
                  <a:lnTo>
                    <a:pt x="680" y="32"/>
                  </a:lnTo>
                  <a:lnTo>
                    <a:pt x="704" y="40"/>
                  </a:lnTo>
                  <a:lnTo>
                    <a:pt x="726" y="50"/>
                  </a:lnTo>
                  <a:lnTo>
                    <a:pt x="748" y="62"/>
                  </a:lnTo>
                  <a:lnTo>
                    <a:pt x="790" y="86"/>
                  </a:lnTo>
                  <a:lnTo>
                    <a:pt x="828" y="116"/>
                  </a:lnTo>
                  <a:lnTo>
                    <a:pt x="864" y="148"/>
                  </a:lnTo>
                  <a:lnTo>
                    <a:pt x="898" y="184"/>
                  </a:lnTo>
                  <a:lnTo>
                    <a:pt x="926" y="224"/>
                  </a:lnTo>
                  <a:lnTo>
                    <a:pt x="952" y="266"/>
                  </a:lnTo>
                  <a:lnTo>
                    <a:pt x="964" y="288"/>
                  </a:lnTo>
                  <a:lnTo>
                    <a:pt x="974" y="310"/>
                  </a:lnTo>
                  <a:lnTo>
                    <a:pt x="982" y="332"/>
                  </a:lnTo>
                  <a:lnTo>
                    <a:pt x="990" y="356"/>
                  </a:lnTo>
                  <a:lnTo>
                    <a:pt x="998" y="380"/>
                  </a:lnTo>
                  <a:lnTo>
                    <a:pt x="1002" y="404"/>
                  </a:lnTo>
                  <a:lnTo>
                    <a:pt x="1008" y="430"/>
                  </a:lnTo>
                  <a:lnTo>
                    <a:pt x="1010" y="456"/>
                  </a:lnTo>
                  <a:lnTo>
                    <a:pt x="1012" y="480"/>
                  </a:lnTo>
                  <a:lnTo>
                    <a:pt x="1014" y="508"/>
                  </a:lnTo>
                  <a:lnTo>
                    <a:pt x="1014" y="508"/>
                  </a:lnTo>
                  <a:lnTo>
                    <a:pt x="1012" y="534"/>
                  </a:lnTo>
                  <a:lnTo>
                    <a:pt x="1010" y="558"/>
                  </a:lnTo>
                  <a:lnTo>
                    <a:pt x="1008" y="584"/>
                  </a:lnTo>
                  <a:lnTo>
                    <a:pt x="1002" y="610"/>
                  </a:lnTo>
                  <a:lnTo>
                    <a:pt x="998" y="634"/>
                  </a:lnTo>
                  <a:lnTo>
                    <a:pt x="990" y="658"/>
                  </a:lnTo>
                  <a:lnTo>
                    <a:pt x="982" y="682"/>
                  </a:lnTo>
                  <a:lnTo>
                    <a:pt x="974" y="704"/>
                  </a:lnTo>
                  <a:lnTo>
                    <a:pt x="964" y="726"/>
                  </a:lnTo>
                  <a:lnTo>
                    <a:pt x="952" y="748"/>
                  </a:lnTo>
                  <a:lnTo>
                    <a:pt x="926" y="790"/>
                  </a:lnTo>
                  <a:lnTo>
                    <a:pt x="898" y="830"/>
                  </a:lnTo>
                  <a:lnTo>
                    <a:pt x="864" y="866"/>
                  </a:lnTo>
                  <a:lnTo>
                    <a:pt x="828" y="898"/>
                  </a:lnTo>
                  <a:lnTo>
                    <a:pt x="790" y="928"/>
                  </a:lnTo>
                  <a:lnTo>
                    <a:pt x="748" y="952"/>
                  </a:lnTo>
                  <a:lnTo>
                    <a:pt x="726" y="964"/>
                  </a:lnTo>
                  <a:lnTo>
                    <a:pt x="704" y="974"/>
                  </a:lnTo>
                  <a:lnTo>
                    <a:pt x="680" y="982"/>
                  </a:lnTo>
                  <a:lnTo>
                    <a:pt x="658" y="990"/>
                  </a:lnTo>
                  <a:lnTo>
                    <a:pt x="634" y="998"/>
                  </a:lnTo>
                  <a:lnTo>
                    <a:pt x="608" y="1004"/>
                  </a:lnTo>
                  <a:lnTo>
                    <a:pt x="584" y="1008"/>
                  </a:lnTo>
                  <a:lnTo>
                    <a:pt x="558" y="1010"/>
                  </a:lnTo>
                  <a:lnTo>
                    <a:pt x="532" y="1012"/>
                  </a:lnTo>
                  <a:lnTo>
                    <a:pt x="506" y="1014"/>
                  </a:lnTo>
                  <a:lnTo>
                    <a:pt x="506" y="1014"/>
                  </a:lnTo>
                  <a:lnTo>
                    <a:pt x="480" y="1012"/>
                  </a:lnTo>
                  <a:lnTo>
                    <a:pt x="454" y="1010"/>
                  </a:lnTo>
                  <a:lnTo>
                    <a:pt x="430" y="1008"/>
                  </a:lnTo>
                  <a:lnTo>
                    <a:pt x="404" y="1004"/>
                  </a:lnTo>
                  <a:lnTo>
                    <a:pt x="380" y="998"/>
                  </a:lnTo>
                  <a:lnTo>
                    <a:pt x="356" y="990"/>
                  </a:lnTo>
                  <a:lnTo>
                    <a:pt x="332" y="982"/>
                  </a:lnTo>
                  <a:lnTo>
                    <a:pt x="310" y="974"/>
                  </a:lnTo>
                  <a:lnTo>
                    <a:pt x="288" y="964"/>
                  </a:lnTo>
                  <a:lnTo>
                    <a:pt x="266" y="952"/>
                  </a:lnTo>
                  <a:lnTo>
                    <a:pt x="224" y="928"/>
                  </a:lnTo>
                  <a:lnTo>
                    <a:pt x="184" y="898"/>
                  </a:lnTo>
                  <a:lnTo>
                    <a:pt x="148" y="866"/>
                  </a:lnTo>
                  <a:lnTo>
                    <a:pt x="116" y="830"/>
                  </a:lnTo>
                  <a:lnTo>
                    <a:pt x="86" y="790"/>
                  </a:lnTo>
                  <a:lnTo>
                    <a:pt x="62" y="748"/>
                  </a:lnTo>
                  <a:lnTo>
                    <a:pt x="50" y="726"/>
                  </a:lnTo>
                  <a:lnTo>
                    <a:pt x="40" y="704"/>
                  </a:lnTo>
                  <a:lnTo>
                    <a:pt x="30" y="682"/>
                  </a:lnTo>
                  <a:lnTo>
                    <a:pt x="22" y="658"/>
                  </a:lnTo>
                  <a:lnTo>
                    <a:pt x="16" y="634"/>
                  </a:lnTo>
                  <a:lnTo>
                    <a:pt x="10" y="610"/>
                  </a:lnTo>
                  <a:lnTo>
                    <a:pt x="6" y="584"/>
                  </a:lnTo>
                  <a:lnTo>
                    <a:pt x="2" y="558"/>
                  </a:lnTo>
                  <a:lnTo>
                    <a:pt x="0" y="534"/>
                  </a:lnTo>
                  <a:lnTo>
                    <a:pt x="0" y="508"/>
                  </a:lnTo>
                  <a:lnTo>
                    <a:pt x="0" y="508"/>
                  </a:lnTo>
                  <a:lnTo>
                    <a:pt x="0" y="480"/>
                  </a:lnTo>
                  <a:lnTo>
                    <a:pt x="2" y="456"/>
                  </a:lnTo>
                  <a:lnTo>
                    <a:pt x="6" y="430"/>
                  </a:lnTo>
                  <a:lnTo>
                    <a:pt x="10" y="404"/>
                  </a:lnTo>
                  <a:lnTo>
                    <a:pt x="16" y="380"/>
                  </a:lnTo>
                  <a:lnTo>
                    <a:pt x="22" y="356"/>
                  </a:lnTo>
                  <a:lnTo>
                    <a:pt x="30" y="332"/>
                  </a:lnTo>
                  <a:lnTo>
                    <a:pt x="40" y="310"/>
                  </a:lnTo>
                  <a:lnTo>
                    <a:pt x="50" y="288"/>
                  </a:lnTo>
                  <a:lnTo>
                    <a:pt x="62" y="266"/>
                  </a:lnTo>
                  <a:lnTo>
                    <a:pt x="86" y="224"/>
                  </a:lnTo>
                  <a:lnTo>
                    <a:pt x="116" y="184"/>
                  </a:lnTo>
                  <a:lnTo>
                    <a:pt x="148" y="148"/>
                  </a:lnTo>
                  <a:lnTo>
                    <a:pt x="184" y="116"/>
                  </a:lnTo>
                  <a:lnTo>
                    <a:pt x="224" y="86"/>
                  </a:lnTo>
                  <a:lnTo>
                    <a:pt x="266" y="62"/>
                  </a:lnTo>
                  <a:lnTo>
                    <a:pt x="288" y="50"/>
                  </a:lnTo>
                  <a:lnTo>
                    <a:pt x="310" y="40"/>
                  </a:lnTo>
                  <a:lnTo>
                    <a:pt x="332" y="32"/>
                  </a:lnTo>
                  <a:lnTo>
                    <a:pt x="356" y="24"/>
                  </a:lnTo>
                  <a:lnTo>
                    <a:pt x="380" y="16"/>
                  </a:lnTo>
                  <a:lnTo>
                    <a:pt x="404" y="10"/>
                  </a:lnTo>
                  <a:lnTo>
                    <a:pt x="430" y="6"/>
                  </a:lnTo>
                  <a:lnTo>
                    <a:pt x="454" y="4"/>
                  </a:lnTo>
                  <a:lnTo>
                    <a:pt x="480" y="2"/>
                  </a:lnTo>
                  <a:lnTo>
                    <a:pt x="506" y="0"/>
                  </a:lnTo>
                  <a:lnTo>
                    <a:pt x="506" y="0"/>
                  </a:lnTo>
                  <a:close/>
                  <a:moveTo>
                    <a:pt x="506" y="14"/>
                  </a:moveTo>
                  <a:lnTo>
                    <a:pt x="506" y="14"/>
                  </a:lnTo>
                  <a:lnTo>
                    <a:pt x="482" y="16"/>
                  </a:lnTo>
                  <a:lnTo>
                    <a:pt x="456" y="18"/>
                  </a:lnTo>
                  <a:lnTo>
                    <a:pt x="432" y="20"/>
                  </a:lnTo>
                  <a:lnTo>
                    <a:pt x="408" y="24"/>
                  </a:lnTo>
                  <a:lnTo>
                    <a:pt x="384" y="30"/>
                  </a:lnTo>
                  <a:lnTo>
                    <a:pt x="360" y="36"/>
                  </a:lnTo>
                  <a:lnTo>
                    <a:pt x="314" y="54"/>
                  </a:lnTo>
                  <a:lnTo>
                    <a:pt x="272" y="74"/>
                  </a:lnTo>
                  <a:lnTo>
                    <a:pt x="232" y="98"/>
                  </a:lnTo>
                  <a:lnTo>
                    <a:pt x="194" y="126"/>
                  </a:lnTo>
                  <a:lnTo>
                    <a:pt x="158" y="158"/>
                  </a:lnTo>
                  <a:lnTo>
                    <a:pt x="126" y="194"/>
                  </a:lnTo>
                  <a:lnTo>
                    <a:pt x="98" y="232"/>
                  </a:lnTo>
                  <a:lnTo>
                    <a:pt x="74" y="272"/>
                  </a:lnTo>
                  <a:lnTo>
                    <a:pt x="52" y="316"/>
                  </a:lnTo>
                  <a:lnTo>
                    <a:pt x="36" y="360"/>
                  </a:lnTo>
                  <a:lnTo>
                    <a:pt x="30" y="384"/>
                  </a:lnTo>
                  <a:lnTo>
                    <a:pt x="24" y="408"/>
                  </a:lnTo>
                  <a:lnTo>
                    <a:pt x="20" y="432"/>
                  </a:lnTo>
                  <a:lnTo>
                    <a:pt x="16" y="456"/>
                  </a:lnTo>
                  <a:lnTo>
                    <a:pt x="14" y="482"/>
                  </a:lnTo>
                  <a:lnTo>
                    <a:pt x="14" y="508"/>
                  </a:lnTo>
                  <a:lnTo>
                    <a:pt x="14" y="508"/>
                  </a:lnTo>
                  <a:lnTo>
                    <a:pt x="14" y="532"/>
                  </a:lnTo>
                  <a:lnTo>
                    <a:pt x="16" y="558"/>
                  </a:lnTo>
                  <a:lnTo>
                    <a:pt x="20" y="582"/>
                  </a:lnTo>
                  <a:lnTo>
                    <a:pt x="24" y="606"/>
                  </a:lnTo>
                  <a:lnTo>
                    <a:pt x="30" y="630"/>
                  </a:lnTo>
                  <a:lnTo>
                    <a:pt x="36" y="654"/>
                  </a:lnTo>
                  <a:lnTo>
                    <a:pt x="52" y="698"/>
                  </a:lnTo>
                  <a:lnTo>
                    <a:pt x="74" y="742"/>
                  </a:lnTo>
                  <a:lnTo>
                    <a:pt x="98" y="782"/>
                  </a:lnTo>
                  <a:lnTo>
                    <a:pt x="126" y="820"/>
                  </a:lnTo>
                  <a:lnTo>
                    <a:pt x="158" y="856"/>
                  </a:lnTo>
                  <a:lnTo>
                    <a:pt x="194" y="888"/>
                  </a:lnTo>
                  <a:lnTo>
                    <a:pt x="232" y="916"/>
                  </a:lnTo>
                  <a:lnTo>
                    <a:pt x="272" y="940"/>
                  </a:lnTo>
                  <a:lnTo>
                    <a:pt x="314" y="960"/>
                  </a:lnTo>
                  <a:lnTo>
                    <a:pt x="360" y="978"/>
                  </a:lnTo>
                  <a:lnTo>
                    <a:pt x="384" y="984"/>
                  </a:lnTo>
                  <a:lnTo>
                    <a:pt x="408" y="990"/>
                  </a:lnTo>
                  <a:lnTo>
                    <a:pt x="432" y="994"/>
                  </a:lnTo>
                  <a:lnTo>
                    <a:pt x="456" y="996"/>
                  </a:lnTo>
                  <a:lnTo>
                    <a:pt x="482" y="998"/>
                  </a:lnTo>
                  <a:lnTo>
                    <a:pt x="506" y="1000"/>
                  </a:lnTo>
                  <a:lnTo>
                    <a:pt x="506" y="1000"/>
                  </a:lnTo>
                  <a:lnTo>
                    <a:pt x="532" y="998"/>
                  </a:lnTo>
                  <a:lnTo>
                    <a:pt x="558" y="996"/>
                  </a:lnTo>
                  <a:lnTo>
                    <a:pt x="582" y="994"/>
                  </a:lnTo>
                  <a:lnTo>
                    <a:pt x="606" y="990"/>
                  </a:lnTo>
                  <a:lnTo>
                    <a:pt x="630" y="984"/>
                  </a:lnTo>
                  <a:lnTo>
                    <a:pt x="654" y="978"/>
                  </a:lnTo>
                  <a:lnTo>
                    <a:pt x="698" y="960"/>
                  </a:lnTo>
                  <a:lnTo>
                    <a:pt x="742" y="940"/>
                  </a:lnTo>
                  <a:lnTo>
                    <a:pt x="782" y="916"/>
                  </a:lnTo>
                  <a:lnTo>
                    <a:pt x="820" y="888"/>
                  </a:lnTo>
                  <a:lnTo>
                    <a:pt x="854" y="856"/>
                  </a:lnTo>
                  <a:lnTo>
                    <a:pt x="886" y="820"/>
                  </a:lnTo>
                  <a:lnTo>
                    <a:pt x="916" y="782"/>
                  </a:lnTo>
                  <a:lnTo>
                    <a:pt x="940" y="742"/>
                  </a:lnTo>
                  <a:lnTo>
                    <a:pt x="960" y="698"/>
                  </a:lnTo>
                  <a:lnTo>
                    <a:pt x="978" y="654"/>
                  </a:lnTo>
                  <a:lnTo>
                    <a:pt x="984" y="630"/>
                  </a:lnTo>
                  <a:lnTo>
                    <a:pt x="990" y="606"/>
                  </a:lnTo>
                  <a:lnTo>
                    <a:pt x="994" y="582"/>
                  </a:lnTo>
                  <a:lnTo>
                    <a:pt x="996" y="558"/>
                  </a:lnTo>
                  <a:lnTo>
                    <a:pt x="998" y="532"/>
                  </a:lnTo>
                  <a:lnTo>
                    <a:pt x="1000" y="508"/>
                  </a:lnTo>
                  <a:lnTo>
                    <a:pt x="1000" y="508"/>
                  </a:lnTo>
                  <a:lnTo>
                    <a:pt x="998" y="482"/>
                  </a:lnTo>
                  <a:lnTo>
                    <a:pt x="996" y="456"/>
                  </a:lnTo>
                  <a:lnTo>
                    <a:pt x="994" y="432"/>
                  </a:lnTo>
                  <a:lnTo>
                    <a:pt x="990" y="408"/>
                  </a:lnTo>
                  <a:lnTo>
                    <a:pt x="984" y="384"/>
                  </a:lnTo>
                  <a:lnTo>
                    <a:pt x="978" y="360"/>
                  </a:lnTo>
                  <a:lnTo>
                    <a:pt x="960" y="316"/>
                  </a:lnTo>
                  <a:lnTo>
                    <a:pt x="940" y="272"/>
                  </a:lnTo>
                  <a:lnTo>
                    <a:pt x="916" y="232"/>
                  </a:lnTo>
                  <a:lnTo>
                    <a:pt x="886" y="194"/>
                  </a:lnTo>
                  <a:lnTo>
                    <a:pt x="854" y="158"/>
                  </a:lnTo>
                  <a:lnTo>
                    <a:pt x="820" y="126"/>
                  </a:lnTo>
                  <a:lnTo>
                    <a:pt x="782" y="98"/>
                  </a:lnTo>
                  <a:lnTo>
                    <a:pt x="742" y="74"/>
                  </a:lnTo>
                  <a:lnTo>
                    <a:pt x="698" y="54"/>
                  </a:lnTo>
                  <a:lnTo>
                    <a:pt x="654" y="36"/>
                  </a:lnTo>
                  <a:lnTo>
                    <a:pt x="630" y="30"/>
                  </a:lnTo>
                  <a:lnTo>
                    <a:pt x="606" y="24"/>
                  </a:lnTo>
                  <a:lnTo>
                    <a:pt x="582" y="20"/>
                  </a:lnTo>
                  <a:lnTo>
                    <a:pt x="558" y="18"/>
                  </a:lnTo>
                  <a:lnTo>
                    <a:pt x="532" y="16"/>
                  </a:lnTo>
                  <a:lnTo>
                    <a:pt x="506" y="14"/>
                  </a:lnTo>
                  <a:lnTo>
                    <a:pt x="506" y="14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1"/>
            <p:cNvSpPr>
              <a:spLocks noEditPoints="1"/>
            </p:cNvSpPr>
            <p:nvPr/>
          </p:nvSpPr>
          <p:spPr bwMode="auto">
            <a:xfrm>
              <a:off x="4024313" y="2341563"/>
              <a:ext cx="1606550" cy="1609725"/>
            </a:xfrm>
            <a:custGeom>
              <a:avLst/>
              <a:gdLst>
                <a:gd name="T0" fmla="*/ 558 w 1012"/>
                <a:gd name="T1" fmla="*/ 4 h 1014"/>
                <a:gd name="T2" fmla="*/ 656 w 1012"/>
                <a:gd name="T3" fmla="*/ 24 h 1014"/>
                <a:gd name="T4" fmla="*/ 748 w 1012"/>
                <a:gd name="T5" fmla="*/ 62 h 1014"/>
                <a:gd name="T6" fmla="*/ 896 w 1012"/>
                <a:gd name="T7" fmla="*/ 184 h 1014"/>
                <a:gd name="T8" fmla="*/ 972 w 1012"/>
                <a:gd name="T9" fmla="*/ 310 h 1014"/>
                <a:gd name="T10" fmla="*/ 1002 w 1012"/>
                <a:gd name="T11" fmla="*/ 404 h 1014"/>
                <a:gd name="T12" fmla="*/ 1012 w 1012"/>
                <a:gd name="T13" fmla="*/ 508 h 1014"/>
                <a:gd name="T14" fmla="*/ 1006 w 1012"/>
                <a:gd name="T15" fmla="*/ 584 h 1014"/>
                <a:gd name="T16" fmla="*/ 982 w 1012"/>
                <a:gd name="T17" fmla="*/ 682 h 1014"/>
                <a:gd name="T18" fmla="*/ 926 w 1012"/>
                <a:gd name="T19" fmla="*/ 790 h 1014"/>
                <a:gd name="T20" fmla="*/ 788 w 1012"/>
                <a:gd name="T21" fmla="*/ 928 h 1014"/>
                <a:gd name="T22" fmla="*/ 680 w 1012"/>
                <a:gd name="T23" fmla="*/ 982 h 1014"/>
                <a:gd name="T24" fmla="*/ 582 w 1012"/>
                <a:gd name="T25" fmla="*/ 1008 h 1014"/>
                <a:gd name="T26" fmla="*/ 506 w 1012"/>
                <a:gd name="T27" fmla="*/ 1014 h 1014"/>
                <a:gd name="T28" fmla="*/ 404 w 1012"/>
                <a:gd name="T29" fmla="*/ 1004 h 1014"/>
                <a:gd name="T30" fmla="*/ 308 w 1012"/>
                <a:gd name="T31" fmla="*/ 974 h 1014"/>
                <a:gd name="T32" fmla="*/ 184 w 1012"/>
                <a:gd name="T33" fmla="*/ 898 h 1014"/>
                <a:gd name="T34" fmla="*/ 60 w 1012"/>
                <a:gd name="T35" fmla="*/ 748 h 1014"/>
                <a:gd name="T36" fmla="*/ 22 w 1012"/>
                <a:gd name="T37" fmla="*/ 658 h 1014"/>
                <a:gd name="T38" fmla="*/ 2 w 1012"/>
                <a:gd name="T39" fmla="*/ 558 h 1014"/>
                <a:gd name="T40" fmla="*/ 0 w 1012"/>
                <a:gd name="T41" fmla="*/ 480 h 1014"/>
                <a:gd name="T42" fmla="*/ 16 w 1012"/>
                <a:gd name="T43" fmla="*/ 380 h 1014"/>
                <a:gd name="T44" fmla="*/ 50 w 1012"/>
                <a:gd name="T45" fmla="*/ 288 h 1014"/>
                <a:gd name="T46" fmla="*/ 148 w 1012"/>
                <a:gd name="T47" fmla="*/ 148 h 1014"/>
                <a:gd name="T48" fmla="*/ 286 w 1012"/>
                <a:gd name="T49" fmla="*/ 50 h 1014"/>
                <a:gd name="T50" fmla="*/ 380 w 1012"/>
                <a:gd name="T51" fmla="*/ 16 h 1014"/>
                <a:gd name="T52" fmla="*/ 480 w 1012"/>
                <a:gd name="T53" fmla="*/ 2 h 1014"/>
                <a:gd name="T54" fmla="*/ 506 w 1012"/>
                <a:gd name="T55" fmla="*/ 14 h 1014"/>
                <a:gd name="T56" fmla="*/ 406 w 1012"/>
                <a:gd name="T57" fmla="*/ 24 h 1014"/>
                <a:gd name="T58" fmla="*/ 270 w 1012"/>
                <a:gd name="T59" fmla="*/ 74 h 1014"/>
                <a:gd name="T60" fmla="*/ 126 w 1012"/>
                <a:gd name="T61" fmla="*/ 194 h 1014"/>
                <a:gd name="T62" fmla="*/ 36 w 1012"/>
                <a:gd name="T63" fmla="*/ 360 h 1014"/>
                <a:gd name="T64" fmla="*/ 16 w 1012"/>
                <a:gd name="T65" fmla="*/ 456 h 1014"/>
                <a:gd name="T66" fmla="*/ 14 w 1012"/>
                <a:gd name="T67" fmla="*/ 532 h 1014"/>
                <a:gd name="T68" fmla="*/ 28 w 1012"/>
                <a:gd name="T69" fmla="*/ 630 h 1014"/>
                <a:gd name="T70" fmla="*/ 98 w 1012"/>
                <a:gd name="T71" fmla="*/ 782 h 1014"/>
                <a:gd name="T72" fmla="*/ 230 w 1012"/>
                <a:gd name="T73" fmla="*/ 916 h 1014"/>
                <a:gd name="T74" fmla="*/ 382 w 1012"/>
                <a:gd name="T75" fmla="*/ 984 h 1014"/>
                <a:gd name="T76" fmla="*/ 480 w 1012"/>
                <a:gd name="T77" fmla="*/ 998 h 1014"/>
                <a:gd name="T78" fmla="*/ 556 w 1012"/>
                <a:gd name="T79" fmla="*/ 996 h 1014"/>
                <a:gd name="T80" fmla="*/ 652 w 1012"/>
                <a:gd name="T81" fmla="*/ 978 h 1014"/>
                <a:gd name="T82" fmla="*/ 820 w 1012"/>
                <a:gd name="T83" fmla="*/ 888 h 1014"/>
                <a:gd name="T84" fmla="*/ 938 w 1012"/>
                <a:gd name="T85" fmla="*/ 742 h 1014"/>
                <a:gd name="T86" fmla="*/ 988 w 1012"/>
                <a:gd name="T87" fmla="*/ 606 h 1014"/>
                <a:gd name="T88" fmla="*/ 998 w 1012"/>
                <a:gd name="T89" fmla="*/ 508 h 1014"/>
                <a:gd name="T90" fmla="*/ 992 w 1012"/>
                <a:gd name="T91" fmla="*/ 432 h 1014"/>
                <a:gd name="T92" fmla="*/ 960 w 1012"/>
                <a:gd name="T93" fmla="*/ 316 h 1014"/>
                <a:gd name="T94" fmla="*/ 854 w 1012"/>
                <a:gd name="T95" fmla="*/ 158 h 1014"/>
                <a:gd name="T96" fmla="*/ 698 w 1012"/>
                <a:gd name="T97" fmla="*/ 54 h 1014"/>
                <a:gd name="T98" fmla="*/ 580 w 1012"/>
                <a:gd name="T99" fmla="*/ 20 h 1014"/>
                <a:gd name="T100" fmla="*/ 506 w 1012"/>
                <a:gd name="T101" fmla="*/ 14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12" h="1014">
                  <a:moveTo>
                    <a:pt x="506" y="0"/>
                  </a:moveTo>
                  <a:lnTo>
                    <a:pt x="506" y="0"/>
                  </a:lnTo>
                  <a:lnTo>
                    <a:pt x="532" y="2"/>
                  </a:lnTo>
                  <a:lnTo>
                    <a:pt x="558" y="4"/>
                  </a:lnTo>
                  <a:lnTo>
                    <a:pt x="582" y="6"/>
                  </a:lnTo>
                  <a:lnTo>
                    <a:pt x="608" y="10"/>
                  </a:lnTo>
                  <a:lnTo>
                    <a:pt x="632" y="16"/>
                  </a:lnTo>
                  <a:lnTo>
                    <a:pt x="656" y="24"/>
                  </a:lnTo>
                  <a:lnTo>
                    <a:pt x="680" y="32"/>
                  </a:lnTo>
                  <a:lnTo>
                    <a:pt x="702" y="40"/>
                  </a:lnTo>
                  <a:lnTo>
                    <a:pt x="726" y="50"/>
                  </a:lnTo>
                  <a:lnTo>
                    <a:pt x="748" y="62"/>
                  </a:lnTo>
                  <a:lnTo>
                    <a:pt x="788" y="86"/>
                  </a:lnTo>
                  <a:lnTo>
                    <a:pt x="828" y="116"/>
                  </a:lnTo>
                  <a:lnTo>
                    <a:pt x="864" y="148"/>
                  </a:lnTo>
                  <a:lnTo>
                    <a:pt x="896" y="184"/>
                  </a:lnTo>
                  <a:lnTo>
                    <a:pt x="926" y="224"/>
                  </a:lnTo>
                  <a:lnTo>
                    <a:pt x="952" y="266"/>
                  </a:lnTo>
                  <a:lnTo>
                    <a:pt x="962" y="288"/>
                  </a:lnTo>
                  <a:lnTo>
                    <a:pt x="972" y="310"/>
                  </a:lnTo>
                  <a:lnTo>
                    <a:pt x="982" y="332"/>
                  </a:lnTo>
                  <a:lnTo>
                    <a:pt x="990" y="356"/>
                  </a:lnTo>
                  <a:lnTo>
                    <a:pt x="996" y="380"/>
                  </a:lnTo>
                  <a:lnTo>
                    <a:pt x="1002" y="404"/>
                  </a:lnTo>
                  <a:lnTo>
                    <a:pt x="1006" y="430"/>
                  </a:lnTo>
                  <a:lnTo>
                    <a:pt x="1010" y="456"/>
                  </a:lnTo>
                  <a:lnTo>
                    <a:pt x="1012" y="480"/>
                  </a:lnTo>
                  <a:lnTo>
                    <a:pt x="1012" y="508"/>
                  </a:lnTo>
                  <a:lnTo>
                    <a:pt x="1012" y="508"/>
                  </a:lnTo>
                  <a:lnTo>
                    <a:pt x="1012" y="534"/>
                  </a:lnTo>
                  <a:lnTo>
                    <a:pt x="1010" y="558"/>
                  </a:lnTo>
                  <a:lnTo>
                    <a:pt x="1006" y="584"/>
                  </a:lnTo>
                  <a:lnTo>
                    <a:pt x="1002" y="610"/>
                  </a:lnTo>
                  <a:lnTo>
                    <a:pt x="996" y="634"/>
                  </a:lnTo>
                  <a:lnTo>
                    <a:pt x="990" y="658"/>
                  </a:lnTo>
                  <a:lnTo>
                    <a:pt x="982" y="682"/>
                  </a:lnTo>
                  <a:lnTo>
                    <a:pt x="972" y="704"/>
                  </a:lnTo>
                  <a:lnTo>
                    <a:pt x="962" y="726"/>
                  </a:lnTo>
                  <a:lnTo>
                    <a:pt x="952" y="748"/>
                  </a:lnTo>
                  <a:lnTo>
                    <a:pt x="926" y="790"/>
                  </a:lnTo>
                  <a:lnTo>
                    <a:pt x="896" y="830"/>
                  </a:lnTo>
                  <a:lnTo>
                    <a:pt x="864" y="866"/>
                  </a:lnTo>
                  <a:lnTo>
                    <a:pt x="828" y="898"/>
                  </a:lnTo>
                  <a:lnTo>
                    <a:pt x="788" y="928"/>
                  </a:lnTo>
                  <a:lnTo>
                    <a:pt x="748" y="952"/>
                  </a:lnTo>
                  <a:lnTo>
                    <a:pt x="726" y="964"/>
                  </a:lnTo>
                  <a:lnTo>
                    <a:pt x="702" y="974"/>
                  </a:lnTo>
                  <a:lnTo>
                    <a:pt x="680" y="982"/>
                  </a:lnTo>
                  <a:lnTo>
                    <a:pt x="656" y="990"/>
                  </a:lnTo>
                  <a:lnTo>
                    <a:pt x="632" y="998"/>
                  </a:lnTo>
                  <a:lnTo>
                    <a:pt x="608" y="1004"/>
                  </a:lnTo>
                  <a:lnTo>
                    <a:pt x="582" y="1008"/>
                  </a:lnTo>
                  <a:lnTo>
                    <a:pt x="558" y="1010"/>
                  </a:lnTo>
                  <a:lnTo>
                    <a:pt x="532" y="1012"/>
                  </a:lnTo>
                  <a:lnTo>
                    <a:pt x="506" y="1014"/>
                  </a:lnTo>
                  <a:lnTo>
                    <a:pt x="506" y="1014"/>
                  </a:lnTo>
                  <a:lnTo>
                    <a:pt x="480" y="1012"/>
                  </a:lnTo>
                  <a:lnTo>
                    <a:pt x="454" y="1010"/>
                  </a:lnTo>
                  <a:lnTo>
                    <a:pt x="428" y="1008"/>
                  </a:lnTo>
                  <a:lnTo>
                    <a:pt x="404" y="1004"/>
                  </a:lnTo>
                  <a:lnTo>
                    <a:pt x="380" y="998"/>
                  </a:lnTo>
                  <a:lnTo>
                    <a:pt x="356" y="990"/>
                  </a:lnTo>
                  <a:lnTo>
                    <a:pt x="332" y="982"/>
                  </a:lnTo>
                  <a:lnTo>
                    <a:pt x="308" y="974"/>
                  </a:lnTo>
                  <a:lnTo>
                    <a:pt x="286" y="964"/>
                  </a:lnTo>
                  <a:lnTo>
                    <a:pt x="264" y="952"/>
                  </a:lnTo>
                  <a:lnTo>
                    <a:pt x="222" y="928"/>
                  </a:lnTo>
                  <a:lnTo>
                    <a:pt x="184" y="898"/>
                  </a:lnTo>
                  <a:lnTo>
                    <a:pt x="148" y="866"/>
                  </a:lnTo>
                  <a:lnTo>
                    <a:pt x="114" y="830"/>
                  </a:lnTo>
                  <a:lnTo>
                    <a:pt x="86" y="790"/>
                  </a:lnTo>
                  <a:lnTo>
                    <a:pt x="60" y="748"/>
                  </a:lnTo>
                  <a:lnTo>
                    <a:pt x="50" y="726"/>
                  </a:lnTo>
                  <a:lnTo>
                    <a:pt x="38" y="704"/>
                  </a:lnTo>
                  <a:lnTo>
                    <a:pt x="30" y="682"/>
                  </a:lnTo>
                  <a:lnTo>
                    <a:pt x="22" y="658"/>
                  </a:lnTo>
                  <a:lnTo>
                    <a:pt x="16" y="634"/>
                  </a:lnTo>
                  <a:lnTo>
                    <a:pt x="10" y="610"/>
                  </a:lnTo>
                  <a:lnTo>
                    <a:pt x="6" y="584"/>
                  </a:lnTo>
                  <a:lnTo>
                    <a:pt x="2" y="558"/>
                  </a:lnTo>
                  <a:lnTo>
                    <a:pt x="0" y="534"/>
                  </a:lnTo>
                  <a:lnTo>
                    <a:pt x="0" y="508"/>
                  </a:lnTo>
                  <a:lnTo>
                    <a:pt x="0" y="508"/>
                  </a:lnTo>
                  <a:lnTo>
                    <a:pt x="0" y="480"/>
                  </a:lnTo>
                  <a:lnTo>
                    <a:pt x="2" y="456"/>
                  </a:lnTo>
                  <a:lnTo>
                    <a:pt x="6" y="430"/>
                  </a:lnTo>
                  <a:lnTo>
                    <a:pt x="10" y="404"/>
                  </a:lnTo>
                  <a:lnTo>
                    <a:pt x="16" y="380"/>
                  </a:lnTo>
                  <a:lnTo>
                    <a:pt x="22" y="356"/>
                  </a:lnTo>
                  <a:lnTo>
                    <a:pt x="30" y="332"/>
                  </a:lnTo>
                  <a:lnTo>
                    <a:pt x="38" y="310"/>
                  </a:lnTo>
                  <a:lnTo>
                    <a:pt x="50" y="288"/>
                  </a:lnTo>
                  <a:lnTo>
                    <a:pt x="60" y="266"/>
                  </a:lnTo>
                  <a:lnTo>
                    <a:pt x="86" y="224"/>
                  </a:lnTo>
                  <a:lnTo>
                    <a:pt x="114" y="184"/>
                  </a:lnTo>
                  <a:lnTo>
                    <a:pt x="148" y="148"/>
                  </a:lnTo>
                  <a:lnTo>
                    <a:pt x="184" y="116"/>
                  </a:lnTo>
                  <a:lnTo>
                    <a:pt x="222" y="86"/>
                  </a:lnTo>
                  <a:lnTo>
                    <a:pt x="264" y="62"/>
                  </a:lnTo>
                  <a:lnTo>
                    <a:pt x="286" y="50"/>
                  </a:lnTo>
                  <a:lnTo>
                    <a:pt x="308" y="40"/>
                  </a:lnTo>
                  <a:lnTo>
                    <a:pt x="332" y="32"/>
                  </a:lnTo>
                  <a:lnTo>
                    <a:pt x="356" y="24"/>
                  </a:lnTo>
                  <a:lnTo>
                    <a:pt x="380" y="16"/>
                  </a:lnTo>
                  <a:lnTo>
                    <a:pt x="404" y="10"/>
                  </a:lnTo>
                  <a:lnTo>
                    <a:pt x="428" y="6"/>
                  </a:lnTo>
                  <a:lnTo>
                    <a:pt x="454" y="4"/>
                  </a:lnTo>
                  <a:lnTo>
                    <a:pt x="480" y="2"/>
                  </a:lnTo>
                  <a:lnTo>
                    <a:pt x="506" y="0"/>
                  </a:lnTo>
                  <a:lnTo>
                    <a:pt x="506" y="0"/>
                  </a:lnTo>
                  <a:close/>
                  <a:moveTo>
                    <a:pt x="506" y="14"/>
                  </a:moveTo>
                  <a:lnTo>
                    <a:pt x="506" y="14"/>
                  </a:lnTo>
                  <a:lnTo>
                    <a:pt x="480" y="16"/>
                  </a:lnTo>
                  <a:lnTo>
                    <a:pt x="456" y="18"/>
                  </a:lnTo>
                  <a:lnTo>
                    <a:pt x="430" y="20"/>
                  </a:lnTo>
                  <a:lnTo>
                    <a:pt x="406" y="24"/>
                  </a:lnTo>
                  <a:lnTo>
                    <a:pt x="382" y="30"/>
                  </a:lnTo>
                  <a:lnTo>
                    <a:pt x="360" y="36"/>
                  </a:lnTo>
                  <a:lnTo>
                    <a:pt x="314" y="54"/>
                  </a:lnTo>
                  <a:lnTo>
                    <a:pt x="270" y="74"/>
                  </a:lnTo>
                  <a:lnTo>
                    <a:pt x="230" y="98"/>
                  </a:lnTo>
                  <a:lnTo>
                    <a:pt x="192" y="126"/>
                  </a:lnTo>
                  <a:lnTo>
                    <a:pt x="158" y="158"/>
                  </a:lnTo>
                  <a:lnTo>
                    <a:pt x="126" y="194"/>
                  </a:lnTo>
                  <a:lnTo>
                    <a:pt x="98" y="232"/>
                  </a:lnTo>
                  <a:lnTo>
                    <a:pt x="72" y="272"/>
                  </a:lnTo>
                  <a:lnTo>
                    <a:pt x="52" y="316"/>
                  </a:lnTo>
                  <a:lnTo>
                    <a:pt x="36" y="360"/>
                  </a:lnTo>
                  <a:lnTo>
                    <a:pt x="28" y="384"/>
                  </a:lnTo>
                  <a:lnTo>
                    <a:pt x="24" y="408"/>
                  </a:lnTo>
                  <a:lnTo>
                    <a:pt x="18" y="432"/>
                  </a:lnTo>
                  <a:lnTo>
                    <a:pt x="16" y="456"/>
                  </a:lnTo>
                  <a:lnTo>
                    <a:pt x="14" y="482"/>
                  </a:lnTo>
                  <a:lnTo>
                    <a:pt x="14" y="508"/>
                  </a:lnTo>
                  <a:lnTo>
                    <a:pt x="14" y="508"/>
                  </a:lnTo>
                  <a:lnTo>
                    <a:pt x="14" y="532"/>
                  </a:lnTo>
                  <a:lnTo>
                    <a:pt x="16" y="558"/>
                  </a:lnTo>
                  <a:lnTo>
                    <a:pt x="18" y="582"/>
                  </a:lnTo>
                  <a:lnTo>
                    <a:pt x="24" y="606"/>
                  </a:lnTo>
                  <a:lnTo>
                    <a:pt x="28" y="630"/>
                  </a:lnTo>
                  <a:lnTo>
                    <a:pt x="36" y="654"/>
                  </a:lnTo>
                  <a:lnTo>
                    <a:pt x="52" y="698"/>
                  </a:lnTo>
                  <a:lnTo>
                    <a:pt x="72" y="742"/>
                  </a:lnTo>
                  <a:lnTo>
                    <a:pt x="98" y="782"/>
                  </a:lnTo>
                  <a:lnTo>
                    <a:pt x="126" y="820"/>
                  </a:lnTo>
                  <a:lnTo>
                    <a:pt x="158" y="856"/>
                  </a:lnTo>
                  <a:lnTo>
                    <a:pt x="192" y="888"/>
                  </a:lnTo>
                  <a:lnTo>
                    <a:pt x="230" y="916"/>
                  </a:lnTo>
                  <a:lnTo>
                    <a:pt x="270" y="940"/>
                  </a:lnTo>
                  <a:lnTo>
                    <a:pt x="314" y="960"/>
                  </a:lnTo>
                  <a:lnTo>
                    <a:pt x="360" y="978"/>
                  </a:lnTo>
                  <a:lnTo>
                    <a:pt x="382" y="984"/>
                  </a:lnTo>
                  <a:lnTo>
                    <a:pt x="406" y="990"/>
                  </a:lnTo>
                  <a:lnTo>
                    <a:pt x="430" y="994"/>
                  </a:lnTo>
                  <a:lnTo>
                    <a:pt x="456" y="996"/>
                  </a:lnTo>
                  <a:lnTo>
                    <a:pt x="480" y="998"/>
                  </a:lnTo>
                  <a:lnTo>
                    <a:pt x="506" y="1000"/>
                  </a:lnTo>
                  <a:lnTo>
                    <a:pt x="506" y="1000"/>
                  </a:lnTo>
                  <a:lnTo>
                    <a:pt x="532" y="998"/>
                  </a:lnTo>
                  <a:lnTo>
                    <a:pt x="556" y="996"/>
                  </a:lnTo>
                  <a:lnTo>
                    <a:pt x="580" y="994"/>
                  </a:lnTo>
                  <a:lnTo>
                    <a:pt x="604" y="990"/>
                  </a:lnTo>
                  <a:lnTo>
                    <a:pt x="628" y="984"/>
                  </a:lnTo>
                  <a:lnTo>
                    <a:pt x="652" y="978"/>
                  </a:lnTo>
                  <a:lnTo>
                    <a:pt x="698" y="960"/>
                  </a:lnTo>
                  <a:lnTo>
                    <a:pt x="740" y="940"/>
                  </a:lnTo>
                  <a:lnTo>
                    <a:pt x="782" y="916"/>
                  </a:lnTo>
                  <a:lnTo>
                    <a:pt x="820" y="888"/>
                  </a:lnTo>
                  <a:lnTo>
                    <a:pt x="854" y="856"/>
                  </a:lnTo>
                  <a:lnTo>
                    <a:pt x="886" y="820"/>
                  </a:lnTo>
                  <a:lnTo>
                    <a:pt x="914" y="782"/>
                  </a:lnTo>
                  <a:lnTo>
                    <a:pt x="938" y="742"/>
                  </a:lnTo>
                  <a:lnTo>
                    <a:pt x="960" y="698"/>
                  </a:lnTo>
                  <a:lnTo>
                    <a:pt x="976" y="654"/>
                  </a:lnTo>
                  <a:lnTo>
                    <a:pt x="982" y="630"/>
                  </a:lnTo>
                  <a:lnTo>
                    <a:pt x="988" y="606"/>
                  </a:lnTo>
                  <a:lnTo>
                    <a:pt x="992" y="582"/>
                  </a:lnTo>
                  <a:lnTo>
                    <a:pt x="996" y="558"/>
                  </a:lnTo>
                  <a:lnTo>
                    <a:pt x="998" y="532"/>
                  </a:lnTo>
                  <a:lnTo>
                    <a:pt x="998" y="508"/>
                  </a:lnTo>
                  <a:lnTo>
                    <a:pt x="998" y="508"/>
                  </a:lnTo>
                  <a:lnTo>
                    <a:pt x="998" y="482"/>
                  </a:lnTo>
                  <a:lnTo>
                    <a:pt x="996" y="456"/>
                  </a:lnTo>
                  <a:lnTo>
                    <a:pt x="992" y="432"/>
                  </a:lnTo>
                  <a:lnTo>
                    <a:pt x="988" y="408"/>
                  </a:lnTo>
                  <a:lnTo>
                    <a:pt x="982" y="384"/>
                  </a:lnTo>
                  <a:lnTo>
                    <a:pt x="976" y="360"/>
                  </a:lnTo>
                  <a:lnTo>
                    <a:pt x="960" y="316"/>
                  </a:lnTo>
                  <a:lnTo>
                    <a:pt x="938" y="272"/>
                  </a:lnTo>
                  <a:lnTo>
                    <a:pt x="914" y="232"/>
                  </a:lnTo>
                  <a:lnTo>
                    <a:pt x="886" y="194"/>
                  </a:lnTo>
                  <a:lnTo>
                    <a:pt x="854" y="158"/>
                  </a:lnTo>
                  <a:lnTo>
                    <a:pt x="820" y="126"/>
                  </a:lnTo>
                  <a:lnTo>
                    <a:pt x="782" y="98"/>
                  </a:lnTo>
                  <a:lnTo>
                    <a:pt x="740" y="74"/>
                  </a:lnTo>
                  <a:lnTo>
                    <a:pt x="698" y="54"/>
                  </a:lnTo>
                  <a:lnTo>
                    <a:pt x="652" y="36"/>
                  </a:lnTo>
                  <a:lnTo>
                    <a:pt x="628" y="30"/>
                  </a:lnTo>
                  <a:lnTo>
                    <a:pt x="604" y="24"/>
                  </a:lnTo>
                  <a:lnTo>
                    <a:pt x="580" y="20"/>
                  </a:lnTo>
                  <a:lnTo>
                    <a:pt x="556" y="18"/>
                  </a:lnTo>
                  <a:lnTo>
                    <a:pt x="532" y="16"/>
                  </a:lnTo>
                  <a:lnTo>
                    <a:pt x="506" y="14"/>
                  </a:lnTo>
                  <a:lnTo>
                    <a:pt x="506" y="14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2"/>
            <p:cNvSpPr>
              <a:spLocks noEditPoints="1"/>
            </p:cNvSpPr>
            <p:nvPr/>
          </p:nvSpPr>
          <p:spPr bwMode="auto">
            <a:xfrm>
              <a:off x="4973638" y="2341563"/>
              <a:ext cx="1609725" cy="1609725"/>
            </a:xfrm>
            <a:custGeom>
              <a:avLst/>
              <a:gdLst>
                <a:gd name="T0" fmla="*/ 558 w 1014"/>
                <a:gd name="T1" fmla="*/ 4 h 1014"/>
                <a:gd name="T2" fmla="*/ 658 w 1014"/>
                <a:gd name="T3" fmla="*/ 24 h 1014"/>
                <a:gd name="T4" fmla="*/ 748 w 1014"/>
                <a:gd name="T5" fmla="*/ 62 h 1014"/>
                <a:gd name="T6" fmla="*/ 898 w 1014"/>
                <a:gd name="T7" fmla="*/ 184 h 1014"/>
                <a:gd name="T8" fmla="*/ 974 w 1014"/>
                <a:gd name="T9" fmla="*/ 310 h 1014"/>
                <a:gd name="T10" fmla="*/ 1004 w 1014"/>
                <a:gd name="T11" fmla="*/ 404 h 1014"/>
                <a:gd name="T12" fmla="*/ 1014 w 1014"/>
                <a:gd name="T13" fmla="*/ 508 h 1014"/>
                <a:gd name="T14" fmla="*/ 1008 w 1014"/>
                <a:gd name="T15" fmla="*/ 584 h 1014"/>
                <a:gd name="T16" fmla="*/ 982 w 1014"/>
                <a:gd name="T17" fmla="*/ 682 h 1014"/>
                <a:gd name="T18" fmla="*/ 926 w 1014"/>
                <a:gd name="T19" fmla="*/ 790 h 1014"/>
                <a:gd name="T20" fmla="*/ 790 w 1014"/>
                <a:gd name="T21" fmla="*/ 928 h 1014"/>
                <a:gd name="T22" fmla="*/ 680 w 1014"/>
                <a:gd name="T23" fmla="*/ 982 h 1014"/>
                <a:gd name="T24" fmla="*/ 584 w 1014"/>
                <a:gd name="T25" fmla="*/ 1008 h 1014"/>
                <a:gd name="T26" fmla="*/ 506 w 1014"/>
                <a:gd name="T27" fmla="*/ 1014 h 1014"/>
                <a:gd name="T28" fmla="*/ 404 w 1014"/>
                <a:gd name="T29" fmla="*/ 1004 h 1014"/>
                <a:gd name="T30" fmla="*/ 310 w 1014"/>
                <a:gd name="T31" fmla="*/ 974 h 1014"/>
                <a:gd name="T32" fmla="*/ 184 w 1014"/>
                <a:gd name="T33" fmla="*/ 898 h 1014"/>
                <a:gd name="T34" fmla="*/ 62 w 1014"/>
                <a:gd name="T35" fmla="*/ 748 h 1014"/>
                <a:gd name="T36" fmla="*/ 22 w 1014"/>
                <a:gd name="T37" fmla="*/ 658 h 1014"/>
                <a:gd name="T38" fmla="*/ 2 w 1014"/>
                <a:gd name="T39" fmla="*/ 558 h 1014"/>
                <a:gd name="T40" fmla="*/ 0 w 1014"/>
                <a:gd name="T41" fmla="*/ 480 h 1014"/>
                <a:gd name="T42" fmla="*/ 16 w 1014"/>
                <a:gd name="T43" fmla="*/ 380 h 1014"/>
                <a:gd name="T44" fmla="*/ 50 w 1014"/>
                <a:gd name="T45" fmla="*/ 288 h 1014"/>
                <a:gd name="T46" fmla="*/ 148 w 1014"/>
                <a:gd name="T47" fmla="*/ 148 h 1014"/>
                <a:gd name="T48" fmla="*/ 288 w 1014"/>
                <a:gd name="T49" fmla="*/ 50 h 1014"/>
                <a:gd name="T50" fmla="*/ 380 w 1014"/>
                <a:gd name="T51" fmla="*/ 16 h 1014"/>
                <a:gd name="T52" fmla="*/ 480 w 1014"/>
                <a:gd name="T53" fmla="*/ 2 h 1014"/>
                <a:gd name="T54" fmla="*/ 506 w 1014"/>
                <a:gd name="T55" fmla="*/ 14 h 1014"/>
                <a:gd name="T56" fmla="*/ 408 w 1014"/>
                <a:gd name="T57" fmla="*/ 24 h 1014"/>
                <a:gd name="T58" fmla="*/ 272 w 1014"/>
                <a:gd name="T59" fmla="*/ 74 h 1014"/>
                <a:gd name="T60" fmla="*/ 126 w 1014"/>
                <a:gd name="T61" fmla="*/ 194 h 1014"/>
                <a:gd name="T62" fmla="*/ 36 w 1014"/>
                <a:gd name="T63" fmla="*/ 360 h 1014"/>
                <a:gd name="T64" fmla="*/ 16 w 1014"/>
                <a:gd name="T65" fmla="*/ 456 h 1014"/>
                <a:gd name="T66" fmla="*/ 14 w 1014"/>
                <a:gd name="T67" fmla="*/ 532 h 1014"/>
                <a:gd name="T68" fmla="*/ 30 w 1014"/>
                <a:gd name="T69" fmla="*/ 630 h 1014"/>
                <a:gd name="T70" fmla="*/ 98 w 1014"/>
                <a:gd name="T71" fmla="*/ 782 h 1014"/>
                <a:gd name="T72" fmla="*/ 232 w 1014"/>
                <a:gd name="T73" fmla="*/ 916 h 1014"/>
                <a:gd name="T74" fmla="*/ 384 w 1014"/>
                <a:gd name="T75" fmla="*/ 984 h 1014"/>
                <a:gd name="T76" fmla="*/ 482 w 1014"/>
                <a:gd name="T77" fmla="*/ 998 h 1014"/>
                <a:gd name="T78" fmla="*/ 558 w 1014"/>
                <a:gd name="T79" fmla="*/ 996 h 1014"/>
                <a:gd name="T80" fmla="*/ 654 w 1014"/>
                <a:gd name="T81" fmla="*/ 978 h 1014"/>
                <a:gd name="T82" fmla="*/ 820 w 1014"/>
                <a:gd name="T83" fmla="*/ 888 h 1014"/>
                <a:gd name="T84" fmla="*/ 940 w 1014"/>
                <a:gd name="T85" fmla="*/ 742 h 1014"/>
                <a:gd name="T86" fmla="*/ 990 w 1014"/>
                <a:gd name="T87" fmla="*/ 606 h 1014"/>
                <a:gd name="T88" fmla="*/ 1000 w 1014"/>
                <a:gd name="T89" fmla="*/ 508 h 1014"/>
                <a:gd name="T90" fmla="*/ 994 w 1014"/>
                <a:gd name="T91" fmla="*/ 432 h 1014"/>
                <a:gd name="T92" fmla="*/ 960 w 1014"/>
                <a:gd name="T93" fmla="*/ 316 h 1014"/>
                <a:gd name="T94" fmla="*/ 856 w 1014"/>
                <a:gd name="T95" fmla="*/ 158 h 1014"/>
                <a:gd name="T96" fmla="*/ 698 w 1014"/>
                <a:gd name="T97" fmla="*/ 54 h 1014"/>
                <a:gd name="T98" fmla="*/ 582 w 1014"/>
                <a:gd name="T99" fmla="*/ 20 h 1014"/>
                <a:gd name="T100" fmla="*/ 506 w 1014"/>
                <a:gd name="T101" fmla="*/ 14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14" h="1014">
                  <a:moveTo>
                    <a:pt x="506" y="0"/>
                  </a:moveTo>
                  <a:lnTo>
                    <a:pt x="506" y="0"/>
                  </a:lnTo>
                  <a:lnTo>
                    <a:pt x="532" y="2"/>
                  </a:lnTo>
                  <a:lnTo>
                    <a:pt x="558" y="4"/>
                  </a:lnTo>
                  <a:lnTo>
                    <a:pt x="584" y="6"/>
                  </a:lnTo>
                  <a:lnTo>
                    <a:pt x="608" y="10"/>
                  </a:lnTo>
                  <a:lnTo>
                    <a:pt x="634" y="16"/>
                  </a:lnTo>
                  <a:lnTo>
                    <a:pt x="658" y="24"/>
                  </a:lnTo>
                  <a:lnTo>
                    <a:pt x="680" y="32"/>
                  </a:lnTo>
                  <a:lnTo>
                    <a:pt x="704" y="40"/>
                  </a:lnTo>
                  <a:lnTo>
                    <a:pt x="726" y="50"/>
                  </a:lnTo>
                  <a:lnTo>
                    <a:pt x="748" y="62"/>
                  </a:lnTo>
                  <a:lnTo>
                    <a:pt x="790" y="86"/>
                  </a:lnTo>
                  <a:lnTo>
                    <a:pt x="830" y="116"/>
                  </a:lnTo>
                  <a:lnTo>
                    <a:pt x="864" y="148"/>
                  </a:lnTo>
                  <a:lnTo>
                    <a:pt x="898" y="184"/>
                  </a:lnTo>
                  <a:lnTo>
                    <a:pt x="926" y="224"/>
                  </a:lnTo>
                  <a:lnTo>
                    <a:pt x="952" y="266"/>
                  </a:lnTo>
                  <a:lnTo>
                    <a:pt x="964" y="288"/>
                  </a:lnTo>
                  <a:lnTo>
                    <a:pt x="974" y="310"/>
                  </a:lnTo>
                  <a:lnTo>
                    <a:pt x="982" y="332"/>
                  </a:lnTo>
                  <a:lnTo>
                    <a:pt x="990" y="356"/>
                  </a:lnTo>
                  <a:lnTo>
                    <a:pt x="998" y="380"/>
                  </a:lnTo>
                  <a:lnTo>
                    <a:pt x="1004" y="404"/>
                  </a:lnTo>
                  <a:lnTo>
                    <a:pt x="1008" y="430"/>
                  </a:lnTo>
                  <a:lnTo>
                    <a:pt x="1010" y="456"/>
                  </a:lnTo>
                  <a:lnTo>
                    <a:pt x="1012" y="480"/>
                  </a:lnTo>
                  <a:lnTo>
                    <a:pt x="1014" y="508"/>
                  </a:lnTo>
                  <a:lnTo>
                    <a:pt x="1014" y="508"/>
                  </a:lnTo>
                  <a:lnTo>
                    <a:pt x="1012" y="534"/>
                  </a:lnTo>
                  <a:lnTo>
                    <a:pt x="1010" y="558"/>
                  </a:lnTo>
                  <a:lnTo>
                    <a:pt x="1008" y="584"/>
                  </a:lnTo>
                  <a:lnTo>
                    <a:pt x="1004" y="610"/>
                  </a:lnTo>
                  <a:lnTo>
                    <a:pt x="998" y="634"/>
                  </a:lnTo>
                  <a:lnTo>
                    <a:pt x="990" y="658"/>
                  </a:lnTo>
                  <a:lnTo>
                    <a:pt x="982" y="682"/>
                  </a:lnTo>
                  <a:lnTo>
                    <a:pt x="974" y="704"/>
                  </a:lnTo>
                  <a:lnTo>
                    <a:pt x="964" y="726"/>
                  </a:lnTo>
                  <a:lnTo>
                    <a:pt x="952" y="748"/>
                  </a:lnTo>
                  <a:lnTo>
                    <a:pt x="926" y="790"/>
                  </a:lnTo>
                  <a:lnTo>
                    <a:pt x="898" y="830"/>
                  </a:lnTo>
                  <a:lnTo>
                    <a:pt x="864" y="866"/>
                  </a:lnTo>
                  <a:lnTo>
                    <a:pt x="830" y="898"/>
                  </a:lnTo>
                  <a:lnTo>
                    <a:pt x="790" y="928"/>
                  </a:lnTo>
                  <a:lnTo>
                    <a:pt x="748" y="952"/>
                  </a:lnTo>
                  <a:lnTo>
                    <a:pt x="726" y="964"/>
                  </a:lnTo>
                  <a:lnTo>
                    <a:pt x="704" y="974"/>
                  </a:lnTo>
                  <a:lnTo>
                    <a:pt x="680" y="982"/>
                  </a:lnTo>
                  <a:lnTo>
                    <a:pt x="658" y="990"/>
                  </a:lnTo>
                  <a:lnTo>
                    <a:pt x="634" y="998"/>
                  </a:lnTo>
                  <a:lnTo>
                    <a:pt x="608" y="1004"/>
                  </a:lnTo>
                  <a:lnTo>
                    <a:pt x="584" y="1008"/>
                  </a:lnTo>
                  <a:lnTo>
                    <a:pt x="558" y="1010"/>
                  </a:lnTo>
                  <a:lnTo>
                    <a:pt x="532" y="1012"/>
                  </a:lnTo>
                  <a:lnTo>
                    <a:pt x="506" y="1014"/>
                  </a:lnTo>
                  <a:lnTo>
                    <a:pt x="506" y="1014"/>
                  </a:lnTo>
                  <a:lnTo>
                    <a:pt x="480" y="1012"/>
                  </a:lnTo>
                  <a:lnTo>
                    <a:pt x="454" y="1010"/>
                  </a:lnTo>
                  <a:lnTo>
                    <a:pt x="430" y="1008"/>
                  </a:lnTo>
                  <a:lnTo>
                    <a:pt x="404" y="1004"/>
                  </a:lnTo>
                  <a:lnTo>
                    <a:pt x="380" y="998"/>
                  </a:lnTo>
                  <a:lnTo>
                    <a:pt x="356" y="990"/>
                  </a:lnTo>
                  <a:lnTo>
                    <a:pt x="332" y="982"/>
                  </a:lnTo>
                  <a:lnTo>
                    <a:pt x="310" y="974"/>
                  </a:lnTo>
                  <a:lnTo>
                    <a:pt x="288" y="964"/>
                  </a:lnTo>
                  <a:lnTo>
                    <a:pt x="266" y="952"/>
                  </a:lnTo>
                  <a:lnTo>
                    <a:pt x="224" y="928"/>
                  </a:lnTo>
                  <a:lnTo>
                    <a:pt x="184" y="898"/>
                  </a:lnTo>
                  <a:lnTo>
                    <a:pt x="148" y="866"/>
                  </a:lnTo>
                  <a:lnTo>
                    <a:pt x="116" y="830"/>
                  </a:lnTo>
                  <a:lnTo>
                    <a:pt x="86" y="790"/>
                  </a:lnTo>
                  <a:lnTo>
                    <a:pt x="62" y="748"/>
                  </a:lnTo>
                  <a:lnTo>
                    <a:pt x="50" y="726"/>
                  </a:lnTo>
                  <a:lnTo>
                    <a:pt x="40" y="704"/>
                  </a:lnTo>
                  <a:lnTo>
                    <a:pt x="30" y="682"/>
                  </a:lnTo>
                  <a:lnTo>
                    <a:pt x="22" y="658"/>
                  </a:lnTo>
                  <a:lnTo>
                    <a:pt x="16" y="634"/>
                  </a:lnTo>
                  <a:lnTo>
                    <a:pt x="10" y="610"/>
                  </a:lnTo>
                  <a:lnTo>
                    <a:pt x="6" y="584"/>
                  </a:lnTo>
                  <a:lnTo>
                    <a:pt x="2" y="558"/>
                  </a:lnTo>
                  <a:lnTo>
                    <a:pt x="0" y="534"/>
                  </a:lnTo>
                  <a:lnTo>
                    <a:pt x="0" y="508"/>
                  </a:lnTo>
                  <a:lnTo>
                    <a:pt x="0" y="508"/>
                  </a:lnTo>
                  <a:lnTo>
                    <a:pt x="0" y="480"/>
                  </a:lnTo>
                  <a:lnTo>
                    <a:pt x="2" y="456"/>
                  </a:lnTo>
                  <a:lnTo>
                    <a:pt x="6" y="430"/>
                  </a:lnTo>
                  <a:lnTo>
                    <a:pt x="10" y="404"/>
                  </a:lnTo>
                  <a:lnTo>
                    <a:pt x="16" y="380"/>
                  </a:lnTo>
                  <a:lnTo>
                    <a:pt x="22" y="356"/>
                  </a:lnTo>
                  <a:lnTo>
                    <a:pt x="30" y="332"/>
                  </a:lnTo>
                  <a:lnTo>
                    <a:pt x="40" y="310"/>
                  </a:lnTo>
                  <a:lnTo>
                    <a:pt x="50" y="288"/>
                  </a:lnTo>
                  <a:lnTo>
                    <a:pt x="62" y="266"/>
                  </a:lnTo>
                  <a:lnTo>
                    <a:pt x="86" y="224"/>
                  </a:lnTo>
                  <a:lnTo>
                    <a:pt x="116" y="184"/>
                  </a:lnTo>
                  <a:lnTo>
                    <a:pt x="148" y="148"/>
                  </a:lnTo>
                  <a:lnTo>
                    <a:pt x="184" y="116"/>
                  </a:lnTo>
                  <a:lnTo>
                    <a:pt x="224" y="86"/>
                  </a:lnTo>
                  <a:lnTo>
                    <a:pt x="266" y="62"/>
                  </a:lnTo>
                  <a:lnTo>
                    <a:pt x="288" y="50"/>
                  </a:lnTo>
                  <a:lnTo>
                    <a:pt x="310" y="40"/>
                  </a:lnTo>
                  <a:lnTo>
                    <a:pt x="332" y="32"/>
                  </a:lnTo>
                  <a:lnTo>
                    <a:pt x="356" y="24"/>
                  </a:lnTo>
                  <a:lnTo>
                    <a:pt x="380" y="16"/>
                  </a:lnTo>
                  <a:lnTo>
                    <a:pt x="404" y="10"/>
                  </a:lnTo>
                  <a:lnTo>
                    <a:pt x="430" y="6"/>
                  </a:lnTo>
                  <a:lnTo>
                    <a:pt x="454" y="4"/>
                  </a:lnTo>
                  <a:lnTo>
                    <a:pt x="480" y="2"/>
                  </a:lnTo>
                  <a:lnTo>
                    <a:pt x="506" y="0"/>
                  </a:lnTo>
                  <a:lnTo>
                    <a:pt x="506" y="0"/>
                  </a:lnTo>
                  <a:close/>
                  <a:moveTo>
                    <a:pt x="506" y="14"/>
                  </a:moveTo>
                  <a:lnTo>
                    <a:pt x="506" y="14"/>
                  </a:lnTo>
                  <a:lnTo>
                    <a:pt x="482" y="16"/>
                  </a:lnTo>
                  <a:lnTo>
                    <a:pt x="456" y="18"/>
                  </a:lnTo>
                  <a:lnTo>
                    <a:pt x="432" y="20"/>
                  </a:lnTo>
                  <a:lnTo>
                    <a:pt x="408" y="24"/>
                  </a:lnTo>
                  <a:lnTo>
                    <a:pt x="384" y="30"/>
                  </a:lnTo>
                  <a:lnTo>
                    <a:pt x="360" y="36"/>
                  </a:lnTo>
                  <a:lnTo>
                    <a:pt x="316" y="54"/>
                  </a:lnTo>
                  <a:lnTo>
                    <a:pt x="272" y="74"/>
                  </a:lnTo>
                  <a:lnTo>
                    <a:pt x="232" y="98"/>
                  </a:lnTo>
                  <a:lnTo>
                    <a:pt x="194" y="126"/>
                  </a:lnTo>
                  <a:lnTo>
                    <a:pt x="158" y="158"/>
                  </a:lnTo>
                  <a:lnTo>
                    <a:pt x="126" y="194"/>
                  </a:lnTo>
                  <a:lnTo>
                    <a:pt x="98" y="232"/>
                  </a:lnTo>
                  <a:lnTo>
                    <a:pt x="74" y="272"/>
                  </a:lnTo>
                  <a:lnTo>
                    <a:pt x="52" y="316"/>
                  </a:lnTo>
                  <a:lnTo>
                    <a:pt x="36" y="360"/>
                  </a:lnTo>
                  <a:lnTo>
                    <a:pt x="30" y="384"/>
                  </a:lnTo>
                  <a:lnTo>
                    <a:pt x="24" y="408"/>
                  </a:lnTo>
                  <a:lnTo>
                    <a:pt x="20" y="432"/>
                  </a:lnTo>
                  <a:lnTo>
                    <a:pt x="16" y="456"/>
                  </a:lnTo>
                  <a:lnTo>
                    <a:pt x="14" y="482"/>
                  </a:lnTo>
                  <a:lnTo>
                    <a:pt x="14" y="508"/>
                  </a:lnTo>
                  <a:lnTo>
                    <a:pt x="14" y="508"/>
                  </a:lnTo>
                  <a:lnTo>
                    <a:pt x="14" y="532"/>
                  </a:lnTo>
                  <a:lnTo>
                    <a:pt x="16" y="558"/>
                  </a:lnTo>
                  <a:lnTo>
                    <a:pt x="20" y="582"/>
                  </a:lnTo>
                  <a:lnTo>
                    <a:pt x="24" y="606"/>
                  </a:lnTo>
                  <a:lnTo>
                    <a:pt x="30" y="630"/>
                  </a:lnTo>
                  <a:lnTo>
                    <a:pt x="36" y="654"/>
                  </a:lnTo>
                  <a:lnTo>
                    <a:pt x="52" y="698"/>
                  </a:lnTo>
                  <a:lnTo>
                    <a:pt x="74" y="742"/>
                  </a:lnTo>
                  <a:lnTo>
                    <a:pt x="98" y="782"/>
                  </a:lnTo>
                  <a:lnTo>
                    <a:pt x="126" y="820"/>
                  </a:lnTo>
                  <a:lnTo>
                    <a:pt x="158" y="856"/>
                  </a:lnTo>
                  <a:lnTo>
                    <a:pt x="194" y="888"/>
                  </a:lnTo>
                  <a:lnTo>
                    <a:pt x="232" y="916"/>
                  </a:lnTo>
                  <a:lnTo>
                    <a:pt x="272" y="940"/>
                  </a:lnTo>
                  <a:lnTo>
                    <a:pt x="316" y="960"/>
                  </a:lnTo>
                  <a:lnTo>
                    <a:pt x="360" y="978"/>
                  </a:lnTo>
                  <a:lnTo>
                    <a:pt x="384" y="984"/>
                  </a:lnTo>
                  <a:lnTo>
                    <a:pt x="408" y="990"/>
                  </a:lnTo>
                  <a:lnTo>
                    <a:pt x="432" y="994"/>
                  </a:lnTo>
                  <a:lnTo>
                    <a:pt x="456" y="996"/>
                  </a:lnTo>
                  <a:lnTo>
                    <a:pt x="482" y="998"/>
                  </a:lnTo>
                  <a:lnTo>
                    <a:pt x="506" y="1000"/>
                  </a:lnTo>
                  <a:lnTo>
                    <a:pt x="506" y="1000"/>
                  </a:lnTo>
                  <a:lnTo>
                    <a:pt x="532" y="998"/>
                  </a:lnTo>
                  <a:lnTo>
                    <a:pt x="558" y="996"/>
                  </a:lnTo>
                  <a:lnTo>
                    <a:pt x="582" y="994"/>
                  </a:lnTo>
                  <a:lnTo>
                    <a:pt x="606" y="990"/>
                  </a:lnTo>
                  <a:lnTo>
                    <a:pt x="630" y="984"/>
                  </a:lnTo>
                  <a:lnTo>
                    <a:pt x="654" y="978"/>
                  </a:lnTo>
                  <a:lnTo>
                    <a:pt x="698" y="960"/>
                  </a:lnTo>
                  <a:lnTo>
                    <a:pt x="742" y="940"/>
                  </a:lnTo>
                  <a:lnTo>
                    <a:pt x="782" y="916"/>
                  </a:lnTo>
                  <a:lnTo>
                    <a:pt x="820" y="888"/>
                  </a:lnTo>
                  <a:lnTo>
                    <a:pt x="856" y="856"/>
                  </a:lnTo>
                  <a:lnTo>
                    <a:pt x="886" y="820"/>
                  </a:lnTo>
                  <a:lnTo>
                    <a:pt x="916" y="782"/>
                  </a:lnTo>
                  <a:lnTo>
                    <a:pt x="940" y="742"/>
                  </a:lnTo>
                  <a:lnTo>
                    <a:pt x="960" y="698"/>
                  </a:lnTo>
                  <a:lnTo>
                    <a:pt x="978" y="654"/>
                  </a:lnTo>
                  <a:lnTo>
                    <a:pt x="984" y="630"/>
                  </a:lnTo>
                  <a:lnTo>
                    <a:pt x="990" y="606"/>
                  </a:lnTo>
                  <a:lnTo>
                    <a:pt x="994" y="582"/>
                  </a:lnTo>
                  <a:lnTo>
                    <a:pt x="996" y="558"/>
                  </a:lnTo>
                  <a:lnTo>
                    <a:pt x="998" y="532"/>
                  </a:lnTo>
                  <a:lnTo>
                    <a:pt x="1000" y="508"/>
                  </a:lnTo>
                  <a:lnTo>
                    <a:pt x="1000" y="508"/>
                  </a:lnTo>
                  <a:lnTo>
                    <a:pt x="998" y="482"/>
                  </a:lnTo>
                  <a:lnTo>
                    <a:pt x="996" y="456"/>
                  </a:lnTo>
                  <a:lnTo>
                    <a:pt x="994" y="432"/>
                  </a:lnTo>
                  <a:lnTo>
                    <a:pt x="990" y="408"/>
                  </a:lnTo>
                  <a:lnTo>
                    <a:pt x="984" y="384"/>
                  </a:lnTo>
                  <a:lnTo>
                    <a:pt x="978" y="360"/>
                  </a:lnTo>
                  <a:lnTo>
                    <a:pt x="960" y="316"/>
                  </a:lnTo>
                  <a:lnTo>
                    <a:pt x="940" y="272"/>
                  </a:lnTo>
                  <a:lnTo>
                    <a:pt x="916" y="232"/>
                  </a:lnTo>
                  <a:lnTo>
                    <a:pt x="886" y="194"/>
                  </a:lnTo>
                  <a:lnTo>
                    <a:pt x="856" y="158"/>
                  </a:lnTo>
                  <a:lnTo>
                    <a:pt x="820" y="126"/>
                  </a:lnTo>
                  <a:lnTo>
                    <a:pt x="782" y="98"/>
                  </a:lnTo>
                  <a:lnTo>
                    <a:pt x="742" y="74"/>
                  </a:lnTo>
                  <a:lnTo>
                    <a:pt x="698" y="54"/>
                  </a:lnTo>
                  <a:lnTo>
                    <a:pt x="654" y="36"/>
                  </a:lnTo>
                  <a:lnTo>
                    <a:pt x="630" y="30"/>
                  </a:lnTo>
                  <a:lnTo>
                    <a:pt x="606" y="24"/>
                  </a:lnTo>
                  <a:lnTo>
                    <a:pt x="582" y="20"/>
                  </a:lnTo>
                  <a:lnTo>
                    <a:pt x="558" y="18"/>
                  </a:lnTo>
                  <a:lnTo>
                    <a:pt x="532" y="16"/>
                  </a:lnTo>
                  <a:lnTo>
                    <a:pt x="506" y="14"/>
                  </a:lnTo>
                  <a:lnTo>
                    <a:pt x="506" y="14"/>
                  </a:lnTo>
                  <a:close/>
                </a:path>
              </a:pathLst>
            </a:custGeom>
            <a:solidFill>
              <a:srgbClr val="515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3"/>
            <p:cNvSpPr>
              <a:spLocks noEditPoints="1"/>
            </p:cNvSpPr>
            <p:nvPr/>
          </p:nvSpPr>
          <p:spPr bwMode="auto">
            <a:xfrm>
              <a:off x="5926138" y="2341563"/>
              <a:ext cx="1606550" cy="1609725"/>
            </a:xfrm>
            <a:custGeom>
              <a:avLst/>
              <a:gdLst>
                <a:gd name="T0" fmla="*/ 558 w 1012"/>
                <a:gd name="T1" fmla="*/ 4 h 1014"/>
                <a:gd name="T2" fmla="*/ 656 w 1012"/>
                <a:gd name="T3" fmla="*/ 24 h 1014"/>
                <a:gd name="T4" fmla="*/ 748 w 1012"/>
                <a:gd name="T5" fmla="*/ 62 h 1014"/>
                <a:gd name="T6" fmla="*/ 896 w 1012"/>
                <a:gd name="T7" fmla="*/ 184 h 1014"/>
                <a:gd name="T8" fmla="*/ 972 w 1012"/>
                <a:gd name="T9" fmla="*/ 310 h 1014"/>
                <a:gd name="T10" fmla="*/ 1002 w 1012"/>
                <a:gd name="T11" fmla="*/ 404 h 1014"/>
                <a:gd name="T12" fmla="*/ 1012 w 1012"/>
                <a:gd name="T13" fmla="*/ 508 h 1014"/>
                <a:gd name="T14" fmla="*/ 1006 w 1012"/>
                <a:gd name="T15" fmla="*/ 584 h 1014"/>
                <a:gd name="T16" fmla="*/ 982 w 1012"/>
                <a:gd name="T17" fmla="*/ 682 h 1014"/>
                <a:gd name="T18" fmla="*/ 926 w 1012"/>
                <a:gd name="T19" fmla="*/ 790 h 1014"/>
                <a:gd name="T20" fmla="*/ 790 w 1012"/>
                <a:gd name="T21" fmla="*/ 928 h 1014"/>
                <a:gd name="T22" fmla="*/ 680 w 1012"/>
                <a:gd name="T23" fmla="*/ 982 h 1014"/>
                <a:gd name="T24" fmla="*/ 582 w 1012"/>
                <a:gd name="T25" fmla="*/ 1008 h 1014"/>
                <a:gd name="T26" fmla="*/ 506 w 1012"/>
                <a:gd name="T27" fmla="*/ 1014 h 1014"/>
                <a:gd name="T28" fmla="*/ 404 w 1012"/>
                <a:gd name="T29" fmla="*/ 1004 h 1014"/>
                <a:gd name="T30" fmla="*/ 308 w 1012"/>
                <a:gd name="T31" fmla="*/ 974 h 1014"/>
                <a:gd name="T32" fmla="*/ 184 w 1012"/>
                <a:gd name="T33" fmla="*/ 898 h 1014"/>
                <a:gd name="T34" fmla="*/ 60 w 1012"/>
                <a:gd name="T35" fmla="*/ 748 h 1014"/>
                <a:gd name="T36" fmla="*/ 22 w 1012"/>
                <a:gd name="T37" fmla="*/ 658 h 1014"/>
                <a:gd name="T38" fmla="*/ 2 w 1012"/>
                <a:gd name="T39" fmla="*/ 558 h 1014"/>
                <a:gd name="T40" fmla="*/ 0 w 1012"/>
                <a:gd name="T41" fmla="*/ 480 h 1014"/>
                <a:gd name="T42" fmla="*/ 16 w 1012"/>
                <a:gd name="T43" fmla="*/ 380 h 1014"/>
                <a:gd name="T44" fmla="*/ 50 w 1012"/>
                <a:gd name="T45" fmla="*/ 288 h 1014"/>
                <a:gd name="T46" fmla="*/ 148 w 1012"/>
                <a:gd name="T47" fmla="*/ 148 h 1014"/>
                <a:gd name="T48" fmla="*/ 286 w 1012"/>
                <a:gd name="T49" fmla="*/ 50 h 1014"/>
                <a:gd name="T50" fmla="*/ 380 w 1012"/>
                <a:gd name="T51" fmla="*/ 16 h 1014"/>
                <a:gd name="T52" fmla="*/ 480 w 1012"/>
                <a:gd name="T53" fmla="*/ 2 h 1014"/>
                <a:gd name="T54" fmla="*/ 506 w 1012"/>
                <a:gd name="T55" fmla="*/ 14 h 1014"/>
                <a:gd name="T56" fmla="*/ 406 w 1012"/>
                <a:gd name="T57" fmla="*/ 24 h 1014"/>
                <a:gd name="T58" fmla="*/ 272 w 1012"/>
                <a:gd name="T59" fmla="*/ 74 h 1014"/>
                <a:gd name="T60" fmla="*/ 126 w 1012"/>
                <a:gd name="T61" fmla="*/ 194 h 1014"/>
                <a:gd name="T62" fmla="*/ 36 w 1012"/>
                <a:gd name="T63" fmla="*/ 360 h 1014"/>
                <a:gd name="T64" fmla="*/ 16 w 1012"/>
                <a:gd name="T65" fmla="*/ 456 h 1014"/>
                <a:gd name="T66" fmla="*/ 14 w 1012"/>
                <a:gd name="T67" fmla="*/ 532 h 1014"/>
                <a:gd name="T68" fmla="*/ 28 w 1012"/>
                <a:gd name="T69" fmla="*/ 630 h 1014"/>
                <a:gd name="T70" fmla="*/ 98 w 1012"/>
                <a:gd name="T71" fmla="*/ 782 h 1014"/>
                <a:gd name="T72" fmla="*/ 230 w 1012"/>
                <a:gd name="T73" fmla="*/ 916 h 1014"/>
                <a:gd name="T74" fmla="*/ 382 w 1012"/>
                <a:gd name="T75" fmla="*/ 984 h 1014"/>
                <a:gd name="T76" fmla="*/ 480 w 1012"/>
                <a:gd name="T77" fmla="*/ 998 h 1014"/>
                <a:gd name="T78" fmla="*/ 556 w 1012"/>
                <a:gd name="T79" fmla="*/ 996 h 1014"/>
                <a:gd name="T80" fmla="*/ 652 w 1012"/>
                <a:gd name="T81" fmla="*/ 978 h 1014"/>
                <a:gd name="T82" fmla="*/ 820 w 1012"/>
                <a:gd name="T83" fmla="*/ 888 h 1014"/>
                <a:gd name="T84" fmla="*/ 938 w 1012"/>
                <a:gd name="T85" fmla="*/ 742 h 1014"/>
                <a:gd name="T86" fmla="*/ 988 w 1012"/>
                <a:gd name="T87" fmla="*/ 606 h 1014"/>
                <a:gd name="T88" fmla="*/ 998 w 1012"/>
                <a:gd name="T89" fmla="*/ 508 h 1014"/>
                <a:gd name="T90" fmla="*/ 992 w 1012"/>
                <a:gd name="T91" fmla="*/ 432 h 1014"/>
                <a:gd name="T92" fmla="*/ 960 w 1012"/>
                <a:gd name="T93" fmla="*/ 316 h 1014"/>
                <a:gd name="T94" fmla="*/ 854 w 1012"/>
                <a:gd name="T95" fmla="*/ 158 h 1014"/>
                <a:gd name="T96" fmla="*/ 698 w 1012"/>
                <a:gd name="T97" fmla="*/ 54 h 1014"/>
                <a:gd name="T98" fmla="*/ 580 w 1012"/>
                <a:gd name="T99" fmla="*/ 20 h 1014"/>
                <a:gd name="T100" fmla="*/ 506 w 1012"/>
                <a:gd name="T101" fmla="*/ 14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12" h="1014">
                  <a:moveTo>
                    <a:pt x="506" y="0"/>
                  </a:moveTo>
                  <a:lnTo>
                    <a:pt x="506" y="0"/>
                  </a:lnTo>
                  <a:lnTo>
                    <a:pt x="532" y="2"/>
                  </a:lnTo>
                  <a:lnTo>
                    <a:pt x="558" y="4"/>
                  </a:lnTo>
                  <a:lnTo>
                    <a:pt x="582" y="6"/>
                  </a:lnTo>
                  <a:lnTo>
                    <a:pt x="608" y="10"/>
                  </a:lnTo>
                  <a:lnTo>
                    <a:pt x="632" y="16"/>
                  </a:lnTo>
                  <a:lnTo>
                    <a:pt x="656" y="24"/>
                  </a:lnTo>
                  <a:lnTo>
                    <a:pt x="680" y="32"/>
                  </a:lnTo>
                  <a:lnTo>
                    <a:pt x="704" y="40"/>
                  </a:lnTo>
                  <a:lnTo>
                    <a:pt x="726" y="50"/>
                  </a:lnTo>
                  <a:lnTo>
                    <a:pt x="748" y="62"/>
                  </a:lnTo>
                  <a:lnTo>
                    <a:pt x="790" y="86"/>
                  </a:lnTo>
                  <a:lnTo>
                    <a:pt x="828" y="116"/>
                  </a:lnTo>
                  <a:lnTo>
                    <a:pt x="864" y="148"/>
                  </a:lnTo>
                  <a:lnTo>
                    <a:pt x="896" y="184"/>
                  </a:lnTo>
                  <a:lnTo>
                    <a:pt x="926" y="224"/>
                  </a:lnTo>
                  <a:lnTo>
                    <a:pt x="952" y="266"/>
                  </a:lnTo>
                  <a:lnTo>
                    <a:pt x="962" y="288"/>
                  </a:lnTo>
                  <a:lnTo>
                    <a:pt x="972" y="310"/>
                  </a:lnTo>
                  <a:lnTo>
                    <a:pt x="982" y="332"/>
                  </a:lnTo>
                  <a:lnTo>
                    <a:pt x="990" y="356"/>
                  </a:lnTo>
                  <a:lnTo>
                    <a:pt x="996" y="380"/>
                  </a:lnTo>
                  <a:lnTo>
                    <a:pt x="1002" y="404"/>
                  </a:lnTo>
                  <a:lnTo>
                    <a:pt x="1006" y="430"/>
                  </a:lnTo>
                  <a:lnTo>
                    <a:pt x="1010" y="456"/>
                  </a:lnTo>
                  <a:lnTo>
                    <a:pt x="1012" y="480"/>
                  </a:lnTo>
                  <a:lnTo>
                    <a:pt x="1012" y="508"/>
                  </a:lnTo>
                  <a:lnTo>
                    <a:pt x="1012" y="508"/>
                  </a:lnTo>
                  <a:lnTo>
                    <a:pt x="1012" y="534"/>
                  </a:lnTo>
                  <a:lnTo>
                    <a:pt x="1010" y="558"/>
                  </a:lnTo>
                  <a:lnTo>
                    <a:pt x="1006" y="584"/>
                  </a:lnTo>
                  <a:lnTo>
                    <a:pt x="1002" y="610"/>
                  </a:lnTo>
                  <a:lnTo>
                    <a:pt x="996" y="634"/>
                  </a:lnTo>
                  <a:lnTo>
                    <a:pt x="990" y="658"/>
                  </a:lnTo>
                  <a:lnTo>
                    <a:pt x="982" y="682"/>
                  </a:lnTo>
                  <a:lnTo>
                    <a:pt x="972" y="704"/>
                  </a:lnTo>
                  <a:lnTo>
                    <a:pt x="962" y="726"/>
                  </a:lnTo>
                  <a:lnTo>
                    <a:pt x="952" y="748"/>
                  </a:lnTo>
                  <a:lnTo>
                    <a:pt x="926" y="790"/>
                  </a:lnTo>
                  <a:lnTo>
                    <a:pt x="896" y="830"/>
                  </a:lnTo>
                  <a:lnTo>
                    <a:pt x="864" y="866"/>
                  </a:lnTo>
                  <a:lnTo>
                    <a:pt x="828" y="898"/>
                  </a:lnTo>
                  <a:lnTo>
                    <a:pt x="790" y="928"/>
                  </a:lnTo>
                  <a:lnTo>
                    <a:pt x="748" y="952"/>
                  </a:lnTo>
                  <a:lnTo>
                    <a:pt x="726" y="964"/>
                  </a:lnTo>
                  <a:lnTo>
                    <a:pt x="704" y="974"/>
                  </a:lnTo>
                  <a:lnTo>
                    <a:pt x="680" y="982"/>
                  </a:lnTo>
                  <a:lnTo>
                    <a:pt x="656" y="990"/>
                  </a:lnTo>
                  <a:lnTo>
                    <a:pt x="632" y="998"/>
                  </a:lnTo>
                  <a:lnTo>
                    <a:pt x="608" y="1004"/>
                  </a:lnTo>
                  <a:lnTo>
                    <a:pt x="582" y="1008"/>
                  </a:lnTo>
                  <a:lnTo>
                    <a:pt x="558" y="1010"/>
                  </a:lnTo>
                  <a:lnTo>
                    <a:pt x="532" y="1012"/>
                  </a:lnTo>
                  <a:lnTo>
                    <a:pt x="506" y="1014"/>
                  </a:lnTo>
                  <a:lnTo>
                    <a:pt x="506" y="1014"/>
                  </a:lnTo>
                  <a:lnTo>
                    <a:pt x="480" y="1012"/>
                  </a:lnTo>
                  <a:lnTo>
                    <a:pt x="454" y="1010"/>
                  </a:lnTo>
                  <a:lnTo>
                    <a:pt x="428" y="1008"/>
                  </a:lnTo>
                  <a:lnTo>
                    <a:pt x="404" y="1004"/>
                  </a:lnTo>
                  <a:lnTo>
                    <a:pt x="380" y="998"/>
                  </a:lnTo>
                  <a:lnTo>
                    <a:pt x="356" y="990"/>
                  </a:lnTo>
                  <a:lnTo>
                    <a:pt x="332" y="982"/>
                  </a:lnTo>
                  <a:lnTo>
                    <a:pt x="308" y="974"/>
                  </a:lnTo>
                  <a:lnTo>
                    <a:pt x="286" y="964"/>
                  </a:lnTo>
                  <a:lnTo>
                    <a:pt x="264" y="952"/>
                  </a:lnTo>
                  <a:lnTo>
                    <a:pt x="222" y="928"/>
                  </a:lnTo>
                  <a:lnTo>
                    <a:pt x="184" y="898"/>
                  </a:lnTo>
                  <a:lnTo>
                    <a:pt x="148" y="866"/>
                  </a:lnTo>
                  <a:lnTo>
                    <a:pt x="114" y="830"/>
                  </a:lnTo>
                  <a:lnTo>
                    <a:pt x="86" y="790"/>
                  </a:lnTo>
                  <a:lnTo>
                    <a:pt x="60" y="748"/>
                  </a:lnTo>
                  <a:lnTo>
                    <a:pt x="50" y="726"/>
                  </a:lnTo>
                  <a:lnTo>
                    <a:pt x="40" y="704"/>
                  </a:lnTo>
                  <a:lnTo>
                    <a:pt x="30" y="682"/>
                  </a:lnTo>
                  <a:lnTo>
                    <a:pt x="22" y="658"/>
                  </a:lnTo>
                  <a:lnTo>
                    <a:pt x="16" y="634"/>
                  </a:lnTo>
                  <a:lnTo>
                    <a:pt x="10" y="610"/>
                  </a:lnTo>
                  <a:lnTo>
                    <a:pt x="6" y="584"/>
                  </a:lnTo>
                  <a:lnTo>
                    <a:pt x="2" y="558"/>
                  </a:lnTo>
                  <a:lnTo>
                    <a:pt x="0" y="534"/>
                  </a:lnTo>
                  <a:lnTo>
                    <a:pt x="0" y="508"/>
                  </a:lnTo>
                  <a:lnTo>
                    <a:pt x="0" y="508"/>
                  </a:lnTo>
                  <a:lnTo>
                    <a:pt x="0" y="480"/>
                  </a:lnTo>
                  <a:lnTo>
                    <a:pt x="2" y="456"/>
                  </a:lnTo>
                  <a:lnTo>
                    <a:pt x="6" y="430"/>
                  </a:lnTo>
                  <a:lnTo>
                    <a:pt x="10" y="404"/>
                  </a:lnTo>
                  <a:lnTo>
                    <a:pt x="16" y="380"/>
                  </a:lnTo>
                  <a:lnTo>
                    <a:pt x="22" y="356"/>
                  </a:lnTo>
                  <a:lnTo>
                    <a:pt x="30" y="332"/>
                  </a:lnTo>
                  <a:lnTo>
                    <a:pt x="40" y="310"/>
                  </a:lnTo>
                  <a:lnTo>
                    <a:pt x="50" y="288"/>
                  </a:lnTo>
                  <a:lnTo>
                    <a:pt x="60" y="266"/>
                  </a:lnTo>
                  <a:lnTo>
                    <a:pt x="86" y="224"/>
                  </a:lnTo>
                  <a:lnTo>
                    <a:pt x="114" y="184"/>
                  </a:lnTo>
                  <a:lnTo>
                    <a:pt x="148" y="148"/>
                  </a:lnTo>
                  <a:lnTo>
                    <a:pt x="184" y="116"/>
                  </a:lnTo>
                  <a:lnTo>
                    <a:pt x="222" y="86"/>
                  </a:lnTo>
                  <a:lnTo>
                    <a:pt x="264" y="62"/>
                  </a:lnTo>
                  <a:lnTo>
                    <a:pt x="286" y="50"/>
                  </a:lnTo>
                  <a:lnTo>
                    <a:pt x="308" y="40"/>
                  </a:lnTo>
                  <a:lnTo>
                    <a:pt x="332" y="32"/>
                  </a:lnTo>
                  <a:lnTo>
                    <a:pt x="356" y="24"/>
                  </a:lnTo>
                  <a:lnTo>
                    <a:pt x="380" y="16"/>
                  </a:lnTo>
                  <a:lnTo>
                    <a:pt x="404" y="10"/>
                  </a:lnTo>
                  <a:lnTo>
                    <a:pt x="428" y="6"/>
                  </a:lnTo>
                  <a:lnTo>
                    <a:pt x="454" y="4"/>
                  </a:lnTo>
                  <a:lnTo>
                    <a:pt x="480" y="2"/>
                  </a:lnTo>
                  <a:lnTo>
                    <a:pt x="506" y="0"/>
                  </a:lnTo>
                  <a:lnTo>
                    <a:pt x="506" y="0"/>
                  </a:lnTo>
                  <a:close/>
                  <a:moveTo>
                    <a:pt x="506" y="14"/>
                  </a:moveTo>
                  <a:lnTo>
                    <a:pt x="506" y="14"/>
                  </a:lnTo>
                  <a:lnTo>
                    <a:pt x="480" y="16"/>
                  </a:lnTo>
                  <a:lnTo>
                    <a:pt x="456" y="18"/>
                  </a:lnTo>
                  <a:lnTo>
                    <a:pt x="430" y="20"/>
                  </a:lnTo>
                  <a:lnTo>
                    <a:pt x="406" y="24"/>
                  </a:lnTo>
                  <a:lnTo>
                    <a:pt x="382" y="30"/>
                  </a:lnTo>
                  <a:lnTo>
                    <a:pt x="360" y="36"/>
                  </a:lnTo>
                  <a:lnTo>
                    <a:pt x="314" y="54"/>
                  </a:lnTo>
                  <a:lnTo>
                    <a:pt x="272" y="74"/>
                  </a:lnTo>
                  <a:lnTo>
                    <a:pt x="230" y="98"/>
                  </a:lnTo>
                  <a:lnTo>
                    <a:pt x="192" y="126"/>
                  </a:lnTo>
                  <a:lnTo>
                    <a:pt x="158" y="158"/>
                  </a:lnTo>
                  <a:lnTo>
                    <a:pt x="126" y="194"/>
                  </a:lnTo>
                  <a:lnTo>
                    <a:pt x="98" y="232"/>
                  </a:lnTo>
                  <a:lnTo>
                    <a:pt x="72" y="272"/>
                  </a:lnTo>
                  <a:lnTo>
                    <a:pt x="52" y="316"/>
                  </a:lnTo>
                  <a:lnTo>
                    <a:pt x="36" y="360"/>
                  </a:lnTo>
                  <a:lnTo>
                    <a:pt x="28" y="384"/>
                  </a:lnTo>
                  <a:lnTo>
                    <a:pt x="24" y="408"/>
                  </a:lnTo>
                  <a:lnTo>
                    <a:pt x="20" y="432"/>
                  </a:lnTo>
                  <a:lnTo>
                    <a:pt x="16" y="456"/>
                  </a:lnTo>
                  <a:lnTo>
                    <a:pt x="14" y="482"/>
                  </a:lnTo>
                  <a:lnTo>
                    <a:pt x="14" y="508"/>
                  </a:lnTo>
                  <a:lnTo>
                    <a:pt x="14" y="508"/>
                  </a:lnTo>
                  <a:lnTo>
                    <a:pt x="14" y="532"/>
                  </a:lnTo>
                  <a:lnTo>
                    <a:pt x="16" y="558"/>
                  </a:lnTo>
                  <a:lnTo>
                    <a:pt x="20" y="582"/>
                  </a:lnTo>
                  <a:lnTo>
                    <a:pt x="24" y="606"/>
                  </a:lnTo>
                  <a:lnTo>
                    <a:pt x="28" y="630"/>
                  </a:lnTo>
                  <a:lnTo>
                    <a:pt x="36" y="654"/>
                  </a:lnTo>
                  <a:lnTo>
                    <a:pt x="52" y="698"/>
                  </a:lnTo>
                  <a:lnTo>
                    <a:pt x="72" y="742"/>
                  </a:lnTo>
                  <a:lnTo>
                    <a:pt x="98" y="782"/>
                  </a:lnTo>
                  <a:lnTo>
                    <a:pt x="126" y="820"/>
                  </a:lnTo>
                  <a:lnTo>
                    <a:pt x="158" y="856"/>
                  </a:lnTo>
                  <a:lnTo>
                    <a:pt x="192" y="888"/>
                  </a:lnTo>
                  <a:lnTo>
                    <a:pt x="230" y="916"/>
                  </a:lnTo>
                  <a:lnTo>
                    <a:pt x="272" y="940"/>
                  </a:lnTo>
                  <a:lnTo>
                    <a:pt x="314" y="960"/>
                  </a:lnTo>
                  <a:lnTo>
                    <a:pt x="360" y="978"/>
                  </a:lnTo>
                  <a:lnTo>
                    <a:pt x="382" y="984"/>
                  </a:lnTo>
                  <a:lnTo>
                    <a:pt x="406" y="990"/>
                  </a:lnTo>
                  <a:lnTo>
                    <a:pt x="430" y="994"/>
                  </a:lnTo>
                  <a:lnTo>
                    <a:pt x="456" y="996"/>
                  </a:lnTo>
                  <a:lnTo>
                    <a:pt x="480" y="998"/>
                  </a:lnTo>
                  <a:lnTo>
                    <a:pt x="506" y="1000"/>
                  </a:lnTo>
                  <a:lnTo>
                    <a:pt x="506" y="1000"/>
                  </a:lnTo>
                  <a:lnTo>
                    <a:pt x="532" y="998"/>
                  </a:lnTo>
                  <a:lnTo>
                    <a:pt x="556" y="996"/>
                  </a:lnTo>
                  <a:lnTo>
                    <a:pt x="580" y="994"/>
                  </a:lnTo>
                  <a:lnTo>
                    <a:pt x="606" y="990"/>
                  </a:lnTo>
                  <a:lnTo>
                    <a:pt x="628" y="984"/>
                  </a:lnTo>
                  <a:lnTo>
                    <a:pt x="652" y="978"/>
                  </a:lnTo>
                  <a:lnTo>
                    <a:pt x="698" y="960"/>
                  </a:lnTo>
                  <a:lnTo>
                    <a:pt x="740" y="940"/>
                  </a:lnTo>
                  <a:lnTo>
                    <a:pt x="782" y="916"/>
                  </a:lnTo>
                  <a:lnTo>
                    <a:pt x="820" y="888"/>
                  </a:lnTo>
                  <a:lnTo>
                    <a:pt x="854" y="856"/>
                  </a:lnTo>
                  <a:lnTo>
                    <a:pt x="886" y="820"/>
                  </a:lnTo>
                  <a:lnTo>
                    <a:pt x="914" y="782"/>
                  </a:lnTo>
                  <a:lnTo>
                    <a:pt x="938" y="742"/>
                  </a:lnTo>
                  <a:lnTo>
                    <a:pt x="960" y="698"/>
                  </a:lnTo>
                  <a:lnTo>
                    <a:pt x="976" y="654"/>
                  </a:lnTo>
                  <a:lnTo>
                    <a:pt x="982" y="630"/>
                  </a:lnTo>
                  <a:lnTo>
                    <a:pt x="988" y="606"/>
                  </a:lnTo>
                  <a:lnTo>
                    <a:pt x="992" y="582"/>
                  </a:lnTo>
                  <a:lnTo>
                    <a:pt x="996" y="558"/>
                  </a:lnTo>
                  <a:lnTo>
                    <a:pt x="998" y="532"/>
                  </a:lnTo>
                  <a:lnTo>
                    <a:pt x="998" y="508"/>
                  </a:lnTo>
                  <a:lnTo>
                    <a:pt x="998" y="508"/>
                  </a:lnTo>
                  <a:lnTo>
                    <a:pt x="998" y="482"/>
                  </a:lnTo>
                  <a:lnTo>
                    <a:pt x="996" y="456"/>
                  </a:lnTo>
                  <a:lnTo>
                    <a:pt x="992" y="432"/>
                  </a:lnTo>
                  <a:lnTo>
                    <a:pt x="988" y="408"/>
                  </a:lnTo>
                  <a:lnTo>
                    <a:pt x="982" y="384"/>
                  </a:lnTo>
                  <a:lnTo>
                    <a:pt x="976" y="360"/>
                  </a:lnTo>
                  <a:lnTo>
                    <a:pt x="960" y="316"/>
                  </a:lnTo>
                  <a:lnTo>
                    <a:pt x="938" y="272"/>
                  </a:lnTo>
                  <a:lnTo>
                    <a:pt x="914" y="232"/>
                  </a:lnTo>
                  <a:lnTo>
                    <a:pt x="886" y="194"/>
                  </a:lnTo>
                  <a:lnTo>
                    <a:pt x="854" y="158"/>
                  </a:lnTo>
                  <a:lnTo>
                    <a:pt x="820" y="126"/>
                  </a:lnTo>
                  <a:lnTo>
                    <a:pt x="782" y="98"/>
                  </a:lnTo>
                  <a:lnTo>
                    <a:pt x="740" y="74"/>
                  </a:lnTo>
                  <a:lnTo>
                    <a:pt x="698" y="54"/>
                  </a:lnTo>
                  <a:lnTo>
                    <a:pt x="652" y="36"/>
                  </a:lnTo>
                  <a:lnTo>
                    <a:pt x="628" y="30"/>
                  </a:lnTo>
                  <a:lnTo>
                    <a:pt x="606" y="24"/>
                  </a:lnTo>
                  <a:lnTo>
                    <a:pt x="580" y="20"/>
                  </a:lnTo>
                  <a:lnTo>
                    <a:pt x="556" y="18"/>
                  </a:lnTo>
                  <a:lnTo>
                    <a:pt x="532" y="16"/>
                  </a:lnTo>
                  <a:lnTo>
                    <a:pt x="506" y="14"/>
                  </a:lnTo>
                  <a:lnTo>
                    <a:pt x="506" y="14"/>
                  </a:lnTo>
                  <a:close/>
                </a:path>
              </a:pathLst>
            </a:custGeom>
            <a:solidFill>
              <a:srgbClr val="518E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4"/>
            <p:cNvSpPr>
              <a:spLocks/>
            </p:cNvSpPr>
            <p:nvPr/>
          </p:nvSpPr>
          <p:spPr bwMode="auto">
            <a:xfrm>
              <a:off x="7110413" y="2576513"/>
              <a:ext cx="1139825" cy="1139825"/>
            </a:xfrm>
            <a:custGeom>
              <a:avLst/>
              <a:gdLst>
                <a:gd name="T0" fmla="*/ 358 w 718"/>
                <a:gd name="T1" fmla="*/ 0 h 718"/>
                <a:gd name="T2" fmla="*/ 432 w 718"/>
                <a:gd name="T3" fmla="*/ 8 h 718"/>
                <a:gd name="T4" fmla="*/ 498 w 718"/>
                <a:gd name="T5" fmla="*/ 28 h 718"/>
                <a:gd name="T6" fmla="*/ 560 w 718"/>
                <a:gd name="T7" fmla="*/ 62 h 718"/>
                <a:gd name="T8" fmla="*/ 612 w 718"/>
                <a:gd name="T9" fmla="*/ 106 h 718"/>
                <a:gd name="T10" fmla="*/ 656 w 718"/>
                <a:gd name="T11" fmla="*/ 158 h 718"/>
                <a:gd name="T12" fmla="*/ 690 w 718"/>
                <a:gd name="T13" fmla="*/ 220 h 718"/>
                <a:gd name="T14" fmla="*/ 710 w 718"/>
                <a:gd name="T15" fmla="*/ 286 h 718"/>
                <a:gd name="T16" fmla="*/ 718 w 718"/>
                <a:gd name="T17" fmla="*/ 360 h 718"/>
                <a:gd name="T18" fmla="*/ 716 w 718"/>
                <a:gd name="T19" fmla="*/ 396 h 718"/>
                <a:gd name="T20" fmla="*/ 702 w 718"/>
                <a:gd name="T21" fmla="*/ 466 h 718"/>
                <a:gd name="T22" fmla="*/ 674 w 718"/>
                <a:gd name="T23" fmla="*/ 530 h 718"/>
                <a:gd name="T24" fmla="*/ 636 w 718"/>
                <a:gd name="T25" fmla="*/ 588 h 718"/>
                <a:gd name="T26" fmla="*/ 588 w 718"/>
                <a:gd name="T27" fmla="*/ 636 h 718"/>
                <a:gd name="T28" fmla="*/ 530 w 718"/>
                <a:gd name="T29" fmla="*/ 674 h 718"/>
                <a:gd name="T30" fmla="*/ 466 w 718"/>
                <a:gd name="T31" fmla="*/ 702 h 718"/>
                <a:gd name="T32" fmla="*/ 396 w 718"/>
                <a:gd name="T33" fmla="*/ 716 h 718"/>
                <a:gd name="T34" fmla="*/ 358 w 718"/>
                <a:gd name="T35" fmla="*/ 718 h 718"/>
                <a:gd name="T36" fmla="*/ 286 w 718"/>
                <a:gd name="T37" fmla="*/ 710 h 718"/>
                <a:gd name="T38" fmla="*/ 220 w 718"/>
                <a:gd name="T39" fmla="*/ 690 h 718"/>
                <a:gd name="T40" fmla="*/ 158 w 718"/>
                <a:gd name="T41" fmla="*/ 656 h 718"/>
                <a:gd name="T42" fmla="*/ 106 w 718"/>
                <a:gd name="T43" fmla="*/ 612 h 718"/>
                <a:gd name="T44" fmla="*/ 62 w 718"/>
                <a:gd name="T45" fmla="*/ 560 h 718"/>
                <a:gd name="T46" fmla="*/ 28 w 718"/>
                <a:gd name="T47" fmla="*/ 498 h 718"/>
                <a:gd name="T48" fmla="*/ 8 w 718"/>
                <a:gd name="T49" fmla="*/ 432 h 718"/>
                <a:gd name="T50" fmla="*/ 0 w 718"/>
                <a:gd name="T51" fmla="*/ 360 h 718"/>
                <a:gd name="T52" fmla="*/ 2 w 718"/>
                <a:gd name="T53" fmla="*/ 322 h 718"/>
                <a:gd name="T54" fmla="*/ 16 w 718"/>
                <a:gd name="T55" fmla="*/ 252 h 718"/>
                <a:gd name="T56" fmla="*/ 44 w 718"/>
                <a:gd name="T57" fmla="*/ 188 h 718"/>
                <a:gd name="T58" fmla="*/ 82 w 718"/>
                <a:gd name="T59" fmla="*/ 130 h 718"/>
                <a:gd name="T60" fmla="*/ 130 w 718"/>
                <a:gd name="T61" fmla="*/ 82 h 718"/>
                <a:gd name="T62" fmla="*/ 188 w 718"/>
                <a:gd name="T63" fmla="*/ 44 h 718"/>
                <a:gd name="T64" fmla="*/ 252 w 718"/>
                <a:gd name="T65" fmla="*/ 16 h 718"/>
                <a:gd name="T66" fmla="*/ 322 w 718"/>
                <a:gd name="T67" fmla="*/ 2 h 718"/>
                <a:gd name="T68" fmla="*/ 358 w 718"/>
                <a:gd name="T69" fmla="*/ 0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18" h="718">
                  <a:moveTo>
                    <a:pt x="358" y="0"/>
                  </a:moveTo>
                  <a:lnTo>
                    <a:pt x="358" y="0"/>
                  </a:lnTo>
                  <a:lnTo>
                    <a:pt x="396" y="2"/>
                  </a:lnTo>
                  <a:lnTo>
                    <a:pt x="432" y="8"/>
                  </a:lnTo>
                  <a:lnTo>
                    <a:pt x="466" y="16"/>
                  </a:lnTo>
                  <a:lnTo>
                    <a:pt x="498" y="28"/>
                  </a:lnTo>
                  <a:lnTo>
                    <a:pt x="530" y="44"/>
                  </a:lnTo>
                  <a:lnTo>
                    <a:pt x="560" y="62"/>
                  </a:lnTo>
                  <a:lnTo>
                    <a:pt x="588" y="82"/>
                  </a:lnTo>
                  <a:lnTo>
                    <a:pt x="612" y="106"/>
                  </a:lnTo>
                  <a:lnTo>
                    <a:pt x="636" y="130"/>
                  </a:lnTo>
                  <a:lnTo>
                    <a:pt x="656" y="158"/>
                  </a:lnTo>
                  <a:lnTo>
                    <a:pt x="674" y="188"/>
                  </a:lnTo>
                  <a:lnTo>
                    <a:pt x="690" y="220"/>
                  </a:lnTo>
                  <a:lnTo>
                    <a:pt x="702" y="252"/>
                  </a:lnTo>
                  <a:lnTo>
                    <a:pt x="710" y="286"/>
                  </a:lnTo>
                  <a:lnTo>
                    <a:pt x="716" y="322"/>
                  </a:lnTo>
                  <a:lnTo>
                    <a:pt x="718" y="360"/>
                  </a:lnTo>
                  <a:lnTo>
                    <a:pt x="718" y="360"/>
                  </a:lnTo>
                  <a:lnTo>
                    <a:pt x="716" y="396"/>
                  </a:lnTo>
                  <a:lnTo>
                    <a:pt x="710" y="432"/>
                  </a:lnTo>
                  <a:lnTo>
                    <a:pt x="702" y="466"/>
                  </a:lnTo>
                  <a:lnTo>
                    <a:pt x="690" y="498"/>
                  </a:lnTo>
                  <a:lnTo>
                    <a:pt x="674" y="530"/>
                  </a:lnTo>
                  <a:lnTo>
                    <a:pt x="656" y="560"/>
                  </a:lnTo>
                  <a:lnTo>
                    <a:pt x="636" y="588"/>
                  </a:lnTo>
                  <a:lnTo>
                    <a:pt x="612" y="612"/>
                  </a:lnTo>
                  <a:lnTo>
                    <a:pt x="588" y="636"/>
                  </a:lnTo>
                  <a:lnTo>
                    <a:pt x="560" y="656"/>
                  </a:lnTo>
                  <a:lnTo>
                    <a:pt x="530" y="674"/>
                  </a:lnTo>
                  <a:lnTo>
                    <a:pt x="498" y="690"/>
                  </a:lnTo>
                  <a:lnTo>
                    <a:pt x="466" y="702"/>
                  </a:lnTo>
                  <a:lnTo>
                    <a:pt x="432" y="710"/>
                  </a:lnTo>
                  <a:lnTo>
                    <a:pt x="396" y="716"/>
                  </a:lnTo>
                  <a:lnTo>
                    <a:pt x="358" y="718"/>
                  </a:lnTo>
                  <a:lnTo>
                    <a:pt x="358" y="718"/>
                  </a:lnTo>
                  <a:lnTo>
                    <a:pt x="322" y="716"/>
                  </a:lnTo>
                  <a:lnTo>
                    <a:pt x="286" y="710"/>
                  </a:lnTo>
                  <a:lnTo>
                    <a:pt x="252" y="702"/>
                  </a:lnTo>
                  <a:lnTo>
                    <a:pt x="220" y="690"/>
                  </a:lnTo>
                  <a:lnTo>
                    <a:pt x="188" y="674"/>
                  </a:lnTo>
                  <a:lnTo>
                    <a:pt x="158" y="656"/>
                  </a:lnTo>
                  <a:lnTo>
                    <a:pt x="130" y="636"/>
                  </a:lnTo>
                  <a:lnTo>
                    <a:pt x="106" y="612"/>
                  </a:lnTo>
                  <a:lnTo>
                    <a:pt x="82" y="588"/>
                  </a:lnTo>
                  <a:lnTo>
                    <a:pt x="62" y="560"/>
                  </a:lnTo>
                  <a:lnTo>
                    <a:pt x="44" y="530"/>
                  </a:lnTo>
                  <a:lnTo>
                    <a:pt x="28" y="498"/>
                  </a:lnTo>
                  <a:lnTo>
                    <a:pt x="16" y="466"/>
                  </a:lnTo>
                  <a:lnTo>
                    <a:pt x="8" y="432"/>
                  </a:lnTo>
                  <a:lnTo>
                    <a:pt x="2" y="396"/>
                  </a:lnTo>
                  <a:lnTo>
                    <a:pt x="0" y="360"/>
                  </a:lnTo>
                  <a:lnTo>
                    <a:pt x="0" y="360"/>
                  </a:lnTo>
                  <a:lnTo>
                    <a:pt x="2" y="322"/>
                  </a:lnTo>
                  <a:lnTo>
                    <a:pt x="8" y="286"/>
                  </a:lnTo>
                  <a:lnTo>
                    <a:pt x="16" y="252"/>
                  </a:lnTo>
                  <a:lnTo>
                    <a:pt x="28" y="220"/>
                  </a:lnTo>
                  <a:lnTo>
                    <a:pt x="44" y="188"/>
                  </a:lnTo>
                  <a:lnTo>
                    <a:pt x="62" y="158"/>
                  </a:lnTo>
                  <a:lnTo>
                    <a:pt x="82" y="130"/>
                  </a:lnTo>
                  <a:lnTo>
                    <a:pt x="106" y="106"/>
                  </a:lnTo>
                  <a:lnTo>
                    <a:pt x="130" y="82"/>
                  </a:lnTo>
                  <a:lnTo>
                    <a:pt x="158" y="62"/>
                  </a:lnTo>
                  <a:lnTo>
                    <a:pt x="188" y="44"/>
                  </a:lnTo>
                  <a:lnTo>
                    <a:pt x="220" y="28"/>
                  </a:lnTo>
                  <a:lnTo>
                    <a:pt x="252" y="16"/>
                  </a:lnTo>
                  <a:lnTo>
                    <a:pt x="286" y="8"/>
                  </a:lnTo>
                  <a:lnTo>
                    <a:pt x="322" y="2"/>
                  </a:lnTo>
                  <a:lnTo>
                    <a:pt x="358" y="0"/>
                  </a:lnTo>
                  <a:lnTo>
                    <a:pt x="358" y="0"/>
                  </a:lnTo>
                  <a:close/>
                </a:path>
              </a:pathLst>
            </a:custGeom>
            <a:solidFill>
              <a:srgbClr val="2F2A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5"/>
            <p:cNvSpPr>
              <a:spLocks/>
            </p:cNvSpPr>
            <p:nvPr/>
          </p:nvSpPr>
          <p:spPr bwMode="auto">
            <a:xfrm>
              <a:off x="6161088" y="2576513"/>
              <a:ext cx="1231900" cy="1139825"/>
            </a:xfrm>
            <a:custGeom>
              <a:avLst/>
              <a:gdLst>
                <a:gd name="T0" fmla="*/ 0 w 776"/>
                <a:gd name="T1" fmla="*/ 360 h 718"/>
                <a:gd name="T2" fmla="*/ 8 w 776"/>
                <a:gd name="T3" fmla="*/ 286 h 718"/>
                <a:gd name="T4" fmla="*/ 30 w 776"/>
                <a:gd name="T5" fmla="*/ 220 h 718"/>
                <a:gd name="T6" fmla="*/ 62 w 776"/>
                <a:gd name="T7" fmla="*/ 158 h 718"/>
                <a:gd name="T8" fmla="*/ 106 w 776"/>
                <a:gd name="T9" fmla="*/ 106 h 718"/>
                <a:gd name="T10" fmla="*/ 160 w 776"/>
                <a:gd name="T11" fmla="*/ 62 h 718"/>
                <a:gd name="T12" fmla="*/ 220 w 776"/>
                <a:gd name="T13" fmla="*/ 28 h 718"/>
                <a:gd name="T14" fmla="*/ 288 w 776"/>
                <a:gd name="T15" fmla="*/ 8 h 718"/>
                <a:gd name="T16" fmla="*/ 360 w 776"/>
                <a:gd name="T17" fmla="*/ 0 h 718"/>
                <a:gd name="T18" fmla="*/ 392 w 776"/>
                <a:gd name="T19" fmla="*/ 2 h 718"/>
                <a:gd name="T20" fmla="*/ 452 w 776"/>
                <a:gd name="T21" fmla="*/ 12 h 718"/>
                <a:gd name="T22" fmla="*/ 508 w 776"/>
                <a:gd name="T23" fmla="*/ 32 h 718"/>
                <a:gd name="T24" fmla="*/ 560 w 776"/>
                <a:gd name="T25" fmla="*/ 60 h 718"/>
                <a:gd name="T26" fmla="*/ 604 w 776"/>
                <a:gd name="T27" fmla="*/ 96 h 718"/>
                <a:gd name="T28" fmla="*/ 644 w 776"/>
                <a:gd name="T29" fmla="*/ 140 h 718"/>
                <a:gd name="T30" fmla="*/ 676 w 776"/>
                <a:gd name="T31" fmla="*/ 190 h 718"/>
                <a:gd name="T32" fmla="*/ 700 w 776"/>
                <a:gd name="T33" fmla="*/ 244 h 718"/>
                <a:gd name="T34" fmla="*/ 776 w 776"/>
                <a:gd name="T35" fmla="*/ 360 h 718"/>
                <a:gd name="T36" fmla="*/ 708 w 776"/>
                <a:gd name="T37" fmla="*/ 446 h 718"/>
                <a:gd name="T38" fmla="*/ 690 w 776"/>
                <a:gd name="T39" fmla="*/ 502 h 718"/>
                <a:gd name="T40" fmla="*/ 662 w 776"/>
                <a:gd name="T41" fmla="*/ 554 h 718"/>
                <a:gd name="T42" fmla="*/ 626 w 776"/>
                <a:gd name="T43" fmla="*/ 600 h 718"/>
                <a:gd name="T44" fmla="*/ 582 w 776"/>
                <a:gd name="T45" fmla="*/ 640 h 718"/>
                <a:gd name="T46" fmla="*/ 534 w 776"/>
                <a:gd name="T47" fmla="*/ 672 h 718"/>
                <a:gd name="T48" fmla="*/ 480 w 776"/>
                <a:gd name="T49" fmla="*/ 698 h 718"/>
                <a:gd name="T50" fmla="*/ 422 w 776"/>
                <a:gd name="T51" fmla="*/ 712 h 718"/>
                <a:gd name="T52" fmla="*/ 360 w 776"/>
                <a:gd name="T53" fmla="*/ 718 h 718"/>
                <a:gd name="T54" fmla="*/ 324 w 776"/>
                <a:gd name="T55" fmla="*/ 716 h 718"/>
                <a:gd name="T56" fmla="*/ 254 w 776"/>
                <a:gd name="T57" fmla="*/ 702 h 718"/>
                <a:gd name="T58" fmla="*/ 188 w 776"/>
                <a:gd name="T59" fmla="*/ 674 h 718"/>
                <a:gd name="T60" fmla="*/ 132 w 776"/>
                <a:gd name="T61" fmla="*/ 636 h 718"/>
                <a:gd name="T62" fmla="*/ 82 w 776"/>
                <a:gd name="T63" fmla="*/ 588 h 718"/>
                <a:gd name="T64" fmla="*/ 44 w 776"/>
                <a:gd name="T65" fmla="*/ 530 h 718"/>
                <a:gd name="T66" fmla="*/ 16 w 776"/>
                <a:gd name="T67" fmla="*/ 466 h 718"/>
                <a:gd name="T68" fmla="*/ 2 w 776"/>
                <a:gd name="T69" fmla="*/ 396 h 718"/>
                <a:gd name="T70" fmla="*/ 0 w 776"/>
                <a:gd name="T71" fmla="*/ 360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76" h="718">
                  <a:moveTo>
                    <a:pt x="0" y="360"/>
                  </a:moveTo>
                  <a:lnTo>
                    <a:pt x="0" y="360"/>
                  </a:lnTo>
                  <a:lnTo>
                    <a:pt x="2" y="322"/>
                  </a:lnTo>
                  <a:lnTo>
                    <a:pt x="8" y="286"/>
                  </a:lnTo>
                  <a:lnTo>
                    <a:pt x="16" y="252"/>
                  </a:lnTo>
                  <a:lnTo>
                    <a:pt x="30" y="220"/>
                  </a:lnTo>
                  <a:lnTo>
                    <a:pt x="44" y="188"/>
                  </a:lnTo>
                  <a:lnTo>
                    <a:pt x="62" y="158"/>
                  </a:lnTo>
                  <a:lnTo>
                    <a:pt x="82" y="130"/>
                  </a:lnTo>
                  <a:lnTo>
                    <a:pt x="106" y="106"/>
                  </a:lnTo>
                  <a:lnTo>
                    <a:pt x="132" y="82"/>
                  </a:lnTo>
                  <a:lnTo>
                    <a:pt x="160" y="62"/>
                  </a:lnTo>
                  <a:lnTo>
                    <a:pt x="188" y="44"/>
                  </a:lnTo>
                  <a:lnTo>
                    <a:pt x="220" y="28"/>
                  </a:lnTo>
                  <a:lnTo>
                    <a:pt x="254" y="16"/>
                  </a:lnTo>
                  <a:lnTo>
                    <a:pt x="288" y="8"/>
                  </a:lnTo>
                  <a:lnTo>
                    <a:pt x="324" y="2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92" y="2"/>
                  </a:lnTo>
                  <a:lnTo>
                    <a:pt x="422" y="6"/>
                  </a:lnTo>
                  <a:lnTo>
                    <a:pt x="452" y="12"/>
                  </a:lnTo>
                  <a:lnTo>
                    <a:pt x="480" y="20"/>
                  </a:lnTo>
                  <a:lnTo>
                    <a:pt x="508" y="32"/>
                  </a:lnTo>
                  <a:lnTo>
                    <a:pt x="534" y="46"/>
                  </a:lnTo>
                  <a:lnTo>
                    <a:pt x="560" y="60"/>
                  </a:lnTo>
                  <a:lnTo>
                    <a:pt x="582" y="78"/>
                  </a:lnTo>
                  <a:lnTo>
                    <a:pt x="604" y="96"/>
                  </a:lnTo>
                  <a:lnTo>
                    <a:pt x="626" y="118"/>
                  </a:lnTo>
                  <a:lnTo>
                    <a:pt x="644" y="140"/>
                  </a:lnTo>
                  <a:lnTo>
                    <a:pt x="662" y="164"/>
                  </a:lnTo>
                  <a:lnTo>
                    <a:pt x="676" y="190"/>
                  </a:lnTo>
                  <a:lnTo>
                    <a:pt x="690" y="216"/>
                  </a:lnTo>
                  <a:lnTo>
                    <a:pt x="700" y="244"/>
                  </a:lnTo>
                  <a:lnTo>
                    <a:pt x="708" y="272"/>
                  </a:lnTo>
                  <a:lnTo>
                    <a:pt x="776" y="360"/>
                  </a:lnTo>
                  <a:lnTo>
                    <a:pt x="708" y="446"/>
                  </a:lnTo>
                  <a:lnTo>
                    <a:pt x="708" y="446"/>
                  </a:lnTo>
                  <a:lnTo>
                    <a:pt x="700" y="474"/>
                  </a:lnTo>
                  <a:lnTo>
                    <a:pt x="690" y="502"/>
                  </a:lnTo>
                  <a:lnTo>
                    <a:pt x="676" y="528"/>
                  </a:lnTo>
                  <a:lnTo>
                    <a:pt x="662" y="554"/>
                  </a:lnTo>
                  <a:lnTo>
                    <a:pt x="644" y="578"/>
                  </a:lnTo>
                  <a:lnTo>
                    <a:pt x="626" y="600"/>
                  </a:lnTo>
                  <a:lnTo>
                    <a:pt x="604" y="622"/>
                  </a:lnTo>
                  <a:lnTo>
                    <a:pt x="582" y="640"/>
                  </a:lnTo>
                  <a:lnTo>
                    <a:pt x="560" y="658"/>
                  </a:lnTo>
                  <a:lnTo>
                    <a:pt x="534" y="672"/>
                  </a:lnTo>
                  <a:lnTo>
                    <a:pt x="508" y="686"/>
                  </a:lnTo>
                  <a:lnTo>
                    <a:pt x="480" y="698"/>
                  </a:lnTo>
                  <a:lnTo>
                    <a:pt x="452" y="706"/>
                  </a:lnTo>
                  <a:lnTo>
                    <a:pt x="422" y="712"/>
                  </a:lnTo>
                  <a:lnTo>
                    <a:pt x="392" y="716"/>
                  </a:lnTo>
                  <a:lnTo>
                    <a:pt x="360" y="718"/>
                  </a:lnTo>
                  <a:lnTo>
                    <a:pt x="360" y="718"/>
                  </a:lnTo>
                  <a:lnTo>
                    <a:pt x="324" y="716"/>
                  </a:lnTo>
                  <a:lnTo>
                    <a:pt x="288" y="710"/>
                  </a:lnTo>
                  <a:lnTo>
                    <a:pt x="254" y="702"/>
                  </a:lnTo>
                  <a:lnTo>
                    <a:pt x="220" y="690"/>
                  </a:lnTo>
                  <a:lnTo>
                    <a:pt x="188" y="674"/>
                  </a:lnTo>
                  <a:lnTo>
                    <a:pt x="160" y="656"/>
                  </a:lnTo>
                  <a:lnTo>
                    <a:pt x="132" y="636"/>
                  </a:lnTo>
                  <a:lnTo>
                    <a:pt x="106" y="612"/>
                  </a:lnTo>
                  <a:lnTo>
                    <a:pt x="82" y="588"/>
                  </a:lnTo>
                  <a:lnTo>
                    <a:pt x="62" y="560"/>
                  </a:lnTo>
                  <a:lnTo>
                    <a:pt x="44" y="530"/>
                  </a:lnTo>
                  <a:lnTo>
                    <a:pt x="30" y="498"/>
                  </a:lnTo>
                  <a:lnTo>
                    <a:pt x="16" y="466"/>
                  </a:lnTo>
                  <a:lnTo>
                    <a:pt x="8" y="432"/>
                  </a:lnTo>
                  <a:lnTo>
                    <a:pt x="2" y="396"/>
                  </a:lnTo>
                  <a:lnTo>
                    <a:pt x="0" y="360"/>
                  </a:lnTo>
                  <a:lnTo>
                    <a:pt x="0" y="360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6"/>
            <p:cNvSpPr>
              <a:spLocks/>
            </p:cNvSpPr>
            <p:nvPr/>
          </p:nvSpPr>
          <p:spPr bwMode="auto">
            <a:xfrm>
              <a:off x="5211763" y="2576513"/>
              <a:ext cx="1228725" cy="1139825"/>
            </a:xfrm>
            <a:custGeom>
              <a:avLst/>
              <a:gdLst>
                <a:gd name="T0" fmla="*/ 0 w 774"/>
                <a:gd name="T1" fmla="*/ 360 h 718"/>
                <a:gd name="T2" fmla="*/ 8 w 774"/>
                <a:gd name="T3" fmla="*/ 286 h 718"/>
                <a:gd name="T4" fmla="*/ 28 w 774"/>
                <a:gd name="T5" fmla="*/ 220 h 718"/>
                <a:gd name="T6" fmla="*/ 62 w 774"/>
                <a:gd name="T7" fmla="*/ 158 h 718"/>
                <a:gd name="T8" fmla="*/ 104 w 774"/>
                <a:gd name="T9" fmla="*/ 106 h 718"/>
                <a:gd name="T10" fmla="*/ 158 w 774"/>
                <a:gd name="T11" fmla="*/ 62 h 718"/>
                <a:gd name="T12" fmla="*/ 218 w 774"/>
                <a:gd name="T13" fmla="*/ 28 h 718"/>
                <a:gd name="T14" fmla="*/ 286 w 774"/>
                <a:gd name="T15" fmla="*/ 8 h 718"/>
                <a:gd name="T16" fmla="*/ 358 w 774"/>
                <a:gd name="T17" fmla="*/ 0 h 718"/>
                <a:gd name="T18" fmla="*/ 390 w 774"/>
                <a:gd name="T19" fmla="*/ 2 h 718"/>
                <a:gd name="T20" fmla="*/ 450 w 774"/>
                <a:gd name="T21" fmla="*/ 12 h 718"/>
                <a:gd name="T22" fmla="*/ 506 w 774"/>
                <a:gd name="T23" fmla="*/ 32 h 718"/>
                <a:gd name="T24" fmla="*/ 558 w 774"/>
                <a:gd name="T25" fmla="*/ 60 h 718"/>
                <a:gd name="T26" fmla="*/ 604 w 774"/>
                <a:gd name="T27" fmla="*/ 96 h 718"/>
                <a:gd name="T28" fmla="*/ 644 w 774"/>
                <a:gd name="T29" fmla="*/ 140 h 718"/>
                <a:gd name="T30" fmla="*/ 676 w 774"/>
                <a:gd name="T31" fmla="*/ 190 h 718"/>
                <a:gd name="T32" fmla="*/ 698 w 774"/>
                <a:gd name="T33" fmla="*/ 244 h 718"/>
                <a:gd name="T34" fmla="*/ 774 w 774"/>
                <a:gd name="T35" fmla="*/ 360 h 718"/>
                <a:gd name="T36" fmla="*/ 708 w 774"/>
                <a:gd name="T37" fmla="*/ 446 h 718"/>
                <a:gd name="T38" fmla="*/ 688 w 774"/>
                <a:gd name="T39" fmla="*/ 502 h 718"/>
                <a:gd name="T40" fmla="*/ 660 w 774"/>
                <a:gd name="T41" fmla="*/ 554 h 718"/>
                <a:gd name="T42" fmla="*/ 624 w 774"/>
                <a:gd name="T43" fmla="*/ 600 h 718"/>
                <a:gd name="T44" fmla="*/ 582 w 774"/>
                <a:gd name="T45" fmla="*/ 640 h 718"/>
                <a:gd name="T46" fmla="*/ 532 w 774"/>
                <a:gd name="T47" fmla="*/ 672 h 718"/>
                <a:gd name="T48" fmla="*/ 478 w 774"/>
                <a:gd name="T49" fmla="*/ 698 h 718"/>
                <a:gd name="T50" fmla="*/ 420 w 774"/>
                <a:gd name="T51" fmla="*/ 712 h 718"/>
                <a:gd name="T52" fmla="*/ 358 w 774"/>
                <a:gd name="T53" fmla="*/ 718 h 718"/>
                <a:gd name="T54" fmla="*/ 322 w 774"/>
                <a:gd name="T55" fmla="*/ 716 h 718"/>
                <a:gd name="T56" fmla="*/ 252 w 774"/>
                <a:gd name="T57" fmla="*/ 702 h 718"/>
                <a:gd name="T58" fmla="*/ 188 w 774"/>
                <a:gd name="T59" fmla="*/ 674 h 718"/>
                <a:gd name="T60" fmla="*/ 130 w 774"/>
                <a:gd name="T61" fmla="*/ 636 h 718"/>
                <a:gd name="T62" fmla="*/ 82 w 774"/>
                <a:gd name="T63" fmla="*/ 588 h 718"/>
                <a:gd name="T64" fmla="*/ 44 w 774"/>
                <a:gd name="T65" fmla="*/ 530 h 718"/>
                <a:gd name="T66" fmla="*/ 16 w 774"/>
                <a:gd name="T67" fmla="*/ 466 h 718"/>
                <a:gd name="T68" fmla="*/ 2 w 774"/>
                <a:gd name="T69" fmla="*/ 396 h 718"/>
                <a:gd name="T70" fmla="*/ 0 w 774"/>
                <a:gd name="T71" fmla="*/ 360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74" h="718">
                  <a:moveTo>
                    <a:pt x="0" y="360"/>
                  </a:moveTo>
                  <a:lnTo>
                    <a:pt x="0" y="360"/>
                  </a:lnTo>
                  <a:lnTo>
                    <a:pt x="2" y="322"/>
                  </a:lnTo>
                  <a:lnTo>
                    <a:pt x="8" y="286"/>
                  </a:lnTo>
                  <a:lnTo>
                    <a:pt x="16" y="252"/>
                  </a:lnTo>
                  <a:lnTo>
                    <a:pt x="28" y="220"/>
                  </a:lnTo>
                  <a:lnTo>
                    <a:pt x="44" y="188"/>
                  </a:lnTo>
                  <a:lnTo>
                    <a:pt x="62" y="158"/>
                  </a:lnTo>
                  <a:lnTo>
                    <a:pt x="82" y="130"/>
                  </a:lnTo>
                  <a:lnTo>
                    <a:pt x="104" y="106"/>
                  </a:lnTo>
                  <a:lnTo>
                    <a:pt x="130" y="82"/>
                  </a:lnTo>
                  <a:lnTo>
                    <a:pt x="158" y="62"/>
                  </a:lnTo>
                  <a:lnTo>
                    <a:pt x="188" y="44"/>
                  </a:lnTo>
                  <a:lnTo>
                    <a:pt x="218" y="28"/>
                  </a:lnTo>
                  <a:lnTo>
                    <a:pt x="252" y="16"/>
                  </a:lnTo>
                  <a:lnTo>
                    <a:pt x="286" y="8"/>
                  </a:lnTo>
                  <a:lnTo>
                    <a:pt x="322" y="2"/>
                  </a:lnTo>
                  <a:lnTo>
                    <a:pt x="358" y="0"/>
                  </a:lnTo>
                  <a:lnTo>
                    <a:pt x="358" y="0"/>
                  </a:lnTo>
                  <a:lnTo>
                    <a:pt x="390" y="2"/>
                  </a:lnTo>
                  <a:lnTo>
                    <a:pt x="420" y="6"/>
                  </a:lnTo>
                  <a:lnTo>
                    <a:pt x="450" y="12"/>
                  </a:lnTo>
                  <a:lnTo>
                    <a:pt x="478" y="20"/>
                  </a:lnTo>
                  <a:lnTo>
                    <a:pt x="506" y="32"/>
                  </a:lnTo>
                  <a:lnTo>
                    <a:pt x="532" y="46"/>
                  </a:lnTo>
                  <a:lnTo>
                    <a:pt x="558" y="60"/>
                  </a:lnTo>
                  <a:lnTo>
                    <a:pt x="582" y="78"/>
                  </a:lnTo>
                  <a:lnTo>
                    <a:pt x="604" y="96"/>
                  </a:lnTo>
                  <a:lnTo>
                    <a:pt x="624" y="118"/>
                  </a:lnTo>
                  <a:lnTo>
                    <a:pt x="644" y="140"/>
                  </a:lnTo>
                  <a:lnTo>
                    <a:pt x="660" y="164"/>
                  </a:lnTo>
                  <a:lnTo>
                    <a:pt x="676" y="190"/>
                  </a:lnTo>
                  <a:lnTo>
                    <a:pt x="688" y="216"/>
                  </a:lnTo>
                  <a:lnTo>
                    <a:pt x="698" y="244"/>
                  </a:lnTo>
                  <a:lnTo>
                    <a:pt x="708" y="272"/>
                  </a:lnTo>
                  <a:lnTo>
                    <a:pt x="774" y="360"/>
                  </a:lnTo>
                  <a:lnTo>
                    <a:pt x="708" y="446"/>
                  </a:lnTo>
                  <a:lnTo>
                    <a:pt x="708" y="446"/>
                  </a:lnTo>
                  <a:lnTo>
                    <a:pt x="698" y="474"/>
                  </a:lnTo>
                  <a:lnTo>
                    <a:pt x="688" y="502"/>
                  </a:lnTo>
                  <a:lnTo>
                    <a:pt x="676" y="528"/>
                  </a:lnTo>
                  <a:lnTo>
                    <a:pt x="660" y="554"/>
                  </a:lnTo>
                  <a:lnTo>
                    <a:pt x="644" y="578"/>
                  </a:lnTo>
                  <a:lnTo>
                    <a:pt x="624" y="600"/>
                  </a:lnTo>
                  <a:lnTo>
                    <a:pt x="604" y="622"/>
                  </a:lnTo>
                  <a:lnTo>
                    <a:pt x="582" y="640"/>
                  </a:lnTo>
                  <a:lnTo>
                    <a:pt x="558" y="658"/>
                  </a:lnTo>
                  <a:lnTo>
                    <a:pt x="532" y="672"/>
                  </a:lnTo>
                  <a:lnTo>
                    <a:pt x="506" y="686"/>
                  </a:lnTo>
                  <a:lnTo>
                    <a:pt x="478" y="698"/>
                  </a:lnTo>
                  <a:lnTo>
                    <a:pt x="450" y="706"/>
                  </a:lnTo>
                  <a:lnTo>
                    <a:pt x="420" y="712"/>
                  </a:lnTo>
                  <a:lnTo>
                    <a:pt x="390" y="716"/>
                  </a:lnTo>
                  <a:lnTo>
                    <a:pt x="358" y="718"/>
                  </a:lnTo>
                  <a:lnTo>
                    <a:pt x="358" y="718"/>
                  </a:lnTo>
                  <a:lnTo>
                    <a:pt x="322" y="716"/>
                  </a:lnTo>
                  <a:lnTo>
                    <a:pt x="286" y="710"/>
                  </a:lnTo>
                  <a:lnTo>
                    <a:pt x="252" y="702"/>
                  </a:lnTo>
                  <a:lnTo>
                    <a:pt x="218" y="690"/>
                  </a:lnTo>
                  <a:lnTo>
                    <a:pt x="188" y="674"/>
                  </a:lnTo>
                  <a:lnTo>
                    <a:pt x="158" y="656"/>
                  </a:lnTo>
                  <a:lnTo>
                    <a:pt x="130" y="636"/>
                  </a:lnTo>
                  <a:lnTo>
                    <a:pt x="104" y="612"/>
                  </a:lnTo>
                  <a:lnTo>
                    <a:pt x="82" y="588"/>
                  </a:lnTo>
                  <a:lnTo>
                    <a:pt x="62" y="560"/>
                  </a:lnTo>
                  <a:lnTo>
                    <a:pt x="44" y="530"/>
                  </a:lnTo>
                  <a:lnTo>
                    <a:pt x="28" y="498"/>
                  </a:lnTo>
                  <a:lnTo>
                    <a:pt x="16" y="466"/>
                  </a:lnTo>
                  <a:lnTo>
                    <a:pt x="8" y="432"/>
                  </a:lnTo>
                  <a:lnTo>
                    <a:pt x="2" y="396"/>
                  </a:lnTo>
                  <a:lnTo>
                    <a:pt x="0" y="360"/>
                  </a:lnTo>
                  <a:lnTo>
                    <a:pt x="0" y="360"/>
                  </a:lnTo>
                  <a:close/>
                </a:path>
              </a:pathLst>
            </a:custGeom>
            <a:solidFill>
              <a:srgbClr val="2F2A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7"/>
            <p:cNvSpPr>
              <a:spLocks/>
            </p:cNvSpPr>
            <p:nvPr/>
          </p:nvSpPr>
          <p:spPr bwMode="auto">
            <a:xfrm>
              <a:off x="4259263" y="2576513"/>
              <a:ext cx="1231900" cy="1139825"/>
            </a:xfrm>
            <a:custGeom>
              <a:avLst/>
              <a:gdLst>
                <a:gd name="T0" fmla="*/ 0 w 776"/>
                <a:gd name="T1" fmla="*/ 360 h 718"/>
                <a:gd name="T2" fmla="*/ 8 w 776"/>
                <a:gd name="T3" fmla="*/ 286 h 718"/>
                <a:gd name="T4" fmla="*/ 28 w 776"/>
                <a:gd name="T5" fmla="*/ 220 h 718"/>
                <a:gd name="T6" fmla="*/ 62 w 776"/>
                <a:gd name="T7" fmla="*/ 158 h 718"/>
                <a:gd name="T8" fmla="*/ 106 w 776"/>
                <a:gd name="T9" fmla="*/ 106 h 718"/>
                <a:gd name="T10" fmla="*/ 158 w 776"/>
                <a:gd name="T11" fmla="*/ 62 h 718"/>
                <a:gd name="T12" fmla="*/ 220 w 776"/>
                <a:gd name="T13" fmla="*/ 28 h 718"/>
                <a:gd name="T14" fmla="*/ 288 w 776"/>
                <a:gd name="T15" fmla="*/ 8 h 718"/>
                <a:gd name="T16" fmla="*/ 360 w 776"/>
                <a:gd name="T17" fmla="*/ 0 h 718"/>
                <a:gd name="T18" fmla="*/ 390 w 776"/>
                <a:gd name="T19" fmla="*/ 2 h 718"/>
                <a:gd name="T20" fmla="*/ 452 w 776"/>
                <a:gd name="T21" fmla="*/ 12 h 718"/>
                <a:gd name="T22" fmla="*/ 508 w 776"/>
                <a:gd name="T23" fmla="*/ 32 h 718"/>
                <a:gd name="T24" fmla="*/ 558 w 776"/>
                <a:gd name="T25" fmla="*/ 60 h 718"/>
                <a:gd name="T26" fmla="*/ 604 w 776"/>
                <a:gd name="T27" fmla="*/ 96 h 718"/>
                <a:gd name="T28" fmla="*/ 644 w 776"/>
                <a:gd name="T29" fmla="*/ 140 h 718"/>
                <a:gd name="T30" fmla="*/ 676 w 776"/>
                <a:gd name="T31" fmla="*/ 190 h 718"/>
                <a:gd name="T32" fmla="*/ 700 w 776"/>
                <a:gd name="T33" fmla="*/ 244 h 718"/>
                <a:gd name="T34" fmla="*/ 776 w 776"/>
                <a:gd name="T35" fmla="*/ 360 h 718"/>
                <a:gd name="T36" fmla="*/ 708 w 776"/>
                <a:gd name="T37" fmla="*/ 446 h 718"/>
                <a:gd name="T38" fmla="*/ 688 w 776"/>
                <a:gd name="T39" fmla="*/ 502 h 718"/>
                <a:gd name="T40" fmla="*/ 662 w 776"/>
                <a:gd name="T41" fmla="*/ 554 h 718"/>
                <a:gd name="T42" fmla="*/ 626 w 776"/>
                <a:gd name="T43" fmla="*/ 600 h 718"/>
                <a:gd name="T44" fmla="*/ 582 w 776"/>
                <a:gd name="T45" fmla="*/ 640 h 718"/>
                <a:gd name="T46" fmla="*/ 534 w 776"/>
                <a:gd name="T47" fmla="*/ 672 h 718"/>
                <a:gd name="T48" fmla="*/ 480 w 776"/>
                <a:gd name="T49" fmla="*/ 698 h 718"/>
                <a:gd name="T50" fmla="*/ 422 w 776"/>
                <a:gd name="T51" fmla="*/ 712 h 718"/>
                <a:gd name="T52" fmla="*/ 360 w 776"/>
                <a:gd name="T53" fmla="*/ 718 h 718"/>
                <a:gd name="T54" fmla="*/ 322 w 776"/>
                <a:gd name="T55" fmla="*/ 716 h 718"/>
                <a:gd name="T56" fmla="*/ 252 w 776"/>
                <a:gd name="T57" fmla="*/ 702 h 718"/>
                <a:gd name="T58" fmla="*/ 188 w 776"/>
                <a:gd name="T59" fmla="*/ 674 h 718"/>
                <a:gd name="T60" fmla="*/ 132 w 776"/>
                <a:gd name="T61" fmla="*/ 636 h 718"/>
                <a:gd name="T62" fmla="*/ 82 w 776"/>
                <a:gd name="T63" fmla="*/ 588 h 718"/>
                <a:gd name="T64" fmla="*/ 44 w 776"/>
                <a:gd name="T65" fmla="*/ 530 h 718"/>
                <a:gd name="T66" fmla="*/ 16 w 776"/>
                <a:gd name="T67" fmla="*/ 466 h 718"/>
                <a:gd name="T68" fmla="*/ 2 w 776"/>
                <a:gd name="T69" fmla="*/ 396 h 718"/>
                <a:gd name="T70" fmla="*/ 0 w 776"/>
                <a:gd name="T71" fmla="*/ 360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76" h="718">
                  <a:moveTo>
                    <a:pt x="0" y="360"/>
                  </a:moveTo>
                  <a:lnTo>
                    <a:pt x="0" y="360"/>
                  </a:lnTo>
                  <a:lnTo>
                    <a:pt x="2" y="322"/>
                  </a:lnTo>
                  <a:lnTo>
                    <a:pt x="8" y="286"/>
                  </a:lnTo>
                  <a:lnTo>
                    <a:pt x="16" y="252"/>
                  </a:lnTo>
                  <a:lnTo>
                    <a:pt x="28" y="220"/>
                  </a:lnTo>
                  <a:lnTo>
                    <a:pt x="44" y="188"/>
                  </a:lnTo>
                  <a:lnTo>
                    <a:pt x="62" y="158"/>
                  </a:lnTo>
                  <a:lnTo>
                    <a:pt x="82" y="130"/>
                  </a:lnTo>
                  <a:lnTo>
                    <a:pt x="106" y="106"/>
                  </a:lnTo>
                  <a:lnTo>
                    <a:pt x="132" y="82"/>
                  </a:lnTo>
                  <a:lnTo>
                    <a:pt x="158" y="62"/>
                  </a:lnTo>
                  <a:lnTo>
                    <a:pt x="188" y="44"/>
                  </a:lnTo>
                  <a:lnTo>
                    <a:pt x="220" y="28"/>
                  </a:lnTo>
                  <a:lnTo>
                    <a:pt x="252" y="16"/>
                  </a:lnTo>
                  <a:lnTo>
                    <a:pt x="288" y="8"/>
                  </a:lnTo>
                  <a:lnTo>
                    <a:pt x="322" y="2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90" y="2"/>
                  </a:lnTo>
                  <a:lnTo>
                    <a:pt x="422" y="6"/>
                  </a:lnTo>
                  <a:lnTo>
                    <a:pt x="452" y="12"/>
                  </a:lnTo>
                  <a:lnTo>
                    <a:pt x="480" y="20"/>
                  </a:lnTo>
                  <a:lnTo>
                    <a:pt x="508" y="32"/>
                  </a:lnTo>
                  <a:lnTo>
                    <a:pt x="534" y="46"/>
                  </a:lnTo>
                  <a:lnTo>
                    <a:pt x="558" y="60"/>
                  </a:lnTo>
                  <a:lnTo>
                    <a:pt x="582" y="78"/>
                  </a:lnTo>
                  <a:lnTo>
                    <a:pt x="604" y="96"/>
                  </a:lnTo>
                  <a:lnTo>
                    <a:pt x="626" y="118"/>
                  </a:lnTo>
                  <a:lnTo>
                    <a:pt x="644" y="140"/>
                  </a:lnTo>
                  <a:lnTo>
                    <a:pt x="662" y="164"/>
                  </a:lnTo>
                  <a:lnTo>
                    <a:pt x="676" y="190"/>
                  </a:lnTo>
                  <a:lnTo>
                    <a:pt x="688" y="216"/>
                  </a:lnTo>
                  <a:lnTo>
                    <a:pt x="700" y="244"/>
                  </a:lnTo>
                  <a:lnTo>
                    <a:pt x="708" y="272"/>
                  </a:lnTo>
                  <a:lnTo>
                    <a:pt x="776" y="360"/>
                  </a:lnTo>
                  <a:lnTo>
                    <a:pt x="708" y="446"/>
                  </a:lnTo>
                  <a:lnTo>
                    <a:pt x="708" y="446"/>
                  </a:lnTo>
                  <a:lnTo>
                    <a:pt x="700" y="474"/>
                  </a:lnTo>
                  <a:lnTo>
                    <a:pt x="688" y="502"/>
                  </a:lnTo>
                  <a:lnTo>
                    <a:pt x="676" y="528"/>
                  </a:lnTo>
                  <a:lnTo>
                    <a:pt x="662" y="554"/>
                  </a:lnTo>
                  <a:lnTo>
                    <a:pt x="644" y="578"/>
                  </a:lnTo>
                  <a:lnTo>
                    <a:pt x="626" y="600"/>
                  </a:lnTo>
                  <a:lnTo>
                    <a:pt x="604" y="622"/>
                  </a:lnTo>
                  <a:lnTo>
                    <a:pt x="582" y="640"/>
                  </a:lnTo>
                  <a:lnTo>
                    <a:pt x="558" y="658"/>
                  </a:lnTo>
                  <a:lnTo>
                    <a:pt x="534" y="672"/>
                  </a:lnTo>
                  <a:lnTo>
                    <a:pt x="508" y="686"/>
                  </a:lnTo>
                  <a:lnTo>
                    <a:pt x="480" y="698"/>
                  </a:lnTo>
                  <a:lnTo>
                    <a:pt x="452" y="706"/>
                  </a:lnTo>
                  <a:lnTo>
                    <a:pt x="422" y="712"/>
                  </a:lnTo>
                  <a:lnTo>
                    <a:pt x="390" y="716"/>
                  </a:lnTo>
                  <a:lnTo>
                    <a:pt x="360" y="718"/>
                  </a:lnTo>
                  <a:lnTo>
                    <a:pt x="360" y="718"/>
                  </a:lnTo>
                  <a:lnTo>
                    <a:pt x="322" y="716"/>
                  </a:lnTo>
                  <a:lnTo>
                    <a:pt x="288" y="710"/>
                  </a:lnTo>
                  <a:lnTo>
                    <a:pt x="252" y="702"/>
                  </a:lnTo>
                  <a:lnTo>
                    <a:pt x="220" y="690"/>
                  </a:lnTo>
                  <a:lnTo>
                    <a:pt x="188" y="674"/>
                  </a:lnTo>
                  <a:lnTo>
                    <a:pt x="158" y="656"/>
                  </a:lnTo>
                  <a:lnTo>
                    <a:pt x="132" y="636"/>
                  </a:lnTo>
                  <a:lnTo>
                    <a:pt x="106" y="612"/>
                  </a:lnTo>
                  <a:lnTo>
                    <a:pt x="82" y="588"/>
                  </a:lnTo>
                  <a:lnTo>
                    <a:pt x="62" y="560"/>
                  </a:lnTo>
                  <a:lnTo>
                    <a:pt x="44" y="530"/>
                  </a:lnTo>
                  <a:lnTo>
                    <a:pt x="28" y="498"/>
                  </a:lnTo>
                  <a:lnTo>
                    <a:pt x="16" y="466"/>
                  </a:lnTo>
                  <a:lnTo>
                    <a:pt x="8" y="432"/>
                  </a:lnTo>
                  <a:lnTo>
                    <a:pt x="2" y="396"/>
                  </a:lnTo>
                  <a:lnTo>
                    <a:pt x="0" y="360"/>
                  </a:lnTo>
                  <a:lnTo>
                    <a:pt x="0" y="360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8"/>
            <p:cNvSpPr>
              <a:spLocks/>
            </p:cNvSpPr>
            <p:nvPr/>
          </p:nvSpPr>
          <p:spPr bwMode="auto">
            <a:xfrm>
              <a:off x="3309938" y="2576513"/>
              <a:ext cx="1228725" cy="1139825"/>
            </a:xfrm>
            <a:custGeom>
              <a:avLst/>
              <a:gdLst>
                <a:gd name="T0" fmla="*/ 0 w 774"/>
                <a:gd name="T1" fmla="*/ 360 h 718"/>
                <a:gd name="T2" fmla="*/ 6 w 774"/>
                <a:gd name="T3" fmla="*/ 286 h 718"/>
                <a:gd name="T4" fmla="*/ 28 w 774"/>
                <a:gd name="T5" fmla="*/ 220 h 718"/>
                <a:gd name="T6" fmla="*/ 60 w 774"/>
                <a:gd name="T7" fmla="*/ 158 h 718"/>
                <a:gd name="T8" fmla="*/ 104 w 774"/>
                <a:gd name="T9" fmla="*/ 106 h 718"/>
                <a:gd name="T10" fmla="*/ 158 w 774"/>
                <a:gd name="T11" fmla="*/ 62 h 718"/>
                <a:gd name="T12" fmla="*/ 218 w 774"/>
                <a:gd name="T13" fmla="*/ 28 h 718"/>
                <a:gd name="T14" fmla="*/ 286 w 774"/>
                <a:gd name="T15" fmla="*/ 8 h 718"/>
                <a:gd name="T16" fmla="*/ 358 w 774"/>
                <a:gd name="T17" fmla="*/ 0 h 718"/>
                <a:gd name="T18" fmla="*/ 390 w 774"/>
                <a:gd name="T19" fmla="*/ 2 h 718"/>
                <a:gd name="T20" fmla="*/ 450 w 774"/>
                <a:gd name="T21" fmla="*/ 12 h 718"/>
                <a:gd name="T22" fmla="*/ 506 w 774"/>
                <a:gd name="T23" fmla="*/ 32 h 718"/>
                <a:gd name="T24" fmla="*/ 558 w 774"/>
                <a:gd name="T25" fmla="*/ 60 h 718"/>
                <a:gd name="T26" fmla="*/ 604 w 774"/>
                <a:gd name="T27" fmla="*/ 96 h 718"/>
                <a:gd name="T28" fmla="*/ 644 w 774"/>
                <a:gd name="T29" fmla="*/ 140 h 718"/>
                <a:gd name="T30" fmla="*/ 676 w 774"/>
                <a:gd name="T31" fmla="*/ 190 h 718"/>
                <a:gd name="T32" fmla="*/ 698 w 774"/>
                <a:gd name="T33" fmla="*/ 244 h 718"/>
                <a:gd name="T34" fmla="*/ 774 w 774"/>
                <a:gd name="T35" fmla="*/ 360 h 718"/>
                <a:gd name="T36" fmla="*/ 708 w 774"/>
                <a:gd name="T37" fmla="*/ 446 h 718"/>
                <a:gd name="T38" fmla="*/ 688 w 774"/>
                <a:gd name="T39" fmla="*/ 502 h 718"/>
                <a:gd name="T40" fmla="*/ 660 w 774"/>
                <a:gd name="T41" fmla="*/ 554 h 718"/>
                <a:gd name="T42" fmla="*/ 624 w 774"/>
                <a:gd name="T43" fmla="*/ 600 h 718"/>
                <a:gd name="T44" fmla="*/ 582 w 774"/>
                <a:gd name="T45" fmla="*/ 640 h 718"/>
                <a:gd name="T46" fmla="*/ 532 w 774"/>
                <a:gd name="T47" fmla="*/ 672 h 718"/>
                <a:gd name="T48" fmla="*/ 478 w 774"/>
                <a:gd name="T49" fmla="*/ 698 h 718"/>
                <a:gd name="T50" fmla="*/ 420 w 774"/>
                <a:gd name="T51" fmla="*/ 712 h 718"/>
                <a:gd name="T52" fmla="*/ 358 w 774"/>
                <a:gd name="T53" fmla="*/ 718 h 718"/>
                <a:gd name="T54" fmla="*/ 322 w 774"/>
                <a:gd name="T55" fmla="*/ 716 h 718"/>
                <a:gd name="T56" fmla="*/ 252 w 774"/>
                <a:gd name="T57" fmla="*/ 702 h 718"/>
                <a:gd name="T58" fmla="*/ 188 w 774"/>
                <a:gd name="T59" fmla="*/ 674 h 718"/>
                <a:gd name="T60" fmla="*/ 130 w 774"/>
                <a:gd name="T61" fmla="*/ 636 h 718"/>
                <a:gd name="T62" fmla="*/ 82 w 774"/>
                <a:gd name="T63" fmla="*/ 588 h 718"/>
                <a:gd name="T64" fmla="*/ 42 w 774"/>
                <a:gd name="T65" fmla="*/ 530 h 718"/>
                <a:gd name="T66" fmla="*/ 16 w 774"/>
                <a:gd name="T67" fmla="*/ 466 h 718"/>
                <a:gd name="T68" fmla="*/ 2 w 774"/>
                <a:gd name="T69" fmla="*/ 396 h 718"/>
                <a:gd name="T70" fmla="*/ 0 w 774"/>
                <a:gd name="T71" fmla="*/ 360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74" h="718">
                  <a:moveTo>
                    <a:pt x="0" y="360"/>
                  </a:moveTo>
                  <a:lnTo>
                    <a:pt x="0" y="360"/>
                  </a:lnTo>
                  <a:lnTo>
                    <a:pt x="2" y="322"/>
                  </a:lnTo>
                  <a:lnTo>
                    <a:pt x="6" y="286"/>
                  </a:lnTo>
                  <a:lnTo>
                    <a:pt x="16" y="252"/>
                  </a:lnTo>
                  <a:lnTo>
                    <a:pt x="28" y="220"/>
                  </a:lnTo>
                  <a:lnTo>
                    <a:pt x="42" y="188"/>
                  </a:lnTo>
                  <a:lnTo>
                    <a:pt x="60" y="158"/>
                  </a:lnTo>
                  <a:lnTo>
                    <a:pt x="82" y="130"/>
                  </a:lnTo>
                  <a:lnTo>
                    <a:pt x="104" y="106"/>
                  </a:lnTo>
                  <a:lnTo>
                    <a:pt x="130" y="82"/>
                  </a:lnTo>
                  <a:lnTo>
                    <a:pt x="158" y="62"/>
                  </a:lnTo>
                  <a:lnTo>
                    <a:pt x="188" y="44"/>
                  </a:lnTo>
                  <a:lnTo>
                    <a:pt x="218" y="28"/>
                  </a:lnTo>
                  <a:lnTo>
                    <a:pt x="252" y="16"/>
                  </a:lnTo>
                  <a:lnTo>
                    <a:pt x="286" y="8"/>
                  </a:lnTo>
                  <a:lnTo>
                    <a:pt x="322" y="2"/>
                  </a:lnTo>
                  <a:lnTo>
                    <a:pt x="358" y="0"/>
                  </a:lnTo>
                  <a:lnTo>
                    <a:pt x="358" y="0"/>
                  </a:lnTo>
                  <a:lnTo>
                    <a:pt x="390" y="2"/>
                  </a:lnTo>
                  <a:lnTo>
                    <a:pt x="420" y="6"/>
                  </a:lnTo>
                  <a:lnTo>
                    <a:pt x="450" y="12"/>
                  </a:lnTo>
                  <a:lnTo>
                    <a:pt x="478" y="20"/>
                  </a:lnTo>
                  <a:lnTo>
                    <a:pt x="506" y="32"/>
                  </a:lnTo>
                  <a:lnTo>
                    <a:pt x="532" y="46"/>
                  </a:lnTo>
                  <a:lnTo>
                    <a:pt x="558" y="60"/>
                  </a:lnTo>
                  <a:lnTo>
                    <a:pt x="582" y="78"/>
                  </a:lnTo>
                  <a:lnTo>
                    <a:pt x="604" y="96"/>
                  </a:lnTo>
                  <a:lnTo>
                    <a:pt x="624" y="118"/>
                  </a:lnTo>
                  <a:lnTo>
                    <a:pt x="644" y="140"/>
                  </a:lnTo>
                  <a:lnTo>
                    <a:pt x="660" y="164"/>
                  </a:lnTo>
                  <a:lnTo>
                    <a:pt x="676" y="190"/>
                  </a:lnTo>
                  <a:lnTo>
                    <a:pt x="688" y="216"/>
                  </a:lnTo>
                  <a:lnTo>
                    <a:pt x="698" y="244"/>
                  </a:lnTo>
                  <a:lnTo>
                    <a:pt x="708" y="272"/>
                  </a:lnTo>
                  <a:lnTo>
                    <a:pt x="774" y="360"/>
                  </a:lnTo>
                  <a:lnTo>
                    <a:pt x="708" y="446"/>
                  </a:lnTo>
                  <a:lnTo>
                    <a:pt x="708" y="446"/>
                  </a:lnTo>
                  <a:lnTo>
                    <a:pt x="698" y="474"/>
                  </a:lnTo>
                  <a:lnTo>
                    <a:pt x="688" y="502"/>
                  </a:lnTo>
                  <a:lnTo>
                    <a:pt x="676" y="528"/>
                  </a:lnTo>
                  <a:lnTo>
                    <a:pt x="660" y="554"/>
                  </a:lnTo>
                  <a:lnTo>
                    <a:pt x="644" y="578"/>
                  </a:lnTo>
                  <a:lnTo>
                    <a:pt x="624" y="600"/>
                  </a:lnTo>
                  <a:lnTo>
                    <a:pt x="604" y="622"/>
                  </a:lnTo>
                  <a:lnTo>
                    <a:pt x="582" y="640"/>
                  </a:lnTo>
                  <a:lnTo>
                    <a:pt x="558" y="658"/>
                  </a:lnTo>
                  <a:lnTo>
                    <a:pt x="532" y="672"/>
                  </a:lnTo>
                  <a:lnTo>
                    <a:pt x="506" y="686"/>
                  </a:lnTo>
                  <a:lnTo>
                    <a:pt x="478" y="698"/>
                  </a:lnTo>
                  <a:lnTo>
                    <a:pt x="450" y="706"/>
                  </a:lnTo>
                  <a:lnTo>
                    <a:pt x="420" y="712"/>
                  </a:lnTo>
                  <a:lnTo>
                    <a:pt x="390" y="716"/>
                  </a:lnTo>
                  <a:lnTo>
                    <a:pt x="358" y="718"/>
                  </a:lnTo>
                  <a:lnTo>
                    <a:pt x="358" y="718"/>
                  </a:lnTo>
                  <a:lnTo>
                    <a:pt x="322" y="716"/>
                  </a:lnTo>
                  <a:lnTo>
                    <a:pt x="286" y="710"/>
                  </a:lnTo>
                  <a:lnTo>
                    <a:pt x="252" y="702"/>
                  </a:lnTo>
                  <a:lnTo>
                    <a:pt x="218" y="690"/>
                  </a:lnTo>
                  <a:lnTo>
                    <a:pt x="188" y="674"/>
                  </a:lnTo>
                  <a:lnTo>
                    <a:pt x="158" y="656"/>
                  </a:lnTo>
                  <a:lnTo>
                    <a:pt x="130" y="636"/>
                  </a:lnTo>
                  <a:lnTo>
                    <a:pt x="104" y="612"/>
                  </a:lnTo>
                  <a:lnTo>
                    <a:pt x="82" y="588"/>
                  </a:lnTo>
                  <a:lnTo>
                    <a:pt x="60" y="560"/>
                  </a:lnTo>
                  <a:lnTo>
                    <a:pt x="42" y="530"/>
                  </a:lnTo>
                  <a:lnTo>
                    <a:pt x="28" y="498"/>
                  </a:lnTo>
                  <a:lnTo>
                    <a:pt x="16" y="466"/>
                  </a:lnTo>
                  <a:lnTo>
                    <a:pt x="6" y="432"/>
                  </a:lnTo>
                  <a:lnTo>
                    <a:pt x="2" y="396"/>
                  </a:lnTo>
                  <a:lnTo>
                    <a:pt x="0" y="360"/>
                  </a:lnTo>
                  <a:lnTo>
                    <a:pt x="0" y="360"/>
                  </a:lnTo>
                  <a:close/>
                </a:path>
              </a:pathLst>
            </a:custGeom>
            <a:solidFill>
              <a:srgbClr val="2F2A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9"/>
            <p:cNvSpPr>
              <a:spLocks/>
            </p:cNvSpPr>
            <p:nvPr/>
          </p:nvSpPr>
          <p:spPr bwMode="auto">
            <a:xfrm>
              <a:off x="2357438" y="2576513"/>
              <a:ext cx="1231900" cy="1139825"/>
            </a:xfrm>
            <a:custGeom>
              <a:avLst/>
              <a:gdLst>
                <a:gd name="T0" fmla="*/ 0 w 776"/>
                <a:gd name="T1" fmla="*/ 360 h 718"/>
                <a:gd name="T2" fmla="*/ 8 w 776"/>
                <a:gd name="T3" fmla="*/ 286 h 718"/>
                <a:gd name="T4" fmla="*/ 28 w 776"/>
                <a:gd name="T5" fmla="*/ 220 h 718"/>
                <a:gd name="T6" fmla="*/ 62 w 776"/>
                <a:gd name="T7" fmla="*/ 158 h 718"/>
                <a:gd name="T8" fmla="*/ 106 w 776"/>
                <a:gd name="T9" fmla="*/ 106 h 718"/>
                <a:gd name="T10" fmla="*/ 158 w 776"/>
                <a:gd name="T11" fmla="*/ 62 h 718"/>
                <a:gd name="T12" fmla="*/ 220 w 776"/>
                <a:gd name="T13" fmla="*/ 28 h 718"/>
                <a:gd name="T14" fmla="*/ 288 w 776"/>
                <a:gd name="T15" fmla="*/ 8 h 718"/>
                <a:gd name="T16" fmla="*/ 360 w 776"/>
                <a:gd name="T17" fmla="*/ 0 h 718"/>
                <a:gd name="T18" fmla="*/ 390 w 776"/>
                <a:gd name="T19" fmla="*/ 2 h 718"/>
                <a:gd name="T20" fmla="*/ 450 w 776"/>
                <a:gd name="T21" fmla="*/ 12 h 718"/>
                <a:gd name="T22" fmla="*/ 508 w 776"/>
                <a:gd name="T23" fmla="*/ 32 h 718"/>
                <a:gd name="T24" fmla="*/ 558 w 776"/>
                <a:gd name="T25" fmla="*/ 60 h 718"/>
                <a:gd name="T26" fmla="*/ 604 w 776"/>
                <a:gd name="T27" fmla="*/ 96 h 718"/>
                <a:gd name="T28" fmla="*/ 644 w 776"/>
                <a:gd name="T29" fmla="*/ 140 h 718"/>
                <a:gd name="T30" fmla="*/ 676 w 776"/>
                <a:gd name="T31" fmla="*/ 190 h 718"/>
                <a:gd name="T32" fmla="*/ 700 w 776"/>
                <a:gd name="T33" fmla="*/ 244 h 718"/>
                <a:gd name="T34" fmla="*/ 776 w 776"/>
                <a:gd name="T35" fmla="*/ 360 h 718"/>
                <a:gd name="T36" fmla="*/ 708 w 776"/>
                <a:gd name="T37" fmla="*/ 446 h 718"/>
                <a:gd name="T38" fmla="*/ 688 w 776"/>
                <a:gd name="T39" fmla="*/ 502 h 718"/>
                <a:gd name="T40" fmla="*/ 660 w 776"/>
                <a:gd name="T41" fmla="*/ 554 h 718"/>
                <a:gd name="T42" fmla="*/ 626 w 776"/>
                <a:gd name="T43" fmla="*/ 600 h 718"/>
                <a:gd name="T44" fmla="*/ 582 w 776"/>
                <a:gd name="T45" fmla="*/ 640 h 718"/>
                <a:gd name="T46" fmla="*/ 534 w 776"/>
                <a:gd name="T47" fmla="*/ 672 h 718"/>
                <a:gd name="T48" fmla="*/ 480 w 776"/>
                <a:gd name="T49" fmla="*/ 698 h 718"/>
                <a:gd name="T50" fmla="*/ 422 w 776"/>
                <a:gd name="T51" fmla="*/ 712 h 718"/>
                <a:gd name="T52" fmla="*/ 360 w 776"/>
                <a:gd name="T53" fmla="*/ 718 h 718"/>
                <a:gd name="T54" fmla="*/ 322 w 776"/>
                <a:gd name="T55" fmla="*/ 716 h 718"/>
                <a:gd name="T56" fmla="*/ 252 w 776"/>
                <a:gd name="T57" fmla="*/ 702 h 718"/>
                <a:gd name="T58" fmla="*/ 188 w 776"/>
                <a:gd name="T59" fmla="*/ 674 h 718"/>
                <a:gd name="T60" fmla="*/ 132 w 776"/>
                <a:gd name="T61" fmla="*/ 636 h 718"/>
                <a:gd name="T62" fmla="*/ 82 w 776"/>
                <a:gd name="T63" fmla="*/ 588 h 718"/>
                <a:gd name="T64" fmla="*/ 44 w 776"/>
                <a:gd name="T65" fmla="*/ 530 h 718"/>
                <a:gd name="T66" fmla="*/ 16 w 776"/>
                <a:gd name="T67" fmla="*/ 466 h 718"/>
                <a:gd name="T68" fmla="*/ 2 w 776"/>
                <a:gd name="T69" fmla="*/ 396 h 718"/>
                <a:gd name="T70" fmla="*/ 0 w 776"/>
                <a:gd name="T71" fmla="*/ 360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76" h="718">
                  <a:moveTo>
                    <a:pt x="0" y="360"/>
                  </a:moveTo>
                  <a:lnTo>
                    <a:pt x="0" y="360"/>
                  </a:lnTo>
                  <a:lnTo>
                    <a:pt x="2" y="322"/>
                  </a:lnTo>
                  <a:lnTo>
                    <a:pt x="8" y="286"/>
                  </a:lnTo>
                  <a:lnTo>
                    <a:pt x="16" y="252"/>
                  </a:lnTo>
                  <a:lnTo>
                    <a:pt x="28" y="220"/>
                  </a:lnTo>
                  <a:lnTo>
                    <a:pt x="44" y="188"/>
                  </a:lnTo>
                  <a:lnTo>
                    <a:pt x="62" y="158"/>
                  </a:lnTo>
                  <a:lnTo>
                    <a:pt x="82" y="130"/>
                  </a:lnTo>
                  <a:lnTo>
                    <a:pt x="106" y="106"/>
                  </a:lnTo>
                  <a:lnTo>
                    <a:pt x="132" y="82"/>
                  </a:lnTo>
                  <a:lnTo>
                    <a:pt x="158" y="62"/>
                  </a:lnTo>
                  <a:lnTo>
                    <a:pt x="188" y="44"/>
                  </a:lnTo>
                  <a:lnTo>
                    <a:pt x="220" y="28"/>
                  </a:lnTo>
                  <a:lnTo>
                    <a:pt x="252" y="16"/>
                  </a:lnTo>
                  <a:lnTo>
                    <a:pt x="288" y="8"/>
                  </a:lnTo>
                  <a:lnTo>
                    <a:pt x="322" y="2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90" y="2"/>
                  </a:lnTo>
                  <a:lnTo>
                    <a:pt x="422" y="6"/>
                  </a:lnTo>
                  <a:lnTo>
                    <a:pt x="450" y="12"/>
                  </a:lnTo>
                  <a:lnTo>
                    <a:pt x="480" y="20"/>
                  </a:lnTo>
                  <a:lnTo>
                    <a:pt x="508" y="32"/>
                  </a:lnTo>
                  <a:lnTo>
                    <a:pt x="534" y="46"/>
                  </a:lnTo>
                  <a:lnTo>
                    <a:pt x="558" y="60"/>
                  </a:lnTo>
                  <a:lnTo>
                    <a:pt x="582" y="78"/>
                  </a:lnTo>
                  <a:lnTo>
                    <a:pt x="604" y="96"/>
                  </a:lnTo>
                  <a:lnTo>
                    <a:pt x="626" y="118"/>
                  </a:lnTo>
                  <a:lnTo>
                    <a:pt x="644" y="140"/>
                  </a:lnTo>
                  <a:lnTo>
                    <a:pt x="660" y="164"/>
                  </a:lnTo>
                  <a:lnTo>
                    <a:pt x="676" y="190"/>
                  </a:lnTo>
                  <a:lnTo>
                    <a:pt x="688" y="216"/>
                  </a:lnTo>
                  <a:lnTo>
                    <a:pt x="700" y="244"/>
                  </a:lnTo>
                  <a:lnTo>
                    <a:pt x="708" y="272"/>
                  </a:lnTo>
                  <a:lnTo>
                    <a:pt x="776" y="360"/>
                  </a:lnTo>
                  <a:lnTo>
                    <a:pt x="708" y="446"/>
                  </a:lnTo>
                  <a:lnTo>
                    <a:pt x="708" y="446"/>
                  </a:lnTo>
                  <a:lnTo>
                    <a:pt x="700" y="474"/>
                  </a:lnTo>
                  <a:lnTo>
                    <a:pt x="688" y="502"/>
                  </a:lnTo>
                  <a:lnTo>
                    <a:pt x="676" y="528"/>
                  </a:lnTo>
                  <a:lnTo>
                    <a:pt x="660" y="554"/>
                  </a:lnTo>
                  <a:lnTo>
                    <a:pt x="644" y="578"/>
                  </a:lnTo>
                  <a:lnTo>
                    <a:pt x="626" y="600"/>
                  </a:lnTo>
                  <a:lnTo>
                    <a:pt x="604" y="622"/>
                  </a:lnTo>
                  <a:lnTo>
                    <a:pt x="582" y="640"/>
                  </a:lnTo>
                  <a:lnTo>
                    <a:pt x="558" y="658"/>
                  </a:lnTo>
                  <a:lnTo>
                    <a:pt x="534" y="672"/>
                  </a:lnTo>
                  <a:lnTo>
                    <a:pt x="508" y="686"/>
                  </a:lnTo>
                  <a:lnTo>
                    <a:pt x="480" y="698"/>
                  </a:lnTo>
                  <a:lnTo>
                    <a:pt x="450" y="706"/>
                  </a:lnTo>
                  <a:lnTo>
                    <a:pt x="422" y="712"/>
                  </a:lnTo>
                  <a:lnTo>
                    <a:pt x="390" y="716"/>
                  </a:lnTo>
                  <a:lnTo>
                    <a:pt x="360" y="718"/>
                  </a:lnTo>
                  <a:lnTo>
                    <a:pt x="360" y="718"/>
                  </a:lnTo>
                  <a:lnTo>
                    <a:pt x="322" y="716"/>
                  </a:lnTo>
                  <a:lnTo>
                    <a:pt x="288" y="710"/>
                  </a:lnTo>
                  <a:lnTo>
                    <a:pt x="252" y="702"/>
                  </a:lnTo>
                  <a:lnTo>
                    <a:pt x="220" y="690"/>
                  </a:lnTo>
                  <a:lnTo>
                    <a:pt x="188" y="674"/>
                  </a:lnTo>
                  <a:lnTo>
                    <a:pt x="158" y="656"/>
                  </a:lnTo>
                  <a:lnTo>
                    <a:pt x="132" y="636"/>
                  </a:lnTo>
                  <a:lnTo>
                    <a:pt x="106" y="612"/>
                  </a:lnTo>
                  <a:lnTo>
                    <a:pt x="82" y="588"/>
                  </a:lnTo>
                  <a:lnTo>
                    <a:pt x="62" y="560"/>
                  </a:lnTo>
                  <a:lnTo>
                    <a:pt x="44" y="530"/>
                  </a:lnTo>
                  <a:lnTo>
                    <a:pt x="28" y="498"/>
                  </a:lnTo>
                  <a:lnTo>
                    <a:pt x="16" y="466"/>
                  </a:lnTo>
                  <a:lnTo>
                    <a:pt x="8" y="432"/>
                  </a:lnTo>
                  <a:lnTo>
                    <a:pt x="2" y="396"/>
                  </a:lnTo>
                  <a:lnTo>
                    <a:pt x="0" y="360"/>
                  </a:lnTo>
                  <a:lnTo>
                    <a:pt x="0" y="360"/>
                  </a:ln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0"/>
            <p:cNvSpPr>
              <a:spLocks/>
            </p:cNvSpPr>
            <p:nvPr/>
          </p:nvSpPr>
          <p:spPr bwMode="auto">
            <a:xfrm>
              <a:off x="2906713" y="2862263"/>
              <a:ext cx="12700" cy="22225"/>
            </a:xfrm>
            <a:custGeom>
              <a:avLst/>
              <a:gdLst>
                <a:gd name="T0" fmla="*/ 0 w 8"/>
                <a:gd name="T1" fmla="*/ 6 h 14"/>
                <a:gd name="T2" fmla="*/ 0 w 8"/>
                <a:gd name="T3" fmla="*/ 6 h 14"/>
                <a:gd name="T4" fmla="*/ 0 w 8"/>
                <a:gd name="T5" fmla="*/ 10 h 14"/>
                <a:gd name="T6" fmla="*/ 2 w 8"/>
                <a:gd name="T7" fmla="*/ 12 h 14"/>
                <a:gd name="T8" fmla="*/ 8 w 8"/>
                <a:gd name="T9" fmla="*/ 14 h 14"/>
                <a:gd name="T10" fmla="*/ 8 w 8"/>
                <a:gd name="T11" fmla="*/ 0 h 14"/>
                <a:gd name="T12" fmla="*/ 8 w 8"/>
                <a:gd name="T13" fmla="*/ 0 h 14"/>
                <a:gd name="T14" fmla="*/ 2 w 8"/>
                <a:gd name="T15" fmla="*/ 2 h 14"/>
                <a:gd name="T16" fmla="*/ 2 w 8"/>
                <a:gd name="T17" fmla="*/ 2 h 14"/>
                <a:gd name="T18" fmla="*/ 0 w 8"/>
                <a:gd name="T19" fmla="*/ 4 h 14"/>
                <a:gd name="T20" fmla="*/ 0 w 8"/>
                <a:gd name="T21" fmla="*/ 6 h 14"/>
                <a:gd name="T22" fmla="*/ 0 w 8"/>
                <a:gd name="T23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14">
                  <a:moveTo>
                    <a:pt x="0" y="6"/>
                  </a:moveTo>
                  <a:lnTo>
                    <a:pt x="0" y="6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8" y="14"/>
                  </a:ln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1"/>
            <p:cNvSpPr>
              <a:spLocks/>
            </p:cNvSpPr>
            <p:nvPr/>
          </p:nvSpPr>
          <p:spPr bwMode="auto">
            <a:xfrm>
              <a:off x="2928938" y="2900363"/>
              <a:ext cx="12700" cy="25400"/>
            </a:xfrm>
            <a:custGeom>
              <a:avLst/>
              <a:gdLst>
                <a:gd name="T0" fmla="*/ 0 w 8"/>
                <a:gd name="T1" fmla="*/ 0 h 16"/>
                <a:gd name="T2" fmla="*/ 0 w 8"/>
                <a:gd name="T3" fmla="*/ 16 h 16"/>
                <a:gd name="T4" fmla="*/ 0 w 8"/>
                <a:gd name="T5" fmla="*/ 16 h 16"/>
                <a:gd name="T6" fmla="*/ 4 w 8"/>
                <a:gd name="T7" fmla="*/ 16 h 16"/>
                <a:gd name="T8" fmla="*/ 6 w 8"/>
                <a:gd name="T9" fmla="*/ 14 h 16"/>
                <a:gd name="T10" fmla="*/ 6 w 8"/>
                <a:gd name="T11" fmla="*/ 14 h 16"/>
                <a:gd name="T12" fmla="*/ 8 w 8"/>
                <a:gd name="T13" fmla="*/ 12 h 16"/>
                <a:gd name="T14" fmla="*/ 8 w 8"/>
                <a:gd name="T15" fmla="*/ 8 h 16"/>
                <a:gd name="T16" fmla="*/ 8 w 8"/>
                <a:gd name="T17" fmla="*/ 8 h 16"/>
                <a:gd name="T18" fmla="*/ 8 w 8"/>
                <a:gd name="T19" fmla="*/ 6 h 16"/>
                <a:gd name="T20" fmla="*/ 6 w 8"/>
                <a:gd name="T21" fmla="*/ 4 h 16"/>
                <a:gd name="T22" fmla="*/ 0 w 8"/>
                <a:gd name="T23" fmla="*/ 0 h 16"/>
                <a:gd name="T24" fmla="*/ 0 w 8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16">
                  <a:moveTo>
                    <a:pt x="0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4" y="16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8" y="12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6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2"/>
            <p:cNvSpPr>
              <a:spLocks/>
            </p:cNvSpPr>
            <p:nvPr/>
          </p:nvSpPr>
          <p:spPr bwMode="auto">
            <a:xfrm>
              <a:off x="2878138" y="2719388"/>
              <a:ext cx="95250" cy="50800"/>
            </a:xfrm>
            <a:custGeom>
              <a:avLst/>
              <a:gdLst>
                <a:gd name="T0" fmla="*/ 46 w 60"/>
                <a:gd name="T1" fmla="*/ 32 h 32"/>
                <a:gd name="T2" fmla="*/ 46 w 60"/>
                <a:gd name="T3" fmla="*/ 32 h 32"/>
                <a:gd name="T4" fmla="*/ 48 w 60"/>
                <a:gd name="T5" fmla="*/ 32 h 32"/>
                <a:gd name="T6" fmla="*/ 48 w 60"/>
                <a:gd name="T7" fmla="*/ 32 h 32"/>
                <a:gd name="T8" fmla="*/ 58 w 60"/>
                <a:gd name="T9" fmla="*/ 14 h 32"/>
                <a:gd name="T10" fmla="*/ 58 w 60"/>
                <a:gd name="T11" fmla="*/ 14 h 32"/>
                <a:gd name="T12" fmla="*/ 60 w 60"/>
                <a:gd name="T13" fmla="*/ 10 h 32"/>
                <a:gd name="T14" fmla="*/ 60 w 60"/>
                <a:gd name="T15" fmla="*/ 6 h 32"/>
                <a:gd name="T16" fmla="*/ 58 w 60"/>
                <a:gd name="T17" fmla="*/ 2 h 32"/>
                <a:gd name="T18" fmla="*/ 54 w 60"/>
                <a:gd name="T19" fmla="*/ 2 h 32"/>
                <a:gd name="T20" fmla="*/ 42 w 60"/>
                <a:gd name="T21" fmla="*/ 0 h 32"/>
                <a:gd name="T22" fmla="*/ 30 w 60"/>
                <a:gd name="T23" fmla="*/ 0 h 32"/>
                <a:gd name="T24" fmla="*/ 30 w 60"/>
                <a:gd name="T25" fmla="*/ 0 h 32"/>
                <a:gd name="T26" fmla="*/ 18 w 60"/>
                <a:gd name="T27" fmla="*/ 0 h 32"/>
                <a:gd name="T28" fmla="*/ 6 w 60"/>
                <a:gd name="T29" fmla="*/ 0 h 32"/>
                <a:gd name="T30" fmla="*/ 2 w 60"/>
                <a:gd name="T31" fmla="*/ 2 h 32"/>
                <a:gd name="T32" fmla="*/ 0 w 60"/>
                <a:gd name="T33" fmla="*/ 6 h 32"/>
                <a:gd name="T34" fmla="*/ 0 w 60"/>
                <a:gd name="T35" fmla="*/ 10 h 32"/>
                <a:gd name="T36" fmla="*/ 0 w 60"/>
                <a:gd name="T37" fmla="*/ 14 h 32"/>
                <a:gd name="T38" fmla="*/ 0 w 60"/>
                <a:gd name="T39" fmla="*/ 14 h 32"/>
                <a:gd name="T40" fmla="*/ 12 w 60"/>
                <a:gd name="T41" fmla="*/ 32 h 32"/>
                <a:gd name="T42" fmla="*/ 12 w 60"/>
                <a:gd name="T43" fmla="*/ 32 h 32"/>
                <a:gd name="T44" fmla="*/ 14 w 60"/>
                <a:gd name="T45" fmla="*/ 32 h 32"/>
                <a:gd name="T46" fmla="*/ 46 w 60"/>
                <a:gd name="T47" fmla="*/ 32 h 32"/>
                <a:gd name="T48" fmla="*/ 46 w 60"/>
                <a:gd name="T4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32">
                  <a:moveTo>
                    <a:pt x="46" y="32"/>
                  </a:moveTo>
                  <a:lnTo>
                    <a:pt x="46" y="32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60" y="10"/>
                  </a:lnTo>
                  <a:lnTo>
                    <a:pt x="60" y="6"/>
                  </a:lnTo>
                  <a:lnTo>
                    <a:pt x="58" y="2"/>
                  </a:lnTo>
                  <a:lnTo>
                    <a:pt x="54" y="2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4" y="32"/>
                  </a:lnTo>
                  <a:lnTo>
                    <a:pt x="46" y="32"/>
                  </a:lnTo>
                  <a:lnTo>
                    <a:pt x="46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3"/>
            <p:cNvSpPr>
              <a:spLocks noEditPoints="1"/>
            </p:cNvSpPr>
            <p:nvPr/>
          </p:nvSpPr>
          <p:spPr bwMode="auto">
            <a:xfrm>
              <a:off x="2820988" y="2782888"/>
              <a:ext cx="206375" cy="209550"/>
            </a:xfrm>
            <a:custGeom>
              <a:avLst/>
              <a:gdLst>
                <a:gd name="T0" fmla="*/ 82 w 130"/>
                <a:gd name="T1" fmla="*/ 92 h 132"/>
                <a:gd name="T2" fmla="*/ 68 w 130"/>
                <a:gd name="T3" fmla="*/ 98 h 132"/>
                <a:gd name="T4" fmla="*/ 62 w 130"/>
                <a:gd name="T5" fmla="*/ 106 h 132"/>
                <a:gd name="T6" fmla="*/ 62 w 130"/>
                <a:gd name="T7" fmla="*/ 98 h 132"/>
                <a:gd name="T8" fmla="*/ 50 w 130"/>
                <a:gd name="T9" fmla="*/ 94 h 132"/>
                <a:gd name="T10" fmla="*/ 42 w 130"/>
                <a:gd name="T11" fmla="*/ 82 h 132"/>
                <a:gd name="T12" fmla="*/ 52 w 130"/>
                <a:gd name="T13" fmla="*/ 80 h 132"/>
                <a:gd name="T14" fmla="*/ 58 w 130"/>
                <a:gd name="T15" fmla="*/ 90 h 132"/>
                <a:gd name="T16" fmla="*/ 62 w 130"/>
                <a:gd name="T17" fmla="*/ 74 h 132"/>
                <a:gd name="T18" fmla="*/ 54 w 130"/>
                <a:gd name="T19" fmla="*/ 72 h 132"/>
                <a:gd name="T20" fmla="*/ 48 w 130"/>
                <a:gd name="T21" fmla="*/ 68 h 132"/>
                <a:gd name="T22" fmla="*/ 44 w 130"/>
                <a:gd name="T23" fmla="*/ 58 h 132"/>
                <a:gd name="T24" fmla="*/ 46 w 130"/>
                <a:gd name="T25" fmla="*/ 52 h 132"/>
                <a:gd name="T26" fmla="*/ 54 w 130"/>
                <a:gd name="T27" fmla="*/ 44 h 132"/>
                <a:gd name="T28" fmla="*/ 62 w 130"/>
                <a:gd name="T29" fmla="*/ 36 h 132"/>
                <a:gd name="T30" fmla="*/ 68 w 130"/>
                <a:gd name="T31" fmla="*/ 42 h 132"/>
                <a:gd name="T32" fmla="*/ 74 w 130"/>
                <a:gd name="T33" fmla="*/ 44 h 132"/>
                <a:gd name="T34" fmla="*/ 82 w 130"/>
                <a:gd name="T35" fmla="*/ 50 h 132"/>
                <a:gd name="T36" fmla="*/ 76 w 130"/>
                <a:gd name="T37" fmla="*/ 56 h 132"/>
                <a:gd name="T38" fmla="*/ 72 w 130"/>
                <a:gd name="T39" fmla="*/ 52 h 132"/>
                <a:gd name="T40" fmla="*/ 68 w 130"/>
                <a:gd name="T41" fmla="*/ 64 h 132"/>
                <a:gd name="T42" fmla="*/ 78 w 130"/>
                <a:gd name="T43" fmla="*/ 68 h 132"/>
                <a:gd name="T44" fmla="*/ 84 w 130"/>
                <a:gd name="T45" fmla="*/ 72 h 132"/>
                <a:gd name="T46" fmla="*/ 86 w 130"/>
                <a:gd name="T47" fmla="*/ 76 h 132"/>
                <a:gd name="T48" fmla="*/ 86 w 130"/>
                <a:gd name="T49" fmla="*/ 82 h 132"/>
                <a:gd name="T50" fmla="*/ 82 w 130"/>
                <a:gd name="T51" fmla="*/ 92 h 132"/>
                <a:gd name="T52" fmla="*/ 86 w 130"/>
                <a:gd name="T53" fmla="*/ 2 h 132"/>
                <a:gd name="T54" fmla="*/ 84 w 130"/>
                <a:gd name="T55" fmla="*/ 6 h 132"/>
                <a:gd name="T56" fmla="*/ 50 w 130"/>
                <a:gd name="T57" fmla="*/ 6 h 132"/>
                <a:gd name="T58" fmla="*/ 46 w 130"/>
                <a:gd name="T59" fmla="*/ 4 h 132"/>
                <a:gd name="T60" fmla="*/ 46 w 130"/>
                <a:gd name="T61" fmla="*/ 0 h 132"/>
                <a:gd name="T62" fmla="*/ 28 w 130"/>
                <a:gd name="T63" fmla="*/ 16 h 132"/>
                <a:gd name="T64" fmla="*/ 14 w 130"/>
                <a:gd name="T65" fmla="*/ 36 h 132"/>
                <a:gd name="T66" fmla="*/ 4 w 130"/>
                <a:gd name="T67" fmla="*/ 60 h 132"/>
                <a:gd name="T68" fmla="*/ 0 w 130"/>
                <a:gd name="T69" fmla="*/ 84 h 132"/>
                <a:gd name="T70" fmla="*/ 2 w 130"/>
                <a:gd name="T71" fmla="*/ 96 h 132"/>
                <a:gd name="T72" fmla="*/ 12 w 130"/>
                <a:gd name="T73" fmla="*/ 116 h 132"/>
                <a:gd name="T74" fmla="*/ 30 w 130"/>
                <a:gd name="T75" fmla="*/ 126 h 132"/>
                <a:gd name="T76" fmla="*/ 52 w 130"/>
                <a:gd name="T77" fmla="*/ 132 h 132"/>
                <a:gd name="T78" fmla="*/ 66 w 130"/>
                <a:gd name="T79" fmla="*/ 132 h 132"/>
                <a:gd name="T80" fmla="*/ 90 w 130"/>
                <a:gd name="T81" fmla="*/ 130 h 132"/>
                <a:gd name="T82" fmla="*/ 112 w 130"/>
                <a:gd name="T83" fmla="*/ 122 h 132"/>
                <a:gd name="T84" fmla="*/ 126 w 130"/>
                <a:gd name="T85" fmla="*/ 108 h 132"/>
                <a:gd name="T86" fmla="*/ 130 w 130"/>
                <a:gd name="T87" fmla="*/ 84 h 132"/>
                <a:gd name="T88" fmla="*/ 130 w 130"/>
                <a:gd name="T89" fmla="*/ 72 h 132"/>
                <a:gd name="T90" fmla="*/ 122 w 130"/>
                <a:gd name="T91" fmla="*/ 48 h 132"/>
                <a:gd name="T92" fmla="*/ 110 w 130"/>
                <a:gd name="T93" fmla="*/ 26 h 132"/>
                <a:gd name="T94" fmla="*/ 94 w 130"/>
                <a:gd name="T95" fmla="*/ 8 h 132"/>
                <a:gd name="T96" fmla="*/ 86 w 130"/>
                <a:gd name="T97" fmla="*/ 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132">
                  <a:moveTo>
                    <a:pt x="82" y="92"/>
                  </a:moveTo>
                  <a:lnTo>
                    <a:pt x="82" y="92"/>
                  </a:lnTo>
                  <a:lnTo>
                    <a:pt x="76" y="96"/>
                  </a:lnTo>
                  <a:lnTo>
                    <a:pt x="68" y="98"/>
                  </a:lnTo>
                  <a:lnTo>
                    <a:pt x="68" y="106"/>
                  </a:lnTo>
                  <a:lnTo>
                    <a:pt x="62" y="106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56" y="96"/>
                  </a:lnTo>
                  <a:lnTo>
                    <a:pt x="50" y="94"/>
                  </a:lnTo>
                  <a:lnTo>
                    <a:pt x="46" y="88"/>
                  </a:lnTo>
                  <a:lnTo>
                    <a:pt x="42" y="82"/>
                  </a:lnTo>
                  <a:lnTo>
                    <a:pt x="52" y="80"/>
                  </a:lnTo>
                  <a:lnTo>
                    <a:pt x="52" y="80"/>
                  </a:lnTo>
                  <a:lnTo>
                    <a:pt x="56" y="88"/>
                  </a:lnTo>
                  <a:lnTo>
                    <a:pt x="58" y="90"/>
                  </a:lnTo>
                  <a:lnTo>
                    <a:pt x="62" y="90"/>
                  </a:lnTo>
                  <a:lnTo>
                    <a:pt x="62" y="74"/>
                  </a:lnTo>
                  <a:lnTo>
                    <a:pt x="62" y="74"/>
                  </a:lnTo>
                  <a:lnTo>
                    <a:pt x="54" y="72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6" y="64"/>
                  </a:lnTo>
                  <a:lnTo>
                    <a:pt x="44" y="58"/>
                  </a:lnTo>
                  <a:lnTo>
                    <a:pt x="44" y="58"/>
                  </a:lnTo>
                  <a:lnTo>
                    <a:pt x="46" y="52"/>
                  </a:lnTo>
                  <a:lnTo>
                    <a:pt x="48" y="48"/>
                  </a:lnTo>
                  <a:lnTo>
                    <a:pt x="54" y="44"/>
                  </a:lnTo>
                  <a:lnTo>
                    <a:pt x="62" y="42"/>
                  </a:lnTo>
                  <a:lnTo>
                    <a:pt x="62" y="36"/>
                  </a:lnTo>
                  <a:lnTo>
                    <a:pt x="68" y="36"/>
                  </a:lnTo>
                  <a:lnTo>
                    <a:pt x="68" y="42"/>
                  </a:lnTo>
                  <a:lnTo>
                    <a:pt x="68" y="42"/>
                  </a:lnTo>
                  <a:lnTo>
                    <a:pt x="74" y="44"/>
                  </a:lnTo>
                  <a:lnTo>
                    <a:pt x="78" y="46"/>
                  </a:lnTo>
                  <a:lnTo>
                    <a:pt x="82" y="50"/>
                  </a:lnTo>
                  <a:lnTo>
                    <a:pt x="84" y="54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2" y="52"/>
                  </a:lnTo>
                  <a:lnTo>
                    <a:pt x="68" y="50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78" y="68"/>
                  </a:lnTo>
                  <a:lnTo>
                    <a:pt x="78" y="68"/>
                  </a:lnTo>
                  <a:lnTo>
                    <a:pt x="84" y="72"/>
                  </a:lnTo>
                  <a:lnTo>
                    <a:pt x="84" y="72"/>
                  </a:lnTo>
                  <a:lnTo>
                    <a:pt x="86" y="76"/>
                  </a:lnTo>
                  <a:lnTo>
                    <a:pt x="86" y="82"/>
                  </a:lnTo>
                  <a:lnTo>
                    <a:pt x="86" y="82"/>
                  </a:lnTo>
                  <a:lnTo>
                    <a:pt x="84" y="88"/>
                  </a:lnTo>
                  <a:lnTo>
                    <a:pt x="82" y="92"/>
                  </a:lnTo>
                  <a:lnTo>
                    <a:pt x="82" y="92"/>
                  </a:lnTo>
                  <a:close/>
                  <a:moveTo>
                    <a:pt x="86" y="2"/>
                  </a:moveTo>
                  <a:lnTo>
                    <a:pt x="86" y="2"/>
                  </a:lnTo>
                  <a:lnTo>
                    <a:pt x="84" y="6"/>
                  </a:lnTo>
                  <a:lnTo>
                    <a:pt x="82" y="6"/>
                  </a:lnTo>
                  <a:lnTo>
                    <a:pt x="50" y="6"/>
                  </a:lnTo>
                  <a:lnTo>
                    <a:pt x="50" y="6"/>
                  </a:lnTo>
                  <a:lnTo>
                    <a:pt x="46" y="4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36" y="8"/>
                  </a:lnTo>
                  <a:lnTo>
                    <a:pt x="28" y="16"/>
                  </a:lnTo>
                  <a:lnTo>
                    <a:pt x="20" y="26"/>
                  </a:lnTo>
                  <a:lnTo>
                    <a:pt x="14" y="36"/>
                  </a:lnTo>
                  <a:lnTo>
                    <a:pt x="8" y="48"/>
                  </a:lnTo>
                  <a:lnTo>
                    <a:pt x="4" y="60"/>
                  </a:lnTo>
                  <a:lnTo>
                    <a:pt x="2" y="72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2" y="96"/>
                  </a:lnTo>
                  <a:lnTo>
                    <a:pt x="6" y="108"/>
                  </a:lnTo>
                  <a:lnTo>
                    <a:pt x="12" y="116"/>
                  </a:lnTo>
                  <a:lnTo>
                    <a:pt x="20" y="122"/>
                  </a:lnTo>
                  <a:lnTo>
                    <a:pt x="30" y="126"/>
                  </a:lnTo>
                  <a:lnTo>
                    <a:pt x="40" y="130"/>
                  </a:lnTo>
                  <a:lnTo>
                    <a:pt x="52" y="132"/>
                  </a:lnTo>
                  <a:lnTo>
                    <a:pt x="66" y="132"/>
                  </a:lnTo>
                  <a:lnTo>
                    <a:pt x="66" y="132"/>
                  </a:lnTo>
                  <a:lnTo>
                    <a:pt x="78" y="132"/>
                  </a:lnTo>
                  <a:lnTo>
                    <a:pt x="90" y="130"/>
                  </a:lnTo>
                  <a:lnTo>
                    <a:pt x="102" y="126"/>
                  </a:lnTo>
                  <a:lnTo>
                    <a:pt x="112" y="122"/>
                  </a:lnTo>
                  <a:lnTo>
                    <a:pt x="120" y="116"/>
                  </a:lnTo>
                  <a:lnTo>
                    <a:pt x="126" y="108"/>
                  </a:lnTo>
                  <a:lnTo>
                    <a:pt x="130" y="96"/>
                  </a:lnTo>
                  <a:lnTo>
                    <a:pt x="130" y="84"/>
                  </a:lnTo>
                  <a:lnTo>
                    <a:pt x="130" y="84"/>
                  </a:lnTo>
                  <a:lnTo>
                    <a:pt x="130" y="72"/>
                  </a:lnTo>
                  <a:lnTo>
                    <a:pt x="128" y="60"/>
                  </a:lnTo>
                  <a:lnTo>
                    <a:pt x="122" y="48"/>
                  </a:lnTo>
                  <a:lnTo>
                    <a:pt x="118" y="38"/>
                  </a:lnTo>
                  <a:lnTo>
                    <a:pt x="110" y="26"/>
                  </a:lnTo>
                  <a:lnTo>
                    <a:pt x="102" y="16"/>
                  </a:lnTo>
                  <a:lnTo>
                    <a:pt x="94" y="8"/>
                  </a:lnTo>
                  <a:lnTo>
                    <a:pt x="86" y="2"/>
                  </a:lnTo>
                  <a:lnTo>
                    <a:pt x="86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4"/>
            <p:cNvSpPr>
              <a:spLocks noEditPoints="1"/>
            </p:cNvSpPr>
            <p:nvPr/>
          </p:nvSpPr>
          <p:spPr bwMode="auto">
            <a:xfrm>
              <a:off x="2728913" y="3103563"/>
              <a:ext cx="85725" cy="92075"/>
            </a:xfrm>
            <a:custGeom>
              <a:avLst/>
              <a:gdLst>
                <a:gd name="T0" fmla="*/ 28 w 54"/>
                <a:gd name="T1" fmla="*/ 58 h 58"/>
                <a:gd name="T2" fmla="*/ 16 w 54"/>
                <a:gd name="T3" fmla="*/ 56 h 58"/>
                <a:gd name="T4" fmla="*/ 8 w 54"/>
                <a:gd name="T5" fmla="*/ 50 h 58"/>
                <a:gd name="T6" fmla="*/ 2 w 54"/>
                <a:gd name="T7" fmla="*/ 40 h 58"/>
                <a:gd name="T8" fmla="*/ 0 w 54"/>
                <a:gd name="T9" fmla="*/ 30 h 58"/>
                <a:gd name="T10" fmla="*/ 2 w 54"/>
                <a:gd name="T11" fmla="*/ 18 h 58"/>
                <a:gd name="T12" fmla="*/ 8 w 54"/>
                <a:gd name="T13" fmla="*/ 10 h 58"/>
                <a:gd name="T14" fmla="*/ 16 w 54"/>
                <a:gd name="T15" fmla="*/ 4 h 58"/>
                <a:gd name="T16" fmla="*/ 22 w 54"/>
                <a:gd name="T17" fmla="*/ 2 h 58"/>
                <a:gd name="T18" fmla="*/ 28 w 54"/>
                <a:gd name="T19" fmla="*/ 0 h 58"/>
                <a:gd name="T20" fmla="*/ 38 w 54"/>
                <a:gd name="T21" fmla="*/ 4 h 58"/>
                <a:gd name="T22" fmla="*/ 48 w 54"/>
                <a:gd name="T23" fmla="*/ 10 h 58"/>
                <a:gd name="T24" fmla="*/ 52 w 54"/>
                <a:gd name="T25" fmla="*/ 20 h 58"/>
                <a:gd name="T26" fmla="*/ 54 w 54"/>
                <a:gd name="T27" fmla="*/ 30 h 58"/>
                <a:gd name="T28" fmla="*/ 52 w 54"/>
                <a:gd name="T29" fmla="*/ 40 h 58"/>
                <a:gd name="T30" fmla="*/ 48 w 54"/>
                <a:gd name="T31" fmla="*/ 50 h 58"/>
                <a:gd name="T32" fmla="*/ 38 w 54"/>
                <a:gd name="T33" fmla="*/ 56 h 58"/>
                <a:gd name="T34" fmla="*/ 34 w 54"/>
                <a:gd name="T35" fmla="*/ 58 h 58"/>
                <a:gd name="T36" fmla="*/ 28 w 54"/>
                <a:gd name="T37" fmla="*/ 58 h 58"/>
                <a:gd name="T38" fmla="*/ 10 w 54"/>
                <a:gd name="T39" fmla="*/ 30 h 58"/>
                <a:gd name="T40" fmla="*/ 10 w 54"/>
                <a:gd name="T41" fmla="*/ 38 h 58"/>
                <a:gd name="T42" fmla="*/ 14 w 54"/>
                <a:gd name="T43" fmla="*/ 44 h 58"/>
                <a:gd name="T44" fmla="*/ 20 w 54"/>
                <a:gd name="T45" fmla="*/ 48 h 58"/>
                <a:gd name="T46" fmla="*/ 28 w 54"/>
                <a:gd name="T47" fmla="*/ 50 h 58"/>
                <a:gd name="T48" fmla="*/ 36 w 54"/>
                <a:gd name="T49" fmla="*/ 48 h 58"/>
                <a:gd name="T50" fmla="*/ 40 w 54"/>
                <a:gd name="T51" fmla="*/ 44 h 58"/>
                <a:gd name="T52" fmla="*/ 44 w 54"/>
                <a:gd name="T53" fmla="*/ 38 h 58"/>
                <a:gd name="T54" fmla="*/ 46 w 54"/>
                <a:gd name="T55" fmla="*/ 30 h 58"/>
                <a:gd name="T56" fmla="*/ 44 w 54"/>
                <a:gd name="T57" fmla="*/ 22 h 58"/>
                <a:gd name="T58" fmla="*/ 40 w 54"/>
                <a:gd name="T59" fmla="*/ 16 h 58"/>
                <a:gd name="T60" fmla="*/ 34 w 54"/>
                <a:gd name="T61" fmla="*/ 10 h 58"/>
                <a:gd name="T62" fmla="*/ 28 w 54"/>
                <a:gd name="T63" fmla="*/ 10 h 58"/>
                <a:gd name="T64" fmla="*/ 20 w 54"/>
                <a:gd name="T65" fmla="*/ 10 h 58"/>
                <a:gd name="T66" fmla="*/ 14 w 54"/>
                <a:gd name="T67" fmla="*/ 16 h 58"/>
                <a:gd name="T68" fmla="*/ 10 w 54"/>
                <a:gd name="T69" fmla="*/ 22 h 58"/>
                <a:gd name="T70" fmla="*/ 10 w 54"/>
                <a:gd name="T71" fmla="*/ 3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" h="58">
                  <a:moveTo>
                    <a:pt x="28" y="58"/>
                  </a:moveTo>
                  <a:lnTo>
                    <a:pt x="28" y="58"/>
                  </a:lnTo>
                  <a:lnTo>
                    <a:pt x="22" y="58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22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4" y="2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52" y="20"/>
                  </a:lnTo>
                  <a:lnTo>
                    <a:pt x="52" y="20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2" y="40"/>
                  </a:lnTo>
                  <a:lnTo>
                    <a:pt x="52" y="40"/>
                  </a:lnTo>
                  <a:lnTo>
                    <a:pt x="48" y="50"/>
                  </a:lnTo>
                  <a:lnTo>
                    <a:pt x="48" y="50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4" y="58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10" y="30"/>
                  </a:moveTo>
                  <a:lnTo>
                    <a:pt x="10" y="30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36" y="48"/>
                  </a:lnTo>
                  <a:lnTo>
                    <a:pt x="36" y="48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30"/>
                  </a:lnTo>
                  <a:lnTo>
                    <a:pt x="10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5"/>
            <p:cNvSpPr>
              <a:spLocks noEditPoints="1"/>
            </p:cNvSpPr>
            <p:nvPr/>
          </p:nvSpPr>
          <p:spPr bwMode="auto">
            <a:xfrm>
              <a:off x="2827338" y="3128963"/>
              <a:ext cx="69850" cy="95250"/>
            </a:xfrm>
            <a:custGeom>
              <a:avLst/>
              <a:gdLst>
                <a:gd name="T0" fmla="*/ 24 w 44"/>
                <a:gd name="T1" fmla="*/ 42 h 60"/>
                <a:gd name="T2" fmla="*/ 16 w 44"/>
                <a:gd name="T3" fmla="*/ 40 h 60"/>
                <a:gd name="T4" fmla="*/ 10 w 44"/>
                <a:gd name="T5" fmla="*/ 34 h 60"/>
                <a:gd name="T6" fmla="*/ 0 w 44"/>
                <a:gd name="T7" fmla="*/ 60 h 60"/>
                <a:gd name="T8" fmla="*/ 8 w 44"/>
                <a:gd name="T9" fmla="*/ 0 h 60"/>
                <a:gd name="T10" fmla="*/ 8 w 44"/>
                <a:gd name="T11" fmla="*/ 8 h 60"/>
                <a:gd name="T12" fmla="*/ 14 w 44"/>
                <a:gd name="T13" fmla="*/ 2 h 60"/>
                <a:gd name="T14" fmla="*/ 24 w 44"/>
                <a:gd name="T15" fmla="*/ 0 h 60"/>
                <a:gd name="T16" fmla="*/ 32 w 44"/>
                <a:gd name="T17" fmla="*/ 2 h 60"/>
                <a:gd name="T18" fmla="*/ 38 w 44"/>
                <a:gd name="T19" fmla="*/ 6 h 60"/>
                <a:gd name="T20" fmla="*/ 42 w 44"/>
                <a:gd name="T21" fmla="*/ 12 h 60"/>
                <a:gd name="T22" fmla="*/ 44 w 44"/>
                <a:gd name="T23" fmla="*/ 22 h 60"/>
                <a:gd name="T24" fmla="*/ 42 w 44"/>
                <a:gd name="T25" fmla="*/ 30 h 60"/>
                <a:gd name="T26" fmla="*/ 38 w 44"/>
                <a:gd name="T27" fmla="*/ 36 h 60"/>
                <a:gd name="T28" fmla="*/ 32 w 44"/>
                <a:gd name="T29" fmla="*/ 42 h 60"/>
                <a:gd name="T30" fmla="*/ 24 w 44"/>
                <a:gd name="T31" fmla="*/ 42 h 60"/>
                <a:gd name="T32" fmla="*/ 22 w 44"/>
                <a:gd name="T33" fmla="*/ 36 h 60"/>
                <a:gd name="T34" fmla="*/ 26 w 44"/>
                <a:gd name="T35" fmla="*/ 34 h 60"/>
                <a:gd name="T36" fmla="*/ 30 w 44"/>
                <a:gd name="T37" fmla="*/ 30 h 60"/>
                <a:gd name="T38" fmla="*/ 34 w 44"/>
                <a:gd name="T39" fmla="*/ 26 h 60"/>
                <a:gd name="T40" fmla="*/ 34 w 44"/>
                <a:gd name="T41" fmla="*/ 22 h 60"/>
                <a:gd name="T42" fmla="*/ 34 w 44"/>
                <a:gd name="T43" fmla="*/ 16 h 60"/>
                <a:gd name="T44" fmla="*/ 30 w 44"/>
                <a:gd name="T45" fmla="*/ 12 h 60"/>
                <a:gd name="T46" fmla="*/ 26 w 44"/>
                <a:gd name="T47" fmla="*/ 8 h 60"/>
                <a:gd name="T48" fmla="*/ 22 w 44"/>
                <a:gd name="T49" fmla="*/ 8 h 60"/>
                <a:gd name="T50" fmla="*/ 18 w 44"/>
                <a:gd name="T51" fmla="*/ 8 h 60"/>
                <a:gd name="T52" fmla="*/ 14 w 44"/>
                <a:gd name="T53" fmla="*/ 10 h 60"/>
                <a:gd name="T54" fmla="*/ 12 w 44"/>
                <a:gd name="T55" fmla="*/ 12 h 60"/>
                <a:gd name="T56" fmla="*/ 10 w 44"/>
                <a:gd name="T57" fmla="*/ 16 h 60"/>
                <a:gd name="T58" fmla="*/ 10 w 44"/>
                <a:gd name="T59" fmla="*/ 26 h 60"/>
                <a:gd name="T60" fmla="*/ 12 w 44"/>
                <a:gd name="T61" fmla="*/ 30 h 60"/>
                <a:gd name="T62" fmla="*/ 14 w 44"/>
                <a:gd name="T63" fmla="*/ 32 h 60"/>
                <a:gd name="T64" fmla="*/ 18 w 44"/>
                <a:gd name="T65" fmla="*/ 34 h 60"/>
                <a:gd name="T66" fmla="*/ 22 w 44"/>
                <a:gd name="T67" fmla="*/ 3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" h="60">
                  <a:moveTo>
                    <a:pt x="24" y="42"/>
                  </a:moveTo>
                  <a:lnTo>
                    <a:pt x="24" y="42"/>
                  </a:lnTo>
                  <a:lnTo>
                    <a:pt x="20" y="42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0" y="34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2" y="12"/>
                  </a:lnTo>
                  <a:lnTo>
                    <a:pt x="42" y="12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24" y="42"/>
                  </a:lnTo>
                  <a:lnTo>
                    <a:pt x="24" y="42"/>
                  </a:lnTo>
                  <a:close/>
                  <a:moveTo>
                    <a:pt x="22" y="36"/>
                  </a:moveTo>
                  <a:lnTo>
                    <a:pt x="22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16"/>
                  </a:lnTo>
                  <a:lnTo>
                    <a:pt x="34" y="16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0" y="1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22" y="36"/>
                  </a:lnTo>
                  <a:lnTo>
                    <a:pt x="22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6"/>
            <p:cNvSpPr>
              <a:spLocks/>
            </p:cNvSpPr>
            <p:nvPr/>
          </p:nvSpPr>
          <p:spPr bwMode="auto">
            <a:xfrm>
              <a:off x="2903538" y="3106738"/>
              <a:ext cx="41275" cy="88900"/>
            </a:xfrm>
            <a:custGeom>
              <a:avLst/>
              <a:gdLst>
                <a:gd name="T0" fmla="*/ 26 w 26"/>
                <a:gd name="T1" fmla="*/ 54 h 56"/>
                <a:gd name="T2" fmla="*/ 26 w 26"/>
                <a:gd name="T3" fmla="*/ 54 h 56"/>
                <a:gd name="T4" fmla="*/ 22 w 26"/>
                <a:gd name="T5" fmla="*/ 56 h 56"/>
                <a:gd name="T6" fmla="*/ 22 w 26"/>
                <a:gd name="T7" fmla="*/ 56 h 56"/>
                <a:gd name="T8" fmla="*/ 14 w 26"/>
                <a:gd name="T9" fmla="*/ 56 h 56"/>
                <a:gd name="T10" fmla="*/ 14 w 26"/>
                <a:gd name="T11" fmla="*/ 56 h 56"/>
                <a:gd name="T12" fmla="*/ 10 w 26"/>
                <a:gd name="T13" fmla="*/ 56 h 56"/>
                <a:gd name="T14" fmla="*/ 10 w 26"/>
                <a:gd name="T15" fmla="*/ 56 h 56"/>
                <a:gd name="T16" fmla="*/ 8 w 26"/>
                <a:gd name="T17" fmla="*/ 54 h 56"/>
                <a:gd name="T18" fmla="*/ 8 w 26"/>
                <a:gd name="T19" fmla="*/ 54 h 56"/>
                <a:gd name="T20" fmla="*/ 6 w 26"/>
                <a:gd name="T21" fmla="*/ 52 h 56"/>
                <a:gd name="T22" fmla="*/ 6 w 26"/>
                <a:gd name="T23" fmla="*/ 52 h 56"/>
                <a:gd name="T24" fmla="*/ 4 w 26"/>
                <a:gd name="T25" fmla="*/ 48 h 56"/>
                <a:gd name="T26" fmla="*/ 4 w 26"/>
                <a:gd name="T27" fmla="*/ 22 h 56"/>
                <a:gd name="T28" fmla="*/ 0 w 26"/>
                <a:gd name="T29" fmla="*/ 22 h 56"/>
                <a:gd name="T30" fmla="*/ 0 w 26"/>
                <a:gd name="T31" fmla="*/ 14 h 56"/>
                <a:gd name="T32" fmla="*/ 4 w 26"/>
                <a:gd name="T33" fmla="*/ 14 h 56"/>
                <a:gd name="T34" fmla="*/ 4 w 26"/>
                <a:gd name="T35" fmla="*/ 0 h 56"/>
                <a:gd name="T36" fmla="*/ 14 w 26"/>
                <a:gd name="T37" fmla="*/ 0 h 56"/>
                <a:gd name="T38" fmla="*/ 14 w 26"/>
                <a:gd name="T39" fmla="*/ 14 h 56"/>
                <a:gd name="T40" fmla="*/ 22 w 26"/>
                <a:gd name="T41" fmla="*/ 14 h 56"/>
                <a:gd name="T42" fmla="*/ 22 w 26"/>
                <a:gd name="T43" fmla="*/ 22 h 56"/>
                <a:gd name="T44" fmla="*/ 14 w 26"/>
                <a:gd name="T45" fmla="*/ 22 h 56"/>
                <a:gd name="T46" fmla="*/ 14 w 26"/>
                <a:gd name="T47" fmla="*/ 44 h 56"/>
                <a:gd name="T48" fmla="*/ 14 w 26"/>
                <a:gd name="T49" fmla="*/ 44 h 56"/>
                <a:gd name="T50" fmla="*/ 14 w 26"/>
                <a:gd name="T51" fmla="*/ 48 h 56"/>
                <a:gd name="T52" fmla="*/ 14 w 26"/>
                <a:gd name="T53" fmla="*/ 48 h 56"/>
                <a:gd name="T54" fmla="*/ 18 w 26"/>
                <a:gd name="T55" fmla="*/ 48 h 56"/>
                <a:gd name="T56" fmla="*/ 18 w 26"/>
                <a:gd name="T57" fmla="*/ 48 h 56"/>
                <a:gd name="T58" fmla="*/ 22 w 26"/>
                <a:gd name="T59" fmla="*/ 48 h 56"/>
                <a:gd name="T60" fmla="*/ 22 w 26"/>
                <a:gd name="T61" fmla="*/ 48 h 56"/>
                <a:gd name="T62" fmla="*/ 24 w 26"/>
                <a:gd name="T63" fmla="*/ 46 h 56"/>
                <a:gd name="T64" fmla="*/ 26 w 26"/>
                <a:gd name="T65" fmla="*/ 54 h 56"/>
                <a:gd name="T66" fmla="*/ 26 w 26"/>
                <a:gd name="T67" fmla="*/ 5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56">
                  <a:moveTo>
                    <a:pt x="26" y="54"/>
                  </a:moveTo>
                  <a:lnTo>
                    <a:pt x="26" y="54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0" y="56"/>
                  </a:lnTo>
                  <a:lnTo>
                    <a:pt x="10" y="56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4" y="48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4" y="14"/>
                  </a:lnTo>
                  <a:lnTo>
                    <a:pt x="4" y="0"/>
                  </a:lnTo>
                  <a:lnTo>
                    <a:pt x="14" y="0"/>
                  </a:lnTo>
                  <a:lnTo>
                    <a:pt x="14" y="14"/>
                  </a:lnTo>
                  <a:lnTo>
                    <a:pt x="22" y="14"/>
                  </a:lnTo>
                  <a:lnTo>
                    <a:pt x="22" y="22"/>
                  </a:lnTo>
                  <a:lnTo>
                    <a:pt x="14" y="22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4" y="46"/>
                  </a:lnTo>
                  <a:lnTo>
                    <a:pt x="26" y="54"/>
                  </a:lnTo>
                  <a:lnTo>
                    <a:pt x="26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7"/>
            <p:cNvSpPr>
              <a:spLocks noEditPoints="1"/>
            </p:cNvSpPr>
            <p:nvPr/>
          </p:nvSpPr>
          <p:spPr bwMode="auto">
            <a:xfrm>
              <a:off x="2954338" y="3103563"/>
              <a:ext cx="12700" cy="92075"/>
            </a:xfrm>
            <a:custGeom>
              <a:avLst/>
              <a:gdLst>
                <a:gd name="T0" fmla="*/ 0 w 8"/>
                <a:gd name="T1" fmla="*/ 58 h 58"/>
                <a:gd name="T2" fmla="*/ 0 w 8"/>
                <a:gd name="T3" fmla="*/ 16 h 58"/>
                <a:gd name="T4" fmla="*/ 8 w 8"/>
                <a:gd name="T5" fmla="*/ 16 h 58"/>
                <a:gd name="T6" fmla="*/ 8 w 8"/>
                <a:gd name="T7" fmla="*/ 58 h 58"/>
                <a:gd name="T8" fmla="*/ 0 w 8"/>
                <a:gd name="T9" fmla="*/ 58 h 58"/>
                <a:gd name="T10" fmla="*/ 0 w 8"/>
                <a:gd name="T11" fmla="*/ 58 h 58"/>
                <a:gd name="T12" fmla="*/ 0 w 8"/>
                <a:gd name="T13" fmla="*/ 10 h 58"/>
                <a:gd name="T14" fmla="*/ 0 w 8"/>
                <a:gd name="T15" fmla="*/ 0 h 58"/>
                <a:gd name="T16" fmla="*/ 8 w 8"/>
                <a:gd name="T17" fmla="*/ 0 h 58"/>
                <a:gd name="T18" fmla="*/ 8 w 8"/>
                <a:gd name="T19" fmla="*/ 10 h 58"/>
                <a:gd name="T20" fmla="*/ 0 w 8"/>
                <a:gd name="T21" fmla="*/ 10 h 58"/>
                <a:gd name="T22" fmla="*/ 0 w 8"/>
                <a:gd name="T23" fmla="*/ 1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58">
                  <a:moveTo>
                    <a:pt x="0" y="58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8" y="58"/>
                  </a:lnTo>
                  <a:lnTo>
                    <a:pt x="0" y="58"/>
                  </a:lnTo>
                  <a:lnTo>
                    <a:pt x="0" y="58"/>
                  </a:lnTo>
                  <a:close/>
                  <a:moveTo>
                    <a:pt x="0" y="1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8"/>
            <p:cNvSpPr>
              <a:spLocks noEditPoints="1"/>
            </p:cNvSpPr>
            <p:nvPr/>
          </p:nvSpPr>
          <p:spPr bwMode="auto">
            <a:xfrm>
              <a:off x="2979738" y="3128963"/>
              <a:ext cx="69850" cy="66675"/>
            </a:xfrm>
            <a:custGeom>
              <a:avLst/>
              <a:gdLst>
                <a:gd name="T0" fmla="*/ 22 w 44"/>
                <a:gd name="T1" fmla="*/ 42 h 42"/>
                <a:gd name="T2" fmla="*/ 14 w 44"/>
                <a:gd name="T3" fmla="*/ 42 h 42"/>
                <a:gd name="T4" fmla="*/ 6 w 44"/>
                <a:gd name="T5" fmla="*/ 36 h 42"/>
                <a:gd name="T6" fmla="*/ 2 w 44"/>
                <a:gd name="T7" fmla="*/ 30 h 42"/>
                <a:gd name="T8" fmla="*/ 0 w 44"/>
                <a:gd name="T9" fmla="*/ 22 h 42"/>
                <a:gd name="T10" fmla="*/ 2 w 44"/>
                <a:gd name="T11" fmla="*/ 12 h 42"/>
                <a:gd name="T12" fmla="*/ 6 w 44"/>
                <a:gd name="T13" fmla="*/ 6 h 42"/>
                <a:gd name="T14" fmla="*/ 14 w 44"/>
                <a:gd name="T15" fmla="*/ 2 h 42"/>
                <a:gd name="T16" fmla="*/ 22 w 44"/>
                <a:gd name="T17" fmla="*/ 0 h 42"/>
                <a:gd name="T18" fmla="*/ 30 w 44"/>
                <a:gd name="T19" fmla="*/ 2 h 42"/>
                <a:gd name="T20" fmla="*/ 38 w 44"/>
                <a:gd name="T21" fmla="*/ 6 h 42"/>
                <a:gd name="T22" fmla="*/ 42 w 44"/>
                <a:gd name="T23" fmla="*/ 12 h 42"/>
                <a:gd name="T24" fmla="*/ 44 w 44"/>
                <a:gd name="T25" fmla="*/ 22 h 42"/>
                <a:gd name="T26" fmla="*/ 42 w 44"/>
                <a:gd name="T27" fmla="*/ 30 h 42"/>
                <a:gd name="T28" fmla="*/ 38 w 44"/>
                <a:gd name="T29" fmla="*/ 36 h 42"/>
                <a:gd name="T30" fmla="*/ 30 w 44"/>
                <a:gd name="T31" fmla="*/ 42 h 42"/>
                <a:gd name="T32" fmla="*/ 22 w 44"/>
                <a:gd name="T33" fmla="*/ 42 h 42"/>
                <a:gd name="T34" fmla="*/ 10 w 44"/>
                <a:gd name="T35" fmla="*/ 22 h 42"/>
                <a:gd name="T36" fmla="*/ 10 w 44"/>
                <a:gd name="T37" fmla="*/ 26 h 42"/>
                <a:gd name="T38" fmla="*/ 14 w 44"/>
                <a:gd name="T39" fmla="*/ 32 h 42"/>
                <a:gd name="T40" fmla="*/ 18 w 44"/>
                <a:gd name="T41" fmla="*/ 34 h 42"/>
                <a:gd name="T42" fmla="*/ 22 w 44"/>
                <a:gd name="T43" fmla="*/ 36 h 42"/>
                <a:gd name="T44" fmla="*/ 28 w 44"/>
                <a:gd name="T45" fmla="*/ 34 h 42"/>
                <a:gd name="T46" fmla="*/ 30 w 44"/>
                <a:gd name="T47" fmla="*/ 32 h 42"/>
                <a:gd name="T48" fmla="*/ 34 w 44"/>
                <a:gd name="T49" fmla="*/ 26 h 42"/>
                <a:gd name="T50" fmla="*/ 34 w 44"/>
                <a:gd name="T51" fmla="*/ 22 h 42"/>
                <a:gd name="T52" fmla="*/ 34 w 44"/>
                <a:gd name="T53" fmla="*/ 16 h 42"/>
                <a:gd name="T54" fmla="*/ 30 w 44"/>
                <a:gd name="T55" fmla="*/ 12 h 42"/>
                <a:gd name="T56" fmla="*/ 28 w 44"/>
                <a:gd name="T57" fmla="*/ 8 h 42"/>
                <a:gd name="T58" fmla="*/ 22 w 44"/>
                <a:gd name="T59" fmla="*/ 8 h 42"/>
                <a:gd name="T60" fmla="*/ 18 w 44"/>
                <a:gd name="T61" fmla="*/ 8 h 42"/>
                <a:gd name="T62" fmla="*/ 14 w 44"/>
                <a:gd name="T63" fmla="*/ 12 h 42"/>
                <a:gd name="T64" fmla="*/ 10 w 44"/>
                <a:gd name="T65" fmla="*/ 16 h 42"/>
                <a:gd name="T66" fmla="*/ 10 w 44"/>
                <a:gd name="T67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" h="42">
                  <a:moveTo>
                    <a:pt x="22" y="42"/>
                  </a:moveTo>
                  <a:lnTo>
                    <a:pt x="22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2" y="12"/>
                  </a:lnTo>
                  <a:lnTo>
                    <a:pt x="42" y="12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0" y="22"/>
                  </a:moveTo>
                  <a:lnTo>
                    <a:pt x="10" y="22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16"/>
                  </a:lnTo>
                  <a:lnTo>
                    <a:pt x="34" y="16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22"/>
                  </a:lnTo>
                  <a:lnTo>
                    <a:pt x="1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9"/>
            <p:cNvSpPr>
              <a:spLocks/>
            </p:cNvSpPr>
            <p:nvPr/>
          </p:nvSpPr>
          <p:spPr bwMode="auto">
            <a:xfrm>
              <a:off x="3062288" y="3128963"/>
              <a:ext cx="57150" cy="66675"/>
            </a:xfrm>
            <a:custGeom>
              <a:avLst/>
              <a:gdLst>
                <a:gd name="T0" fmla="*/ 36 w 36"/>
                <a:gd name="T1" fmla="*/ 42 h 42"/>
                <a:gd name="T2" fmla="*/ 28 w 36"/>
                <a:gd name="T3" fmla="*/ 42 h 42"/>
                <a:gd name="T4" fmla="*/ 28 w 36"/>
                <a:gd name="T5" fmla="*/ 18 h 42"/>
                <a:gd name="T6" fmla="*/ 28 w 36"/>
                <a:gd name="T7" fmla="*/ 18 h 42"/>
                <a:gd name="T8" fmla="*/ 28 w 36"/>
                <a:gd name="T9" fmla="*/ 14 h 42"/>
                <a:gd name="T10" fmla="*/ 26 w 36"/>
                <a:gd name="T11" fmla="*/ 10 h 42"/>
                <a:gd name="T12" fmla="*/ 26 w 36"/>
                <a:gd name="T13" fmla="*/ 10 h 42"/>
                <a:gd name="T14" fmla="*/ 24 w 36"/>
                <a:gd name="T15" fmla="*/ 8 h 42"/>
                <a:gd name="T16" fmla="*/ 20 w 36"/>
                <a:gd name="T17" fmla="*/ 8 h 42"/>
                <a:gd name="T18" fmla="*/ 20 w 36"/>
                <a:gd name="T19" fmla="*/ 8 h 42"/>
                <a:gd name="T20" fmla="*/ 16 w 36"/>
                <a:gd name="T21" fmla="*/ 8 h 42"/>
                <a:gd name="T22" fmla="*/ 16 w 36"/>
                <a:gd name="T23" fmla="*/ 8 h 42"/>
                <a:gd name="T24" fmla="*/ 14 w 36"/>
                <a:gd name="T25" fmla="*/ 10 h 42"/>
                <a:gd name="T26" fmla="*/ 14 w 36"/>
                <a:gd name="T27" fmla="*/ 10 h 42"/>
                <a:gd name="T28" fmla="*/ 10 w 36"/>
                <a:gd name="T29" fmla="*/ 14 h 42"/>
                <a:gd name="T30" fmla="*/ 10 w 36"/>
                <a:gd name="T31" fmla="*/ 14 h 42"/>
                <a:gd name="T32" fmla="*/ 8 w 36"/>
                <a:gd name="T33" fmla="*/ 18 h 42"/>
                <a:gd name="T34" fmla="*/ 8 w 36"/>
                <a:gd name="T35" fmla="*/ 42 h 42"/>
                <a:gd name="T36" fmla="*/ 0 w 36"/>
                <a:gd name="T37" fmla="*/ 42 h 42"/>
                <a:gd name="T38" fmla="*/ 0 w 36"/>
                <a:gd name="T39" fmla="*/ 0 h 42"/>
                <a:gd name="T40" fmla="*/ 8 w 36"/>
                <a:gd name="T41" fmla="*/ 0 h 42"/>
                <a:gd name="T42" fmla="*/ 8 w 36"/>
                <a:gd name="T43" fmla="*/ 8 h 42"/>
                <a:gd name="T44" fmla="*/ 8 w 36"/>
                <a:gd name="T45" fmla="*/ 8 h 42"/>
                <a:gd name="T46" fmla="*/ 10 w 36"/>
                <a:gd name="T47" fmla="*/ 4 h 42"/>
                <a:gd name="T48" fmla="*/ 14 w 36"/>
                <a:gd name="T49" fmla="*/ 2 h 42"/>
                <a:gd name="T50" fmla="*/ 14 w 36"/>
                <a:gd name="T51" fmla="*/ 2 h 42"/>
                <a:gd name="T52" fmla="*/ 20 w 36"/>
                <a:gd name="T53" fmla="*/ 0 h 42"/>
                <a:gd name="T54" fmla="*/ 24 w 36"/>
                <a:gd name="T55" fmla="*/ 0 h 42"/>
                <a:gd name="T56" fmla="*/ 24 w 36"/>
                <a:gd name="T57" fmla="*/ 0 h 42"/>
                <a:gd name="T58" fmla="*/ 30 w 36"/>
                <a:gd name="T59" fmla="*/ 0 h 42"/>
                <a:gd name="T60" fmla="*/ 30 w 36"/>
                <a:gd name="T61" fmla="*/ 0 h 42"/>
                <a:gd name="T62" fmla="*/ 34 w 36"/>
                <a:gd name="T63" fmla="*/ 4 h 42"/>
                <a:gd name="T64" fmla="*/ 34 w 36"/>
                <a:gd name="T65" fmla="*/ 4 h 42"/>
                <a:gd name="T66" fmla="*/ 36 w 36"/>
                <a:gd name="T67" fmla="*/ 10 h 42"/>
                <a:gd name="T68" fmla="*/ 36 w 36"/>
                <a:gd name="T69" fmla="*/ 10 h 42"/>
                <a:gd name="T70" fmla="*/ 36 w 36"/>
                <a:gd name="T71" fmla="*/ 16 h 42"/>
                <a:gd name="T72" fmla="*/ 36 w 36"/>
                <a:gd name="T73" fmla="*/ 42 h 42"/>
                <a:gd name="T74" fmla="*/ 36 w 36"/>
                <a:gd name="T7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" h="42">
                  <a:moveTo>
                    <a:pt x="36" y="42"/>
                  </a:moveTo>
                  <a:lnTo>
                    <a:pt x="28" y="42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14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4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8" y="18"/>
                  </a:lnTo>
                  <a:lnTo>
                    <a:pt x="8" y="42"/>
                  </a:lnTo>
                  <a:lnTo>
                    <a:pt x="0" y="42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0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6"/>
                  </a:lnTo>
                  <a:lnTo>
                    <a:pt x="36" y="42"/>
                  </a:lnTo>
                  <a:lnTo>
                    <a:pt x="3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0"/>
            <p:cNvSpPr>
              <a:spLocks noEditPoints="1"/>
            </p:cNvSpPr>
            <p:nvPr/>
          </p:nvSpPr>
          <p:spPr bwMode="auto">
            <a:xfrm>
              <a:off x="2814638" y="3265488"/>
              <a:ext cx="225425" cy="231775"/>
            </a:xfrm>
            <a:custGeom>
              <a:avLst/>
              <a:gdLst>
                <a:gd name="T0" fmla="*/ 0 w 142"/>
                <a:gd name="T1" fmla="*/ 146 h 146"/>
                <a:gd name="T2" fmla="*/ 54 w 142"/>
                <a:gd name="T3" fmla="*/ 0 h 146"/>
                <a:gd name="T4" fmla="*/ 88 w 142"/>
                <a:gd name="T5" fmla="*/ 0 h 146"/>
                <a:gd name="T6" fmla="*/ 142 w 142"/>
                <a:gd name="T7" fmla="*/ 146 h 146"/>
                <a:gd name="T8" fmla="*/ 98 w 142"/>
                <a:gd name="T9" fmla="*/ 146 h 146"/>
                <a:gd name="T10" fmla="*/ 90 w 142"/>
                <a:gd name="T11" fmla="*/ 118 h 146"/>
                <a:gd name="T12" fmla="*/ 52 w 142"/>
                <a:gd name="T13" fmla="*/ 118 h 146"/>
                <a:gd name="T14" fmla="*/ 42 w 142"/>
                <a:gd name="T15" fmla="*/ 146 h 146"/>
                <a:gd name="T16" fmla="*/ 0 w 142"/>
                <a:gd name="T17" fmla="*/ 146 h 146"/>
                <a:gd name="T18" fmla="*/ 0 w 142"/>
                <a:gd name="T19" fmla="*/ 146 h 146"/>
                <a:gd name="T20" fmla="*/ 70 w 142"/>
                <a:gd name="T21" fmla="*/ 42 h 146"/>
                <a:gd name="T22" fmla="*/ 58 w 142"/>
                <a:gd name="T23" fmla="*/ 92 h 146"/>
                <a:gd name="T24" fmla="*/ 84 w 142"/>
                <a:gd name="T25" fmla="*/ 92 h 146"/>
                <a:gd name="T26" fmla="*/ 70 w 142"/>
                <a:gd name="T27" fmla="*/ 42 h 146"/>
                <a:gd name="T28" fmla="*/ 70 w 142"/>
                <a:gd name="T29" fmla="*/ 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2" h="146">
                  <a:moveTo>
                    <a:pt x="0" y="146"/>
                  </a:moveTo>
                  <a:lnTo>
                    <a:pt x="54" y="0"/>
                  </a:lnTo>
                  <a:lnTo>
                    <a:pt x="88" y="0"/>
                  </a:lnTo>
                  <a:lnTo>
                    <a:pt x="142" y="146"/>
                  </a:lnTo>
                  <a:lnTo>
                    <a:pt x="98" y="146"/>
                  </a:lnTo>
                  <a:lnTo>
                    <a:pt x="90" y="118"/>
                  </a:lnTo>
                  <a:lnTo>
                    <a:pt x="52" y="118"/>
                  </a:lnTo>
                  <a:lnTo>
                    <a:pt x="42" y="146"/>
                  </a:lnTo>
                  <a:lnTo>
                    <a:pt x="0" y="146"/>
                  </a:lnTo>
                  <a:lnTo>
                    <a:pt x="0" y="146"/>
                  </a:lnTo>
                  <a:close/>
                  <a:moveTo>
                    <a:pt x="70" y="42"/>
                  </a:moveTo>
                  <a:lnTo>
                    <a:pt x="58" y="92"/>
                  </a:lnTo>
                  <a:lnTo>
                    <a:pt x="84" y="92"/>
                  </a:lnTo>
                  <a:lnTo>
                    <a:pt x="70" y="42"/>
                  </a:lnTo>
                  <a:lnTo>
                    <a:pt x="70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1"/>
            <p:cNvSpPr>
              <a:spLocks noEditPoints="1"/>
            </p:cNvSpPr>
            <p:nvPr/>
          </p:nvSpPr>
          <p:spPr bwMode="auto">
            <a:xfrm>
              <a:off x="3681413" y="3103563"/>
              <a:ext cx="85725" cy="92075"/>
            </a:xfrm>
            <a:custGeom>
              <a:avLst/>
              <a:gdLst>
                <a:gd name="T0" fmla="*/ 26 w 54"/>
                <a:gd name="T1" fmla="*/ 58 h 58"/>
                <a:gd name="T2" fmla="*/ 16 w 54"/>
                <a:gd name="T3" fmla="*/ 56 h 58"/>
                <a:gd name="T4" fmla="*/ 6 w 54"/>
                <a:gd name="T5" fmla="*/ 50 h 58"/>
                <a:gd name="T6" fmla="*/ 2 w 54"/>
                <a:gd name="T7" fmla="*/ 40 h 58"/>
                <a:gd name="T8" fmla="*/ 0 w 54"/>
                <a:gd name="T9" fmla="*/ 30 h 58"/>
                <a:gd name="T10" fmla="*/ 2 w 54"/>
                <a:gd name="T11" fmla="*/ 18 h 58"/>
                <a:gd name="T12" fmla="*/ 8 w 54"/>
                <a:gd name="T13" fmla="*/ 10 h 58"/>
                <a:gd name="T14" fmla="*/ 16 w 54"/>
                <a:gd name="T15" fmla="*/ 4 h 58"/>
                <a:gd name="T16" fmla="*/ 22 w 54"/>
                <a:gd name="T17" fmla="*/ 2 h 58"/>
                <a:gd name="T18" fmla="*/ 26 w 54"/>
                <a:gd name="T19" fmla="*/ 0 h 58"/>
                <a:gd name="T20" fmla="*/ 38 w 54"/>
                <a:gd name="T21" fmla="*/ 4 h 58"/>
                <a:gd name="T22" fmla="*/ 46 w 54"/>
                <a:gd name="T23" fmla="*/ 10 h 58"/>
                <a:gd name="T24" fmla="*/ 52 w 54"/>
                <a:gd name="T25" fmla="*/ 20 h 58"/>
                <a:gd name="T26" fmla="*/ 54 w 54"/>
                <a:gd name="T27" fmla="*/ 30 h 58"/>
                <a:gd name="T28" fmla="*/ 52 w 54"/>
                <a:gd name="T29" fmla="*/ 40 h 58"/>
                <a:gd name="T30" fmla="*/ 46 w 54"/>
                <a:gd name="T31" fmla="*/ 50 h 58"/>
                <a:gd name="T32" fmla="*/ 38 w 54"/>
                <a:gd name="T33" fmla="*/ 56 h 58"/>
                <a:gd name="T34" fmla="*/ 32 w 54"/>
                <a:gd name="T35" fmla="*/ 58 h 58"/>
                <a:gd name="T36" fmla="*/ 26 w 54"/>
                <a:gd name="T37" fmla="*/ 58 h 58"/>
                <a:gd name="T38" fmla="*/ 8 w 54"/>
                <a:gd name="T39" fmla="*/ 30 h 58"/>
                <a:gd name="T40" fmla="*/ 10 w 54"/>
                <a:gd name="T41" fmla="*/ 38 h 58"/>
                <a:gd name="T42" fmla="*/ 14 w 54"/>
                <a:gd name="T43" fmla="*/ 44 h 58"/>
                <a:gd name="T44" fmla="*/ 20 w 54"/>
                <a:gd name="T45" fmla="*/ 48 h 58"/>
                <a:gd name="T46" fmla="*/ 26 w 54"/>
                <a:gd name="T47" fmla="*/ 50 h 58"/>
                <a:gd name="T48" fmla="*/ 34 w 54"/>
                <a:gd name="T49" fmla="*/ 48 h 58"/>
                <a:gd name="T50" fmla="*/ 40 w 54"/>
                <a:gd name="T51" fmla="*/ 44 h 58"/>
                <a:gd name="T52" fmla="*/ 44 w 54"/>
                <a:gd name="T53" fmla="*/ 38 h 58"/>
                <a:gd name="T54" fmla="*/ 44 w 54"/>
                <a:gd name="T55" fmla="*/ 30 h 58"/>
                <a:gd name="T56" fmla="*/ 44 w 54"/>
                <a:gd name="T57" fmla="*/ 22 h 58"/>
                <a:gd name="T58" fmla="*/ 40 w 54"/>
                <a:gd name="T59" fmla="*/ 16 h 58"/>
                <a:gd name="T60" fmla="*/ 34 w 54"/>
                <a:gd name="T61" fmla="*/ 10 h 58"/>
                <a:gd name="T62" fmla="*/ 26 w 54"/>
                <a:gd name="T63" fmla="*/ 10 h 58"/>
                <a:gd name="T64" fmla="*/ 18 w 54"/>
                <a:gd name="T65" fmla="*/ 10 h 58"/>
                <a:gd name="T66" fmla="*/ 14 w 54"/>
                <a:gd name="T67" fmla="*/ 16 h 58"/>
                <a:gd name="T68" fmla="*/ 10 w 54"/>
                <a:gd name="T69" fmla="*/ 22 h 58"/>
                <a:gd name="T70" fmla="*/ 8 w 54"/>
                <a:gd name="T71" fmla="*/ 3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" h="58">
                  <a:moveTo>
                    <a:pt x="26" y="58"/>
                  </a:moveTo>
                  <a:lnTo>
                    <a:pt x="26" y="58"/>
                  </a:lnTo>
                  <a:lnTo>
                    <a:pt x="20" y="58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22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52" y="20"/>
                  </a:lnTo>
                  <a:lnTo>
                    <a:pt x="52" y="20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2" y="40"/>
                  </a:lnTo>
                  <a:lnTo>
                    <a:pt x="52" y="4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2" y="58"/>
                  </a:lnTo>
                  <a:lnTo>
                    <a:pt x="26" y="58"/>
                  </a:lnTo>
                  <a:lnTo>
                    <a:pt x="26" y="58"/>
                  </a:lnTo>
                  <a:close/>
                  <a:moveTo>
                    <a:pt x="8" y="30"/>
                  </a:moveTo>
                  <a:lnTo>
                    <a:pt x="8" y="30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26" y="50"/>
                  </a:lnTo>
                  <a:lnTo>
                    <a:pt x="26" y="50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2"/>
            <p:cNvSpPr>
              <a:spLocks noEditPoints="1"/>
            </p:cNvSpPr>
            <p:nvPr/>
          </p:nvSpPr>
          <p:spPr bwMode="auto">
            <a:xfrm>
              <a:off x="3779838" y="3128963"/>
              <a:ext cx="66675" cy="95250"/>
            </a:xfrm>
            <a:custGeom>
              <a:avLst/>
              <a:gdLst>
                <a:gd name="T0" fmla="*/ 24 w 42"/>
                <a:gd name="T1" fmla="*/ 42 h 60"/>
                <a:gd name="T2" fmla="*/ 14 w 42"/>
                <a:gd name="T3" fmla="*/ 40 h 60"/>
                <a:gd name="T4" fmla="*/ 8 w 42"/>
                <a:gd name="T5" fmla="*/ 34 h 60"/>
                <a:gd name="T6" fmla="*/ 0 w 42"/>
                <a:gd name="T7" fmla="*/ 60 h 60"/>
                <a:gd name="T8" fmla="*/ 8 w 42"/>
                <a:gd name="T9" fmla="*/ 0 h 60"/>
                <a:gd name="T10" fmla="*/ 8 w 42"/>
                <a:gd name="T11" fmla="*/ 8 h 60"/>
                <a:gd name="T12" fmla="*/ 14 w 42"/>
                <a:gd name="T13" fmla="*/ 2 h 60"/>
                <a:gd name="T14" fmla="*/ 22 w 42"/>
                <a:gd name="T15" fmla="*/ 0 h 60"/>
                <a:gd name="T16" fmla="*/ 30 w 42"/>
                <a:gd name="T17" fmla="*/ 2 h 60"/>
                <a:gd name="T18" fmla="*/ 36 w 42"/>
                <a:gd name="T19" fmla="*/ 6 h 60"/>
                <a:gd name="T20" fmla="*/ 40 w 42"/>
                <a:gd name="T21" fmla="*/ 12 h 60"/>
                <a:gd name="T22" fmla="*/ 42 w 42"/>
                <a:gd name="T23" fmla="*/ 22 h 60"/>
                <a:gd name="T24" fmla="*/ 40 w 42"/>
                <a:gd name="T25" fmla="*/ 30 h 60"/>
                <a:gd name="T26" fmla="*/ 38 w 42"/>
                <a:gd name="T27" fmla="*/ 36 h 60"/>
                <a:gd name="T28" fmla="*/ 32 w 42"/>
                <a:gd name="T29" fmla="*/ 42 h 60"/>
                <a:gd name="T30" fmla="*/ 24 w 42"/>
                <a:gd name="T31" fmla="*/ 42 h 60"/>
                <a:gd name="T32" fmla="*/ 20 w 42"/>
                <a:gd name="T33" fmla="*/ 36 h 60"/>
                <a:gd name="T34" fmla="*/ 26 w 42"/>
                <a:gd name="T35" fmla="*/ 34 h 60"/>
                <a:gd name="T36" fmla="*/ 30 w 42"/>
                <a:gd name="T37" fmla="*/ 30 h 60"/>
                <a:gd name="T38" fmla="*/ 32 w 42"/>
                <a:gd name="T39" fmla="*/ 26 h 60"/>
                <a:gd name="T40" fmla="*/ 34 w 42"/>
                <a:gd name="T41" fmla="*/ 22 h 60"/>
                <a:gd name="T42" fmla="*/ 32 w 42"/>
                <a:gd name="T43" fmla="*/ 16 h 60"/>
                <a:gd name="T44" fmla="*/ 30 w 42"/>
                <a:gd name="T45" fmla="*/ 12 h 60"/>
                <a:gd name="T46" fmla="*/ 26 w 42"/>
                <a:gd name="T47" fmla="*/ 8 h 60"/>
                <a:gd name="T48" fmla="*/ 20 w 42"/>
                <a:gd name="T49" fmla="*/ 8 h 60"/>
                <a:gd name="T50" fmla="*/ 16 w 42"/>
                <a:gd name="T51" fmla="*/ 8 h 60"/>
                <a:gd name="T52" fmla="*/ 14 w 42"/>
                <a:gd name="T53" fmla="*/ 10 h 60"/>
                <a:gd name="T54" fmla="*/ 10 w 42"/>
                <a:gd name="T55" fmla="*/ 12 h 60"/>
                <a:gd name="T56" fmla="*/ 8 w 42"/>
                <a:gd name="T57" fmla="*/ 16 h 60"/>
                <a:gd name="T58" fmla="*/ 8 w 42"/>
                <a:gd name="T59" fmla="*/ 26 h 60"/>
                <a:gd name="T60" fmla="*/ 10 w 42"/>
                <a:gd name="T61" fmla="*/ 30 h 60"/>
                <a:gd name="T62" fmla="*/ 14 w 42"/>
                <a:gd name="T63" fmla="*/ 32 h 60"/>
                <a:gd name="T64" fmla="*/ 18 w 42"/>
                <a:gd name="T65" fmla="*/ 34 h 60"/>
                <a:gd name="T66" fmla="*/ 20 w 42"/>
                <a:gd name="T67" fmla="*/ 3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60">
                  <a:moveTo>
                    <a:pt x="24" y="42"/>
                  </a:moveTo>
                  <a:lnTo>
                    <a:pt x="24" y="42"/>
                  </a:lnTo>
                  <a:lnTo>
                    <a:pt x="20" y="42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8" y="34"/>
                  </a:lnTo>
                  <a:lnTo>
                    <a:pt x="8" y="60"/>
                  </a:lnTo>
                  <a:lnTo>
                    <a:pt x="0" y="60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24" y="42"/>
                  </a:lnTo>
                  <a:lnTo>
                    <a:pt x="24" y="42"/>
                  </a:lnTo>
                  <a:close/>
                  <a:moveTo>
                    <a:pt x="20" y="36"/>
                  </a:moveTo>
                  <a:lnTo>
                    <a:pt x="20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20" y="36"/>
                  </a:lnTo>
                  <a:lnTo>
                    <a:pt x="2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53"/>
            <p:cNvSpPr>
              <a:spLocks/>
            </p:cNvSpPr>
            <p:nvPr/>
          </p:nvSpPr>
          <p:spPr bwMode="auto">
            <a:xfrm>
              <a:off x="3852863" y="3106738"/>
              <a:ext cx="41275" cy="88900"/>
            </a:xfrm>
            <a:custGeom>
              <a:avLst/>
              <a:gdLst>
                <a:gd name="T0" fmla="*/ 26 w 26"/>
                <a:gd name="T1" fmla="*/ 54 h 56"/>
                <a:gd name="T2" fmla="*/ 26 w 26"/>
                <a:gd name="T3" fmla="*/ 54 h 56"/>
                <a:gd name="T4" fmla="*/ 22 w 26"/>
                <a:gd name="T5" fmla="*/ 56 h 56"/>
                <a:gd name="T6" fmla="*/ 22 w 26"/>
                <a:gd name="T7" fmla="*/ 56 h 56"/>
                <a:gd name="T8" fmla="*/ 16 w 26"/>
                <a:gd name="T9" fmla="*/ 56 h 56"/>
                <a:gd name="T10" fmla="*/ 16 w 26"/>
                <a:gd name="T11" fmla="*/ 56 h 56"/>
                <a:gd name="T12" fmla="*/ 12 w 26"/>
                <a:gd name="T13" fmla="*/ 56 h 56"/>
                <a:gd name="T14" fmla="*/ 12 w 26"/>
                <a:gd name="T15" fmla="*/ 56 h 56"/>
                <a:gd name="T16" fmla="*/ 8 w 26"/>
                <a:gd name="T17" fmla="*/ 54 h 56"/>
                <a:gd name="T18" fmla="*/ 8 w 26"/>
                <a:gd name="T19" fmla="*/ 54 h 56"/>
                <a:gd name="T20" fmla="*/ 6 w 26"/>
                <a:gd name="T21" fmla="*/ 52 h 56"/>
                <a:gd name="T22" fmla="*/ 6 w 26"/>
                <a:gd name="T23" fmla="*/ 52 h 56"/>
                <a:gd name="T24" fmla="*/ 6 w 26"/>
                <a:gd name="T25" fmla="*/ 48 h 56"/>
                <a:gd name="T26" fmla="*/ 6 w 26"/>
                <a:gd name="T27" fmla="*/ 22 h 56"/>
                <a:gd name="T28" fmla="*/ 0 w 26"/>
                <a:gd name="T29" fmla="*/ 22 h 56"/>
                <a:gd name="T30" fmla="*/ 0 w 26"/>
                <a:gd name="T31" fmla="*/ 14 h 56"/>
                <a:gd name="T32" fmla="*/ 6 w 26"/>
                <a:gd name="T33" fmla="*/ 14 h 56"/>
                <a:gd name="T34" fmla="*/ 6 w 26"/>
                <a:gd name="T35" fmla="*/ 0 h 56"/>
                <a:gd name="T36" fmla="*/ 14 w 26"/>
                <a:gd name="T37" fmla="*/ 0 h 56"/>
                <a:gd name="T38" fmla="*/ 14 w 26"/>
                <a:gd name="T39" fmla="*/ 14 h 56"/>
                <a:gd name="T40" fmla="*/ 24 w 26"/>
                <a:gd name="T41" fmla="*/ 14 h 56"/>
                <a:gd name="T42" fmla="*/ 24 w 26"/>
                <a:gd name="T43" fmla="*/ 22 h 56"/>
                <a:gd name="T44" fmla="*/ 14 w 26"/>
                <a:gd name="T45" fmla="*/ 22 h 56"/>
                <a:gd name="T46" fmla="*/ 14 w 26"/>
                <a:gd name="T47" fmla="*/ 44 h 56"/>
                <a:gd name="T48" fmla="*/ 14 w 26"/>
                <a:gd name="T49" fmla="*/ 44 h 56"/>
                <a:gd name="T50" fmla="*/ 16 w 26"/>
                <a:gd name="T51" fmla="*/ 48 h 56"/>
                <a:gd name="T52" fmla="*/ 16 w 26"/>
                <a:gd name="T53" fmla="*/ 48 h 56"/>
                <a:gd name="T54" fmla="*/ 20 w 26"/>
                <a:gd name="T55" fmla="*/ 48 h 56"/>
                <a:gd name="T56" fmla="*/ 20 w 26"/>
                <a:gd name="T57" fmla="*/ 48 h 56"/>
                <a:gd name="T58" fmla="*/ 22 w 26"/>
                <a:gd name="T59" fmla="*/ 48 h 56"/>
                <a:gd name="T60" fmla="*/ 22 w 26"/>
                <a:gd name="T61" fmla="*/ 48 h 56"/>
                <a:gd name="T62" fmla="*/ 26 w 26"/>
                <a:gd name="T63" fmla="*/ 46 h 56"/>
                <a:gd name="T64" fmla="*/ 26 w 26"/>
                <a:gd name="T65" fmla="*/ 54 h 56"/>
                <a:gd name="T66" fmla="*/ 26 w 26"/>
                <a:gd name="T67" fmla="*/ 5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56">
                  <a:moveTo>
                    <a:pt x="26" y="54"/>
                  </a:moveTo>
                  <a:lnTo>
                    <a:pt x="26" y="54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6" y="48"/>
                  </a:lnTo>
                  <a:lnTo>
                    <a:pt x="6" y="22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6" y="14"/>
                  </a:lnTo>
                  <a:lnTo>
                    <a:pt x="6" y="0"/>
                  </a:lnTo>
                  <a:lnTo>
                    <a:pt x="14" y="0"/>
                  </a:lnTo>
                  <a:lnTo>
                    <a:pt x="14" y="14"/>
                  </a:lnTo>
                  <a:lnTo>
                    <a:pt x="24" y="14"/>
                  </a:lnTo>
                  <a:lnTo>
                    <a:pt x="24" y="22"/>
                  </a:lnTo>
                  <a:lnTo>
                    <a:pt x="14" y="22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6" y="46"/>
                  </a:lnTo>
                  <a:lnTo>
                    <a:pt x="26" y="54"/>
                  </a:lnTo>
                  <a:lnTo>
                    <a:pt x="26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4"/>
            <p:cNvSpPr>
              <a:spLocks noEditPoints="1"/>
            </p:cNvSpPr>
            <p:nvPr/>
          </p:nvSpPr>
          <p:spPr bwMode="auto">
            <a:xfrm>
              <a:off x="3903663" y="3103563"/>
              <a:ext cx="15875" cy="92075"/>
            </a:xfrm>
            <a:custGeom>
              <a:avLst/>
              <a:gdLst>
                <a:gd name="T0" fmla="*/ 0 w 10"/>
                <a:gd name="T1" fmla="*/ 58 h 58"/>
                <a:gd name="T2" fmla="*/ 0 w 10"/>
                <a:gd name="T3" fmla="*/ 16 h 58"/>
                <a:gd name="T4" fmla="*/ 10 w 10"/>
                <a:gd name="T5" fmla="*/ 16 h 58"/>
                <a:gd name="T6" fmla="*/ 10 w 10"/>
                <a:gd name="T7" fmla="*/ 58 h 58"/>
                <a:gd name="T8" fmla="*/ 0 w 10"/>
                <a:gd name="T9" fmla="*/ 58 h 58"/>
                <a:gd name="T10" fmla="*/ 0 w 10"/>
                <a:gd name="T11" fmla="*/ 58 h 58"/>
                <a:gd name="T12" fmla="*/ 0 w 10"/>
                <a:gd name="T13" fmla="*/ 10 h 58"/>
                <a:gd name="T14" fmla="*/ 0 w 10"/>
                <a:gd name="T15" fmla="*/ 0 h 58"/>
                <a:gd name="T16" fmla="*/ 10 w 10"/>
                <a:gd name="T17" fmla="*/ 0 h 58"/>
                <a:gd name="T18" fmla="*/ 10 w 10"/>
                <a:gd name="T19" fmla="*/ 10 h 58"/>
                <a:gd name="T20" fmla="*/ 0 w 10"/>
                <a:gd name="T21" fmla="*/ 10 h 58"/>
                <a:gd name="T22" fmla="*/ 0 w 10"/>
                <a:gd name="T23" fmla="*/ 1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58">
                  <a:moveTo>
                    <a:pt x="0" y="58"/>
                  </a:moveTo>
                  <a:lnTo>
                    <a:pt x="0" y="16"/>
                  </a:lnTo>
                  <a:lnTo>
                    <a:pt x="10" y="16"/>
                  </a:lnTo>
                  <a:lnTo>
                    <a:pt x="10" y="58"/>
                  </a:lnTo>
                  <a:lnTo>
                    <a:pt x="0" y="58"/>
                  </a:lnTo>
                  <a:lnTo>
                    <a:pt x="0" y="58"/>
                  </a:lnTo>
                  <a:close/>
                  <a:moveTo>
                    <a:pt x="0" y="10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10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55"/>
            <p:cNvSpPr>
              <a:spLocks noEditPoints="1"/>
            </p:cNvSpPr>
            <p:nvPr/>
          </p:nvSpPr>
          <p:spPr bwMode="auto">
            <a:xfrm>
              <a:off x="3932238" y="3128963"/>
              <a:ext cx="66675" cy="66675"/>
            </a:xfrm>
            <a:custGeom>
              <a:avLst/>
              <a:gdLst>
                <a:gd name="T0" fmla="*/ 22 w 42"/>
                <a:gd name="T1" fmla="*/ 42 h 42"/>
                <a:gd name="T2" fmla="*/ 12 w 42"/>
                <a:gd name="T3" fmla="*/ 42 h 42"/>
                <a:gd name="T4" fmla="*/ 6 w 42"/>
                <a:gd name="T5" fmla="*/ 36 h 42"/>
                <a:gd name="T6" fmla="*/ 2 w 42"/>
                <a:gd name="T7" fmla="*/ 30 h 42"/>
                <a:gd name="T8" fmla="*/ 0 w 42"/>
                <a:gd name="T9" fmla="*/ 22 h 42"/>
                <a:gd name="T10" fmla="*/ 2 w 42"/>
                <a:gd name="T11" fmla="*/ 12 h 42"/>
                <a:gd name="T12" fmla="*/ 6 w 42"/>
                <a:gd name="T13" fmla="*/ 6 h 42"/>
                <a:gd name="T14" fmla="*/ 12 w 42"/>
                <a:gd name="T15" fmla="*/ 2 h 42"/>
                <a:gd name="T16" fmla="*/ 22 w 42"/>
                <a:gd name="T17" fmla="*/ 0 h 42"/>
                <a:gd name="T18" fmla="*/ 30 w 42"/>
                <a:gd name="T19" fmla="*/ 2 h 42"/>
                <a:gd name="T20" fmla="*/ 36 w 42"/>
                <a:gd name="T21" fmla="*/ 6 h 42"/>
                <a:gd name="T22" fmla="*/ 42 w 42"/>
                <a:gd name="T23" fmla="*/ 12 h 42"/>
                <a:gd name="T24" fmla="*/ 42 w 42"/>
                <a:gd name="T25" fmla="*/ 22 h 42"/>
                <a:gd name="T26" fmla="*/ 42 w 42"/>
                <a:gd name="T27" fmla="*/ 30 h 42"/>
                <a:gd name="T28" fmla="*/ 36 w 42"/>
                <a:gd name="T29" fmla="*/ 36 h 42"/>
                <a:gd name="T30" fmla="*/ 30 w 42"/>
                <a:gd name="T31" fmla="*/ 42 h 42"/>
                <a:gd name="T32" fmla="*/ 22 w 42"/>
                <a:gd name="T33" fmla="*/ 42 h 42"/>
                <a:gd name="T34" fmla="*/ 8 w 42"/>
                <a:gd name="T35" fmla="*/ 22 h 42"/>
                <a:gd name="T36" fmla="*/ 10 w 42"/>
                <a:gd name="T37" fmla="*/ 26 h 42"/>
                <a:gd name="T38" fmla="*/ 12 w 42"/>
                <a:gd name="T39" fmla="*/ 32 h 42"/>
                <a:gd name="T40" fmla="*/ 16 w 42"/>
                <a:gd name="T41" fmla="*/ 34 h 42"/>
                <a:gd name="T42" fmla="*/ 22 w 42"/>
                <a:gd name="T43" fmla="*/ 36 h 42"/>
                <a:gd name="T44" fmla="*/ 26 w 42"/>
                <a:gd name="T45" fmla="*/ 34 h 42"/>
                <a:gd name="T46" fmla="*/ 30 w 42"/>
                <a:gd name="T47" fmla="*/ 32 h 42"/>
                <a:gd name="T48" fmla="*/ 32 w 42"/>
                <a:gd name="T49" fmla="*/ 26 h 42"/>
                <a:gd name="T50" fmla="*/ 34 w 42"/>
                <a:gd name="T51" fmla="*/ 22 h 42"/>
                <a:gd name="T52" fmla="*/ 32 w 42"/>
                <a:gd name="T53" fmla="*/ 16 h 42"/>
                <a:gd name="T54" fmla="*/ 30 w 42"/>
                <a:gd name="T55" fmla="*/ 12 h 42"/>
                <a:gd name="T56" fmla="*/ 26 w 42"/>
                <a:gd name="T57" fmla="*/ 8 h 42"/>
                <a:gd name="T58" fmla="*/ 22 w 42"/>
                <a:gd name="T59" fmla="*/ 8 h 42"/>
                <a:gd name="T60" fmla="*/ 16 w 42"/>
                <a:gd name="T61" fmla="*/ 8 h 42"/>
                <a:gd name="T62" fmla="*/ 12 w 42"/>
                <a:gd name="T63" fmla="*/ 12 h 42"/>
                <a:gd name="T64" fmla="*/ 10 w 42"/>
                <a:gd name="T65" fmla="*/ 16 h 42"/>
                <a:gd name="T66" fmla="*/ 8 w 42"/>
                <a:gd name="T67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42">
                  <a:moveTo>
                    <a:pt x="22" y="42"/>
                  </a:moveTo>
                  <a:lnTo>
                    <a:pt x="22" y="42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2" y="12"/>
                  </a:lnTo>
                  <a:lnTo>
                    <a:pt x="42" y="12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8" y="22"/>
                  </a:moveTo>
                  <a:lnTo>
                    <a:pt x="8" y="22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22"/>
                  </a:lnTo>
                  <a:lnTo>
                    <a:pt x="8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56"/>
            <p:cNvSpPr>
              <a:spLocks/>
            </p:cNvSpPr>
            <p:nvPr/>
          </p:nvSpPr>
          <p:spPr bwMode="auto">
            <a:xfrm>
              <a:off x="4011613" y="3128963"/>
              <a:ext cx="60325" cy="66675"/>
            </a:xfrm>
            <a:custGeom>
              <a:avLst/>
              <a:gdLst>
                <a:gd name="T0" fmla="*/ 38 w 38"/>
                <a:gd name="T1" fmla="*/ 42 h 42"/>
                <a:gd name="T2" fmla="*/ 30 w 38"/>
                <a:gd name="T3" fmla="*/ 42 h 42"/>
                <a:gd name="T4" fmla="*/ 30 w 38"/>
                <a:gd name="T5" fmla="*/ 18 h 42"/>
                <a:gd name="T6" fmla="*/ 30 w 38"/>
                <a:gd name="T7" fmla="*/ 18 h 42"/>
                <a:gd name="T8" fmla="*/ 28 w 38"/>
                <a:gd name="T9" fmla="*/ 14 h 42"/>
                <a:gd name="T10" fmla="*/ 28 w 38"/>
                <a:gd name="T11" fmla="*/ 10 h 42"/>
                <a:gd name="T12" fmla="*/ 28 w 38"/>
                <a:gd name="T13" fmla="*/ 10 h 42"/>
                <a:gd name="T14" fmla="*/ 24 w 38"/>
                <a:gd name="T15" fmla="*/ 8 h 42"/>
                <a:gd name="T16" fmla="*/ 22 w 38"/>
                <a:gd name="T17" fmla="*/ 8 h 42"/>
                <a:gd name="T18" fmla="*/ 22 w 38"/>
                <a:gd name="T19" fmla="*/ 8 h 42"/>
                <a:gd name="T20" fmla="*/ 18 w 38"/>
                <a:gd name="T21" fmla="*/ 8 h 42"/>
                <a:gd name="T22" fmla="*/ 18 w 38"/>
                <a:gd name="T23" fmla="*/ 8 h 42"/>
                <a:gd name="T24" fmla="*/ 14 w 38"/>
                <a:gd name="T25" fmla="*/ 10 h 42"/>
                <a:gd name="T26" fmla="*/ 14 w 38"/>
                <a:gd name="T27" fmla="*/ 10 h 42"/>
                <a:gd name="T28" fmla="*/ 12 w 38"/>
                <a:gd name="T29" fmla="*/ 14 h 42"/>
                <a:gd name="T30" fmla="*/ 12 w 38"/>
                <a:gd name="T31" fmla="*/ 14 h 42"/>
                <a:gd name="T32" fmla="*/ 10 w 38"/>
                <a:gd name="T33" fmla="*/ 18 h 42"/>
                <a:gd name="T34" fmla="*/ 10 w 38"/>
                <a:gd name="T35" fmla="*/ 42 h 42"/>
                <a:gd name="T36" fmla="*/ 0 w 38"/>
                <a:gd name="T37" fmla="*/ 42 h 42"/>
                <a:gd name="T38" fmla="*/ 0 w 38"/>
                <a:gd name="T39" fmla="*/ 0 h 42"/>
                <a:gd name="T40" fmla="*/ 8 w 38"/>
                <a:gd name="T41" fmla="*/ 0 h 42"/>
                <a:gd name="T42" fmla="*/ 8 w 38"/>
                <a:gd name="T43" fmla="*/ 8 h 42"/>
                <a:gd name="T44" fmla="*/ 8 w 38"/>
                <a:gd name="T45" fmla="*/ 8 h 42"/>
                <a:gd name="T46" fmla="*/ 12 w 38"/>
                <a:gd name="T47" fmla="*/ 4 h 42"/>
                <a:gd name="T48" fmla="*/ 16 w 38"/>
                <a:gd name="T49" fmla="*/ 2 h 42"/>
                <a:gd name="T50" fmla="*/ 16 w 38"/>
                <a:gd name="T51" fmla="*/ 2 h 42"/>
                <a:gd name="T52" fmla="*/ 20 w 38"/>
                <a:gd name="T53" fmla="*/ 0 h 42"/>
                <a:gd name="T54" fmla="*/ 26 w 38"/>
                <a:gd name="T55" fmla="*/ 0 h 42"/>
                <a:gd name="T56" fmla="*/ 26 w 38"/>
                <a:gd name="T57" fmla="*/ 0 h 42"/>
                <a:gd name="T58" fmla="*/ 32 w 38"/>
                <a:gd name="T59" fmla="*/ 0 h 42"/>
                <a:gd name="T60" fmla="*/ 32 w 38"/>
                <a:gd name="T61" fmla="*/ 0 h 42"/>
                <a:gd name="T62" fmla="*/ 36 w 38"/>
                <a:gd name="T63" fmla="*/ 4 h 42"/>
                <a:gd name="T64" fmla="*/ 36 w 38"/>
                <a:gd name="T65" fmla="*/ 4 h 42"/>
                <a:gd name="T66" fmla="*/ 38 w 38"/>
                <a:gd name="T67" fmla="*/ 10 h 42"/>
                <a:gd name="T68" fmla="*/ 38 w 38"/>
                <a:gd name="T69" fmla="*/ 10 h 42"/>
                <a:gd name="T70" fmla="*/ 38 w 38"/>
                <a:gd name="T71" fmla="*/ 16 h 42"/>
                <a:gd name="T72" fmla="*/ 38 w 38"/>
                <a:gd name="T73" fmla="*/ 42 h 42"/>
                <a:gd name="T74" fmla="*/ 38 w 38"/>
                <a:gd name="T7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42">
                  <a:moveTo>
                    <a:pt x="38" y="42"/>
                  </a:moveTo>
                  <a:lnTo>
                    <a:pt x="30" y="42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28" y="14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4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0" y="18"/>
                  </a:lnTo>
                  <a:lnTo>
                    <a:pt x="10" y="42"/>
                  </a:lnTo>
                  <a:lnTo>
                    <a:pt x="0" y="42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2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8" y="16"/>
                  </a:lnTo>
                  <a:lnTo>
                    <a:pt x="38" y="42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7"/>
            <p:cNvSpPr>
              <a:spLocks noEditPoints="1"/>
            </p:cNvSpPr>
            <p:nvPr/>
          </p:nvSpPr>
          <p:spPr bwMode="auto">
            <a:xfrm>
              <a:off x="3786188" y="3265488"/>
              <a:ext cx="196850" cy="231775"/>
            </a:xfrm>
            <a:custGeom>
              <a:avLst/>
              <a:gdLst>
                <a:gd name="T0" fmla="*/ 124 w 124"/>
                <a:gd name="T1" fmla="*/ 110 h 146"/>
                <a:gd name="T2" fmla="*/ 120 w 124"/>
                <a:gd name="T3" fmla="*/ 126 h 146"/>
                <a:gd name="T4" fmla="*/ 114 w 124"/>
                <a:gd name="T5" fmla="*/ 132 h 146"/>
                <a:gd name="T6" fmla="*/ 108 w 124"/>
                <a:gd name="T7" fmla="*/ 138 h 146"/>
                <a:gd name="T8" fmla="*/ 92 w 124"/>
                <a:gd name="T9" fmla="*/ 144 h 146"/>
                <a:gd name="T10" fmla="*/ 72 w 124"/>
                <a:gd name="T11" fmla="*/ 146 h 146"/>
                <a:gd name="T12" fmla="*/ 0 w 124"/>
                <a:gd name="T13" fmla="*/ 0 h 146"/>
                <a:gd name="T14" fmla="*/ 84 w 124"/>
                <a:gd name="T15" fmla="*/ 0 h 146"/>
                <a:gd name="T16" fmla="*/ 98 w 124"/>
                <a:gd name="T17" fmla="*/ 4 h 146"/>
                <a:gd name="T18" fmla="*/ 104 w 124"/>
                <a:gd name="T19" fmla="*/ 8 h 146"/>
                <a:gd name="T20" fmla="*/ 108 w 124"/>
                <a:gd name="T21" fmla="*/ 12 h 146"/>
                <a:gd name="T22" fmla="*/ 116 w 124"/>
                <a:gd name="T23" fmla="*/ 24 h 146"/>
                <a:gd name="T24" fmla="*/ 118 w 124"/>
                <a:gd name="T25" fmla="*/ 38 h 146"/>
                <a:gd name="T26" fmla="*/ 116 w 124"/>
                <a:gd name="T27" fmla="*/ 48 h 146"/>
                <a:gd name="T28" fmla="*/ 112 w 124"/>
                <a:gd name="T29" fmla="*/ 58 h 146"/>
                <a:gd name="T30" fmla="*/ 96 w 124"/>
                <a:gd name="T31" fmla="*/ 72 h 146"/>
                <a:gd name="T32" fmla="*/ 108 w 124"/>
                <a:gd name="T33" fmla="*/ 78 h 146"/>
                <a:gd name="T34" fmla="*/ 116 w 124"/>
                <a:gd name="T35" fmla="*/ 84 h 146"/>
                <a:gd name="T36" fmla="*/ 124 w 124"/>
                <a:gd name="T37" fmla="*/ 110 h 146"/>
                <a:gd name="T38" fmla="*/ 82 w 124"/>
                <a:gd name="T39" fmla="*/ 102 h 146"/>
                <a:gd name="T40" fmla="*/ 82 w 124"/>
                <a:gd name="T41" fmla="*/ 96 h 146"/>
                <a:gd name="T42" fmla="*/ 80 w 124"/>
                <a:gd name="T43" fmla="*/ 92 h 146"/>
                <a:gd name="T44" fmla="*/ 72 w 124"/>
                <a:gd name="T45" fmla="*/ 88 h 146"/>
                <a:gd name="T46" fmla="*/ 40 w 124"/>
                <a:gd name="T47" fmla="*/ 114 h 146"/>
                <a:gd name="T48" fmla="*/ 72 w 124"/>
                <a:gd name="T49" fmla="*/ 114 h 146"/>
                <a:gd name="T50" fmla="*/ 80 w 124"/>
                <a:gd name="T51" fmla="*/ 110 h 146"/>
                <a:gd name="T52" fmla="*/ 82 w 124"/>
                <a:gd name="T53" fmla="*/ 106 h 146"/>
                <a:gd name="T54" fmla="*/ 82 w 124"/>
                <a:gd name="T55" fmla="*/ 102 h 146"/>
                <a:gd name="T56" fmla="*/ 40 w 124"/>
                <a:gd name="T57" fmla="*/ 58 h 146"/>
                <a:gd name="T58" fmla="*/ 66 w 124"/>
                <a:gd name="T59" fmla="*/ 58 h 146"/>
                <a:gd name="T60" fmla="*/ 74 w 124"/>
                <a:gd name="T61" fmla="*/ 56 h 146"/>
                <a:gd name="T62" fmla="*/ 78 w 124"/>
                <a:gd name="T63" fmla="*/ 46 h 146"/>
                <a:gd name="T64" fmla="*/ 78 w 124"/>
                <a:gd name="T65" fmla="*/ 40 h 146"/>
                <a:gd name="T66" fmla="*/ 74 w 124"/>
                <a:gd name="T67" fmla="*/ 38 h 146"/>
                <a:gd name="T68" fmla="*/ 68 w 124"/>
                <a:gd name="T69" fmla="*/ 34 h 146"/>
                <a:gd name="T70" fmla="*/ 40 w 124"/>
                <a:gd name="T71" fmla="*/ 3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" h="146">
                  <a:moveTo>
                    <a:pt x="124" y="110"/>
                  </a:moveTo>
                  <a:lnTo>
                    <a:pt x="124" y="110"/>
                  </a:lnTo>
                  <a:lnTo>
                    <a:pt x="122" y="118"/>
                  </a:lnTo>
                  <a:lnTo>
                    <a:pt x="120" y="126"/>
                  </a:lnTo>
                  <a:lnTo>
                    <a:pt x="120" y="126"/>
                  </a:lnTo>
                  <a:lnTo>
                    <a:pt x="114" y="132"/>
                  </a:lnTo>
                  <a:lnTo>
                    <a:pt x="108" y="138"/>
                  </a:lnTo>
                  <a:lnTo>
                    <a:pt x="108" y="138"/>
                  </a:lnTo>
                  <a:lnTo>
                    <a:pt x="100" y="142"/>
                  </a:lnTo>
                  <a:lnTo>
                    <a:pt x="92" y="144"/>
                  </a:lnTo>
                  <a:lnTo>
                    <a:pt x="92" y="144"/>
                  </a:lnTo>
                  <a:lnTo>
                    <a:pt x="72" y="146"/>
                  </a:lnTo>
                  <a:lnTo>
                    <a:pt x="0" y="146"/>
                  </a:lnTo>
                  <a:lnTo>
                    <a:pt x="0" y="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92" y="2"/>
                  </a:lnTo>
                  <a:lnTo>
                    <a:pt x="98" y="4"/>
                  </a:lnTo>
                  <a:lnTo>
                    <a:pt x="98" y="4"/>
                  </a:lnTo>
                  <a:lnTo>
                    <a:pt x="104" y="8"/>
                  </a:lnTo>
                  <a:lnTo>
                    <a:pt x="108" y="12"/>
                  </a:lnTo>
                  <a:lnTo>
                    <a:pt x="108" y="12"/>
                  </a:lnTo>
                  <a:lnTo>
                    <a:pt x="112" y="18"/>
                  </a:lnTo>
                  <a:lnTo>
                    <a:pt x="116" y="24"/>
                  </a:lnTo>
                  <a:lnTo>
                    <a:pt x="116" y="24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48"/>
                  </a:lnTo>
                  <a:lnTo>
                    <a:pt x="112" y="58"/>
                  </a:lnTo>
                  <a:lnTo>
                    <a:pt x="112" y="58"/>
                  </a:lnTo>
                  <a:lnTo>
                    <a:pt x="106" y="66"/>
                  </a:lnTo>
                  <a:lnTo>
                    <a:pt x="96" y="72"/>
                  </a:lnTo>
                  <a:lnTo>
                    <a:pt x="96" y="72"/>
                  </a:lnTo>
                  <a:lnTo>
                    <a:pt x="108" y="78"/>
                  </a:lnTo>
                  <a:lnTo>
                    <a:pt x="116" y="84"/>
                  </a:lnTo>
                  <a:lnTo>
                    <a:pt x="116" y="84"/>
                  </a:lnTo>
                  <a:lnTo>
                    <a:pt x="122" y="96"/>
                  </a:lnTo>
                  <a:lnTo>
                    <a:pt x="124" y="110"/>
                  </a:lnTo>
                  <a:lnTo>
                    <a:pt x="124" y="110"/>
                  </a:lnTo>
                  <a:close/>
                  <a:moveTo>
                    <a:pt x="82" y="102"/>
                  </a:moveTo>
                  <a:lnTo>
                    <a:pt x="82" y="102"/>
                  </a:lnTo>
                  <a:lnTo>
                    <a:pt x="82" y="96"/>
                  </a:lnTo>
                  <a:lnTo>
                    <a:pt x="80" y="92"/>
                  </a:lnTo>
                  <a:lnTo>
                    <a:pt x="80" y="92"/>
                  </a:lnTo>
                  <a:lnTo>
                    <a:pt x="76" y="90"/>
                  </a:lnTo>
                  <a:lnTo>
                    <a:pt x="72" y="88"/>
                  </a:lnTo>
                  <a:lnTo>
                    <a:pt x="40" y="88"/>
                  </a:lnTo>
                  <a:lnTo>
                    <a:pt x="40" y="114"/>
                  </a:lnTo>
                  <a:lnTo>
                    <a:pt x="72" y="114"/>
                  </a:lnTo>
                  <a:lnTo>
                    <a:pt x="72" y="114"/>
                  </a:lnTo>
                  <a:lnTo>
                    <a:pt x="76" y="112"/>
                  </a:lnTo>
                  <a:lnTo>
                    <a:pt x="80" y="110"/>
                  </a:lnTo>
                  <a:lnTo>
                    <a:pt x="80" y="110"/>
                  </a:lnTo>
                  <a:lnTo>
                    <a:pt x="82" y="106"/>
                  </a:lnTo>
                  <a:lnTo>
                    <a:pt x="82" y="102"/>
                  </a:lnTo>
                  <a:lnTo>
                    <a:pt x="82" y="102"/>
                  </a:lnTo>
                  <a:close/>
                  <a:moveTo>
                    <a:pt x="40" y="34"/>
                  </a:moveTo>
                  <a:lnTo>
                    <a:pt x="40" y="58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74" y="56"/>
                  </a:lnTo>
                  <a:lnTo>
                    <a:pt x="74" y="56"/>
                  </a:lnTo>
                  <a:lnTo>
                    <a:pt x="76" y="52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78" y="40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2" y="36"/>
                  </a:lnTo>
                  <a:lnTo>
                    <a:pt x="68" y="34"/>
                  </a:lnTo>
                  <a:lnTo>
                    <a:pt x="40" y="34"/>
                  </a:lnTo>
                  <a:lnTo>
                    <a:pt x="40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8"/>
            <p:cNvSpPr>
              <a:spLocks noEditPoints="1"/>
            </p:cNvSpPr>
            <p:nvPr/>
          </p:nvSpPr>
          <p:spPr bwMode="auto">
            <a:xfrm>
              <a:off x="3760788" y="2744788"/>
              <a:ext cx="228600" cy="222250"/>
            </a:xfrm>
            <a:custGeom>
              <a:avLst/>
              <a:gdLst>
                <a:gd name="T0" fmla="*/ 136 w 144"/>
                <a:gd name="T1" fmla="*/ 48 h 140"/>
                <a:gd name="T2" fmla="*/ 72 w 144"/>
                <a:gd name="T3" fmla="*/ 58 h 140"/>
                <a:gd name="T4" fmla="*/ 4 w 144"/>
                <a:gd name="T5" fmla="*/ 44 h 140"/>
                <a:gd name="T6" fmla="*/ 8 w 144"/>
                <a:gd name="T7" fmla="*/ 36 h 140"/>
                <a:gd name="T8" fmla="*/ 54 w 144"/>
                <a:gd name="T9" fmla="*/ 46 h 140"/>
                <a:gd name="T10" fmla="*/ 110 w 144"/>
                <a:gd name="T11" fmla="*/ 44 h 140"/>
                <a:gd name="T12" fmla="*/ 140 w 144"/>
                <a:gd name="T13" fmla="*/ 40 h 140"/>
                <a:gd name="T14" fmla="*/ 142 w 144"/>
                <a:gd name="T15" fmla="*/ 66 h 140"/>
                <a:gd name="T16" fmla="*/ 100 w 144"/>
                <a:gd name="T17" fmla="*/ 80 h 140"/>
                <a:gd name="T18" fmla="*/ 22 w 144"/>
                <a:gd name="T19" fmla="*/ 76 h 140"/>
                <a:gd name="T20" fmla="*/ 4 w 144"/>
                <a:gd name="T21" fmla="*/ 66 h 140"/>
                <a:gd name="T22" fmla="*/ 20 w 144"/>
                <a:gd name="T23" fmla="*/ 64 h 140"/>
                <a:gd name="T24" fmla="*/ 72 w 144"/>
                <a:gd name="T25" fmla="*/ 70 h 140"/>
                <a:gd name="T26" fmla="*/ 136 w 144"/>
                <a:gd name="T27" fmla="*/ 60 h 140"/>
                <a:gd name="T28" fmla="*/ 142 w 144"/>
                <a:gd name="T29" fmla="*/ 66 h 140"/>
                <a:gd name="T30" fmla="*/ 136 w 144"/>
                <a:gd name="T31" fmla="*/ 94 h 140"/>
                <a:gd name="T32" fmla="*/ 72 w 144"/>
                <a:gd name="T33" fmla="*/ 104 h 140"/>
                <a:gd name="T34" fmla="*/ 4 w 144"/>
                <a:gd name="T35" fmla="*/ 92 h 140"/>
                <a:gd name="T36" fmla="*/ 8 w 144"/>
                <a:gd name="T37" fmla="*/ 82 h 140"/>
                <a:gd name="T38" fmla="*/ 54 w 144"/>
                <a:gd name="T39" fmla="*/ 92 h 140"/>
                <a:gd name="T40" fmla="*/ 110 w 144"/>
                <a:gd name="T41" fmla="*/ 90 h 140"/>
                <a:gd name="T42" fmla="*/ 140 w 144"/>
                <a:gd name="T43" fmla="*/ 86 h 140"/>
                <a:gd name="T44" fmla="*/ 142 w 144"/>
                <a:gd name="T45" fmla="*/ 112 h 140"/>
                <a:gd name="T46" fmla="*/ 100 w 144"/>
                <a:gd name="T47" fmla="*/ 126 h 140"/>
                <a:gd name="T48" fmla="*/ 22 w 144"/>
                <a:gd name="T49" fmla="*/ 122 h 140"/>
                <a:gd name="T50" fmla="*/ 4 w 144"/>
                <a:gd name="T51" fmla="*/ 112 h 140"/>
                <a:gd name="T52" fmla="*/ 20 w 144"/>
                <a:gd name="T53" fmla="*/ 110 h 140"/>
                <a:gd name="T54" fmla="*/ 72 w 144"/>
                <a:gd name="T55" fmla="*/ 116 h 140"/>
                <a:gd name="T56" fmla="*/ 136 w 144"/>
                <a:gd name="T57" fmla="*/ 106 h 140"/>
                <a:gd name="T58" fmla="*/ 142 w 144"/>
                <a:gd name="T59" fmla="*/ 112 h 140"/>
                <a:gd name="T60" fmla="*/ 122 w 144"/>
                <a:gd name="T61" fmla="*/ 8 h 140"/>
                <a:gd name="T62" fmla="*/ 142 w 144"/>
                <a:gd name="T63" fmla="*/ 18 h 140"/>
                <a:gd name="T64" fmla="*/ 100 w 144"/>
                <a:gd name="T65" fmla="*/ 34 h 140"/>
                <a:gd name="T66" fmla="*/ 22 w 144"/>
                <a:gd name="T67" fmla="*/ 30 h 140"/>
                <a:gd name="T68" fmla="*/ 4 w 144"/>
                <a:gd name="T69" fmla="*/ 18 h 140"/>
                <a:gd name="T70" fmla="*/ 44 w 144"/>
                <a:gd name="T71" fmla="*/ 4 h 140"/>
                <a:gd name="T72" fmla="*/ 144 w 144"/>
                <a:gd name="T73" fmla="*/ 18 h 140"/>
                <a:gd name="T74" fmla="*/ 130 w 144"/>
                <a:gd name="T75" fmla="*/ 8 h 140"/>
                <a:gd name="T76" fmla="*/ 72 w 144"/>
                <a:gd name="T77" fmla="*/ 0 h 140"/>
                <a:gd name="T78" fmla="*/ 8 w 144"/>
                <a:gd name="T79" fmla="*/ 10 h 140"/>
                <a:gd name="T80" fmla="*/ 0 w 144"/>
                <a:gd name="T81" fmla="*/ 28 h 140"/>
                <a:gd name="T82" fmla="*/ 2 w 144"/>
                <a:gd name="T83" fmla="*/ 38 h 140"/>
                <a:gd name="T84" fmla="*/ 2 w 144"/>
                <a:gd name="T85" fmla="*/ 54 h 140"/>
                <a:gd name="T86" fmla="*/ 0 w 144"/>
                <a:gd name="T87" fmla="*/ 66 h 140"/>
                <a:gd name="T88" fmla="*/ 6 w 144"/>
                <a:gd name="T89" fmla="*/ 82 h 140"/>
                <a:gd name="T90" fmla="*/ 0 w 144"/>
                <a:gd name="T91" fmla="*/ 98 h 140"/>
                <a:gd name="T92" fmla="*/ 6 w 144"/>
                <a:gd name="T93" fmla="*/ 104 h 140"/>
                <a:gd name="T94" fmla="*/ 0 w 144"/>
                <a:gd name="T95" fmla="*/ 120 h 140"/>
                <a:gd name="T96" fmla="*/ 24 w 144"/>
                <a:gd name="T97" fmla="*/ 134 h 140"/>
                <a:gd name="T98" fmla="*/ 98 w 144"/>
                <a:gd name="T99" fmla="*/ 138 h 140"/>
                <a:gd name="T100" fmla="*/ 142 w 144"/>
                <a:gd name="T101" fmla="*/ 126 h 140"/>
                <a:gd name="T102" fmla="*/ 144 w 144"/>
                <a:gd name="T103" fmla="*/ 108 h 140"/>
                <a:gd name="T104" fmla="*/ 144 w 144"/>
                <a:gd name="T105" fmla="*/ 98 h 140"/>
                <a:gd name="T106" fmla="*/ 140 w 144"/>
                <a:gd name="T107" fmla="*/ 82 h 140"/>
                <a:gd name="T108" fmla="*/ 144 w 144"/>
                <a:gd name="T109" fmla="*/ 66 h 140"/>
                <a:gd name="T110" fmla="*/ 140 w 144"/>
                <a:gd name="T111" fmla="*/ 58 h 140"/>
                <a:gd name="T112" fmla="*/ 144 w 144"/>
                <a:gd name="T113" fmla="*/ 42 h 140"/>
                <a:gd name="T114" fmla="*/ 144 w 144"/>
                <a:gd name="T115" fmla="*/ 3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4" h="140">
                  <a:moveTo>
                    <a:pt x="142" y="42"/>
                  </a:moveTo>
                  <a:lnTo>
                    <a:pt x="142" y="42"/>
                  </a:lnTo>
                  <a:lnTo>
                    <a:pt x="140" y="44"/>
                  </a:lnTo>
                  <a:lnTo>
                    <a:pt x="136" y="48"/>
                  </a:lnTo>
                  <a:lnTo>
                    <a:pt x="122" y="52"/>
                  </a:lnTo>
                  <a:lnTo>
                    <a:pt x="100" y="56"/>
                  </a:lnTo>
                  <a:lnTo>
                    <a:pt x="72" y="58"/>
                  </a:lnTo>
                  <a:lnTo>
                    <a:pt x="72" y="58"/>
                  </a:lnTo>
                  <a:lnTo>
                    <a:pt x="44" y="56"/>
                  </a:lnTo>
                  <a:lnTo>
                    <a:pt x="22" y="52"/>
                  </a:lnTo>
                  <a:lnTo>
                    <a:pt x="8" y="48"/>
                  </a:lnTo>
                  <a:lnTo>
                    <a:pt x="4" y="44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4" y="40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20" y="40"/>
                  </a:lnTo>
                  <a:lnTo>
                    <a:pt x="36" y="44"/>
                  </a:lnTo>
                  <a:lnTo>
                    <a:pt x="54" y="46"/>
                  </a:lnTo>
                  <a:lnTo>
                    <a:pt x="72" y="46"/>
                  </a:lnTo>
                  <a:lnTo>
                    <a:pt x="72" y="46"/>
                  </a:lnTo>
                  <a:lnTo>
                    <a:pt x="92" y="46"/>
                  </a:lnTo>
                  <a:lnTo>
                    <a:pt x="110" y="44"/>
                  </a:lnTo>
                  <a:lnTo>
                    <a:pt x="126" y="40"/>
                  </a:lnTo>
                  <a:lnTo>
                    <a:pt x="136" y="36"/>
                  </a:lnTo>
                  <a:lnTo>
                    <a:pt x="136" y="36"/>
                  </a:lnTo>
                  <a:lnTo>
                    <a:pt x="140" y="40"/>
                  </a:lnTo>
                  <a:lnTo>
                    <a:pt x="142" y="42"/>
                  </a:lnTo>
                  <a:lnTo>
                    <a:pt x="142" y="42"/>
                  </a:lnTo>
                  <a:close/>
                  <a:moveTo>
                    <a:pt x="142" y="66"/>
                  </a:moveTo>
                  <a:lnTo>
                    <a:pt x="142" y="66"/>
                  </a:lnTo>
                  <a:lnTo>
                    <a:pt x="140" y="68"/>
                  </a:lnTo>
                  <a:lnTo>
                    <a:pt x="136" y="70"/>
                  </a:lnTo>
                  <a:lnTo>
                    <a:pt x="122" y="76"/>
                  </a:lnTo>
                  <a:lnTo>
                    <a:pt x="100" y="80"/>
                  </a:lnTo>
                  <a:lnTo>
                    <a:pt x="72" y="82"/>
                  </a:lnTo>
                  <a:lnTo>
                    <a:pt x="72" y="82"/>
                  </a:lnTo>
                  <a:lnTo>
                    <a:pt x="44" y="80"/>
                  </a:lnTo>
                  <a:lnTo>
                    <a:pt x="22" y="76"/>
                  </a:lnTo>
                  <a:lnTo>
                    <a:pt x="8" y="70"/>
                  </a:lnTo>
                  <a:lnTo>
                    <a:pt x="4" y="68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2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20" y="64"/>
                  </a:lnTo>
                  <a:lnTo>
                    <a:pt x="36" y="68"/>
                  </a:lnTo>
                  <a:lnTo>
                    <a:pt x="54" y="70"/>
                  </a:lnTo>
                  <a:lnTo>
                    <a:pt x="72" y="70"/>
                  </a:lnTo>
                  <a:lnTo>
                    <a:pt x="72" y="70"/>
                  </a:lnTo>
                  <a:lnTo>
                    <a:pt x="92" y="70"/>
                  </a:lnTo>
                  <a:lnTo>
                    <a:pt x="110" y="68"/>
                  </a:lnTo>
                  <a:lnTo>
                    <a:pt x="126" y="64"/>
                  </a:lnTo>
                  <a:lnTo>
                    <a:pt x="136" y="60"/>
                  </a:lnTo>
                  <a:lnTo>
                    <a:pt x="136" y="60"/>
                  </a:lnTo>
                  <a:lnTo>
                    <a:pt x="140" y="62"/>
                  </a:lnTo>
                  <a:lnTo>
                    <a:pt x="142" y="66"/>
                  </a:lnTo>
                  <a:lnTo>
                    <a:pt x="142" y="66"/>
                  </a:lnTo>
                  <a:close/>
                  <a:moveTo>
                    <a:pt x="142" y="88"/>
                  </a:moveTo>
                  <a:lnTo>
                    <a:pt x="142" y="88"/>
                  </a:lnTo>
                  <a:lnTo>
                    <a:pt x="140" y="92"/>
                  </a:lnTo>
                  <a:lnTo>
                    <a:pt x="136" y="94"/>
                  </a:lnTo>
                  <a:lnTo>
                    <a:pt x="122" y="100"/>
                  </a:lnTo>
                  <a:lnTo>
                    <a:pt x="100" y="104"/>
                  </a:lnTo>
                  <a:lnTo>
                    <a:pt x="72" y="104"/>
                  </a:lnTo>
                  <a:lnTo>
                    <a:pt x="72" y="104"/>
                  </a:lnTo>
                  <a:lnTo>
                    <a:pt x="44" y="104"/>
                  </a:lnTo>
                  <a:lnTo>
                    <a:pt x="22" y="100"/>
                  </a:lnTo>
                  <a:lnTo>
                    <a:pt x="8" y="94"/>
                  </a:lnTo>
                  <a:lnTo>
                    <a:pt x="4" y="92"/>
                  </a:lnTo>
                  <a:lnTo>
                    <a:pt x="4" y="88"/>
                  </a:lnTo>
                  <a:lnTo>
                    <a:pt x="4" y="88"/>
                  </a:lnTo>
                  <a:lnTo>
                    <a:pt x="4" y="86"/>
                  </a:lnTo>
                  <a:lnTo>
                    <a:pt x="8" y="82"/>
                  </a:lnTo>
                  <a:lnTo>
                    <a:pt x="8" y="82"/>
                  </a:lnTo>
                  <a:lnTo>
                    <a:pt x="20" y="88"/>
                  </a:lnTo>
                  <a:lnTo>
                    <a:pt x="36" y="90"/>
                  </a:lnTo>
                  <a:lnTo>
                    <a:pt x="54" y="92"/>
                  </a:lnTo>
                  <a:lnTo>
                    <a:pt x="72" y="94"/>
                  </a:lnTo>
                  <a:lnTo>
                    <a:pt x="72" y="94"/>
                  </a:lnTo>
                  <a:lnTo>
                    <a:pt x="92" y="92"/>
                  </a:lnTo>
                  <a:lnTo>
                    <a:pt x="110" y="90"/>
                  </a:lnTo>
                  <a:lnTo>
                    <a:pt x="126" y="88"/>
                  </a:lnTo>
                  <a:lnTo>
                    <a:pt x="136" y="82"/>
                  </a:lnTo>
                  <a:lnTo>
                    <a:pt x="136" y="82"/>
                  </a:lnTo>
                  <a:lnTo>
                    <a:pt x="140" y="86"/>
                  </a:lnTo>
                  <a:lnTo>
                    <a:pt x="142" y="88"/>
                  </a:lnTo>
                  <a:lnTo>
                    <a:pt x="142" y="88"/>
                  </a:lnTo>
                  <a:close/>
                  <a:moveTo>
                    <a:pt x="142" y="112"/>
                  </a:moveTo>
                  <a:lnTo>
                    <a:pt x="142" y="112"/>
                  </a:lnTo>
                  <a:lnTo>
                    <a:pt x="140" y="114"/>
                  </a:lnTo>
                  <a:lnTo>
                    <a:pt x="136" y="118"/>
                  </a:lnTo>
                  <a:lnTo>
                    <a:pt x="122" y="122"/>
                  </a:lnTo>
                  <a:lnTo>
                    <a:pt x="100" y="126"/>
                  </a:lnTo>
                  <a:lnTo>
                    <a:pt x="72" y="128"/>
                  </a:lnTo>
                  <a:lnTo>
                    <a:pt x="72" y="128"/>
                  </a:lnTo>
                  <a:lnTo>
                    <a:pt x="44" y="126"/>
                  </a:lnTo>
                  <a:lnTo>
                    <a:pt x="22" y="122"/>
                  </a:lnTo>
                  <a:lnTo>
                    <a:pt x="8" y="118"/>
                  </a:lnTo>
                  <a:lnTo>
                    <a:pt x="4" y="114"/>
                  </a:lnTo>
                  <a:lnTo>
                    <a:pt x="4" y="112"/>
                  </a:lnTo>
                  <a:lnTo>
                    <a:pt x="4" y="112"/>
                  </a:lnTo>
                  <a:lnTo>
                    <a:pt x="4" y="110"/>
                  </a:lnTo>
                  <a:lnTo>
                    <a:pt x="8" y="106"/>
                  </a:lnTo>
                  <a:lnTo>
                    <a:pt x="8" y="106"/>
                  </a:lnTo>
                  <a:lnTo>
                    <a:pt x="20" y="110"/>
                  </a:lnTo>
                  <a:lnTo>
                    <a:pt x="36" y="114"/>
                  </a:lnTo>
                  <a:lnTo>
                    <a:pt x="54" y="116"/>
                  </a:lnTo>
                  <a:lnTo>
                    <a:pt x="72" y="116"/>
                  </a:lnTo>
                  <a:lnTo>
                    <a:pt x="72" y="116"/>
                  </a:lnTo>
                  <a:lnTo>
                    <a:pt x="92" y="116"/>
                  </a:lnTo>
                  <a:lnTo>
                    <a:pt x="110" y="114"/>
                  </a:lnTo>
                  <a:lnTo>
                    <a:pt x="126" y="110"/>
                  </a:lnTo>
                  <a:lnTo>
                    <a:pt x="136" y="106"/>
                  </a:lnTo>
                  <a:lnTo>
                    <a:pt x="136" y="106"/>
                  </a:lnTo>
                  <a:lnTo>
                    <a:pt x="140" y="110"/>
                  </a:lnTo>
                  <a:lnTo>
                    <a:pt x="142" y="112"/>
                  </a:lnTo>
                  <a:lnTo>
                    <a:pt x="142" y="112"/>
                  </a:lnTo>
                  <a:close/>
                  <a:moveTo>
                    <a:pt x="72" y="2"/>
                  </a:moveTo>
                  <a:lnTo>
                    <a:pt x="72" y="2"/>
                  </a:lnTo>
                  <a:lnTo>
                    <a:pt x="100" y="4"/>
                  </a:lnTo>
                  <a:lnTo>
                    <a:pt x="122" y="8"/>
                  </a:lnTo>
                  <a:lnTo>
                    <a:pt x="136" y="12"/>
                  </a:lnTo>
                  <a:lnTo>
                    <a:pt x="140" y="16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0" y="22"/>
                  </a:lnTo>
                  <a:lnTo>
                    <a:pt x="136" y="24"/>
                  </a:lnTo>
                  <a:lnTo>
                    <a:pt x="122" y="30"/>
                  </a:lnTo>
                  <a:lnTo>
                    <a:pt x="100" y="34"/>
                  </a:lnTo>
                  <a:lnTo>
                    <a:pt x="72" y="34"/>
                  </a:lnTo>
                  <a:lnTo>
                    <a:pt x="72" y="34"/>
                  </a:lnTo>
                  <a:lnTo>
                    <a:pt x="44" y="34"/>
                  </a:lnTo>
                  <a:lnTo>
                    <a:pt x="22" y="30"/>
                  </a:lnTo>
                  <a:lnTo>
                    <a:pt x="8" y="24"/>
                  </a:lnTo>
                  <a:lnTo>
                    <a:pt x="4" y="22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6"/>
                  </a:lnTo>
                  <a:lnTo>
                    <a:pt x="8" y="12"/>
                  </a:lnTo>
                  <a:lnTo>
                    <a:pt x="22" y="8"/>
                  </a:lnTo>
                  <a:lnTo>
                    <a:pt x="44" y="4"/>
                  </a:lnTo>
                  <a:lnTo>
                    <a:pt x="72" y="2"/>
                  </a:lnTo>
                  <a:lnTo>
                    <a:pt x="72" y="2"/>
                  </a:lnTo>
                  <a:close/>
                  <a:moveTo>
                    <a:pt x="144" y="28"/>
                  </a:moveTo>
                  <a:lnTo>
                    <a:pt x="144" y="18"/>
                  </a:lnTo>
                  <a:lnTo>
                    <a:pt x="144" y="18"/>
                  </a:lnTo>
                  <a:lnTo>
                    <a:pt x="142" y="14"/>
                  </a:lnTo>
                  <a:lnTo>
                    <a:pt x="138" y="10"/>
                  </a:lnTo>
                  <a:lnTo>
                    <a:pt x="130" y="8"/>
                  </a:lnTo>
                  <a:lnTo>
                    <a:pt x="122" y="4"/>
                  </a:lnTo>
                  <a:lnTo>
                    <a:pt x="98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46" y="0"/>
                  </a:lnTo>
                  <a:lnTo>
                    <a:pt x="24" y="4"/>
                  </a:lnTo>
                  <a:lnTo>
                    <a:pt x="14" y="8"/>
                  </a:lnTo>
                  <a:lnTo>
                    <a:pt x="8" y="10"/>
                  </a:lnTo>
                  <a:lnTo>
                    <a:pt x="2" y="14"/>
                  </a:lnTo>
                  <a:lnTo>
                    <a:pt x="0" y="1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2" y="38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2" y="54"/>
                  </a:lnTo>
                  <a:lnTo>
                    <a:pt x="6" y="58"/>
                  </a:lnTo>
                  <a:lnTo>
                    <a:pt x="6" y="58"/>
                  </a:lnTo>
                  <a:lnTo>
                    <a:pt x="2" y="62"/>
                  </a:lnTo>
                  <a:lnTo>
                    <a:pt x="0" y="66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2" y="78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2" y="84"/>
                  </a:lnTo>
                  <a:lnTo>
                    <a:pt x="0" y="88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2" y="102"/>
                  </a:lnTo>
                  <a:lnTo>
                    <a:pt x="6" y="104"/>
                  </a:lnTo>
                  <a:lnTo>
                    <a:pt x="6" y="104"/>
                  </a:lnTo>
                  <a:lnTo>
                    <a:pt x="2" y="108"/>
                  </a:lnTo>
                  <a:lnTo>
                    <a:pt x="0" y="112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4" y="132"/>
                  </a:lnTo>
                  <a:lnTo>
                    <a:pt x="24" y="134"/>
                  </a:lnTo>
                  <a:lnTo>
                    <a:pt x="46" y="138"/>
                  </a:lnTo>
                  <a:lnTo>
                    <a:pt x="72" y="140"/>
                  </a:lnTo>
                  <a:lnTo>
                    <a:pt x="72" y="140"/>
                  </a:lnTo>
                  <a:lnTo>
                    <a:pt x="98" y="138"/>
                  </a:lnTo>
                  <a:lnTo>
                    <a:pt x="122" y="134"/>
                  </a:lnTo>
                  <a:lnTo>
                    <a:pt x="130" y="132"/>
                  </a:lnTo>
                  <a:lnTo>
                    <a:pt x="138" y="130"/>
                  </a:lnTo>
                  <a:lnTo>
                    <a:pt x="142" y="126"/>
                  </a:lnTo>
                  <a:lnTo>
                    <a:pt x="144" y="120"/>
                  </a:lnTo>
                  <a:lnTo>
                    <a:pt x="144" y="112"/>
                  </a:lnTo>
                  <a:lnTo>
                    <a:pt x="144" y="112"/>
                  </a:lnTo>
                  <a:lnTo>
                    <a:pt x="144" y="108"/>
                  </a:lnTo>
                  <a:lnTo>
                    <a:pt x="140" y="104"/>
                  </a:lnTo>
                  <a:lnTo>
                    <a:pt x="140" y="104"/>
                  </a:lnTo>
                  <a:lnTo>
                    <a:pt x="144" y="102"/>
                  </a:lnTo>
                  <a:lnTo>
                    <a:pt x="144" y="98"/>
                  </a:lnTo>
                  <a:lnTo>
                    <a:pt x="144" y="88"/>
                  </a:lnTo>
                  <a:lnTo>
                    <a:pt x="144" y="88"/>
                  </a:lnTo>
                  <a:lnTo>
                    <a:pt x="144" y="84"/>
                  </a:lnTo>
                  <a:lnTo>
                    <a:pt x="140" y="82"/>
                  </a:lnTo>
                  <a:lnTo>
                    <a:pt x="140" y="82"/>
                  </a:lnTo>
                  <a:lnTo>
                    <a:pt x="144" y="78"/>
                  </a:lnTo>
                  <a:lnTo>
                    <a:pt x="144" y="74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44" y="62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4" y="54"/>
                  </a:lnTo>
                  <a:lnTo>
                    <a:pt x="144" y="50"/>
                  </a:lnTo>
                  <a:lnTo>
                    <a:pt x="144" y="42"/>
                  </a:lnTo>
                  <a:lnTo>
                    <a:pt x="144" y="42"/>
                  </a:lnTo>
                  <a:lnTo>
                    <a:pt x="144" y="38"/>
                  </a:lnTo>
                  <a:lnTo>
                    <a:pt x="140" y="34"/>
                  </a:lnTo>
                  <a:lnTo>
                    <a:pt x="140" y="34"/>
                  </a:lnTo>
                  <a:lnTo>
                    <a:pt x="144" y="32"/>
                  </a:lnTo>
                  <a:lnTo>
                    <a:pt x="144" y="28"/>
                  </a:lnTo>
                  <a:lnTo>
                    <a:pt x="144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9"/>
            <p:cNvSpPr>
              <a:spLocks noEditPoints="1"/>
            </p:cNvSpPr>
            <p:nvPr/>
          </p:nvSpPr>
          <p:spPr bwMode="auto">
            <a:xfrm>
              <a:off x="4630738" y="3103563"/>
              <a:ext cx="85725" cy="92075"/>
            </a:xfrm>
            <a:custGeom>
              <a:avLst/>
              <a:gdLst>
                <a:gd name="T0" fmla="*/ 28 w 54"/>
                <a:gd name="T1" fmla="*/ 58 h 58"/>
                <a:gd name="T2" fmla="*/ 16 w 54"/>
                <a:gd name="T3" fmla="*/ 56 h 58"/>
                <a:gd name="T4" fmla="*/ 8 w 54"/>
                <a:gd name="T5" fmla="*/ 50 h 58"/>
                <a:gd name="T6" fmla="*/ 2 w 54"/>
                <a:gd name="T7" fmla="*/ 40 h 58"/>
                <a:gd name="T8" fmla="*/ 0 w 54"/>
                <a:gd name="T9" fmla="*/ 30 h 58"/>
                <a:gd name="T10" fmla="*/ 2 w 54"/>
                <a:gd name="T11" fmla="*/ 18 h 58"/>
                <a:gd name="T12" fmla="*/ 8 w 54"/>
                <a:gd name="T13" fmla="*/ 10 h 58"/>
                <a:gd name="T14" fmla="*/ 16 w 54"/>
                <a:gd name="T15" fmla="*/ 4 h 58"/>
                <a:gd name="T16" fmla="*/ 22 w 54"/>
                <a:gd name="T17" fmla="*/ 2 h 58"/>
                <a:gd name="T18" fmla="*/ 28 w 54"/>
                <a:gd name="T19" fmla="*/ 0 h 58"/>
                <a:gd name="T20" fmla="*/ 38 w 54"/>
                <a:gd name="T21" fmla="*/ 4 h 58"/>
                <a:gd name="T22" fmla="*/ 48 w 54"/>
                <a:gd name="T23" fmla="*/ 10 h 58"/>
                <a:gd name="T24" fmla="*/ 52 w 54"/>
                <a:gd name="T25" fmla="*/ 20 h 58"/>
                <a:gd name="T26" fmla="*/ 54 w 54"/>
                <a:gd name="T27" fmla="*/ 30 h 58"/>
                <a:gd name="T28" fmla="*/ 52 w 54"/>
                <a:gd name="T29" fmla="*/ 40 h 58"/>
                <a:gd name="T30" fmla="*/ 48 w 54"/>
                <a:gd name="T31" fmla="*/ 50 h 58"/>
                <a:gd name="T32" fmla="*/ 38 w 54"/>
                <a:gd name="T33" fmla="*/ 56 h 58"/>
                <a:gd name="T34" fmla="*/ 34 w 54"/>
                <a:gd name="T35" fmla="*/ 58 h 58"/>
                <a:gd name="T36" fmla="*/ 28 w 54"/>
                <a:gd name="T37" fmla="*/ 58 h 58"/>
                <a:gd name="T38" fmla="*/ 10 w 54"/>
                <a:gd name="T39" fmla="*/ 30 h 58"/>
                <a:gd name="T40" fmla="*/ 10 w 54"/>
                <a:gd name="T41" fmla="*/ 38 h 58"/>
                <a:gd name="T42" fmla="*/ 14 w 54"/>
                <a:gd name="T43" fmla="*/ 44 h 58"/>
                <a:gd name="T44" fmla="*/ 20 w 54"/>
                <a:gd name="T45" fmla="*/ 48 h 58"/>
                <a:gd name="T46" fmla="*/ 28 w 54"/>
                <a:gd name="T47" fmla="*/ 50 h 58"/>
                <a:gd name="T48" fmla="*/ 36 w 54"/>
                <a:gd name="T49" fmla="*/ 48 h 58"/>
                <a:gd name="T50" fmla="*/ 40 w 54"/>
                <a:gd name="T51" fmla="*/ 44 h 58"/>
                <a:gd name="T52" fmla="*/ 44 w 54"/>
                <a:gd name="T53" fmla="*/ 38 h 58"/>
                <a:gd name="T54" fmla="*/ 46 w 54"/>
                <a:gd name="T55" fmla="*/ 30 h 58"/>
                <a:gd name="T56" fmla="*/ 44 w 54"/>
                <a:gd name="T57" fmla="*/ 22 h 58"/>
                <a:gd name="T58" fmla="*/ 40 w 54"/>
                <a:gd name="T59" fmla="*/ 16 h 58"/>
                <a:gd name="T60" fmla="*/ 36 w 54"/>
                <a:gd name="T61" fmla="*/ 10 h 58"/>
                <a:gd name="T62" fmla="*/ 28 w 54"/>
                <a:gd name="T63" fmla="*/ 10 h 58"/>
                <a:gd name="T64" fmla="*/ 20 w 54"/>
                <a:gd name="T65" fmla="*/ 10 h 58"/>
                <a:gd name="T66" fmla="*/ 14 w 54"/>
                <a:gd name="T67" fmla="*/ 16 h 58"/>
                <a:gd name="T68" fmla="*/ 10 w 54"/>
                <a:gd name="T69" fmla="*/ 22 h 58"/>
                <a:gd name="T70" fmla="*/ 10 w 54"/>
                <a:gd name="T71" fmla="*/ 3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" h="58">
                  <a:moveTo>
                    <a:pt x="28" y="58"/>
                  </a:moveTo>
                  <a:lnTo>
                    <a:pt x="28" y="58"/>
                  </a:lnTo>
                  <a:lnTo>
                    <a:pt x="22" y="58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22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4" y="2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52" y="20"/>
                  </a:lnTo>
                  <a:lnTo>
                    <a:pt x="52" y="20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2" y="40"/>
                  </a:lnTo>
                  <a:lnTo>
                    <a:pt x="52" y="40"/>
                  </a:lnTo>
                  <a:lnTo>
                    <a:pt x="48" y="50"/>
                  </a:lnTo>
                  <a:lnTo>
                    <a:pt x="48" y="50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4" y="58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10" y="30"/>
                  </a:moveTo>
                  <a:lnTo>
                    <a:pt x="10" y="30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36" y="48"/>
                  </a:lnTo>
                  <a:lnTo>
                    <a:pt x="36" y="48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30"/>
                  </a:lnTo>
                  <a:lnTo>
                    <a:pt x="10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0"/>
            <p:cNvSpPr>
              <a:spLocks noEditPoints="1"/>
            </p:cNvSpPr>
            <p:nvPr/>
          </p:nvSpPr>
          <p:spPr bwMode="auto">
            <a:xfrm>
              <a:off x="4732338" y="3128963"/>
              <a:ext cx="66675" cy="95250"/>
            </a:xfrm>
            <a:custGeom>
              <a:avLst/>
              <a:gdLst>
                <a:gd name="T0" fmla="*/ 22 w 42"/>
                <a:gd name="T1" fmla="*/ 42 h 60"/>
                <a:gd name="T2" fmla="*/ 14 w 42"/>
                <a:gd name="T3" fmla="*/ 40 h 60"/>
                <a:gd name="T4" fmla="*/ 8 w 42"/>
                <a:gd name="T5" fmla="*/ 34 h 60"/>
                <a:gd name="T6" fmla="*/ 0 w 42"/>
                <a:gd name="T7" fmla="*/ 60 h 60"/>
                <a:gd name="T8" fmla="*/ 6 w 42"/>
                <a:gd name="T9" fmla="*/ 0 h 60"/>
                <a:gd name="T10" fmla="*/ 6 w 42"/>
                <a:gd name="T11" fmla="*/ 8 h 60"/>
                <a:gd name="T12" fmla="*/ 12 w 42"/>
                <a:gd name="T13" fmla="*/ 2 h 60"/>
                <a:gd name="T14" fmla="*/ 22 w 42"/>
                <a:gd name="T15" fmla="*/ 0 h 60"/>
                <a:gd name="T16" fmla="*/ 30 w 42"/>
                <a:gd name="T17" fmla="*/ 2 h 60"/>
                <a:gd name="T18" fmla="*/ 36 w 42"/>
                <a:gd name="T19" fmla="*/ 6 h 60"/>
                <a:gd name="T20" fmla="*/ 40 w 42"/>
                <a:gd name="T21" fmla="*/ 12 h 60"/>
                <a:gd name="T22" fmla="*/ 42 w 42"/>
                <a:gd name="T23" fmla="*/ 22 h 60"/>
                <a:gd name="T24" fmla="*/ 40 w 42"/>
                <a:gd name="T25" fmla="*/ 30 h 60"/>
                <a:gd name="T26" fmla="*/ 36 w 42"/>
                <a:gd name="T27" fmla="*/ 36 h 60"/>
                <a:gd name="T28" fmla="*/ 30 w 42"/>
                <a:gd name="T29" fmla="*/ 42 h 60"/>
                <a:gd name="T30" fmla="*/ 22 w 42"/>
                <a:gd name="T31" fmla="*/ 42 h 60"/>
                <a:gd name="T32" fmla="*/ 20 w 42"/>
                <a:gd name="T33" fmla="*/ 36 h 60"/>
                <a:gd name="T34" fmla="*/ 24 w 42"/>
                <a:gd name="T35" fmla="*/ 34 h 60"/>
                <a:gd name="T36" fmla="*/ 28 w 42"/>
                <a:gd name="T37" fmla="*/ 30 h 60"/>
                <a:gd name="T38" fmla="*/ 32 w 42"/>
                <a:gd name="T39" fmla="*/ 26 h 60"/>
                <a:gd name="T40" fmla="*/ 32 w 42"/>
                <a:gd name="T41" fmla="*/ 22 h 60"/>
                <a:gd name="T42" fmla="*/ 32 w 42"/>
                <a:gd name="T43" fmla="*/ 16 h 60"/>
                <a:gd name="T44" fmla="*/ 28 w 42"/>
                <a:gd name="T45" fmla="*/ 12 h 60"/>
                <a:gd name="T46" fmla="*/ 24 w 42"/>
                <a:gd name="T47" fmla="*/ 8 h 60"/>
                <a:gd name="T48" fmla="*/ 20 w 42"/>
                <a:gd name="T49" fmla="*/ 8 h 60"/>
                <a:gd name="T50" fmla="*/ 16 w 42"/>
                <a:gd name="T51" fmla="*/ 8 h 60"/>
                <a:gd name="T52" fmla="*/ 12 w 42"/>
                <a:gd name="T53" fmla="*/ 10 h 60"/>
                <a:gd name="T54" fmla="*/ 10 w 42"/>
                <a:gd name="T55" fmla="*/ 12 h 60"/>
                <a:gd name="T56" fmla="*/ 8 w 42"/>
                <a:gd name="T57" fmla="*/ 16 h 60"/>
                <a:gd name="T58" fmla="*/ 8 w 42"/>
                <a:gd name="T59" fmla="*/ 26 h 60"/>
                <a:gd name="T60" fmla="*/ 10 w 42"/>
                <a:gd name="T61" fmla="*/ 30 h 60"/>
                <a:gd name="T62" fmla="*/ 12 w 42"/>
                <a:gd name="T63" fmla="*/ 32 h 60"/>
                <a:gd name="T64" fmla="*/ 16 w 42"/>
                <a:gd name="T65" fmla="*/ 34 h 60"/>
                <a:gd name="T66" fmla="*/ 20 w 42"/>
                <a:gd name="T67" fmla="*/ 3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60">
                  <a:moveTo>
                    <a:pt x="22" y="42"/>
                  </a:moveTo>
                  <a:lnTo>
                    <a:pt x="22" y="42"/>
                  </a:lnTo>
                  <a:lnTo>
                    <a:pt x="18" y="42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8" y="34"/>
                  </a:lnTo>
                  <a:lnTo>
                    <a:pt x="8" y="60"/>
                  </a:lnTo>
                  <a:lnTo>
                    <a:pt x="0" y="60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8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20" y="36"/>
                  </a:moveTo>
                  <a:lnTo>
                    <a:pt x="20" y="36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0" y="36"/>
                  </a:lnTo>
                  <a:lnTo>
                    <a:pt x="2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1"/>
            <p:cNvSpPr>
              <a:spLocks/>
            </p:cNvSpPr>
            <p:nvPr/>
          </p:nvSpPr>
          <p:spPr bwMode="auto">
            <a:xfrm>
              <a:off x="4805363" y="3106738"/>
              <a:ext cx="41275" cy="88900"/>
            </a:xfrm>
            <a:custGeom>
              <a:avLst/>
              <a:gdLst>
                <a:gd name="T0" fmla="*/ 26 w 26"/>
                <a:gd name="T1" fmla="*/ 54 h 56"/>
                <a:gd name="T2" fmla="*/ 26 w 26"/>
                <a:gd name="T3" fmla="*/ 54 h 56"/>
                <a:gd name="T4" fmla="*/ 22 w 26"/>
                <a:gd name="T5" fmla="*/ 56 h 56"/>
                <a:gd name="T6" fmla="*/ 22 w 26"/>
                <a:gd name="T7" fmla="*/ 56 h 56"/>
                <a:gd name="T8" fmla="*/ 16 w 26"/>
                <a:gd name="T9" fmla="*/ 56 h 56"/>
                <a:gd name="T10" fmla="*/ 16 w 26"/>
                <a:gd name="T11" fmla="*/ 56 h 56"/>
                <a:gd name="T12" fmla="*/ 12 w 26"/>
                <a:gd name="T13" fmla="*/ 56 h 56"/>
                <a:gd name="T14" fmla="*/ 12 w 26"/>
                <a:gd name="T15" fmla="*/ 56 h 56"/>
                <a:gd name="T16" fmla="*/ 8 w 26"/>
                <a:gd name="T17" fmla="*/ 54 h 56"/>
                <a:gd name="T18" fmla="*/ 8 w 26"/>
                <a:gd name="T19" fmla="*/ 54 h 56"/>
                <a:gd name="T20" fmla="*/ 6 w 26"/>
                <a:gd name="T21" fmla="*/ 52 h 56"/>
                <a:gd name="T22" fmla="*/ 6 w 26"/>
                <a:gd name="T23" fmla="*/ 52 h 56"/>
                <a:gd name="T24" fmla="*/ 4 w 26"/>
                <a:gd name="T25" fmla="*/ 48 h 56"/>
                <a:gd name="T26" fmla="*/ 4 w 26"/>
                <a:gd name="T27" fmla="*/ 22 h 56"/>
                <a:gd name="T28" fmla="*/ 0 w 26"/>
                <a:gd name="T29" fmla="*/ 22 h 56"/>
                <a:gd name="T30" fmla="*/ 0 w 26"/>
                <a:gd name="T31" fmla="*/ 14 h 56"/>
                <a:gd name="T32" fmla="*/ 4 w 26"/>
                <a:gd name="T33" fmla="*/ 14 h 56"/>
                <a:gd name="T34" fmla="*/ 4 w 26"/>
                <a:gd name="T35" fmla="*/ 0 h 56"/>
                <a:gd name="T36" fmla="*/ 14 w 26"/>
                <a:gd name="T37" fmla="*/ 0 h 56"/>
                <a:gd name="T38" fmla="*/ 14 w 26"/>
                <a:gd name="T39" fmla="*/ 14 h 56"/>
                <a:gd name="T40" fmla="*/ 22 w 26"/>
                <a:gd name="T41" fmla="*/ 14 h 56"/>
                <a:gd name="T42" fmla="*/ 22 w 26"/>
                <a:gd name="T43" fmla="*/ 22 h 56"/>
                <a:gd name="T44" fmla="*/ 14 w 26"/>
                <a:gd name="T45" fmla="*/ 22 h 56"/>
                <a:gd name="T46" fmla="*/ 14 w 26"/>
                <a:gd name="T47" fmla="*/ 44 h 56"/>
                <a:gd name="T48" fmla="*/ 14 w 26"/>
                <a:gd name="T49" fmla="*/ 44 h 56"/>
                <a:gd name="T50" fmla="*/ 16 w 26"/>
                <a:gd name="T51" fmla="*/ 48 h 56"/>
                <a:gd name="T52" fmla="*/ 16 w 26"/>
                <a:gd name="T53" fmla="*/ 48 h 56"/>
                <a:gd name="T54" fmla="*/ 18 w 26"/>
                <a:gd name="T55" fmla="*/ 48 h 56"/>
                <a:gd name="T56" fmla="*/ 18 w 26"/>
                <a:gd name="T57" fmla="*/ 48 h 56"/>
                <a:gd name="T58" fmla="*/ 22 w 26"/>
                <a:gd name="T59" fmla="*/ 48 h 56"/>
                <a:gd name="T60" fmla="*/ 22 w 26"/>
                <a:gd name="T61" fmla="*/ 48 h 56"/>
                <a:gd name="T62" fmla="*/ 24 w 26"/>
                <a:gd name="T63" fmla="*/ 46 h 56"/>
                <a:gd name="T64" fmla="*/ 26 w 26"/>
                <a:gd name="T65" fmla="*/ 54 h 56"/>
                <a:gd name="T66" fmla="*/ 26 w 26"/>
                <a:gd name="T67" fmla="*/ 5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56">
                  <a:moveTo>
                    <a:pt x="26" y="54"/>
                  </a:moveTo>
                  <a:lnTo>
                    <a:pt x="26" y="54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4" y="48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4" y="14"/>
                  </a:lnTo>
                  <a:lnTo>
                    <a:pt x="4" y="0"/>
                  </a:lnTo>
                  <a:lnTo>
                    <a:pt x="14" y="0"/>
                  </a:lnTo>
                  <a:lnTo>
                    <a:pt x="14" y="14"/>
                  </a:lnTo>
                  <a:lnTo>
                    <a:pt x="22" y="14"/>
                  </a:lnTo>
                  <a:lnTo>
                    <a:pt x="22" y="22"/>
                  </a:lnTo>
                  <a:lnTo>
                    <a:pt x="14" y="22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4" y="46"/>
                  </a:lnTo>
                  <a:lnTo>
                    <a:pt x="26" y="54"/>
                  </a:lnTo>
                  <a:lnTo>
                    <a:pt x="26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62"/>
            <p:cNvSpPr>
              <a:spLocks noEditPoints="1"/>
            </p:cNvSpPr>
            <p:nvPr/>
          </p:nvSpPr>
          <p:spPr bwMode="auto">
            <a:xfrm>
              <a:off x="4856163" y="3103563"/>
              <a:ext cx="12700" cy="92075"/>
            </a:xfrm>
            <a:custGeom>
              <a:avLst/>
              <a:gdLst>
                <a:gd name="T0" fmla="*/ 0 w 8"/>
                <a:gd name="T1" fmla="*/ 58 h 58"/>
                <a:gd name="T2" fmla="*/ 0 w 8"/>
                <a:gd name="T3" fmla="*/ 16 h 58"/>
                <a:gd name="T4" fmla="*/ 8 w 8"/>
                <a:gd name="T5" fmla="*/ 16 h 58"/>
                <a:gd name="T6" fmla="*/ 8 w 8"/>
                <a:gd name="T7" fmla="*/ 58 h 58"/>
                <a:gd name="T8" fmla="*/ 0 w 8"/>
                <a:gd name="T9" fmla="*/ 58 h 58"/>
                <a:gd name="T10" fmla="*/ 0 w 8"/>
                <a:gd name="T11" fmla="*/ 58 h 58"/>
                <a:gd name="T12" fmla="*/ 0 w 8"/>
                <a:gd name="T13" fmla="*/ 10 h 58"/>
                <a:gd name="T14" fmla="*/ 0 w 8"/>
                <a:gd name="T15" fmla="*/ 0 h 58"/>
                <a:gd name="T16" fmla="*/ 8 w 8"/>
                <a:gd name="T17" fmla="*/ 0 h 58"/>
                <a:gd name="T18" fmla="*/ 8 w 8"/>
                <a:gd name="T19" fmla="*/ 10 h 58"/>
                <a:gd name="T20" fmla="*/ 0 w 8"/>
                <a:gd name="T21" fmla="*/ 10 h 58"/>
                <a:gd name="T22" fmla="*/ 0 w 8"/>
                <a:gd name="T23" fmla="*/ 1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58">
                  <a:moveTo>
                    <a:pt x="0" y="58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8" y="58"/>
                  </a:lnTo>
                  <a:lnTo>
                    <a:pt x="0" y="58"/>
                  </a:lnTo>
                  <a:lnTo>
                    <a:pt x="0" y="58"/>
                  </a:lnTo>
                  <a:close/>
                  <a:moveTo>
                    <a:pt x="0" y="1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63"/>
            <p:cNvSpPr>
              <a:spLocks noEditPoints="1"/>
            </p:cNvSpPr>
            <p:nvPr/>
          </p:nvSpPr>
          <p:spPr bwMode="auto">
            <a:xfrm>
              <a:off x="4881563" y="3128963"/>
              <a:ext cx="69850" cy="66675"/>
            </a:xfrm>
            <a:custGeom>
              <a:avLst/>
              <a:gdLst>
                <a:gd name="T0" fmla="*/ 22 w 44"/>
                <a:gd name="T1" fmla="*/ 42 h 42"/>
                <a:gd name="T2" fmla="*/ 14 w 44"/>
                <a:gd name="T3" fmla="*/ 42 h 42"/>
                <a:gd name="T4" fmla="*/ 6 w 44"/>
                <a:gd name="T5" fmla="*/ 36 h 42"/>
                <a:gd name="T6" fmla="*/ 2 w 44"/>
                <a:gd name="T7" fmla="*/ 30 h 42"/>
                <a:gd name="T8" fmla="*/ 0 w 44"/>
                <a:gd name="T9" fmla="*/ 22 h 42"/>
                <a:gd name="T10" fmla="*/ 2 w 44"/>
                <a:gd name="T11" fmla="*/ 12 h 42"/>
                <a:gd name="T12" fmla="*/ 6 w 44"/>
                <a:gd name="T13" fmla="*/ 6 h 42"/>
                <a:gd name="T14" fmla="*/ 14 w 44"/>
                <a:gd name="T15" fmla="*/ 2 h 42"/>
                <a:gd name="T16" fmla="*/ 22 w 44"/>
                <a:gd name="T17" fmla="*/ 0 h 42"/>
                <a:gd name="T18" fmla="*/ 32 w 44"/>
                <a:gd name="T19" fmla="*/ 2 h 42"/>
                <a:gd name="T20" fmla="*/ 38 w 44"/>
                <a:gd name="T21" fmla="*/ 6 h 42"/>
                <a:gd name="T22" fmla="*/ 42 w 44"/>
                <a:gd name="T23" fmla="*/ 12 h 42"/>
                <a:gd name="T24" fmla="*/ 44 w 44"/>
                <a:gd name="T25" fmla="*/ 22 h 42"/>
                <a:gd name="T26" fmla="*/ 42 w 44"/>
                <a:gd name="T27" fmla="*/ 30 h 42"/>
                <a:gd name="T28" fmla="*/ 38 w 44"/>
                <a:gd name="T29" fmla="*/ 36 h 42"/>
                <a:gd name="T30" fmla="*/ 32 w 44"/>
                <a:gd name="T31" fmla="*/ 42 h 42"/>
                <a:gd name="T32" fmla="*/ 22 w 44"/>
                <a:gd name="T33" fmla="*/ 42 h 42"/>
                <a:gd name="T34" fmla="*/ 10 w 44"/>
                <a:gd name="T35" fmla="*/ 22 h 42"/>
                <a:gd name="T36" fmla="*/ 10 w 44"/>
                <a:gd name="T37" fmla="*/ 26 h 42"/>
                <a:gd name="T38" fmla="*/ 14 w 44"/>
                <a:gd name="T39" fmla="*/ 32 h 42"/>
                <a:gd name="T40" fmla="*/ 18 w 44"/>
                <a:gd name="T41" fmla="*/ 34 h 42"/>
                <a:gd name="T42" fmla="*/ 22 w 44"/>
                <a:gd name="T43" fmla="*/ 36 h 42"/>
                <a:gd name="T44" fmla="*/ 28 w 44"/>
                <a:gd name="T45" fmla="*/ 34 h 42"/>
                <a:gd name="T46" fmla="*/ 32 w 44"/>
                <a:gd name="T47" fmla="*/ 32 h 42"/>
                <a:gd name="T48" fmla="*/ 34 w 44"/>
                <a:gd name="T49" fmla="*/ 26 h 42"/>
                <a:gd name="T50" fmla="*/ 34 w 44"/>
                <a:gd name="T51" fmla="*/ 22 h 42"/>
                <a:gd name="T52" fmla="*/ 34 w 44"/>
                <a:gd name="T53" fmla="*/ 16 h 42"/>
                <a:gd name="T54" fmla="*/ 32 w 44"/>
                <a:gd name="T55" fmla="*/ 12 h 42"/>
                <a:gd name="T56" fmla="*/ 28 w 44"/>
                <a:gd name="T57" fmla="*/ 8 h 42"/>
                <a:gd name="T58" fmla="*/ 22 w 44"/>
                <a:gd name="T59" fmla="*/ 8 h 42"/>
                <a:gd name="T60" fmla="*/ 18 w 44"/>
                <a:gd name="T61" fmla="*/ 8 h 42"/>
                <a:gd name="T62" fmla="*/ 14 w 44"/>
                <a:gd name="T63" fmla="*/ 12 h 42"/>
                <a:gd name="T64" fmla="*/ 10 w 44"/>
                <a:gd name="T65" fmla="*/ 16 h 42"/>
                <a:gd name="T66" fmla="*/ 10 w 44"/>
                <a:gd name="T67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" h="42">
                  <a:moveTo>
                    <a:pt x="22" y="42"/>
                  </a:moveTo>
                  <a:lnTo>
                    <a:pt x="22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2" y="12"/>
                  </a:lnTo>
                  <a:lnTo>
                    <a:pt x="42" y="12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0" y="22"/>
                  </a:moveTo>
                  <a:lnTo>
                    <a:pt x="10" y="22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16"/>
                  </a:lnTo>
                  <a:lnTo>
                    <a:pt x="34" y="16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22"/>
                  </a:lnTo>
                  <a:lnTo>
                    <a:pt x="1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64"/>
            <p:cNvSpPr>
              <a:spLocks/>
            </p:cNvSpPr>
            <p:nvPr/>
          </p:nvSpPr>
          <p:spPr bwMode="auto">
            <a:xfrm>
              <a:off x="4964113" y="3128963"/>
              <a:ext cx="60325" cy="66675"/>
            </a:xfrm>
            <a:custGeom>
              <a:avLst/>
              <a:gdLst>
                <a:gd name="T0" fmla="*/ 38 w 38"/>
                <a:gd name="T1" fmla="*/ 42 h 42"/>
                <a:gd name="T2" fmla="*/ 28 w 38"/>
                <a:gd name="T3" fmla="*/ 42 h 42"/>
                <a:gd name="T4" fmla="*/ 28 w 38"/>
                <a:gd name="T5" fmla="*/ 18 h 42"/>
                <a:gd name="T6" fmla="*/ 28 w 38"/>
                <a:gd name="T7" fmla="*/ 18 h 42"/>
                <a:gd name="T8" fmla="*/ 28 w 38"/>
                <a:gd name="T9" fmla="*/ 14 h 42"/>
                <a:gd name="T10" fmla="*/ 26 w 38"/>
                <a:gd name="T11" fmla="*/ 10 h 42"/>
                <a:gd name="T12" fmla="*/ 26 w 38"/>
                <a:gd name="T13" fmla="*/ 10 h 42"/>
                <a:gd name="T14" fmla="*/ 24 w 38"/>
                <a:gd name="T15" fmla="*/ 8 h 42"/>
                <a:gd name="T16" fmla="*/ 20 w 38"/>
                <a:gd name="T17" fmla="*/ 8 h 42"/>
                <a:gd name="T18" fmla="*/ 20 w 38"/>
                <a:gd name="T19" fmla="*/ 8 h 42"/>
                <a:gd name="T20" fmla="*/ 16 w 38"/>
                <a:gd name="T21" fmla="*/ 8 h 42"/>
                <a:gd name="T22" fmla="*/ 16 w 38"/>
                <a:gd name="T23" fmla="*/ 8 h 42"/>
                <a:gd name="T24" fmla="*/ 14 w 38"/>
                <a:gd name="T25" fmla="*/ 10 h 42"/>
                <a:gd name="T26" fmla="*/ 14 w 38"/>
                <a:gd name="T27" fmla="*/ 10 h 42"/>
                <a:gd name="T28" fmla="*/ 10 w 38"/>
                <a:gd name="T29" fmla="*/ 14 h 42"/>
                <a:gd name="T30" fmla="*/ 10 w 38"/>
                <a:gd name="T31" fmla="*/ 14 h 42"/>
                <a:gd name="T32" fmla="*/ 8 w 38"/>
                <a:gd name="T33" fmla="*/ 18 h 42"/>
                <a:gd name="T34" fmla="*/ 8 w 38"/>
                <a:gd name="T35" fmla="*/ 42 h 42"/>
                <a:gd name="T36" fmla="*/ 0 w 38"/>
                <a:gd name="T37" fmla="*/ 42 h 42"/>
                <a:gd name="T38" fmla="*/ 0 w 38"/>
                <a:gd name="T39" fmla="*/ 0 h 42"/>
                <a:gd name="T40" fmla="*/ 8 w 38"/>
                <a:gd name="T41" fmla="*/ 0 h 42"/>
                <a:gd name="T42" fmla="*/ 8 w 38"/>
                <a:gd name="T43" fmla="*/ 8 h 42"/>
                <a:gd name="T44" fmla="*/ 8 w 38"/>
                <a:gd name="T45" fmla="*/ 8 h 42"/>
                <a:gd name="T46" fmla="*/ 10 w 38"/>
                <a:gd name="T47" fmla="*/ 4 h 42"/>
                <a:gd name="T48" fmla="*/ 14 w 38"/>
                <a:gd name="T49" fmla="*/ 2 h 42"/>
                <a:gd name="T50" fmla="*/ 14 w 38"/>
                <a:gd name="T51" fmla="*/ 2 h 42"/>
                <a:gd name="T52" fmla="*/ 20 w 38"/>
                <a:gd name="T53" fmla="*/ 0 h 42"/>
                <a:gd name="T54" fmla="*/ 24 w 38"/>
                <a:gd name="T55" fmla="*/ 0 h 42"/>
                <a:gd name="T56" fmla="*/ 24 w 38"/>
                <a:gd name="T57" fmla="*/ 0 h 42"/>
                <a:gd name="T58" fmla="*/ 30 w 38"/>
                <a:gd name="T59" fmla="*/ 0 h 42"/>
                <a:gd name="T60" fmla="*/ 30 w 38"/>
                <a:gd name="T61" fmla="*/ 0 h 42"/>
                <a:gd name="T62" fmla="*/ 34 w 38"/>
                <a:gd name="T63" fmla="*/ 4 h 42"/>
                <a:gd name="T64" fmla="*/ 34 w 38"/>
                <a:gd name="T65" fmla="*/ 4 h 42"/>
                <a:gd name="T66" fmla="*/ 36 w 38"/>
                <a:gd name="T67" fmla="*/ 10 h 42"/>
                <a:gd name="T68" fmla="*/ 36 w 38"/>
                <a:gd name="T69" fmla="*/ 10 h 42"/>
                <a:gd name="T70" fmla="*/ 38 w 38"/>
                <a:gd name="T71" fmla="*/ 16 h 42"/>
                <a:gd name="T72" fmla="*/ 38 w 38"/>
                <a:gd name="T73" fmla="*/ 42 h 42"/>
                <a:gd name="T74" fmla="*/ 38 w 38"/>
                <a:gd name="T7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42">
                  <a:moveTo>
                    <a:pt x="38" y="42"/>
                  </a:moveTo>
                  <a:lnTo>
                    <a:pt x="28" y="42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14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4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8" y="18"/>
                  </a:lnTo>
                  <a:lnTo>
                    <a:pt x="8" y="42"/>
                  </a:lnTo>
                  <a:lnTo>
                    <a:pt x="0" y="42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0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8" y="16"/>
                  </a:lnTo>
                  <a:lnTo>
                    <a:pt x="38" y="42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65"/>
            <p:cNvSpPr>
              <a:spLocks/>
            </p:cNvSpPr>
            <p:nvPr/>
          </p:nvSpPr>
          <p:spPr bwMode="auto">
            <a:xfrm>
              <a:off x="4729163" y="3265488"/>
              <a:ext cx="203200" cy="234950"/>
            </a:xfrm>
            <a:custGeom>
              <a:avLst/>
              <a:gdLst>
                <a:gd name="T0" fmla="*/ 0 w 128"/>
                <a:gd name="T1" fmla="*/ 72 h 148"/>
                <a:gd name="T2" fmla="*/ 4 w 128"/>
                <a:gd name="T3" fmla="*/ 46 h 148"/>
                <a:gd name="T4" fmla="*/ 10 w 128"/>
                <a:gd name="T5" fmla="*/ 34 h 148"/>
                <a:gd name="T6" fmla="*/ 18 w 128"/>
                <a:gd name="T7" fmla="*/ 24 h 148"/>
                <a:gd name="T8" fmla="*/ 40 w 128"/>
                <a:gd name="T9" fmla="*/ 6 h 148"/>
                <a:gd name="T10" fmla="*/ 54 w 128"/>
                <a:gd name="T11" fmla="*/ 2 h 148"/>
                <a:gd name="T12" fmla="*/ 70 w 128"/>
                <a:gd name="T13" fmla="*/ 0 h 148"/>
                <a:gd name="T14" fmla="*/ 98 w 128"/>
                <a:gd name="T15" fmla="*/ 4 h 148"/>
                <a:gd name="T16" fmla="*/ 104 w 128"/>
                <a:gd name="T17" fmla="*/ 8 h 148"/>
                <a:gd name="T18" fmla="*/ 126 w 128"/>
                <a:gd name="T19" fmla="*/ 32 h 148"/>
                <a:gd name="T20" fmla="*/ 96 w 128"/>
                <a:gd name="T21" fmla="*/ 54 h 148"/>
                <a:gd name="T22" fmla="*/ 90 w 128"/>
                <a:gd name="T23" fmla="*/ 44 h 148"/>
                <a:gd name="T24" fmla="*/ 84 w 128"/>
                <a:gd name="T25" fmla="*/ 40 h 148"/>
                <a:gd name="T26" fmla="*/ 76 w 128"/>
                <a:gd name="T27" fmla="*/ 36 h 148"/>
                <a:gd name="T28" fmla="*/ 70 w 128"/>
                <a:gd name="T29" fmla="*/ 36 h 148"/>
                <a:gd name="T30" fmla="*/ 56 w 128"/>
                <a:gd name="T31" fmla="*/ 40 h 148"/>
                <a:gd name="T32" fmla="*/ 52 w 128"/>
                <a:gd name="T33" fmla="*/ 42 h 148"/>
                <a:gd name="T34" fmla="*/ 48 w 128"/>
                <a:gd name="T35" fmla="*/ 48 h 148"/>
                <a:gd name="T36" fmla="*/ 42 w 128"/>
                <a:gd name="T37" fmla="*/ 60 h 148"/>
                <a:gd name="T38" fmla="*/ 40 w 128"/>
                <a:gd name="T39" fmla="*/ 74 h 148"/>
                <a:gd name="T40" fmla="*/ 42 w 128"/>
                <a:gd name="T41" fmla="*/ 88 h 148"/>
                <a:gd name="T42" fmla="*/ 48 w 128"/>
                <a:gd name="T43" fmla="*/ 100 h 148"/>
                <a:gd name="T44" fmla="*/ 58 w 128"/>
                <a:gd name="T45" fmla="*/ 110 h 148"/>
                <a:gd name="T46" fmla="*/ 64 w 128"/>
                <a:gd name="T47" fmla="*/ 112 h 148"/>
                <a:gd name="T48" fmla="*/ 70 w 128"/>
                <a:gd name="T49" fmla="*/ 112 h 148"/>
                <a:gd name="T50" fmla="*/ 78 w 128"/>
                <a:gd name="T51" fmla="*/ 112 h 148"/>
                <a:gd name="T52" fmla="*/ 84 w 128"/>
                <a:gd name="T53" fmla="*/ 108 h 148"/>
                <a:gd name="T54" fmla="*/ 90 w 128"/>
                <a:gd name="T55" fmla="*/ 102 h 148"/>
                <a:gd name="T56" fmla="*/ 128 w 128"/>
                <a:gd name="T57" fmla="*/ 114 h 148"/>
                <a:gd name="T58" fmla="*/ 124 w 128"/>
                <a:gd name="T59" fmla="*/ 122 h 148"/>
                <a:gd name="T60" fmla="*/ 118 w 128"/>
                <a:gd name="T61" fmla="*/ 128 h 148"/>
                <a:gd name="T62" fmla="*/ 104 w 128"/>
                <a:gd name="T63" fmla="*/ 140 h 148"/>
                <a:gd name="T64" fmla="*/ 86 w 128"/>
                <a:gd name="T65" fmla="*/ 146 h 148"/>
                <a:gd name="T66" fmla="*/ 70 w 128"/>
                <a:gd name="T67" fmla="*/ 148 h 148"/>
                <a:gd name="T68" fmla="*/ 54 w 128"/>
                <a:gd name="T69" fmla="*/ 146 h 148"/>
                <a:gd name="T70" fmla="*/ 42 w 128"/>
                <a:gd name="T71" fmla="*/ 142 h 148"/>
                <a:gd name="T72" fmla="*/ 20 w 128"/>
                <a:gd name="T73" fmla="*/ 124 h 148"/>
                <a:gd name="T74" fmla="*/ 12 w 128"/>
                <a:gd name="T75" fmla="*/ 114 h 148"/>
                <a:gd name="T76" fmla="*/ 6 w 128"/>
                <a:gd name="T77" fmla="*/ 100 h 148"/>
                <a:gd name="T78" fmla="*/ 0 w 128"/>
                <a:gd name="T79" fmla="*/ 7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48">
                  <a:moveTo>
                    <a:pt x="0" y="72"/>
                  </a:moveTo>
                  <a:lnTo>
                    <a:pt x="0" y="72"/>
                  </a:lnTo>
                  <a:lnTo>
                    <a:pt x="2" y="60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10" y="3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8" y="14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54" y="2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88" y="2"/>
                  </a:lnTo>
                  <a:lnTo>
                    <a:pt x="98" y="4"/>
                  </a:lnTo>
                  <a:lnTo>
                    <a:pt x="104" y="8"/>
                  </a:lnTo>
                  <a:lnTo>
                    <a:pt x="104" y="8"/>
                  </a:lnTo>
                  <a:lnTo>
                    <a:pt x="118" y="18"/>
                  </a:lnTo>
                  <a:lnTo>
                    <a:pt x="126" y="32"/>
                  </a:lnTo>
                  <a:lnTo>
                    <a:pt x="96" y="54"/>
                  </a:lnTo>
                  <a:lnTo>
                    <a:pt x="96" y="54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0" y="36"/>
                  </a:lnTo>
                  <a:lnTo>
                    <a:pt x="70" y="36"/>
                  </a:lnTo>
                  <a:lnTo>
                    <a:pt x="62" y="36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2" y="42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2" y="60"/>
                  </a:lnTo>
                  <a:lnTo>
                    <a:pt x="42" y="60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2" y="88"/>
                  </a:lnTo>
                  <a:lnTo>
                    <a:pt x="42" y="88"/>
                  </a:lnTo>
                  <a:lnTo>
                    <a:pt x="48" y="100"/>
                  </a:lnTo>
                  <a:lnTo>
                    <a:pt x="48" y="100"/>
                  </a:lnTo>
                  <a:lnTo>
                    <a:pt x="52" y="106"/>
                  </a:lnTo>
                  <a:lnTo>
                    <a:pt x="58" y="110"/>
                  </a:lnTo>
                  <a:lnTo>
                    <a:pt x="58" y="110"/>
                  </a:lnTo>
                  <a:lnTo>
                    <a:pt x="64" y="112"/>
                  </a:lnTo>
                  <a:lnTo>
                    <a:pt x="70" y="112"/>
                  </a:lnTo>
                  <a:lnTo>
                    <a:pt x="70" y="112"/>
                  </a:lnTo>
                  <a:lnTo>
                    <a:pt x="78" y="112"/>
                  </a:lnTo>
                  <a:lnTo>
                    <a:pt x="78" y="112"/>
                  </a:lnTo>
                  <a:lnTo>
                    <a:pt x="84" y="108"/>
                  </a:lnTo>
                  <a:lnTo>
                    <a:pt x="84" y="108"/>
                  </a:lnTo>
                  <a:lnTo>
                    <a:pt x="90" y="102"/>
                  </a:lnTo>
                  <a:lnTo>
                    <a:pt x="90" y="102"/>
                  </a:lnTo>
                  <a:lnTo>
                    <a:pt x="94" y="94"/>
                  </a:lnTo>
                  <a:lnTo>
                    <a:pt x="128" y="114"/>
                  </a:lnTo>
                  <a:lnTo>
                    <a:pt x="128" y="114"/>
                  </a:lnTo>
                  <a:lnTo>
                    <a:pt x="124" y="122"/>
                  </a:lnTo>
                  <a:lnTo>
                    <a:pt x="118" y="128"/>
                  </a:lnTo>
                  <a:lnTo>
                    <a:pt x="118" y="128"/>
                  </a:lnTo>
                  <a:lnTo>
                    <a:pt x="112" y="134"/>
                  </a:lnTo>
                  <a:lnTo>
                    <a:pt x="104" y="140"/>
                  </a:lnTo>
                  <a:lnTo>
                    <a:pt x="104" y="140"/>
                  </a:lnTo>
                  <a:lnTo>
                    <a:pt x="86" y="146"/>
                  </a:lnTo>
                  <a:lnTo>
                    <a:pt x="86" y="146"/>
                  </a:lnTo>
                  <a:lnTo>
                    <a:pt x="70" y="148"/>
                  </a:lnTo>
                  <a:lnTo>
                    <a:pt x="70" y="148"/>
                  </a:lnTo>
                  <a:lnTo>
                    <a:pt x="54" y="146"/>
                  </a:lnTo>
                  <a:lnTo>
                    <a:pt x="42" y="142"/>
                  </a:lnTo>
                  <a:lnTo>
                    <a:pt x="42" y="142"/>
                  </a:lnTo>
                  <a:lnTo>
                    <a:pt x="30" y="134"/>
                  </a:lnTo>
                  <a:lnTo>
                    <a:pt x="20" y="124"/>
                  </a:lnTo>
                  <a:lnTo>
                    <a:pt x="20" y="124"/>
                  </a:lnTo>
                  <a:lnTo>
                    <a:pt x="12" y="114"/>
                  </a:lnTo>
                  <a:lnTo>
                    <a:pt x="6" y="100"/>
                  </a:lnTo>
                  <a:lnTo>
                    <a:pt x="6" y="100"/>
                  </a:lnTo>
                  <a:lnTo>
                    <a:pt x="2" y="86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66"/>
            <p:cNvSpPr>
              <a:spLocks noEditPoints="1"/>
            </p:cNvSpPr>
            <p:nvPr/>
          </p:nvSpPr>
          <p:spPr bwMode="auto">
            <a:xfrm>
              <a:off x="4795838" y="2732088"/>
              <a:ext cx="60325" cy="60325"/>
            </a:xfrm>
            <a:custGeom>
              <a:avLst/>
              <a:gdLst>
                <a:gd name="T0" fmla="*/ 20 w 38"/>
                <a:gd name="T1" fmla="*/ 30 h 38"/>
                <a:gd name="T2" fmla="*/ 20 w 38"/>
                <a:gd name="T3" fmla="*/ 30 h 38"/>
                <a:gd name="T4" fmla="*/ 16 w 38"/>
                <a:gd name="T5" fmla="*/ 28 h 38"/>
                <a:gd name="T6" fmla="*/ 14 w 38"/>
                <a:gd name="T7" fmla="*/ 26 h 38"/>
                <a:gd name="T8" fmla="*/ 12 w 38"/>
                <a:gd name="T9" fmla="*/ 24 h 38"/>
                <a:gd name="T10" fmla="*/ 10 w 38"/>
                <a:gd name="T11" fmla="*/ 20 h 38"/>
                <a:gd name="T12" fmla="*/ 10 w 38"/>
                <a:gd name="T13" fmla="*/ 20 h 38"/>
                <a:gd name="T14" fmla="*/ 12 w 38"/>
                <a:gd name="T15" fmla="*/ 16 h 38"/>
                <a:gd name="T16" fmla="*/ 14 w 38"/>
                <a:gd name="T17" fmla="*/ 12 h 38"/>
                <a:gd name="T18" fmla="*/ 16 w 38"/>
                <a:gd name="T19" fmla="*/ 10 h 38"/>
                <a:gd name="T20" fmla="*/ 20 w 38"/>
                <a:gd name="T21" fmla="*/ 10 h 38"/>
                <a:gd name="T22" fmla="*/ 20 w 38"/>
                <a:gd name="T23" fmla="*/ 10 h 38"/>
                <a:gd name="T24" fmla="*/ 24 w 38"/>
                <a:gd name="T25" fmla="*/ 10 h 38"/>
                <a:gd name="T26" fmla="*/ 26 w 38"/>
                <a:gd name="T27" fmla="*/ 12 h 38"/>
                <a:gd name="T28" fmla="*/ 28 w 38"/>
                <a:gd name="T29" fmla="*/ 16 h 38"/>
                <a:gd name="T30" fmla="*/ 30 w 38"/>
                <a:gd name="T31" fmla="*/ 20 h 38"/>
                <a:gd name="T32" fmla="*/ 30 w 38"/>
                <a:gd name="T33" fmla="*/ 20 h 38"/>
                <a:gd name="T34" fmla="*/ 28 w 38"/>
                <a:gd name="T35" fmla="*/ 24 h 38"/>
                <a:gd name="T36" fmla="*/ 26 w 38"/>
                <a:gd name="T37" fmla="*/ 26 h 38"/>
                <a:gd name="T38" fmla="*/ 24 w 38"/>
                <a:gd name="T39" fmla="*/ 28 h 38"/>
                <a:gd name="T40" fmla="*/ 20 w 38"/>
                <a:gd name="T41" fmla="*/ 30 h 38"/>
                <a:gd name="T42" fmla="*/ 20 w 38"/>
                <a:gd name="T43" fmla="*/ 30 h 38"/>
                <a:gd name="T44" fmla="*/ 38 w 38"/>
                <a:gd name="T45" fmla="*/ 20 h 38"/>
                <a:gd name="T46" fmla="*/ 38 w 38"/>
                <a:gd name="T47" fmla="*/ 20 h 38"/>
                <a:gd name="T48" fmla="*/ 38 w 38"/>
                <a:gd name="T49" fmla="*/ 12 h 38"/>
                <a:gd name="T50" fmla="*/ 34 w 38"/>
                <a:gd name="T51" fmla="*/ 6 h 38"/>
                <a:gd name="T52" fmla="*/ 28 w 38"/>
                <a:gd name="T53" fmla="*/ 2 h 38"/>
                <a:gd name="T54" fmla="*/ 20 w 38"/>
                <a:gd name="T55" fmla="*/ 0 h 38"/>
                <a:gd name="T56" fmla="*/ 20 w 38"/>
                <a:gd name="T57" fmla="*/ 0 h 38"/>
                <a:gd name="T58" fmla="*/ 12 w 38"/>
                <a:gd name="T59" fmla="*/ 2 h 38"/>
                <a:gd name="T60" fmla="*/ 6 w 38"/>
                <a:gd name="T61" fmla="*/ 6 h 38"/>
                <a:gd name="T62" fmla="*/ 2 w 38"/>
                <a:gd name="T63" fmla="*/ 12 h 38"/>
                <a:gd name="T64" fmla="*/ 0 w 38"/>
                <a:gd name="T65" fmla="*/ 20 h 38"/>
                <a:gd name="T66" fmla="*/ 0 w 38"/>
                <a:gd name="T67" fmla="*/ 20 h 38"/>
                <a:gd name="T68" fmla="*/ 2 w 38"/>
                <a:gd name="T69" fmla="*/ 26 h 38"/>
                <a:gd name="T70" fmla="*/ 4 w 38"/>
                <a:gd name="T71" fmla="*/ 30 h 38"/>
                <a:gd name="T72" fmla="*/ 8 w 38"/>
                <a:gd name="T73" fmla="*/ 34 h 38"/>
                <a:gd name="T74" fmla="*/ 14 w 38"/>
                <a:gd name="T75" fmla="*/ 38 h 38"/>
                <a:gd name="T76" fmla="*/ 14 w 38"/>
                <a:gd name="T77" fmla="*/ 38 h 38"/>
                <a:gd name="T78" fmla="*/ 20 w 38"/>
                <a:gd name="T79" fmla="*/ 38 h 38"/>
                <a:gd name="T80" fmla="*/ 20 w 38"/>
                <a:gd name="T81" fmla="*/ 38 h 38"/>
                <a:gd name="T82" fmla="*/ 26 w 38"/>
                <a:gd name="T83" fmla="*/ 38 h 38"/>
                <a:gd name="T84" fmla="*/ 26 w 38"/>
                <a:gd name="T85" fmla="*/ 38 h 38"/>
                <a:gd name="T86" fmla="*/ 32 w 38"/>
                <a:gd name="T87" fmla="*/ 34 h 38"/>
                <a:gd name="T88" fmla="*/ 36 w 38"/>
                <a:gd name="T89" fmla="*/ 30 h 38"/>
                <a:gd name="T90" fmla="*/ 38 w 38"/>
                <a:gd name="T91" fmla="*/ 26 h 38"/>
                <a:gd name="T92" fmla="*/ 38 w 38"/>
                <a:gd name="T93" fmla="*/ 20 h 38"/>
                <a:gd name="T94" fmla="*/ 38 w 38"/>
                <a:gd name="T95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8" h="38">
                  <a:moveTo>
                    <a:pt x="20" y="30"/>
                  </a:moveTo>
                  <a:lnTo>
                    <a:pt x="20" y="30"/>
                  </a:lnTo>
                  <a:lnTo>
                    <a:pt x="16" y="28"/>
                  </a:lnTo>
                  <a:lnTo>
                    <a:pt x="14" y="26"/>
                  </a:lnTo>
                  <a:lnTo>
                    <a:pt x="12" y="24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16"/>
                  </a:lnTo>
                  <a:lnTo>
                    <a:pt x="14" y="12"/>
                  </a:lnTo>
                  <a:lnTo>
                    <a:pt x="16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4" y="10"/>
                  </a:lnTo>
                  <a:lnTo>
                    <a:pt x="26" y="12"/>
                  </a:lnTo>
                  <a:lnTo>
                    <a:pt x="28" y="16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28" y="24"/>
                  </a:lnTo>
                  <a:lnTo>
                    <a:pt x="26" y="26"/>
                  </a:lnTo>
                  <a:lnTo>
                    <a:pt x="24" y="28"/>
                  </a:lnTo>
                  <a:lnTo>
                    <a:pt x="20" y="30"/>
                  </a:lnTo>
                  <a:lnTo>
                    <a:pt x="20" y="30"/>
                  </a:lnTo>
                  <a:close/>
                  <a:moveTo>
                    <a:pt x="38" y="20"/>
                  </a:moveTo>
                  <a:lnTo>
                    <a:pt x="38" y="20"/>
                  </a:lnTo>
                  <a:lnTo>
                    <a:pt x="38" y="12"/>
                  </a:lnTo>
                  <a:lnTo>
                    <a:pt x="34" y="6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26"/>
                  </a:lnTo>
                  <a:lnTo>
                    <a:pt x="4" y="30"/>
                  </a:lnTo>
                  <a:lnTo>
                    <a:pt x="8" y="34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32" y="34"/>
                  </a:lnTo>
                  <a:lnTo>
                    <a:pt x="36" y="30"/>
                  </a:lnTo>
                  <a:lnTo>
                    <a:pt x="38" y="26"/>
                  </a:lnTo>
                  <a:lnTo>
                    <a:pt x="38" y="20"/>
                  </a:lnTo>
                  <a:lnTo>
                    <a:pt x="3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67"/>
            <p:cNvSpPr>
              <a:spLocks/>
            </p:cNvSpPr>
            <p:nvPr/>
          </p:nvSpPr>
          <p:spPr bwMode="auto">
            <a:xfrm>
              <a:off x="4719638" y="2865438"/>
              <a:ext cx="38100" cy="34925"/>
            </a:xfrm>
            <a:custGeom>
              <a:avLst/>
              <a:gdLst>
                <a:gd name="T0" fmla="*/ 16 w 24"/>
                <a:gd name="T1" fmla="*/ 0 h 22"/>
                <a:gd name="T2" fmla="*/ 8 w 24"/>
                <a:gd name="T3" fmla="*/ 10 h 22"/>
                <a:gd name="T4" fmla="*/ 0 w 24"/>
                <a:gd name="T5" fmla="*/ 18 h 22"/>
                <a:gd name="T6" fmla="*/ 12 w 24"/>
                <a:gd name="T7" fmla="*/ 20 h 22"/>
                <a:gd name="T8" fmla="*/ 24 w 24"/>
                <a:gd name="T9" fmla="*/ 22 h 22"/>
                <a:gd name="T10" fmla="*/ 20 w 24"/>
                <a:gd name="T11" fmla="*/ 10 h 22"/>
                <a:gd name="T12" fmla="*/ 16 w 24"/>
                <a:gd name="T13" fmla="*/ 0 h 22"/>
                <a:gd name="T14" fmla="*/ 16 w 24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2">
                  <a:moveTo>
                    <a:pt x="16" y="0"/>
                  </a:moveTo>
                  <a:lnTo>
                    <a:pt x="8" y="10"/>
                  </a:lnTo>
                  <a:lnTo>
                    <a:pt x="0" y="18"/>
                  </a:lnTo>
                  <a:lnTo>
                    <a:pt x="12" y="20"/>
                  </a:lnTo>
                  <a:lnTo>
                    <a:pt x="24" y="22"/>
                  </a:lnTo>
                  <a:lnTo>
                    <a:pt x="20" y="1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68"/>
            <p:cNvSpPr>
              <a:spLocks/>
            </p:cNvSpPr>
            <p:nvPr/>
          </p:nvSpPr>
          <p:spPr bwMode="auto">
            <a:xfrm>
              <a:off x="4894263" y="2865438"/>
              <a:ext cx="41275" cy="34925"/>
            </a:xfrm>
            <a:custGeom>
              <a:avLst/>
              <a:gdLst>
                <a:gd name="T0" fmla="*/ 26 w 26"/>
                <a:gd name="T1" fmla="*/ 18 h 22"/>
                <a:gd name="T2" fmla="*/ 18 w 26"/>
                <a:gd name="T3" fmla="*/ 10 h 22"/>
                <a:gd name="T4" fmla="*/ 10 w 26"/>
                <a:gd name="T5" fmla="*/ 0 h 22"/>
                <a:gd name="T6" fmla="*/ 6 w 26"/>
                <a:gd name="T7" fmla="*/ 10 h 22"/>
                <a:gd name="T8" fmla="*/ 0 w 26"/>
                <a:gd name="T9" fmla="*/ 22 h 22"/>
                <a:gd name="T10" fmla="*/ 14 w 26"/>
                <a:gd name="T11" fmla="*/ 20 h 22"/>
                <a:gd name="T12" fmla="*/ 26 w 26"/>
                <a:gd name="T13" fmla="*/ 18 h 22"/>
                <a:gd name="T14" fmla="*/ 26 w 26"/>
                <a:gd name="T1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2">
                  <a:moveTo>
                    <a:pt x="26" y="18"/>
                  </a:moveTo>
                  <a:lnTo>
                    <a:pt x="18" y="10"/>
                  </a:lnTo>
                  <a:lnTo>
                    <a:pt x="10" y="0"/>
                  </a:lnTo>
                  <a:lnTo>
                    <a:pt x="6" y="10"/>
                  </a:lnTo>
                  <a:lnTo>
                    <a:pt x="0" y="22"/>
                  </a:lnTo>
                  <a:lnTo>
                    <a:pt x="14" y="20"/>
                  </a:lnTo>
                  <a:lnTo>
                    <a:pt x="26" y="18"/>
                  </a:lnTo>
                  <a:lnTo>
                    <a:pt x="2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69"/>
            <p:cNvSpPr>
              <a:spLocks/>
            </p:cNvSpPr>
            <p:nvPr/>
          </p:nvSpPr>
          <p:spPr bwMode="auto">
            <a:xfrm>
              <a:off x="4729163" y="2798763"/>
              <a:ext cx="196850" cy="177800"/>
            </a:xfrm>
            <a:custGeom>
              <a:avLst/>
              <a:gdLst>
                <a:gd name="T0" fmla="*/ 124 w 124"/>
                <a:gd name="T1" fmla="*/ 72 h 112"/>
                <a:gd name="T2" fmla="*/ 118 w 124"/>
                <a:gd name="T3" fmla="*/ 66 h 112"/>
                <a:gd name="T4" fmla="*/ 112 w 124"/>
                <a:gd name="T5" fmla="*/ 66 h 112"/>
                <a:gd name="T6" fmla="*/ 106 w 124"/>
                <a:gd name="T7" fmla="*/ 74 h 112"/>
                <a:gd name="T8" fmla="*/ 98 w 124"/>
                <a:gd name="T9" fmla="*/ 78 h 112"/>
                <a:gd name="T10" fmla="*/ 78 w 124"/>
                <a:gd name="T11" fmla="*/ 78 h 112"/>
                <a:gd name="T12" fmla="*/ 72 w 124"/>
                <a:gd name="T13" fmla="*/ 74 h 112"/>
                <a:gd name="T14" fmla="*/ 70 w 124"/>
                <a:gd name="T15" fmla="*/ 52 h 112"/>
                <a:gd name="T16" fmla="*/ 84 w 124"/>
                <a:gd name="T17" fmla="*/ 16 h 112"/>
                <a:gd name="T18" fmla="*/ 86 w 124"/>
                <a:gd name="T19" fmla="*/ 14 h 112"/>
                <a:gd name="T20" fmla="*/ 88 w 124"/>
                <a:gd name="T21" fmla="*/ 10 h 112"/>
                <a:gd name="T22" fmla="*/ 86 w 124"/>
                <a:gd name="T23" fmla="*/ 8 h 112"/>
                <a:gd name="T24" fmla="*/ 68 w 124"/>
                <a:gd name="T25" fmla="*/ 6 h 112"/>
                <a:gd name="T26" fmla="*/ 68 w 124"/>
                <a:gd name="T27" fmla="*/ 0 h 112"/>
                <a:gd name="T28" fmla="*/ 62 w 124"/>
                <a:gd name="T29" fmla="*/ 0 h 112"/>
                <a:gd name="T30" fmla="*/ 56 w 124"/>
                <a:gd name="T31" fmla="*/ 0 h 112"/>
                <a:gd name="T32" fmla="*/ 56 w 124"/>
                <a:gd name="T33" fmla="*/ 6 h 112"/>
                <a:gd name="T34" fmla="*/ 40 w 124"/>
                <a:gd name="T35" fmla="*/ 6 h 112"/>
                <a:gd name="T36" fmla="*/ 36 w 124"/>
                <a:gd name="T37" fmla="*/ 10 h 112"/>
                <a:gd name="T38" fmla="*/ 36 w 124"/>
                <a:gd name="T39" fmla="*/ 12 h 112"/>
                <a:gd name="T40" fmla="*/ 40 w 124"/>
                <a:gd name="T41" fmla="*/ 16 h 112"/>
                <a:gd name="T42" fmla="*/ 54 w 124"/>
                <a:gd name="T43" fmla="*/ 16 h 112"/>
                <a:gd name="T44" fmla="*/ 52 w 124"/>
                <a:gd name="T45" fmla="*/ 74 h 112"/>
                <a:gd name="T46" fmla="*/ 50 w 124"/>
                <a:gd name="T47" fmla="*/ 78 h 112"/>
                <a:gd name="T48" fmla="*/ 36 w 124"/>
                <a:gd name="T49" fmla="*/ 80 h 112"/>
                <a:gd name="T50" fmla="*/ 18 w 124"/>
                <a:gd name="T51" fmla="*/ 74 h 112"/>
                <a:gd name="T52" fmla="*/ 14 w 124"/>
                <a:gd name="T53" fmla="*/ 72 h 112"/>
                <a:gd name="T54" fmla="*/ 6 w 124"/>
                <a:gd name="T55" fmla="*/ 66 h 112"/>
                <a:gd name="T56" fmla="*/ 0 w 124"/>
                <a:gd name="T57" fmla="*/ 66 h 112"/>
                <a:gd name="T58" fmla="*/ 0 w 124"/>
                <a:gd name="T59" fmla="*/ 72 h 112"/>
                <a:gd name="T60" fmla="*/ 4 w 124"/>
                <a:gd name="T61" fmla="*/ 86 h 112"/>
                <a:gd name="T62" fmla="*/ 18 w 124"/>
                <a:gd name="T63" fmla="*/ 94 h 112"/>
                <a:gd name="T64" fmla="*/ 26 w 124"/>
                <a:gd name="T65" fmla="*/ 96 h 112"/>
                <a:gd name="T66" fmla="*/ 44 w 124"/>
                <a:gd name="T67" fmla="*/ 102 h 112"/>
                <a:gd name="T68" fmla="*/ 58 w 124"/>
                <a:gd name="T69" fmla="*/ 112 h 112"/>
                <a:gd name="T70" fmla="*/ 62 w 124"/>
                <a:gd name="T71" fmla="*/ 112 h 112"/>
                <a:gd name="T72" fmla="*/ 66 w 124"/>
                <a:gd name="T73" fmla="*/ 112 h 112"/>
                <a:gd name="T74" fmla="*/ 80 w 124"/>
                <a:gd name="T75" fmla="*/ 102 h 112"/>
                <a:gd name="T76" fmla="*/ 98 w 124"/>
                <a:gd name="T77" fmla="*/ 96 h 112"/>
                <a:gd name="T78" fmla="*/ 106 w 124"/>
                <a:gd name="T79" fmla="*/ 94 h 112"/>
                <a:gd name="T80" fmla="*/ 120 w 124"/>
                <a:gd name="T81" fmla="*/ 86 h 112"/>
                <a:gd name="T82" fmla="*/ 124 w 124"/>
                <a:gd name="T83" fmla="*/ 7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" h="112">
                  <a:moveTo>
                    <a:pt x="124" y="72"/>
                  </a:moveTo>
                  <a:lnTo>
                    <a:pt x="124" y="72"/>
                  </a:lnTo>
                  <a:lnTo>
                    <a:pt x="122" y="66"/>
                  </a:lnTo>
                  <a:lnTo>
                    <a:pt x="118" y="66"/>
                  </a:lnTo>
                  <a:lnTo>
                    <a:pt x="112" y="66"/>
                  </a:lnTo>
                  <a:lnTo>
                    <a:pt x="112" y="66"/>
                  </a:lnTo>
                  <a:lnTo>
                    <a:pt x="110" y="72"/>
                  </a:lnTo>
                  <a:lnTo>
                    <a:pt x="106" y="74"/>
                  </a:lnTo>
                  <a:lnTo>
                    <a:pt x="106" y="74"/>
                  </a:lnTo>
                  <a:lnTo>
                    <a:pt x="98" y="78"/>
                  </a:lnTo>
                  <a:lnTo>
                    <a:pt x="88" y="80"/>
                  </a:lnTo>
                  <a:lnTo>
                    <a:pt x="78" y="78"/>
                  </a:lnTo>
                  <a:lnTo>
                    <a:pt x="74" y="78"/>
                  </a:lnTo>
                  <a:lnTo>
                    <a:pt x="72" y="74"/>
                  </a:lnTo>
                  <a:lnTo>
                    <a:pt x="72" y="74"/>
                  </a:lnTo>
                  <a:lnTo>
                    <a:pt x="70" y="52"/>
                  </a:lnTo>
                  <a:lnTo>
                    <a:pt x="68" y="16"/>
                  </a:lnTo>
                  <a:lnTo>
                    <a:pt x="84" y="16"/>
                  </a:lnTo>
                  <a:lnTo>
                    <a:pt x="84" y="16"/>
                  </a:lnTo>
                  <a:lnTo>
                    <a:pt x="86" y="14"/>
                  </a:lnTo>
                  <a:lnTo>
                    <a:pt x="88" y="12"/>
                  </a:lnTo>
                  <a:lnTo>
                    <a:pt x="88" y="10"/>
                  </a:lnTo>
                  <a:lnTo>
                    <a:pt x="88" y="10"/>
                  </a:lnTo>
                  <a:lnTo>
                    <a:pt x="86" y="8"/>
                  </a:lnTo>
                  <a:lnTo>
                    <a:pt x="84" y="6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6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36" y="8"/>
                  </a:lnTo>
                  <a:lnTo>
                    <a:pt x="36" y="10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4"/>
                  </a:lnTo>
                  <a:lnTo>
                    <a:pt x="40" y="16"/>
                  </a:lnTo>
                  <a:lnTo>
                    <a:pt x="54" y="16"/>
                  </a:lnTo>
                  <a:lnTo>
                    <a:pt x="54" y="16"/>
                  </a:lnTo>
                  <a:lnTo>
                    <a:pt x="54" y="52"/>
                  </a:lnTo>
                  <a:lnTo>
                    <a:pt x="52" y="74"/>
                  </a:lnTo>
                  <a:lnTo>
                    <a:pt x="52" y="74"/>
                  </a:lnTo>
                  <a:lnTo>
                    <a:pt x="50" y="78"/>
                  </a:lnTo>
                  <a:lnTo>
                    <a:pt x="46" y="78"/>
                  </a:lnTo>
                  <a:lnTo>
                    <a:pt x="36" y="80"/>
                  </a:lnTo>
                  <a:lnTo>
                    <a:pt x="26" y="78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4" y="72"/>
                  </a:lnTo>
                  <a:lnTo>
                    <a:pt x="12" y="66"/>
                  </a:lnTo>
                  <a:lnTo>
                    <a:pt x="6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4" y="86"/>
                  </a:lnTo>
                  <a:lnTo>
                    <a:pt x="10" y="90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44" y="102"/>
                  </a:lnTo>
                  <a:lnTo>
                    <a:pt x="52" y="106"/>
                  </a:lnTo>
                  <a:lnTo>
                    <a:pt x="58" y="112"/>
                  </a:lnTo>
                  <a:lnTo>
                    <a:pt x="58" y="112"/>
                  </a:lnTo>
                  <a:lnTo>
                    <a:pt x="62" y="112"/>
                  </a:lnTo>
                  <a:lnTo>
                    <a:pt x="66" y="112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80" y="102"/>
                  </a:lnTo>
                  <a:lnTo>
                    <a:pt x="98" y="96"/>
                  </a:lnTo>
                  <a:lnTo>
                    <a:pt x="98" y="96"/>
                  </a:lnTo>
                  <a:lnTo>
                    <a:pt x="106" y="94"/>
                  </a:lnTo>
                  <a:lnTo>
                    <a:pt x="106" y="94"/>
                  </a:lnTo>
                  <a:lnTo>
                    <a:pt x="114" y="90"/>
                  </a:lnTo>
                  <a:lnTo>
                    <a:pt x="120" y="86"/>
                  </a:lnTo>
                  <a:lnTo>
                    <a:pt x="124" y="80"/>
                  </a:lnTo>
                  <a:lnTo>
                    <a:pt x="124" y="72"/>
                  </a:lnTo>
                  <a:lnTo>
                    <a:pt x="124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70"/>
            <p:cNvSpPr>
              <a:spLocks noEditPoints="1"/>
            </p:cNvSpPr>
            <p:nvPr/>
          </p:nvSpPr>
          <p:spPr bwMode="auto">
            <a:xfrm>
              <a:off x="5583238" y="3103563"/>
              <a:ext cx="85725" cy="92075"/>
            </a:xfrm>
            <a:custGeom>
              <a:avLst/>
              <a:gdLst>
                <a:gd name="T0" fmla="*/ 26 w 54"/>
                <a:gd name="T1" fmla="*/ 58 h 58"/>
                <a:gd name="T2" fmla="*/ 16 w 54"/>
                <a:gd name="T3" fmla="*/ 56 h 58"/>
                <a:gd name="T4" fmla="*/ 8 w 54"/>
                <a:gd name="T5" fmla="*/ 50 h 58"/>
                <a:gd name="T6" fmla="*/ 2 w 54"/>
                <a:gd name="T7" fmla="*/ 40 h 58"/>
                <a:gd name="T8" fmla="*/ 0 w 54"/>
                <a:gd name="T9" fmla="*/ 30 h 58"/>
                <a:gd name="T10" fmla="*/ 2 w 54"/>
                <a:gd name="T11" fmla="*/ 18 h 58"/>
                <a:gd name="T12" fmla="*/ 8 w 54"/>
                <a:gd name="T13" fmla="*/ 10 h 58"/>
                <a:gd name="T14" fmla="*/ 16 w 54"/>
                <a:gd name="T15" fmla="*/ 4 h 58"/>
                <a:gd name="T16" fmla="*/ 22 w 54"/>
                <a:gd name="T17" fmla="*/ 2 h 58"/>
                <a:gd name="T18" fmla="*/ 26 w 54"/>
                <a:gd name="T19" fmla="*/ 0 h 58"/>
                <a:gd name="T20" fmla="*/ 38 w 54"/>
                <a:gd name="T21" fmla="*/ 4 h 58"/>
                <a:gd name="T22" fmla="*/ 46 w 54"/>
                <a:gd name="T23" fmla="*/ 10 h 58"/>
                <a:gd name="T24" fmla="*/ 52 w 54"/>
                <a:gd name="T25" fmla="*/ 20 h 58"/>
                <a:gd name="T26" fmla="*/ 54 w 54"/>
                <a:gd name="T27" fmla="*/ 30 h 58"/>
                <a:gd name="T28" fmla="*/ 52 w 54"/>
                <a:gd name="T29" fmla="*/ 40 h 58"/>
                <a:gd name="T30" fmla="*/ 46 w 54"/>
                <a:gd name="T31" fmla="*/ 50 h 58"/>
                <a:gd name="T32" fmla="*/ 38 w 54"/>
                <a:gd name="T33" fmla="*/ 56 h 58"/>
                <a:gd name="T34" fmla="*/ 32 w 54"/>
                <a:gd name="T35" fmla="*/ 58 h 58"/>
                <a:gd name="T36" fmla="*/ 26 w 54"/>
                <a:gd name="T37" fmla="*/ 58 h 58"/>
                <a:gd name="T38" fmla="*/ 8 w 54"/>
                <a:gd name="T39" fmla="*/ 30 h 58"/>
                <a:gd name="T40" fmla="*/ 10 w 54"/>
                <a:gd name="T41" fmla="*/ 38 h 58"/>
                <a:gd name="T42" fmla="*/ 14 w 54"/>
                <a:gd name="T43" fmla="*/ 44 h 58"/>
                <a:gd name="T44" fmla="*/ 20 w 54"/>
                <a:gd name="T45" fmla="*/ 48 h 58"/>
                <a:gd name="T46" fmla="*/ 26 w 54"/>
                <a:gd name="T47" fmla="*/ 50 h 58"/>
                <a:gd name="T48" fmla="*/ 34 w 54"/>
                <a:gd name="T49" fmla="*/ 48 h 58"/>
                <a:gd name="T50" fmla="*/ 40 w 54"/>
                <a:gd name="T51" fmla="*/ 44 h 58"/>
                <a:gd name="T52" fmla="*/ 44 w 54"/>
                <a:gd name="T53" fmla="*/ 38 h 58"/>
                <a:gd name="T54" fmla="*/ 44 w 54"/>
                <a:gd name="T55" fmla="*/ 30 h 58"/>
                <a:gd name="T56" fmla="*/ 44 w 54"/>
                <a:gd name="T57" fmla="*/ 22 h 58"/>
                <a:gd name="T58" fmla="*/ 40 w 54"/>
                <a:gd name="T59" fmla="*/ 16 h 58"/>
                <a:gd name="T60" fmla="*/ 34 w 54"/>
                <a:gd name="T61" fmla="*/ 10 h 58"/>
                <a:gd name="T62" fmla="*/ 26 w 54"/>
                <a:gd name="T63" fmla="*/ 10 h 58"/>
                <a:gd name="T64" fmla="*/ 20 w 54"/>
                <a:gd name="T65" fmla="*/ 10 h 58"/>
                <a:gd name="T66" fmla="*/ 14 w 54"/>
                <a:gd name="T67" fmla="*/ 16 h 58"/>
                <a:gd name="T68" fmla="*/ 10 w 54"/>
                <a:gd name="T69" fmla="*/ 22 h 58"/>
                <a:gd name="T70" fmla="*/ 8 w 54"/>
                <a:gd name="T71" fmla="*/ 3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" h="58">
                  <a:moveTo>
                    <a:pt x="26" y="58"/>
                  </a:moveTo>
                  <a:lnTo>
                    <a:pt x="26" y="58"/>
                  </a:lnTo>
                  <a:lnTo>
                    <a:pt x="20" y="58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22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52" y="20"/>
                  </a:lnTo>
                  <a:lnTo>
                    <a:pt x="52" y="20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2" y="40"/>
                  </a:lnTo>
                  <a:lnTo>
                    <a:pt x="52" y="4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2" y="58"/>
                  </a:lnTo>
                  <a:lnTo>
                    <a:pt x="26" y="58"/>
                  </a:lnTo>
                  <a:lnTo>
                    <a:pt x="26" y="58"/>
                  </a:lnTo>
                  <a:close/>
                  <a:moveTo>
                    <a:pt x="8" y="30"/>
                  </a:moveTo>
                  <a:lnTo>
                    <a:pt x="8" y="30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26" y="50"/>
                  </a:lnTo>
                  <a:lnTo>
                    <a:pt x="26" y="50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71"/>
            <p:cNvSpPr>
              <a:spLocks noEditPoints="1"/>
            </p:cNvSpPr>
            <p:nvPr/>
          </p:nvSpPr>
          <p:spPr bwMode="auto">
            <a:xfrm>
              <a:off x="5681663" y="3128963"/>
              <a:ext cx="66675" cy="95250"/>
            </a:xfrm>
            <a:custGeom>
              <a:avLst/>
              <a:gdLst>
                <a:gd name="T0" fmla="*/ 24 w 42"/>
                <a:gd name="T1" fmla="*/ 42 h 60"/>
                <a:gd name="T2" fmla="*/ 14 w 42"/>
                <a:gd name="T3" fmla="*/ 40 h 60"/>
                <a:gd name="T4" fmla="*/ 8 w 42"/>
                <a:gd name="T5" fmla="*/ 34 h 60"/>
                <a:gd name="T6" fmla="*/ 0 w 42"/>
                <a:gd name="T7" fmla="*/ 60 h 60"/>
                <a:gd name="T8" fmla="*/ 8 w 42"/>
                <a:gd name="T9" fmla="*/ 0 h 60"/>
                <a:gd name="T10" fmla="*/ 8 w 42"/>
                <a:gd name="T11" fmla="*/ 8 h 60"/>
                <a:gd name="T12" fmla="*/ 14 w 42"/>
                <a:gd name="T13" fmla="*/ 2 h 60"/>
                <a:gd name="T14" fmla="*/ 22 w 42"/>
                <a:gd name="T15" fmla="*/ 0 h 60"/>
                <a:gd name="T16" fmla="*/ 30 w 42"/>
                <a:gd name="T17" fmla="*/ 2 h 60"/>
                <a:gd name="T18" fmla="*/ 36 w 42"/>
                <a:gd name="T19" fmla="*/ 6 h 60"/>
                <a:gd name="T20" fmla="*/ 40 w 42"/>
                <a:gd name="T21" fmla="*/ 12 h 60"/>
                <a:gd name="T22" fmla="*/ 42 w 42"/>
                <a:gd name="T23" fmla="*/ 22 h 60"/>
                <a:gd name="T24" fmla="*/ 42 w 42"/>
                <a:gd name="T25" fmla="*/ 30 h 60"/>
                <a:gd name="T26" fmla="*/ 38 w 42"/>
                <a:gd name="T27" fmla="*/ 36 h 60"/>
                <a:gd name="T28" fmla="*/ 32 w 42"/>
                <a:gd name="T29" fmla="*/ 42 h 60"/>
                <a:gd name="T30" fmla="*/ 24 w 42"/>
                <a:gd name="T31" fmla="*/ 42 h 60"/>
                <a:gd name="T32" fmla="*/ 20 w 42"/>
                <a:gd name="T33" fmla="*/ 36 h 60"/>
                <a:gd name="T34" fmla="*/ 26 w 42"/>
                <a:gd name="T35" fmla="*/ 34 h 60"/>
                <a:gd name="T36" fmla="*/ 30 w 42"/>
                <a:gd name="T37" fmla="*/ 30 h 60"/>
                <a:gd name="T38" fmla="*/ 32 w 42"/>
                <a:gd name="T39" fmla="*/ 26 h 60"/>
                <a:gd name="T40" fmla="*/ 34 w 42"/>
                <a:gd name="T41" fmla="*/ 22 h 60"/>
                <a:gd name="T42" fmla="*/ 32 w 42"/>
                <a:gd name="T43" fmla="*/ 16 h 60"/>
                <a:gd name="T44" fmla="*/ 30 w 42"/>
                <a:gd name="T45" fmla="*/ 12 h 60"/>
                <a:gd name="T46" fmla="*/ 26 w 42"/>
                <a:gd name="T47" fmla="*/ 8 h 60"/>
                <a:gd name="T48" fmla="*/ 20 w 42"/>
                <a:gd name="T49" fmla="*/ 8 h 60"/>
                <a:gd name="T50" fmla="*/ 16 w 42"/>
                <a:gd name="T51" fmla="*/ 8 h 60"/>
                <a:gd name="T52" fmla="*/ 14 w 42"/>
                <a:gd name="T53" fmla="*/ 10 h 60"/>
                <a:gd name="T54" fmla="*/ 10 w 42"/>
                <a:gd name="T55" fmla="*/ 12 h 60"/>
                <a:gd name="T56" fmla="*/ 8 w 42"/>
                <a:gd name="T57" fmla="*/ 16 h 60"/>
                <a:gd name="T58" fmla="*/ 8 w 42"/>
                <a:gd name="T59" fmla="*/ 26 h 60"/>
                <a:gd name="T60" fmla="*/ 10 w 42"/>
                <a:gd name="T61" fmla="*/ 30 h 60"/>
                <a:gd name="T62" fmla="*/ 14 w 42"/>
                <a:gd name="T63" fmla="*/ 32 h 60"/>
                <a:gd name="T64" fmla="*/ 18 w 42"/>
                <a:gd name="T65" fmla="*/ 34 h 60"/>
                <a:gd name="T66" fmla="*/ 20 w 42"/>
                <a:gd name="T67" fmla="*/ 3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60">
                  <a:moveTo>
                    <a:pt x="24" y="42"/>
                  </a:moveTo>
                  <a:lnTo>
                    <a:pt x="24" y="42"/>
                  </a:lnTo>
                  <a:lnTo>
                    <a:pt x="20" y="42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8" y="34"/>
                  </a:lnTo>
                  <a:lnTo>
                    <a:pt x="8" y="60"/>
                  </a:lnTo>
                  <a:lnTo>
                    <a:pt x="0" y="60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24" y="42"/>
                  </a:lnTo>
                  <a:lnTo>
                    <a:pt x="24" y="42"/>
                  </a:lnTo>
                  <a:close/>
                  <a:moveTo>
                    <a:pt x="20" y="36"/>
                  </a:moveTo>
                  <a:lnTo>
                    <a:pt x="20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20" y="36"/>
                  </a:lnTo>
                  <a:lnTo>
                    <a:pt x="2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72"/>
            <p:cNvSpPr>
              <a:spLocks/>
            </p:cNvSpPr>
            <p:nvPr/>
          </p:nvSpPr>
          <p:spPr bwMode="auto">
            <a:xfrm>
              <a:off x="5754688" y="3106738"/>
              <a:ext cx="44450" cy="88900"/>
            </a:xfrm>
            <a:custGeom>
              <a:avLst/>
              <a:gdLst>
                <a:gd name="T0" fmla="*/ 28 w 28"/>
                <a:gd name="T1" fmla="*/ 54 h 56"/>
                <a:gd name="T2" fmla="*/ 28 w 28"/>
                <a:gd name="T3" fmla="*/ 54 h 56"/>
                <a:gd name="T4" fmla="*/ 22 w 28"/>
                <a:gd name="T5" fmla="*/ 56 h 56"/>
                <a:gd name="T6" fmla="*/ 22 w 28"/>
                <a:gd name="T7" fmla="*/ 56 h 56"/>
                <a:gd name="T8" fmla="*/ 16 w 28"/>
                <a:gd name="T9" fmla="*/ 56 h 56"/>
                <a:gd name="T10" fmla="*/ 16 w 28"/>
                <a:gd name="T11" fmla="*/ 56 h 56"/>
                <a:gd name="T12" fmla="*/ 12 w 28"/>
                <a:gd name="T13" fmla="*/ 56 h 56"/>
                <a:gd name="T14" fmla="*/ 12 w 28"/>
                <a:gd name="T15" fmla="*/ 56 h 56"/>
                <a:gd name="T16" fmla="*/ 8 w 28"/>
                <a:gd name="T17" fmla="*/ 54 h 56"/>
                <a:gd name="T18" fmla="*/ 8 w 28"/>
                <a:gd name="T19" fmla="*/ 54 h 56"/>
                <a:gd name="T20" fmla="*/ 6 w 28"/>
                <a:gd name="T21" fmla="*/ 52 h 56"/>
                <a:gd name="T22" fmla="*/ 6 w 28"/>
                <a:gd name="T23" fmla="*/ 52 h 56"/>
                <a:gd name="T24" fmla="*/ 6 w 28"/>
                <a:gd name="T25" fmla="*/ 48 h 56"/>
                <a:gd name="T26" fmla="*/ 6 w 28"/>
                <a:gd name="T27" fmla="*/ 22 h 56"/>
                <a:gd name="T28" fmla="*/ 0 w 28"/>
                <a:gd name="T29" fmla="*/ 22 h 56"/>
                <a:gd name="T30" fmla="*/ 0 w 28"/>
                <a:gd name="T31" fmla="*/ 14 h 56"/>
                <a:gd name="T32" fmla="*/ 6 w 28"/>
                <a:gd name="T33" fmla="*/ 14 h 56"/>
                <a:gd name="T34" fmla="*/ 6 w 28"/>
                <a:gd name="T35" fmla="*/ 0 h 56"/>
                <a:gd name="T36" fmla="*/ 14 w 28"/>
                <a:gd name="T37" fmla="*/ 0 h 56"/>
                <a:gd name="T38" fmla="*/ 14 w 28"/>
                <a:gd name="T39" fmla="*/ 14 h 56"/>
                <a:gd name="T40" fmla="*/ 24 w 28"/>
                <a:gd name="T41" fmla="*/ 14 h 56"/>
                <a:gd name="T42" fmla="*/ 24 w 28"/>
                <a:gd name="T43" fmla="*/ 22 h 56"/>
                <a:gd name="T44" fmla="*/ 14 w 28"/>
                <a:gd name="T45" fmla="*/ 22 h 56"/>
                <a:gd name="T46" fmla="*/ 14 w 28"/>
                <a:gd name="T47" fmla="*/ 44 h 56"/>
                <a:gd name="T48" fmla="*/ 14 w 28"/>
                <a:gd name="T49" fmla="*/ 44 h 56"/>
                <a:gd name="T50" fmla="*/ 16 w 28"/>
                <a:gd name="T51" fmla="*/ 48 h 56"/>
                <a:gd name="T52" fmla="*/ 16 w 28"/>
                <a:gd name="T53" fmla="*/ 48 h 56"/>
                <a:gd name="T54" fmla="*/ 20 w 28"/>
                <a:gd name="T55" fmla="*/ 48 h 56"/>
                <a:gd name="T56" fmla="*/ 20 w 28"/>
                <a:gd name="T57" fmla="*/ 48 h 56"/>
                <a:gd name="T58" fmla="*/ 22 w 28"/>
                <a:gd name="T59" fmla="*/ 48 h 56"/>
                <a:gd name="T60" fmla="*/ 22 w 28"/>
                <a:gd name="T61" fmla="*/ 48 h 56"/>
                <a:gd name="T62" fmla="*/ 26 w 28"/>
                <a:gd name="T63" fmla="*/ 46 h 56"/>
                <a:gd name="T64" fmla="*/ 28 w 28"/>
                <a:gd name="T65" fmla="*/ 54 h 56"/>
                <a:gd name="T66" fmla="*/ 28 w 28"/>
                <a:gd name="T67" fmla="*/ 5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" h="56">
                  <a:moveTo>
                    <a:pt x="28" y="54"/>
                  </a:moveTo>
                  <a:lnTo>
                    <a:pt x="28" y="54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6" y="48"/>
                  </a:lnTo>
                  <a:lnTo>
                    <a:pt x="6" y="22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6" y="14"/>
                  </a:lnTo>
                  <a:lnTo>
                    <a:pt x="6" y="0"/>
                  </a:lnTo>
                  <a:lnTo>
                    <a:pt x="14" y="0"/>
                  </a:lnTo>
                  <a:lnTo>
                    <a:pt x="14" y="14"/>
                  </a:lnTo>
                  <a:lnTo>
                    <a:pt x="24" y="14"/>
                  </a:lnTo>
                  <a:lnTo>
                    <a:pt x="24" y="22"/>
                  </a:lnTo>
                  <a:lnTo>
                    <a:pt x="14" y="22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6" y="46"/>
                  </a:lnTo>
                  <a:lnTo>
                    <a:pt x="28" y="54"/>
                  </a:lnTo>
                  <a:lnTo>
                    <a:pt x="28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73"/>
            <p:cNvSpPr>
              <a:spLocks noEditPoints="1"/>
            </p:cNvSpPr>
            <p:nvPr/>
          </p:nvSpPr>
          <p:spPr bwMode="auto">
            <a:xfrm>
              <a:off x="5808663" y="3103563"/>
              <a:ext cx="12700" cy="92075"/>
            </a:xfrm>
            <a:custGeom>
              <a:avLst/>
              <a:gdLst>
                <a:gd name="T0" fmla="*/ 0 w 8"/>
                <a:gd name="T1" fmla="*/ 58 h 58"/>
                <a:gd name="T2" fmla="*/ 0 w 8"/>
                <a:gd name="T3" fmla="*/ 16 h 58"/>
                <a:gd name="T4" fmla="*/ 8 w 8"/>
                <a:gd name="T5" fmla="*/ 16 h 58"/>
                <a:gd name="T6" fmla="*/ 8 w 8"/>
                <a:gd name="T7" fmla="*/ 58 h 58"/>
                <a:gd name="T8" fmla="*/ 0 w 8"/>
                <a:gd name="T9" fmla="*/ 58 h 58"/>
                <a:gd name="T10" fmla="*/ 0 w 8"/>
                <a:gd name="T11" fmla="*/ 58 h 58"/>
                <a:gd name="T12" fmla="*/ 0 w 8"/>
                <a:gd name="T13" fmla="*/ 10 h 58"/>
                <a:gd name="T14" fmla="*/ 0 w 8"/>
                <a:gd name="T15" fmla="*/ 0 h 58"/>
                <a:gd name="T16" fmla="*/ 8 w 8"/>
                <a:gd name="T17" fmla="*/ 0 h 58"/>
                <a:gd name="T18" fmla="*/ 8 w 8"/>
                <a:gd name="T19" fmla="*/ 10 h 58"/>
                <a:gd name="T20" fmla="*/ 0 w 8"/>
                <a:gd name="T21" fmla="*/ 10 h 58"/>
                <a:gd name="T22" fmla="*/ 0 w 8"/>
                <a:gd name="T23" fmla="*/ 1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58">
                  <a:moveTo>
                    <a:pt x="0" y="58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8" y="58"/>
                  </a:lnTo>
                  <a:lnTo>
                    <a:pt x="0" y="58"/>
                  </a:lnTo>
                  <a:lnTo>
                    <a:pt x="0" y="58"/>
                  </a:lnTo>
                  <a:close/>
                  <a:moveTo>
                    <a:pt x="0" y="1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74"/>
            <p:cNvSpPr>
              <a:spLocks noEditPoints="1"/>
            </p:cNvSpPr>
            <p:nvPr/>
          </p:nvSpPr>
          <p:spPr bwMode="auto">
            <a:xfrm>
              <a:off x="5834063" y="3128963"/>
              <a:ext cx="66675" cy="66675"/>
            </a:xfrm>
            <a:custGeom>
              <a:avLst/>
              <a:gdLst>
                <a:gd name="T0" fmla="*/ 22 w 42"/>
                <a:gd name="T1" fmla="*/ 42 h 42"/>
                <a:gd name="T2" fmla="*/ 12 w 42"/>
                <a:gd name="T3" fmla="*/ 42 h 42"/>
                <a:gd name="T4" fmla="*/ 6 w 42"/>
                <a:gd name="T5" fmla="*/ 36 h 42"/>
                <a:gd name="T6" fmla="*/ 2 w 42"/>
                <a:gd name="T7" fmla="*/ 30 h 42"/>
                <a:gd name="T8" fmla="*/ 0 w 42"/>
                <a:gd name="T9" fmla="*/ 22 h 42"/>
                <a:gd name="T10" fmla="*/ 2 w 42"/>
                <a:gd name="T11" fmla="*/ 12 h 42"/>
                <a:gd name="T12" fmla="*/ 6 w 42"/>
                <a:gd name="T13" fmla="*/ 6 h 42"/>
                <a:gd name="T14" fmla="*/ 12 w 42"/>
                <a:gd name="T15" fmla="*/ 2 h 42"/>
                <a:gd name="T16" fmla="*/ 22 w 42"/>
                <a:gd name="T17" fmla="*/ 0 h 42"/>
                <a:gd name="T18" fmla="*/ 30 w 42"/>
                <a:gd name="T19" fmla="*/ 2 h 42"/>
                <a:gd name="T20" fmla="*/ 36 w 42"/>
                <a:gd name="T21" fmla="*/ 6 h 42"/>
                <a:gd name="T22" fmla="*/ 42 w 42"/>
                <a:gd name="T23" fmla="*/ 12 h 42"/>
                <a:gd name="T24" fmla="*/ 42 w 42"/>
                <a:gd name="T25" fmla="*/ 22 h 42"/>
                <a:gd name="T26" fmla="*/ 42 w 42"/>
                <a:gd name="T27" fmla="*/ 30 h 42"/>
                <a:gd name="T28" fmla="*/ 36 w 42"/>
                <a:gd name="T29" fmla="*/ 36 h 42"/>
                <a:gd name="T30" fmla="*/ 30 w 42"/>
                <a:gd name="T31" fmla="*/ 42 h 42"/>
                <a:gd name="T32" fmla="*/ 22 w 42"/>
                <a:gd name="T33" fmla="*/ 42 h 42"/>
                <a:gd name="T34" fmla="*/ 8 w 42"/>
                <a:gd name="T35" fmla="*/ 22 h 42"/>
                <a:gd name="T36" fmla="*/ 10 w 42"/>
                <a:gd name="T37" fmla="*/ 26 h 42"/>
                <a:gd name="T38" fmla="*/ 12 w 42"/>
                <a:gd name="T39" fmla="*/ 32 h 42"/>
                <a:gd name="T40" fmla="*/ 16 w 42"/>
                <a:gd name="T41" fmla="*/ 34 h 42"/>
                <a:gd name="T42" fmla="*/ 22 w 42"/>
                <a:gd name="T43" fmla="*/ 36 h 42"/>
                <a:gd name="T44" fmla="*/ 26 w 42"/>
                <a:gd name="T45" fmla="*/ 34 h 42"/>
                <a:gd name="T46" fmla="*/ 30 w 42"/>
                <a:gd name="T47" fmla="*/ 32 h 42"/>
                <a:gd name="T48" fmla="*/ 32 w 42"/>
                <a:gd name="T49" fmla="*/ 26 h 42"/>
                <a:gd name="T50" fmla="*/ 34 w 42"/>
                <a:gd name="T51" fmla="*/ 22 h 42"/>
                <a:gd name="T52" fmla="*/ 32 w 42"/>
                <a:gd name="T53" fmla="*/ 16 h 42"/>
                <a:gd name="T54" fmla="*/ 30 w 42"/>
                <a:gd name="T55" fmla="*/ 12 h 42"/>
                <a:gd name="T56" fmla="*/ 26 w 42"/>
                <a:gd name="T57" fmla="*/ 8 h 42"/>
                <a:gd name="T58" fmla="*/ 22 w 42"/>
                <a:gd name="T59" fmla="*/ 8 h 42"/>
                <a:gd name="T60" fmla="*/ 16 w 42"/>
                <a:gd name="T61" fmla="*/ 8 h 42"/>
                <a:gd name="T62" fmla="*/ 12 w 42"/>
                <a:gd name="T63" fmla="*/ 12 h 42"/>
                <a:gd name="T64" fmla="*/ 10 w 42"/>
                <a:gd name="T65" fmla="*/ 16 h 42"/>
                <a:gd name="T66" fmla="*/ 8 w 42"/>
                <a:gd name="T67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42">
                  <a:moveTo>
                    <a:pt x="22" y="42"/>
                  </a:moveTo>
                  <a:lnTo>
                    <a:pt x="22" y="42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2" y="12"/>
                  </a:lnTo>
                  <a:lnTo>
                    <a:pt x="42" y="12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8" y="22"/>
                  </a:moveTo>
                  <a:lnTo>
                    <a:pt x="8" y="22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22"/>
                  </a:lnTo>
                  <a:lnTo>
                    <a:pt x="8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75"/>
            <p:cNvSpPr>
              <a:spLocks/>
            </p:cNvSpPr>
            <p:nvPr/>
          </p:nvSpPr>
          <p:spPr bwMode="auto">
            <a:xfrm>
              <a:off x="5913438" y="3128963"/>
              <a:ext cx="60325" cy="66675"/>
            </a:xfrm>
            <a:custGeom>
              <a:avLst/>
              <a:gdLst>
                <a:gd name="T0" fmla="*/ 38 w 38"/>
                <a:gd name="T1" fmla="*/ 42 h 42"/>
                <a:gd name="T2" fmla="*/ 30 w 38"/>
                <a:gd name="T3" fmla="*/ 42 h 42"/>
                <a:gd name="T4" fmla="*/ 30 w 38"/>
                <a:gd name="T5" fmla="*/ 18 h 42"/>
                <a:gd name="T6" fmla="*/ 30 w 38"/>
                <a:gd name="T7" fmla="*/ 18 h 42"/>
                <a:gd name="T8" fmla="*/ 28 w 38"/>
                <a:gd name="T9" fmla="*/ 14 h 42"/>
                <a:gd name="T10" fmla="*/ 28 w 38"/>
                <a:gd name="T11" fmla="*/ 10 h 42"/>
                <a:gd name="T12" fmla="*/ 28 w 38"/>
                <a:gd name="T13" fmla="*/ 10 h 42"/>
                <a:gd name="T14" fmla="*/ 26 w 38"/>
                <a:gd name="T15" fmla="*/ 8 h 42"/>
                <a:gd name="T16" fmla="*/ 22 w 38"/>
                <a:gd name="T17" fmla="*/ 8 h 42"/>
                <a:gd name="T18" fmla="*/ 22 w 38"/>
                <a:gd name="T19" fmla="*/ 8 h 42"/>
                <a:gd name="T20" fmla="*/ 18 w 38"/>
                <a:gd name="T21" fmla="*/ 8 h 42"/>
                <a:gd name="T22" fmla="*/ 18 w 38"/>
                <a:gd name="T23" fmla="*/ 8 h 42"/>
                <a:gd name="T24" fmla="*/ 14 w 38"/>
                <a:gd name="T25" fmla="*/ 10 h 42"/>
                <a:gd name="T26" fmla="*/ 14 w 38"/>
                <a:gd name="T27" fmla="*/ 10 h 42"/>
                <a:gd name="T28" fmla="*/ 12 w 38"/>
                <a:gd name="T29" fmla="*/ 14 h 42"/>
                <a:gd name="T30" fmla="*/ 12 w 38"/>
                <a:gd name="T31" fmla="*/ 14 h 42"/>
                <a:gd name="T32" fmla="*/ 10 w 38"/>
                <a:gd name="T33" fmla="*/ 18 h 42"/>
                <a:gd name="T34" fmla="*/ 10 w 38"/>
                <a:gd name="T35" fmla="*/ 42 h 42"/>
                <a:gd name="T36" fmla="*/ 0 w 38"/>
                <a:gd name="T37" fmla="*/ 42 h 42"/>
                <a:gd name="T38" fmla="*/ 0 w 38"/>
                <a:gd name="T39" fmla="*/ 0 h 42"/>
                <a:gd name="T40" fmla="*/ 8 w 38"/>
                <a:gd name="T41" fmla="*/ 0 h 42"/>
                <a:gd name="T42" fmla="*/ 8 w 38"/>
                <a:gd name="T43" fmla="*/ 8 h 42"/>
                <a:gd name="T44" fmla="*/ 8 w 38"/>
                <a:gd name="T45" fmla="*/ 8 h 42"/>
                <a:gd name="T46" fmla="*/ 12 w 38"/>
                <a:gd name="T47" fmla="*/ 4 h 42"/>
                <a:gd name="T48" fmla="*/ 16 w 38"/>
                <a:gd name="T49" fmla="*/ 2 h 42"/>
                <a:gd name="T50" fmla="*/ 16 w 38"/>
                <a:gd name="T51" fmla="*/ 2 h 42"/>
                <a:gd name="T52" fmla="*/ 20 w 38"/>
                <a:gd name="T53" fmla="*/ 0 h 42"/>
                <a:gd name="T54" fmla="*/ 26 w 38"/>
                <a:gd name="T55" fmla="*/ 0 h 42"/>
                <a:gd name="T56" fmla="*/ 26 w 38"/>
                <a:gd name="T57" fmla="*/ 0 h 42"/>
                <a:gd name="T58" fmla="*/ 32 w 38"/>
                <a:gd name="T59" fmla="*/ 0 h 42"/>
                <a:gd name="T60" fmla="*/ 32 w 38"/>
                <a:gd name="T61" fmla="*/ 0 h 42"/>
                <a:gd name="T62" fmla="*/ 36 w 38"/>
                <a:gd name="T63" fmla="*/ 4 h 42"/>
                <a:gd name="T64" fmla="*/ 36 w 38"/>
                <a:gd name="T65" fmla="*/ 4 h 42"/>
                <a:gd name="T66" fmla="*/ 38 w 38"/>
                <a:gd name="T67" fmla="*/ 10 h 42"/>
                <a:gd name="T68" fmla="*/ 38 w 38"/>
                <a:gd name="T69" fmla="*/ 10 h 42"/>
                <a:gd name="T70" fmla="*/ 38 w 38"/>
                <a:gd name="T71" fmla="*/ 16 h 42"/>
                <a:gd name="T72" fmla="*/ 38 w 38"/>
                <a:gd name="T73" fmla="*/ 42 h 42"/>
                <a:gd name="T74" fmla="*/ 38 w 38"/>
                <a:gd name="T7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42">
                  <a:moveTo>
                    <a:pt x="38" y="42"/>
                  </a:moveTo>
                  <a:lnTo>
                    <a:pt x="30" y="42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28" y="14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6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0" y="18"/>
                  </a:lnTo>
                  <a:lnTo>
                    <a:pt x="10" y="42"/>
                  </a:lnTo>
                  <a:lnTo>
                    <a:pt x="0" y="42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2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8" y="16"/>
                  </a:lnTo>
                  <a:lnTo>
                    <a:pt x="38" y="42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76"/>
            <p:cNvSpPr>
              <a:spLocks noEditPoints="1"/>
            </p:cNvSpPr>
            <p:nvPr/>
          </p:nvSpPr>
          <p:spPr bwMode="auto">
            <a:xfrm>
              <a:off x="5681663" y="3265488"/>
              <a:ext cx="206375" cy="231775"/>
            </a:xfrm>
            <a:custGeom>
              <a:avLst/>
              <a:gdLst>
                <a:gd name="T0" fmla="*/ 0 w 130"/>
                <a:gd name="T1" fmla="*/ 146 h 146"/>
                <a:gd name="T2" fmla="*/ 0 w 130"/>
                <a:gd name="T3" fmla="*/ 0 h 146"/>
                <a:gd name="T4" fmla="*/ 56 w 130"/>
                <a:gd name="T5" fmla="*/ 0 h 146"/>
                <a:gd name="T6" fmla="*/ 56 w 130"/>
                <a:gd name="T7" fmla="*/ 0 h 146"/>
                <a:gd name="T8" fmla="*/ 74 w 130"/>
                <a:gd name="T9" fmla="*/ 2 h 146"/>
                <a:gd name="T10" fmla="*/ 88 w 130"/>
                <a:gd name="T11" fmla="*/ 6 h 146"/>
                <a:gd name="T12" fmla="*/ 88 w 130"/>
                <a:gd name="T13" fmla="*/ 6 h 146"/>
                <a:gd name="T14" fmla="*/ 102 w 130"/>
                <a:gd name="T15" fmla="*/ 14 h 146"/>
                <a:gd name="T16" fmla="*/ 112 w 130"/>
                <a:gd name="T17" fmla="*/ 22 h 146"/>
                <a:gd name="T18" fmla="*/ 112 w 130"/>
                <a:gd name="T19" fmla="*/ 22 h 146"/>
                <a:gd name="T20" fmla="*/ 120 w 130"/>
                <a:gd name="T21" fmla="*/ 32 h 146"/>
                <a:gd name="T22" fmla="*/ 126 w 130"/>
                <a:gd name="T23" fmla="*/ 46 h 146"/>
                <a:gd name="T24" fmla="*/ 126 w 130"/>
                <a:gd name="T25" fmla="*/ 46 h 146"/>
                <a:gd name="T26" fmla="*/ 130 w 130"/>
                <a:gd name="T27" fmla="*/ 60 h 146"/>
                <a:gd name="T28" fmla="*/ 130 w 130"/>
                <a:gd name="T29" fmla="*/ 74 h 146"/>
                <a:gd name="T30" fmla="*/ 130 w 130"/>
                <a:gd name="T31" fmla="*/ 74 h 146"/>
                <a:gd name="T32" fmla="*/ 130 w 130"/>
                <a:gd name="T33" fmla="*/ 90 h 146"/>
                <a:gd name="T34" fmla="*/ 126 w 130"/>
                <a:gd name="T35" fmla="*/ 104 h 146"/>
                <a:gd name="T36" fmla="*/ 126 w 130"/>
                <a:gd name="T37" fmla="*/ 104 h 146"/>
                <a:gd name="T38" fmla="*/ 118 w 130"/>
                <a:gd name="T39" fmla="*/ 116 h 146"/>
                <a:gd name="T40" fmla="*/ 110 w 130"/>
                <a:gd name="T41" fmla="*/ 126 h 146"/>
                <a:gd name="T42" fmla="*/ 110 w 130"/>
                <a:gd name="T43" fmla="*/ 126 h 146"/>
                <a:gd name="T44" fmla="*/ 100 w 130"/>
                <a:gd name="T45" fmla="*/ 136 h 146"/>
                <a:gd name="T46" fmla="*/ 88 w 130"/>
                <a:gd name="T47" fmla="*/ 142 h 146"/>
                <a:gd name="T48" fmla="*/ 88 w 130"/>
                <a:gd name="T49" fmla="*/ 142 h 146"/>
                <a:gd name="T50" fmla="*/ 72 w 130"/>
                <a:gd name="T51" fmla="*/ 146 h 146"/>
                <a:gd name="T52" fmla="*/ 56 w 130"/>
                <a:gd name="T53" fmla="*/ 146 h 146"/>
                <a:gd name="T54" fmla="*/ 0 w 130"/>
                <a:gd name="T55" fmla="*/ 146 h 146"/>
                <a:gd name="T56" fmla="*/ 0 w 130"/>
                <a:gd name="T57" fmla="*/ 146 h 146"/>
                <a:gd name="T58" fmla="*/ 90 w 130"/>
                <a:gd name="T59" fmla="*/ 74 h 146"/>
                <a:gd name="T60" fmla="*/ 90 w 130"/>
                <a:gd name="T61" fmla="*/ 74 h 146"/>
                <a:gd name="T62" fmla="*/ 90 w 130"/>
                <a:gd name="T63" fmla="*/ 66 h 146"/>
                <a:gd name="T64" fmla="*/ 88 w 130"/>
                <a:gd name="T65" fmla="*/ 58 h 146"/>
                <a:gd name="T66" fmla="*/ 88 w 130"/>
                <a:gd name="T67" fmla="*/ 58 h 146"/>
                <a:gd name="T68" fmla="*/ 84 w 130"/>
                <a:gd name="T69" fmla="*/ 52 h 146"/>
                <a:gd name="T70" fmla="*/ 80 w 130"/>
                <a:gd name="T71" fmla="*/ 46 h 146"/>
                <a:gd name="T72" fmla="*/ 80 w 130"/>
                <a:gd name="T73" fmla="*/ 46 h 146"/>
                <a:gd name="T74" fmla="*/ 76 w 130"/>
                <a:gd name="T75" fmla="*/ 42 h 146"/>
                <a:gd name="T76" fmla="*/ 70 w 130"/>
                <a:gd name="T77" fmla="*/ 38 h 146"/>
                <a:gd name="T78" fmla="*/ 70 w 130"/>
                <a:gd name="T79" fmla="*/ 38 h 146"/>
                <a:gd name="T80" fmla="*/ 64 w 130"/>
                <a:gd name="T81" fmla="*/ 36 h 146"/>
                <a:gd name="T82" fmla="*/ 56 w 130"/>
                <a:gd name="T83" fmla="*/ 36 h 146"/>
                <a:gd name="T84" fmla="*/ 40 w 130"/>
                <a:gd name="T85" fmla="*/ 36 h 146"/>
                <a:gd name="T86" fmla="*/ 40 w 130"/>
                <a:gd name="T87" fmla="*/ 112 h 146"/>
                <a:gd name="T88" fmla="*/ 56 w 130"/>
                <a:gd name="T89" fmla="*/ 112 h 146"/>
                <a:gd name="T90" fmla="*/ 56 w 130"/>
                <a:gd name="T91" fmla="*/ 112 h 146"/>
                <a:gd name="T92" fmla="*/ 64 w 130"/>
                <a:gd name="T93" fmla="*/ 112 h 146"/>
                <a:gd name="T94" fmla="*/ 70 w 130"/>
                <a:gd name="T95" fmla="*/ 110 h 146"/>
                <a:gd name="T96" fmla="*/ 70 w 130"/>
                <a:gd name="T97" fmla="*/ 110 h 146"/>
                <a:gd name="T98" fmla="*/ 76 w 130"/>
                <a:gd name="T99" fmla="*/ 106 h 146"/>
                <a:gd name="T100" fmla="*/ 82 w 130"/>
                <a:gd name="T101" fmla="*/ 100 h 146"/>
                <a:gd name="T102" fmla="*/ 82 w 130"/>
                <a:gd name="T103" fmla="*/ 100 h 146"/>
                <a:gd name="T104" fmla="*/ 84 w 130"/>
                <a:gd name="T105" fmla="*/ 96 h 146"/>
                <a:gd name="T106" fmla="*/ 88 w 130"/>
                <a:gd name="T107" fmla="*/ 88 h 146"/>
                <a:gd name="T108" fmla="*/ 88 w 130"/>
                <a:gd name="T109" fmla="*/ 88 h 146"/>
                <a:gd name="T110" fmla="*/ 90 w 130"/>
                <a:gd name="T111" fmla="*/ 74 h 146"/>
                <a:gd name="T112" fmla="*/ 90 w 130"/>
                <a:gd name="T113" fmla="*/ 7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0" h="146">
                  <a:moveTo>
                    <a:pt x="0" y="146"/>
                  </a:moveTo>
                  <a:lnTo>
                    <a:pt x="0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74" y="2"/>
                  </a:lnTo>
                  <a:lnTo>
                    <a:pt x="88" y="6"/>
                  </a:lnTo>
                  <a:lnTo>
                    <a:pt x="88" y="6"/>
                  </a:lnTo>
                  <a:lnTo>
                    <a:pt x="102" y="14"/>
                  </a:lnTo>
                  <a:lnTo>
                    <a:pt x="112" y="22"/>
                  </a:lnTo>
                  <a:lnTo>
                    <a:pt x="112" y="22"/>
                  </a:lnTo>
                  <a:lnTo>
                    <a:pt x="120" y="32"/>
                  </a:lnTo>
                  <a:lnTo>
                    <a:pt x="126" y="46"/>
                  </a:lnTo>
                  <a:lnTo>
                    <a:pt x="126" y="46"/>
                  </a:lnTo>
                  <a:lnTo>
                    <a:pt x="130" y="60"/>
                  </a:lnTo>
                  <a:lnTo>
                    <a:pt x="130" y="74"/>
                  </a:lnTo>
                  <a:lnTo>
                    <a:pt x="130" y="74"/>
                  </a:lnTo>
                  <a:lnTo>
                    <a:pt x="130" y="90"/>
                  </a:lnTo>
                  <a:lnTo>
                    <a:pt x="126" y="104"/>
                  </a:lnTo>
                  <a:lnTo>
                    <a:pt x="126" y="104"/>
                  </a:lnTo>
                  <a:lnTo>
                    <a:pt x="118" y="116"/>
                  </a:lnTo>
                  <a:lnTo>
                    <a:pt x="110" y="126"/>
                  </a:lnTo>
                  <a:lnTo>
                    <a:pt x="110" y="126"/>
                  </a:lnTo>
                  <a:lnTo>
                    <a:pt x="100" y="136"/>
                  </a:lnTo>
                  <a:lnTo>
                    <a:pt x="88" y="142"/>
                  </a:lnTo>
                  <a:lnTo>
                    <a:pt x="88" y="142"/>
                  </a:lnTo>
                  <a:lnTo>
                    <a:pt x="72" y="146"/>
                  </a:lnTo>
                  <a:lnTo>
                    <a:pt x="56" y="146"/>
                  </a:lnTo>
                  <a:lnTo>
                    <a:pt x="0" y="146"/>
                  </a:lnTo>
                  <a:lnTo>
                    <a:pt x="0" y="146"/>
                  </a:lnTo>
                  <a:close/>
                  <a:moveTo>
                    <a:pt x="90" y="74"/>
                  </a:moveTo>
                  <a:lnTo>
                    <a:pt x="90" y="74"/>
                  </a:lnTo>
                  <a:lnTo>
                    <a:pt x="90" y="66"/>
                  </a:lnTo>
                  <a:lnTo>
                    <a:pt x="88" y="58"/>
                  </a:lnTo>
                  <a:lnTo>
                    <a:pt x="88" y="58"/>
                  </a:lnTo>
                  <a:lnTo>
                    <a:pt x="84" y="52"/>
                  </a:lnTo>
                  <a:lnTo>
                    <a:pt x="80" y="46"/>
                  </a:lnTo>
                  <a:lnTo>
                    <a:pt x="80" y="46"/>
                  </a:lnTo>
                  <a:lnTo>
                    <a:pt x="76" y="42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40" y="36"/>
                  </a:lnTo>
                  <a:lnTo>
                    <a:pt x="40" y="112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64" y="112"/>
                  </a:lnTo>
                  <a:lnTo>
                    <a:pt x="70" y="110"/>
                  </a:lnTo>
                  <a:lnTo>
                    <a:pt x="70" y="110"/>
                  </a:lnTo>
                  <a:lnTo>
                    <a:pt x="76" y="106"/>
                  </a:lnTo>
                  <a:lnTo>
                    <a:pt x="82" y="100"/>
                  </a:lnTo>
                  <a:lnTo>
                    <a:pt x="82" y="100"/>
                  </a:lnTo>
                  <a:lnTo>
                    <a:pt x="84" y="96"/>
                  </a:lnTo>
                  <a:lnTo>
                    <a:pt x="88" y="88"/>
                  </a:lnTo>
                  <a:lnTo>
                    <a:pt x="88" y="88"/>
                  </a:lnTo>
                  <a:lnTo>
                    <a:pt x="90" y="74"/>
                  </a:lnTo>
                  <a:lnTo>
                    <a:pt x="90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77"/>
            <p:cNvSpPr>
              <a:spLocks/>
            </p:cNvSpPr>
            <p:nvPr/>
          </p:nvSpPr>
          <p:spPr bwMode="auto">
            <a:xfrm>
              <a:off x="5770563" y="2719388"/>
              <a:ext cx="6350" cy="31750"/>
            </a:xfrm>
            <a:custGeom>
              <a:avLst/>
              <a:gdLst>
                <a:gd name="T0" fmla="*/ 4 w 4"/>
                <a:gd name="T1" fmla="*/ 18 h 20"/>
                <a:gd name="T2" fmla="*/ 4 w 4"/>
                <a:gd name="T3" fmla="*/ 18 h 20"/>
                <a:gd name="T4" fmla="*/ 4 w 4"/>
                <a:gd name="T5" fmla="*/ 18 h 20"/>
                <a:gd name="T6" fmla="*/ 2 w 4"/>
                <a:gd name="T7" fmla="*/ 20 h 20"/>
                <a:gd name="T8" fmla="*/ 2 w 4"/>
                <a:gd name="T9" fmla="*/ 20 h 20"/>
                <a:gd name="T10" fmla="*/ 2 w 4"/>
                <a:gd name="T11" fmla="*/ 20 h 20"/>
                <a:gd name="T12" fmla="*/ 0 w 4"/>
                <a:gd name="T13" fmla="*/ 18 h 20"/>
                <a:gd name="T14" fmla="*/ 0 w 4"/>
                <a:gd name="T15" fmla="*/ 18 h 20"/>
                <a:gd name="T16" fmla="*/ 0 w 4"/>
                <a:gd name="T17" fmla="*/ 4 h 20"/>
                <a:gd name="T18" fmla="*/ 0 w 4"/>
                <a:gd name="T19" fmla="*/ 4 h 20"/>
                <a:gd name="T20" fmla="*/ 0 w 4"/>
                <a:gd name="T21" fmla="*/ 2 h 20"/>
                <a:gd name="T22" fmla="*/ 2 w 4"/>
                <a:gd name="T23" fmla="*/ 0 h 20"/>
                <a:gd name="T24" fmla="*/ 2 w 4"/>
                <a:gd name="T25" fmla="*/ 0 h 20"/>
                <a:gd name="T26" fmla="*/ 2 w 4"/>
                <a:gd name="T27" fmla="*/ 0 h 20"/>
                <a:gd name="T28" fmla="*/ 4 w 4"/>
                <a:gd name="T29" fmla="*/ 2 h 20"/>
                <a:gd name="T30" fmla="*/ 4 w 4"/>
                <a:gd name="T31" fmla="*/ 4 h 20"/>
                <a:gd name="T32" fmla="*/ 4 w 4"/>
                <a:gd name="T33" fmla="*/ 18 h 20"/>
                <a:gd name="T34" fmla="*/ 4 w 4"/>
                <a:gd name="T35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" h="20">
                  <a:moveTo>
                    <a:pt x="4" y="18"/>
                  </a:moveTo>
                  <a:lnTo>
                    <a:pt x="4" y="18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18"/>
                  </a:lnTo>
                  <a:lnTo>
                    <a:pt x="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78"/>
            <p:cNvSpPr>
              <a:spLocks/>
            </p:cNvSpPr>
            <p:nvPr/>
          </p:nvSpPr>
          <p:spPr bwMode="auto">
            <a:xfrm>
              <a:off x="5675313" y="2767013"/>
              <a:ext cx="25400" cy="22225"/>
            </a:xfrm>
            <a:custGeom>
              <a:avLst/>
              <a:gdLst>
                <a:gd name="T0" fmla="*/ 14 w 16"/>
                <a:gd name="T1" fmla="*/ 10 h 14"/>
                <a:gd name="T2" fmla="*/ 14 w 16"/>
                <a:gd name="T3" fmla="*/ 10 h 14"/>
                <a:gd name="T4" fmla="*/ 16 w 16"/>
                <a:gd name="T5" fmla="*/ 12 h 14"/>
                <a:gd name="T6" fmla="*/ 14 w 16"/>
                <a:gd name="T7" fmla="*/ 12 h 14"/>
                <a:gd name="T8" fmla="*/ 14 w 16"/>
                <a:gd name="T9" fmla="*/ 12 h 14"/>
                <a:gd name="T10" fmla="*/ 14 w 16"/>
                <a:gd name="T11" fmla="*/ 12 h 14"/>
                <a:gd name="T12" fmla="*/ 12 w 16"/>
                <a:gd name="T13" fmla="*/ 14 h 14"/>
                <a:gd name="T14" fmla="*/ 12 w 16"/>
                <a:gd name="T15" fmla="*/ 14 h 14"/>
                <a:gd name="T16" fmla="*/ 0 w 16"/>
                <a:gd name="T17" fmla="*/ 4 h 14"/>
                <a:gd name="T18" fmla="*/ 0 w 16"/>
                <a:gd name="T19" fmla="*/ 4 h 14"/>
                <a:gd name="T20" fmla="*/ 0 w 16"/>
                <a:gd name="T21" fmla="*/ 2 h 14"/>
                <a:gd name="T22" fmla="*/ 0 w 16"/>
                <a:gd name="T23" fmla="*/ 0 h 14"/>
                <a:gd name="T24" fmla="*/ 0 w 16"/>
                <a:gd name="T25" fmla="*/ 0 h 14"/>
                <a:gd name="T26" fmla="*/ 0 w 16"/>
                <a:gd name="T27" fmla="*/ 0 h 14"/>
                <a:gd name="T28" fmla="*/ 2 w 16"/>
                <a:gd name="T29" fmla="*/ 0 h 14"/>
                <a:gd name="T30" fmla="*/ 4 w 16"/>
                <a:gd name="T31" fmla="*/ 0 h 14"/>
                <a:gd name="T32" fmla="*/ 14 w 16"/>
                <a:gd name="T33" fmla="*/ 10 h 14"/>
                <a:gd name="T34" fmla="*/ 14 w 16"/>
                <a:gd name="T35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" h="14">
                  <a:moveTo>
                    <a:pt x="14" y="10"/>
                  </a:moveTo>
                  <a:lnTo>
                    <a:pt x="14" y="10"/>
                  </a:lnTo>
                  <a:lnTo>
                    <a:pt x="16" y="12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14" y="10"/>
                  </a:lnTo>
                  <a:lnTo>
                    <a:pt x="14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79"/>
            <p:cNvSpPr>
              <a:spLocks/>
            </p:cNvSpPr>
            <p:nvPr/>
          </p:nvSpPr>
          <p:spPr bwMode="auto">
            <a:xfrm>
              <a:off x="5646738" y="2865438"/>
              <a:ext cx="28575" cy="9525"/>
            </a:xfrm>
            <a:custGeom>
              <a:avLst/>
              <a:gdLst>
                <a:gd name="T0" fmla="*/ 16 w 18"/>
                <a:gd name="T1" fmla="*/ 0 h 6"/>
                <a:gd name="T2" fmla="*/ 16 w 18"/>
                <a:gd name="T3" fmla="*/ 0 h 6"/>
                <a:gd name="T4" fmla="*/ 16 w 18"/>
                <a:gd name="T5" fmla="*/ 0 h 6"/>
                <a:gd name="T6" fmla="*/ 18 w 18"/>
                <a:gd name="T7" fmla="*/ 2 h 6"/>
                <a:gd name="T8" fmla="*/ 18 w 18"/>
                <a:gd name="T9" fmla="*/ 2 h 6"/>
                <a:gd name="T10" fmla="*/ 18 w 18"/>
                <a:gd name="T11" fmla="*/ 2 h 6"/>
                <a:gd name="T12" fmla="*/ 18 w 18"/>
                <a:gd name="T13" fmla="*/ 4 h 6"/>
                <a:gd name="T14" fmla="*/ 16 w 18"/>
                <a:gd name="T15" fmla="*/ 4 h 6"/>
                <a:gd name="T16" fmla="*/ 2 w 18"/>
                <a:gd name="T17" fmla="*/ 6 h 6"/>
                <a:gd name="T18" fmla="*/ 2 w 18"/>
                <a:gd name="T19" fmla="*/ 6 h 6"/>
                <a:gd name="T20" fmla="*/ 0 w 18"/>
                <a:gd name="T21" fmla="*/ 6 h 6"/>
                <a:gd name="T22" fmla="*/ 0 w 18"/>
                <a:gd name="T23" fmla="*/ 4 h 6"/>
                <a:gd name="T24" fmla="*/ 0 w 18"/>
                <a:gd name="T25" fmla="*/ 4 h 6"/>
                <a:gd name="T26" fmla="*/ 0 w 18"/>
                <a:gd name="T27" fmla="*/ 4 h 6"/>
                <a:gd name="T28" fmla="*/ 0 w 18"/>
                <a:gd name="T29" fmla="*/ 2 h 6"/>
                <a:gd name="T30" fmla="*/ 0 w 18"/>
                <a:gd name="T31" fmla="*/ 2 h 6"/>
                <a:gd name="T32" fmla="*/ 16 w 18"/>
                <a:gd name="T33" fmla="*/ 0 h 6"/>
                <a:gd name="T34" fmla="*/ 16 w 18"/>
                <a:gd name="T3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" h="6">
                  <a:moveTo>
                    <a:pt x="16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80"/>
            <p:cNvSpPr>
              <a:spLocks/>
            </p:cNvSpPr>
            <p:nvPr/>
          </p:nvSpPr>
          <p:spPr bwMode="auto">
            <a:xfrm>
              <a:off x="5881688" y="2859088"/>
              <a:ext cx="28575" cy="9525"/>
            </a:xfrm>
            <a:custGeom>
              <a:avLst/>
              <a:gdLst>
                <a:gd name="T0" fmla="*/ 2 w 18"/>
                <a:gd name="T1" fmla="*/ 4 h 6"/>
                <a:gd name="T2" fmla="*/ 2 w 18"/>
                <a:gd name="T3" fmla="*/ 4 h 6"/>
                <a:gd name="T4" fmla="*/ 0 w 18"/>
                <a:gd name="T5" fmla="*/ 4 h 6"/>
                <a:gd name="T6" fmla="*/ 0 w 18"/>
                <a:gd name="T7" fmla="*/ 2 h 6"/>
                <a:gd name="T8" fmla="*/ 0 w 18"/>
                <a:gd name="T9" fmla="*/ 2 h 6"/>
                <a:gd name="T10" fmla="*/ 0 w 18"/>
                <a:gd name="T11" fmla="*/ 2 h 6"/>
                <a:gd name="T12" fmla="*/ 0 w 18"/>
                <a:gd name="T13" fmla="*/ 0 h 6"/>
                <a:gd name="T14" fmla="*/ 2 w 18"/>
                <a:gd name="T15" fmla="*/ 0 h 6"/>
                <a:gd name="T16" fmla="*/ 16 w 18"/>
                <a:gd name="T17" fmla="*/ 2 h 6"/>
                <a:gd name="T18" fmla="*/ 16 w 18"/>
                <a:gd name="T19" fmla="*/ 2 h 6"/>
                <a:gd name="T20" fmla="*/ 18 w 18"/>
                <a:gd name="T21" fmla="*/ 2 h 6"/>
                <a:gd name="T22" fmla="*/ 18 w 18"/>
                <a:gd name="T23" fmla="*/ 4 h 6"/>
                <a:gd name="T24" fmla="*/ 18 w 18"/>
                <a:gd name="T25" fmla="*/ 4 h 6"/>
                <a:gd name="T26" fmla="*/ 18 w 18"/>
                <a:gd name="T27" fmla="*/ 4 h 6"/>
                <a:gd name="T28" fmla="*/ 18 w 18"/>
                <a:gd name="T29" fmla="*/ 6 h 6"/>
                <a:gd name="T30" fmla="*/ 16 w 18"/>
                <a:gd name="T31" fmla="*/ 6 h 6"/>
                <a:gd name="T32" fmla="*/ 2 w 18"/>
                <a:gd name="T33" fmla="*/ 4 h 6"/>
                <a:gd name="T34" fmla="*/ 2 w 18"/>
                <a:gd name="T3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" h="6">
                  <a:moveTo>
                    <a:pt x="2" y="4"/>
                  </a:move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81"/>
            <p:cNvSpPr>
              <a:spLocks/>
            </p:cNvSpPr>
            <p:nvPr/>
          </p:nvSpPr>
          <p:spPr bwMode="auto">
            <a:xfrm>
              <a:off x="5853113" y="2760663"/>
              <a:ext cx="22225" cy="22225"/>
            </a:xfrm>
            <a:custGeom>
              <a:avLst/>
              <a:gdLst>
                <a:gd name="T0" fmla="*/ 2 w 14"/>
                <a:gd name="T1" fmla="*/ 14 h 14"/>
                <a:gd name="T2" fmla="*/ 2 w 14"/>
                <a:gd name="T3" fmla="*/ 14 h 14"/>
                <a:gd name="T4" fmla="*/ 2 w 14"/>
                <a:gd name="T5" fmla="*/ 14 h 14"/>
                <a:gd name="T6" fmla="*/ 0 w 14"/>
                <a:gd name="T7" fmla="*/ 14 h 14"/>
                <a:gd name="T8" fmla="*/ 0 w 14"/>
                <a:gd name="T9" fmla="*/ 14 h 14"/>
                <a:gd name="T10" fmla="*/ 0 w 14"/>
                <a:gd name="T11" fmla="*/ 14 h 14"/>
                <a:gd name="T12" fmla="*/ 0 w 14"/>
                <a:gd name="T13" fmla="*/ 12 h 14"/>
                <a:gd name="T14" fmla="*/ 0 w 14"/>
                <a:gd name="T15" fmla="*/ 10 h 14"/>
                <a:gd name="T16" fmla="*/ 10 w 14"/>
                <a:gd name="T17" fmla="*/ 0 h 14"/>
                <a:gd name="T18" fmla="*/ 10 w 14"/>
                <a:gd name="T19" fmla="*/ 0 h 14"/>
                <a:gd name="T20" fmla="*/ 12 w 14"/>
                <a:gd name="T21" fmla="*/ 0 h 14"/>
                <a:gd name="T22" fmla="*/ 14 w 14"/>
                <a:gd name="T23" fmla="*/ 2 h 14"/>
                <a:gd name="T24" fmla="*/ 14 w 14"/>
                <a:gd name="T25" fmla="*/ 2 h 14"/>
                <a:gd name="T26" fmla="*/ 14 w 14"/>
                <a:gd name="T27" fmla="*/ 2 h 14"/>
                <a:gd name="T28" fmla="*/ 14 w 14"/>
                <a:gd name="T29" fmla="*/ 2 h 14"/>
                <a:gd name="T30" fmla="*/ 14 w 14"/>
                <a:gd name="T31" fmla="*/ 4 h 14"/>
                <a:gd name="T32" fmla="*/ 2 w 14"/>
                <a:gd name="T33" fmla="*/ 14 h 14"/>
                <a:gd name="T34" fmla="*/ 2 w 14"/>
                <a:gd name="T3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14">
                  <a:moveTo>
                    <a:pt x="2" y="14"/>
                  </a:moveTo>
                  <a:lnTo>
                    <a:pt x="2" y="14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82"/>
            <p:cNvSpPr>
              <a:spLocks noEditPoints="1"/>
            </p:cNvSpPr>
            <p:nvPr/>
          </p:nvSpPr>
          <p:spPr bwMode="auto">
            <a:xfrm>
              <a:off x="5691188" y="2763838"/>
              <a:ext cx="165100" cy="225425"/>
            </a:xfrm>
            <a:custGeom>
              <a:avLst/>
              <a:gdLst>
                <a:gd name="T0" fmla="*/ 68 w 104"/>
                <a:gd name="T1" fmla="*/ 122 h 142"/>
                <a:gd name="T2" fmla="*/ 66 w 104"/>
                <a:gd name="T3" fmla="*/ 126 h 142"/>
                <a:gd name="T4" fmla="*/ 40 w 104"/>
                <a:gd name="T5" fmla="*/ 126 h 142"/>
                <a:gd name="T6" fmla="*/ 38 w 104"/>
                <a:gd name="T7" fmla="*/ 126 h 142"/>
                <a:gd name="T8" fmla="*/ 36 w 104"/>
                <a:gd name="T9" fmla="*/ 122 h 142"/>
                <a:gd name="T10" fmla="*/ 68 w 104"/>
                <a:gd name="T11" fmla="*/ 108 h 142"/>
                <a:gd name="T12" fmla="*/ 68 w 104"/>
                <a:gd name="T13" fmla="*/ 122 h 142"/>
                <a:gd name="T14" fmla="*/ 34 w 104"/>
                <a:gd name="T15" fmla="*/ 24 h 142"/>
                <a:gd name="T16" fmla="*/ 24 w 104"/>
                <a:gd name="T17" fmla="*/ 36 h 142"/>
                <a:gd name="T18" fmla="*/ 20 w 104"/>
                <a:gd name="T19" fmla="*/ 50 h 142"/>
                <a:gd name="T20" fmla="*/ 20 w 104"/>
                <a:gd name="T21" fmla="*/ 58 h 142"/>
                <a:gd name="T22" fmla="*/ 26 w 104"/>
                <a:gd name="T23" fmla="*/ 70 h 142"/>
                <a:gd name="T24" fmla="*/ 32 w 104"/>
                <a:gd name="T25" fmla="*/ 74 h 142"/>
                <a:gd name="T26" fmla="*/ 32 w 104"/>
                <a:gd name="T27" fmla="*/ 78 h 142"/>
                <a:gd name="T28" fmla="*/ 32 w 104"/>
                <a:gd name="T29" fmla="*/ 78 h 142"/>
                <a:gd name="T30" fmla="*/ 28 w 104"/>
                <a:gd name="T31" fmla="*/ 78 h 142"/>
                <a:gd name="T32" fmla="*/ 24 w 104"/>
                <a:gd name="T33" fmla="*/ 72 h 142"/>
                <a:gd name="T34" fmla="*/ 16 w 104"/>
                <a:gd name="T35" fmla="*/ 58 h 142"/>
                <a:gd name="T36" fmla="*/ 16 w 104"/>
                <a:gd name="T37" fmla="*/ 50 h 142"/>
                <a:gd name="T38" fmla="*/ 20 w 104"/>
                <a:gd name="T39" fmla="*/ 34 h 142"/>
                <a:gd name="T40" fmla="*/ 30 w 104"/>
                <a:gd name="T41" fmla="*/ 20 h 142"/>
                <a:gd name="T42" fmla="*/ 32 w 104"/>
                <a:gd name="T43" fmla="*/ 20 h 142"/>
                <a:gd name="T44" fmla="*/ 34 w 104"/>
                <a:gd name="T45" fmla="*/ 22 h 142"/>
                <a:gd name="T46" fmla="*/ 34 w 104"/>
                <a:gd name="T47" fmla="*/ 24 h 142"/>
                <a:gd name="T48" fmla="*/ 34 w 104"/>
                <a:gd name="T49" fmla="*/ 24 h 142"/>
                <a:gd name="T50" fmla="*/ 104 w 104"/>
                <a:gd name="T51" fmla="*/ 50 h 142"/>
                <a:gd name="T52" fmla="*/ 100 w 104"/>
                <a:gd name="T53" fmla="*/ 30 h 142"/>
                <a:gd name="T54" fmla="*/ 88 w 104"/>
                <a:gd name="T55" fmla="*/ 14 h 142"/>
                <a:gd name="T56" fmla="*/ 72 w 104"/>
                <a:gd name="T57" fmla="*/ 4 h 142"/>
                <a:gd name="T58" fmla="*/ 52 w 104"/>
                <a:gd name="T59" fmla="*/ 0 h 142"/>
                <a:gd name="T60" fmla="*/ 42 w 104"/>
                <a:gd name="T61" fmla="*/ 0 h 142"/>
                <a:gd name="T62" fmla="*/ 24 w 104"/>
                <a:gd name="T63" fmla="*/ 8 h 142"/>
                <a:gd name="T64" fmla="*/ 10 w 104"/>
                <a:gd name="T65" fmla="*/ 22 h 142"/>
                <a:gd name="T66" fmla="*/ 2 w 104"/>
                <a:gd name="T67" fmla="*/ 40 h 142"/>
                <a:gd name="T68" fmla="*/ 0 w 104"/>
                <a:gd name="T69" fmla="*/ 50 h 142"/>
                <a:gd name="T70" fmla="*/ 10 w 104"/>
                <a:gd name="T71" fmla="*/ 78 h 142"/>
                <a:gd name="T72" fmla="*/ 32 w 104"/>
                <a:gd name="T73" fmla="*/ 98 h 142"/>
                <a:gd name="T74" fmla="*/ 32 w 104"/>
                <a:gd name="T75" fmla="*/ 122 h 142"/>
                <a:gd name="T76" fmla="*/ 34 w 104"/>
                <a:gd name="T77" fmla="*/ 128 h 142"/>
                <a:gd name="T78" fmla="*/ 38 w 104"/>
                <a:gd name="T79" fmla="*/ 130 h 142"/>
                <a:gd name="T80" fmla="*/ 40 w 104"/>
                <a:gd name="T81" fmla="*/ 134 h 142"/>
                <a:gd name="T82" fmla="*/ 48 w 104"/>
                <a:gd name="T83" fmla="*/ 142 h 142"/>
                <a:gd name="T84" fmla="*/ 56 w 104"/>
                <a:gd name="T85" fmla="*/ 142 h 142"/>
                <a:gd name="T86" fmla="*/ 64 w 104"/>
                <a:gd name="T87" fmla="*/ 134 h 142"/>
                <a:gd name="T88" fmla="*/ 66 w 104"/>
                <a:gd name="T89" fmla="*/ 130 h 142"/>
                <a:gd name="T90" fmla="*/ 72 w 104"/>
                <a:gd name="T91" fmla="*/ 128 h 142"/>
                <a:gd name="T92" fmla="*/ 74 w 104"/>
                <a:gd name="T93" fmla="*/ 102 h 142"/>
                <a:gd name="T94" fmla="*/ 74 w 104"/>
                <a:gd name="T95" fmla="*/ 98 h 142"/>
                <a:gd name="T96" fmla="*/ 96 w 104"/>
                <a:gd name="T97" fmla="*/ 78 h 142"/>
                <a:gd name="T98" fmla="*/ 104 w 104"/>
                <a:gd name="T99" fmla="*/ 5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4" h="142">
                  <a:moveTo>
                    <a:pt x="68" y="122"/>
                  </a:moveTo>
                  <a:lnTo>
                    <a:pt x="68" y="122"/>
                  </a:lnTo>
                  <a:lnTo>
                    <a:pt x="66" y="126"/>
                  </a:lnTo>
                  <a:lnTo>
                    <a:pt x="66" y="126"/>
                  </a:lnTo>
                  <a:lnTo>
                    <a:pt x="64" y="126"/>
                  </a:lnTo>
                  <a:lnTo>
                    <a:pt x="40" y="126"/>
                  </a:lnTo>
                  <a:lnTo>
                    <a:pt x="40" y="126"/>
                  </a:lnTo>
                  <a:lnTo>
                    <a:pt x="38" y="126"/>
                  </a:lnTo>
                  <a:lnTo>
                    <a:pt x="38" y="126"/>
                  </a:lnTo>
                  <a:lnTo>
                    <a:pt x="36" y="122"/>
                  </a:lnTo>
                  <a:lnTo>
                    <a:pt x="36" y="108"/>
                  </a:lnTo>
                  <a:lnTo>
                    <a:pt x="68" y="108"/>
                  </a:lnTo>
                  <a:lnTo>
                    <a:pt x="68" y="122"/>
                  </a:lnTo>
                  <a:lnTo>
                    <a:pt x="68" y="122"/>
                  </a:lnTo>
                  <a:close/>
                  <a:moveTo>
                    <a:pt x="34" y="24"/>
                  </a:moveTo>
                  <a:lnTo>
                    <a:pt x="34" y="24"/>
                  </a:lnTo>
                  <a:lnTo>
                    <a:pt x="28" y="30"/>
                  </a:lnTo>
                  <a:lnTo>
                    <a:pt x="24" y="36"/>
                  </a:lnTo>
                  <a:lnTo>
                    <a:pt x="22" y="42"/>
                  </a:lnTo>
                  <a:lnTo>
                    <a:pt x="20" y="50"/>
                  </a:lnTo>
                  <a:lnTo>
                    <a:pt x="20" y="50"/>
                  </a:lnTo>
                  <a:lnTo>
                    <a:pt x="20" y="58"/>
                  </a:lnTo>
                  <a:lnTo>
                    <a:pt x="24" y="64"/>
                  </a:lnTo>
                  <a:lnTo>
                    <a:pt x="26" y="70"/>
                  </a:lnTo>
                  <a:lnTo>
                    <a:pt x="32" y="74"/>
                  </a:lnTo>
                  <a:lnTo>
                    <a:pt x="32" y="74"/>
                  </a:lnTo>
                  <a:lnTo>
                    <a:pt x="32" y="76"/>
                  </a:lnTo>
                  <a:lnTo>
                    <a:pt x="32" y="78"/>
                  </a:lnTo>
                  <a:lnTo>
                    <a:pt x="32" y="78"/>
                  </a:lnTo>
                  <a:lnTo>
                    <a:pt x="32" y="78"/>
                  </a:lnTo>
                  <a:lnTo>
                    <a:pt x="30" y="80"/>
                  </a:lnTo>
                  <a:lnTo>
                    <a:pt x="28" y="78"/>
                  </a:lnTo>
                  <a:lnTo>
                    <a:pt x="28" y="78"/>
                  </a:lnTo>
                  <a:lnTo>
                    <a:pt x="24" y="72"/>
                  </a:lnTo>
                  <a:lnTo>
                    <a:pt x="18" y="66"/>
                  </a:lnTo>
                  <a:lnTo>
                    <a:pt x="16" y="58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16" y="42"/>
                  </a:lnTo>
                  <a:lnTo>
                    <a:pt x="20" y="34"/>
                  </a:lnTo>
                  <a:lnTo>
                    <a:pt x="24" y="26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32" y="20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4" y="24"/>
                  </a:lnTo>
                  <a:close/>
                  <a:moveTo>
                    <a:pt x="104" y="50"/>
                  </a:moveTo>
                  <a:lnTo>
                    <a:pt x="104" y="50"/>
                  </a:lnTo>
                  <a:lnTo>
                    <a:pt x="102" y="40"/>
                  </a:lnTo>
                  <a:lnTo>
                    <a:pt x="100" y="30"/>
                  </a:lnTo>
                  <a:lnTo>
                    <a:pt x="94" y="22"/>
                  </a:lnTo>
                  <a:lnTo>
                    <a:pt x="88" y="14"/>
                  </a:lnTo>
                  <a:lnTo>
                    <a:pt x="80" y="8"/>
                  </a:lnTo>
                  <a:lnTo>
                    <a:pt x="72" y="4"/>
                  </a:lnTo>
                  <a:lnTo>
                    <a:pt x="6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2" y="0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6" y="14"/>
                  </a:lnTo>
                  <a:lnTo>
                    <a:pt x="10" y="22"/>
                  </a:lnTo>
                  <a:lnTo>
                    <a:pt x="4" y="30"/>
                  </a:lnTo>
                  <a:lnTo>
                    <a:pt x="2" y="4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4" y="66"/>
                  </a:lnTo>
                  <a:lnTo>
                    <a:pt x="10" y="78"/>
                  </a:lnTo>
                  <a:lnTo>
                    <a:pt x="18" y="90"/>
                  </a:lnTo>
                  <a:lnTo>
                    <a:pt x="32" y="98"/>
                  </a:lnTo>
                  <a:lnTo>
                    <a:pt x="32" y="108"/>
                  </a:lnTo>
                  <a:lnTo>
                    <a:pt x="32" y="122"/>
                  </a:lnTo>
                  <a:lnTo>
                    <a:pt x="32" y="122"/>
                  </a:lnTo>
                  <a:lnTo>
                    <a:pt x="34" y="128"/>
                  </a:lnTo>
                  <a:lnTo>
                    <a:pt x="38" y="130"/>
                  </a:lnTo>
                  <a:lnTo>
                    <a:pt x="38" y="130"/>
                  </a:lnTo>
                  <a:lnTo>
                    <a:pt x="40" y="134"/>
                  </a:lnTo>
                  <a:lnTo>
                    <a:pt x="40" y="134"/>
                  </a:lnTo>
                  <a:lnTo>
                    <a:pt x="44" y="140"/>
                  </a:lnTo>
                  <a:lnTo>
                    <a:pt x="48" y="142"/>
                  </a:lnTo>
                  <a:lnTo>
                    <a:pt x="56" y="142"/>
                  </a:lnTo>
                  <a:lnTo>
                    <a:pt x="56" y="142"/>
                  </a:lnTo>
                  <a:lnTo>
                    <a:pt x="60" y="140"/>
                  </a:lnTo>
                  <a:lnTo>
                    <a:pt x="64" y="134"/>
                  </a:lnTo>
                  <a:lnTo>
                    <a:pt x="64" y="134"/>
                  </a:lnTo>
                  <a:lnTo>
                    <a:pt x="66" y="130"/>
                  </a:lnTo>
                  <a:lnTo>
                    <a:pt x="66" y="130"/>
                  </a:lnTo>
                  <a:lnTo>
                    <a:pt x="72" y="128"/>
                  </a:lnTo>
                  <a:lnTo>
                    <a:pt x="74" y="122"/>
                  </a:lnTo>
                  <a:lnTo>
                    <a:pt x="74" y="102"/>
                  </a:lnTo>
                  <a:lnTo>
                    <a:pt x="74" y="98"/>
                  </a:lnTo>
                  <a:lnTo>
                    <a:pt x="74" y="98"/>
                  </a:lnTo>
                  <a:lnTo>
                    <a:pt x="86" y="90"/>
                  </a:lnTo>
                  <a:lnTo>
                    <a:pt x="96" y="78"/>
                  </a:lnTo>
                  <a:lnTo>
                    <a:pt x="102" y="66"/>
                  </a:lnTo>
                  <a:lnTo>
                    <a:pt x="104" y="50"/>
                  </a:lnTo>
                  <a:lnTo>
                    <a:pt x="104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83"/>
            <p:cNvSpPr>
              <a:spLocks noEditPoints="1"/>
            </p:cNvSpPr>
            <p:nvPr/>
          </p:nvSpPr>
          <p:spPr bwMode="auto">
            <a:xfrm>
              <a:off x="6532563" y="3103563"/>
              <a:ext cx="85725" cy="92075"/>
            </a:xfrm>
            <a:custGeom>
              <a:avLst/>
              <a:gdLst>
                <a:gd name="T0" fmla="*/ 28 w 54"/>
                <a:gd name="T1" fmla="*/ 58 h 58"/>
                <a:gd name="T2" fmla="*/ 16 w 54"/>
                <a:gd name="T3" fmla="*/ 56 h 58"/>
                <a:gd name="T4" fmla="*/ 8 w 54"/>
                <a:gd name="T5" fmla="*/ 50 h 58"/>
                <a:gd name="T6" fmla="*/ 2 w 54"/>
                <a:gd name="T7" fmla="*/ 40 h 58"/>
                <a:gd name="T8" fmla="*/ 0 w 54"/>
                <a:gd name="T9" fmla="*/ 30 h 58"/>
                <a:gd name="T10" fmla="*/ 2 w 54"/>
                <a:gd name="T11" fmla="*/ 18 h 58"/>
                <a:gd name="T12" fmla="*/ 8 w 54"/>
                <a:gd name="T13" fmla="*/ 10 h 58"/>
                <a:gd name="T14" fmla="*/ 16 w 54"/>
                <a:gd name="T15" fmla="*/ 4 h 58"/>
                <a:gd name="T16" fmla="*/ 22 w 54"/>
                <a:gd name="T17" fmla="*/ 2 h 58"/>
                <a:gd name="T18" fmla="*/ 28 w 54"/>
                <a:gd name="T19" fmla="*/ 0 h 58"/>
                <a:gd name="T20" fmla="*/ 38 w 54"/>
                <a:gd name="T21" fmla="*/ 4 h 58"/>
                <a:gd name="T22" fmla="*/ 48 w 54"/>
                <a:gd name="T23" fmla="*/ 10 h 58"/>
                <a:gd name="T24" fmla="*/ 54 w 54"/>
                <a:gd name="T25" fmla="*/ 20 h 58"/>
                <a:gd name="T26" fmla="*/ 54 w 54"/>
                <a:gd name="T27" fmla="*/ 30 h 58"/>
                <a:gd name="T28" fmla="*/ 52 w 54"/>
                <a:gd name="T29" fmla="*/ 40 h 58"/>
                <a:gd name="T30" fmla="*/ 48 w 54"/>
                <a:gd name="T31" fmla="*/ 50 h 58"/>
                <a:gd name="T32" fmla="*/ 38 w 54"/>
                <a:gd name="T33" fmla="*/ 56 h 58"/>
                <a:gd name="T34" fmla="*/ 34 w 54"/>
                <a:gd name="T35" fmla="*/ 58 h 58"/>
                <a:gd name="T36" fmla="*/ 28 w 54"/>
                <a:gd name="T37" fmla="*/ 58 h 58"/>
                <a:gd name="T38" fmla="*/ 10 w 54"/>
                <a:gd name="T39" fmla="*/ 30 h 58"/>
                <a:gd name="T40" fmla="*/ 10 w 54"/>
                <a:gd name="T41" fmla="*/ 38 h 58"/>
                <a:gd name="T42" fmla="*/ 14 w 54"/>
                <a:gd name="T43" fmla="*/ 44 h 58"/>
                <a:gd name="T44" fmla="*/ 20 w 54"/>
                <a:gd name="T45" fmla="*/ 48 h 58"/>
                <a:gd name="T46" fmla="*/ 28 w 54"/>
                <a:gd name="T47" fmla="*/ 50 h 58"/>
                <a:gd name="T48" fmla="*/ 36 w 54"/>
                <a:gd name="T49" fmla="*/ 48 h 58"/>
                <a:gd name="T50" fmla="*/ 42 w 54"/>
                <a:gd name="T51" fmla="*/ 44 h 58"/>
                <a:gd name="T52" fmla="*/ 44 w 54"/>
                <a:gd name="T53" fmla="*/ 38 h 58"/>
                <a:gd name="T54" fmla="*/ 46 w 54"/>
                <a:gd name="T55" fmla="*/ 30 h 58"/>
                <a:gd name="T56" fmla="*/ 44 w 54"/>
                <a:gd name="T57" fmla="*/ 22 h 58"/>
                <a:gd name="T58" fmla="*/ 40 w 54"/>
                <a:gd name="T59" fmla="*/ 16 h 58"/>
                <a:gd name="T60" fmla="*/ 36 w 54"/>
                <a:gd name="T61" fmla="*/ 10 h 58"/>
                <a:gd name="T62" fmla="*/ 28 w 54"/>
                <a:gd name="T63" fmla="*/ 10 h 58"/>
                <a:gd name="T64" fmla="*/ 20 w 54"/>
                <a:gd name="T65" fmla="*/ 10 h 58"/>
                <a:gd name="T66" fmla="*/ 14 w 54"/>
                <a:gd name="T67" fmla="*/ 16 h 58"/>
                <a:gd name="T68" fmla="*/ 10 w 54"/>
                <a:gd name="T69" fmla="*/ 22 h 58"/>
                <a:gd name="T70" fmla="*/ 10 w 54"/>
                <a:gd name="T71" fmla="*/ 3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" h="58">
                  <a:moveTo>
                    <a:pt x="28" y="58"/>
                  </a:moveTo>
                  <a:lnTo>
                    <a:pt x="28" y="58"/>
                  </a:lnTo>
                  <a:lnTo>
                    <a:pt x="22" y="58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22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4" y="2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2" y="40"/>
                  </a:lnTo>
                  <a:lnTo>
                    <a:pt x="52" y="40"/>
                  </a:lnTo>
                  <a:lnTo>
                    <a:pt x="48" y="50"/>
                  </a:lnTo>
                  <a:lnTo>
                    <a:pt x="48" y="50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4" y="58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10" y="30"/>
                  </a:moveTo>
                  <a:lnTo>
                    <a:pt x="10" y="30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36" y="48"/>
                  </a:lnTo>
                  <a:lnTo>
                    <a:pt x="36" y="48"/>
                  </a:lnTo>
                  <a:lnTo>
                    <a:pt x="42" y="44"/>
                  </a:lnTo>
                  <a:lnTo>
                    <a:pt x="42" y="44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30"/>
                  </a:lnTo>
                  <a:lnTo>
                    <a:pt x="10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84"/>
            <p:cNvSpPr>
              <a:spLocks noEditPoints="1"/>
            </p:cNvSpPr>
            <p:nvPr/>
          </p:nvSpPr>
          <p:spPr bwMode="auto">
            <a:xfrm>
              <a:off x="6634163" y="3128963"/>
              <a:ext cx="66675" cy="95250"/>
            </a:xfrm>
            <a:custGeom>
              <a:avLst/>
              <a:gdLst>
                <a:gd name="T0" fmla="*/ 22 w 42"/>
                <a:gd name="T1" fmla="*/ 42 h 60"/>
                <a:gd name="T2" fmla="*/ 14 w 42"/>
                <a:gd name="T3" fmla="*/ 40 h 60"/>
                <a:gd name="T4" fmla="*/ 8 w 42"/>
                <a:gd name="T5" fmla="*/ 34 h 60"/>
                <a:gd name="T6" fmla="*/ 0 w 42"/>
                <a:gd name="T7" fmla="*/ 60 h 60"/>
                <a:gd name="T8" fmla="*/ 6 w 42"/>
                <a:gd name="T9" fmla="*/ 0 h 60"/>
                <a:gd name="T10" fmla="*/ 6 w 42"/>
                <a:gd name="T11" fmla="*/ 8 h 60"/>
                <a:gd name="T12" fmla="*/ 14 w 42"/>
                <a:gd name="T13" fmla="*/ 2 h 60"/>
                <a:gd name="T14" fmla="*/ 22 w 42"/>
                <a:gd name="T15" fmla="*/ 0 h 60"/>
                <a:gd name="T16" fmla="*/ 30 w 42"/>
                <a:gd name="T17" fmla="*/ 2 h 60"/>
                <a:gd name="T18" fmla="*/ 36 w 42"/>
                <a:gd name="T19" fmla="*/ 6 h 60"/>
                <a:gd name="T20" fmla="*/ 40 w 42"/>
                <a:gd name="T21" fmla="*/ 12 h 60"/>
                <a:gd name="T22" fmla="*/ 42 w 42"/>
                <a:gd name="T23" fmla="*/ 22 h 60"/>
                <a:gd name="T24" fmla="*/ 40 w 42"/>
                <a:gd name="T25" fmla="*/ 30 h 60"/>
                <a:gd name="T26" fmla="*/ 36 w 42"/>
                <a:gd name="T27" fmla="*/ 36 h 60"/>
                <a:gd name="T28" fmla="*/ 30 w 42"/>
                <a:gd name="T29" fmla="*/ 42 h 60"/>
                <a:gd name="T30" fmla="*/ 22 w 42"/>
                <a:gd name="T31" fmla="*/ 42 h 60"/>
                <a:gd name="T32" fmla="*/ 20 w 42"/>
                <a:gd name="T33" fmla="*/ 36 h 60"/>
                <a:gd name="T34" fmla="*/ 26 w 42"/>
                <a:gd name="T35" fmla="*/ 34 h 60"/>
                <a:gd name="T36" fmla="*/ 30 w 42"/>
                <a:gd name="T37" fmla="*/ 30 h 60"/>
                <a:gd name="T38" fmla="*/ 32 w 42"/>
                <a:gd name="T39" fmla="*/ 26 h 60"/>
                <a:gd name="T40" fmla="*/ 32 w 42"/>
                <a:gd name="T41" fmla="*/ 22 h 60"/>
                <a:gd name="T42" fmla="*/ 32 w 42"/>
                <a:gd name="T43" fmla="*/ 16 h 60"/>
                <a:gd name="T44" fmla="*/ 28 w 42"/>
                <a:gd name="T45" fmla="*/ 12 h 60"/>
                <a:gd name="T46" fmla="*/ 24 w 42"/>
                <a:gd name="T47" fmla="*/ 8 h 60"/>
                <a:gd name="T48" fmla="*/ 20 w 42"/>
                <a:gd name="T49" fmla="*/ 8 h 60"/>
                <a:gd name="T50" fmla="*/ 16 w 42"/>
                <a:gd name="T51" fmla="*/ 8 h 60"/>
                <a:gd name="T52" fmla="*/ 12 w 42"/>
                <a:gd name="T53" fmla="*/ 10 h 60"/>
                <a:gd name="T54" fmla="*/ 10 w 42"/>
                <a:gd name="T55" fmla="*/ 12 h 60"/>
                <a:gd name="T56" fmla="*/ 8 w 42"/>
                <a:gd name="T57" fmla="*/ 16 h 60"/>
                <a:gd name="T58" fmla="*/ 8 w 42"/>
                <a:gd name="T59" fmla="*/ 26 h 60"/>
                <a:gd name="T60" fmla="*/ 10 w 42"/>
                <a:gd name="T61" fmla="*/ 30 h 60"/>
                <a:gd name="T62" fmla="*/ 12 w 42"/>
                <a:gd name="T63" fmla="*/ 32 h 60"/>
                <a:gd name="T64" fmla="*/ 16 w 42"/>
                <a:gd name="T65" fmla="*/ 34 h 60"/>
                <a:gd name="T66" fmla="*/ 20 w 42"/>
                <a:gd name="T67" fmla="*/ 3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60">
                  <a:moveTo>
                    <a:pt x="22" y="42"/>
                  </a:moveTo>
                  <a:lnTo>
                    <a:pt x="22" y="42"/>
                  </a:lnTo>
                  <a:lnTo>
                    <a:pt x="18" y="42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8" y="34"/>
                  </a:lnTo>
                  <a:lnTo>
                    <a:pt x="8" y="60"/>
                  </a:lnTo>
                  <a:lnTo>
                    <a:pt x="0" y="60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8"/>
                  </a:lnTo>
                  <a:lnTo>
                    <a:pt x="6" y="8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20" y="36"/>
                  </a:moveTo>
                  <a:lnTo>
                    <a:pt x="20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0" y="36"/>
                  </a:lnTo>
                  <a:lnTo>
                    <a:pt x="2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85"/>
            <p:cNvSpPr>
              <a:spLocks/>
            </p:cNvSpPr>
            <p:nvPr/>
          </p:nvSpPr>
          <p:spPr bwMode="auto">
            <a:xfrm>
              <a:off x="6707188" y="3106738"/>
              <a:ext cx="41275" cy="88900"/>
            </a:xfrm>
            <a:custGeom>
              <a:avLst/>
              <a:gdLst>
                <a:gd name="T0" fmla="*/ 26 w 26"/>
                <a:gd name="T1" fmla="*/ 54 h 56"/>
                <a:gd name="T2" fmla="*/ 26 w 26"/>
                <a:gd name="T3" fmla="*/ 54 h 56"/>
                <a:gd name="T4" fmla="*/ 22 w 26"/>
                <a:gd name="T5" fmla="*/ 56 h 56"/>
                <a:gd name="T6" fmla="*/ 22 w 26"/>
                <a:gd name="T7" fmla="*/ 56 h 56"/>
                <a:gd name="T8" fmla="*/ 16 w 26"/>
                <a:gd name="T9" fmla="*/ 56 h 56"/>
                <a:gd name="T10" fmla="*/ 16 w 26"/>
                <a:gd name="T11" fmla="*/ 56 h 56"/>
                <a:gd name="T12" fmla="*/ 12 w 26"/>
                <a:gd name="T13" fmla="*/ 56 h 56"/>
                <a:gd name="T14" fmla="*/ 12 w 26"/>
                <a:gd name="T15" fmla="*/ 56 h 56"/>
                <a:gd name="T16" fmla="*/ 8 w 26"/>
                <a:gd name="T17" fmla="*/ 54 h 56"/>
                <a:gd name="T18" fmla="*/ 8 w 26"/>
                <a:gd name="T19" fmla="*/ 54 h 56"/>
                <a:gd name="T20" fmla="*/ 6 w 26"/>
                <a:gd name="T21" fmla="*/ 52 h 56"/>
                <a:gd name="T22" fmla="*/ 6 w 26"/>
                <a:gd name="T23" fmla="*/ 52 h 56"/>
                <a:gd name="T24" fmla="*/ 4 w 26"/>
                <a:gd name="T25" fmla="*/ 48 h 56"/>
                <a:gd name="T26" fmla="*/ 4 w 26"/>
                <a:gd name="T27" fmla="*/ 22 h 56"/>
                <a:gd name="T28" fmla="*/ 0 w 26"/>
                <a:gd name="T29" fmla="*/ 22 h 56"/>
                <a:gd name="T30" fmla="*/ 0 w 26"/>
                <a:gd name="T31" fmla="*/ 14 h 56"/>
                <a:gd name="T32" fmla="*/ 4 w 26"/>
                <a:gd name="T33" fmla="*/ 14 h 56"/>
                <a:gd name="T34" fmla="*/ 4 w 26"/>
                <a:gd name="T35" fmla="*/ 0 h 56"/>
                <a:gd name="T36" fmla="*/ 14 w 26"/>
                <a:gd name="T37" fmla="*/ 0 h 56"/>
                <a:gd name="T38" fmla="*/ 14 w 26"/>
                <a:gd name="T39" fmla="*/ 14 h 56"/>
                <a:gd name="T40" fmla="*/ 22 w 26"/>
                <a:gd name="T41" fmla="*/ 14 h 56"/>
                <a:gd name="T42" fmla="*/ 22 w 26"/>
                <a:gd name="T43" fmla="*/ 22 h 56"/>
                <a:gd name="T44" fmla="*/ 14 w 26"/>
                <a:gd name="T45" fmla="*/ 22 h 56"/>
                <a:gd name="T46" fmla="*/ 14 w 26"/>
                <a:gd name="T47" fmla="*/ 44 h 56"/>
                <a:gd name="T48" fmla="*/ 14 w 26"/>
                <a:gd name="T49" fmla="*/ 44 h 56"/>
                <a:gd name="T50" fmla="*/ 16 w 26"/>
                <a:gd name="T51" fmla="*/ 48 h 56"/>
                <a:gd name="T52" fmla="*/ 16 w 26"/>
                <a:gd name="T53" fmla="*/ 48 h 56"/>
                <a:gd name="T54" fmla="*/ 18 w 26"/>
                <a:gd name="T55" fmla="*/ 48 h 56"/>
                <a:gd name="T56" fmla="*/ 18 w 26"/>
                <a:gd name="T57" fmla="*/ 48 h 56"/>
                <a:gd name="T58" fmla="*/ 22 w 26"/>
                <a:gd name="T59" fmla="*/ 48 h 56"/>
                <a:gd name="T60" fmla="*/ 22 w 26"/>
                <a:gd name="T61" fmla="*/ 48 h 56"/>
                <a:gd name="T62" fmla="*/ 24 w 26"/>
                <a:gd name="T63" fmla="*/ 46 h 56"/>
                <a:gd name="T64" fmla="*/ 26 w 26"/>
                <a:gd name="T65" fmla="*/ 54 h 56"/>
                <a:gd name="T66" fmla="*/ 26 w 26"/>
                <a:gd name="T67" fmla="*/ 5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56">
                  <a:moveTo>
                    <a:pt x="26" y="54"/>
                  </a:moveTo>
                  <a:lnTo>
                    <a:pt x="26" y="54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4" y="48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4" y="14"/>
                  </a:lnTo>
                  <a:lnTo>
                    <a:pt x="4" y="0"/>
                  </a:lnTo>
                  <a:lnTo>
                    <a:pt x="14" y="0"/>
                  </a:lnTo>
                  <a:lnTo>
                    <a:pt x="14" y="14"/>
                  </a:lnTo>
                  <a:lnTo>
                    <a:pt x="22" y="14"/>
                  </a:lnTo>
                  <a:lnTo>
                    <a:pt x="22" y="22"/>
                  </a:lnTo>
                  <a:lnTo>
                    <a:pt x="14" y="22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4" y="46"/>
                  </a:lnTo>
                  <a:lnTo>
                    <a:pt x="26" y="54"/>
                  </a:lnTo>
                  <a:lnTo>
                    <a:pt x="26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86"/>
            <p:cNvSpPr>
              <a:spLocks noEditPoints="1"/>
            </p:cNvSpPr>
            <p:nvPr/>
          </p:nvSpPr>
          <p:spPr bwMode="auto">
            <a:xfrm>
              <a:off x="6757988" y="3103563"/>
              <a:ext cx="12700" cy="92075"/>
            </a:xfrm>
            <a:custGeom>
              <a:avLst/>
              <a:gdLst>
                <a:gd name="T0" fmla="*/ 0 w 8"/>
                <a:gd name="T1" fmla="*/ 58 h 58"/>
                <a:gd name="T2" fmla="*/ 0 w 8"/>
                <a:gd name="T3" fmla="*/ 16 h 58"/>
                <a:gd name="T4" fmla="*/ 8 w 8"/>
                <a:gd name="T5" fmla="*/ 16 h 58"/>
                <a:gd name="T6" fmla="*/ 8 w 8"/>
                <a:gd name="T7" fmla="*/ 58 h 58"/>
                <a:gd name="T8" fmla="*/ 0 w 8"/>
                <a:gd name="T9" fmla="*/ 58 h 58"/>
                <a:gd name="T10" fmla="*/ 0 w 8"/>
                <a:gd name="T11" fmla="*/ 58 h 58"/>
                <a:gd name="T12" fmla="*/ 0 w 8"/>
                <a:gd name="T13" fmla="*/ 10 h 58"/>
                <a:gd name="T14" fmla="*/ 0 w 8"/>
                <a:gd name="T15" fmla="*/ 0 h 58"/>
                <a:gd name="T16" fmla="*/ 8 w 8"/>
                <a:gd name="T17" fmla="*/ 0 h 58"/>
                <a:gd name="T18" fmla="*/ 8 w 8"/>
                <a:gd name="T19" fmla="*/ 10 h 58"/>
                <a:gd name="T20" fmla="*/ 0 w 8"/>
                <a:gd name="T21" fmla="*/ 10 h 58"/>
                <a:gd name="T22" fmla="*/ 0 w 8"/>
                <a:gd name="T23" fmla="*/ 1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58">
                  <a:moveTo>
                    <a:pt x="0" y="58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8" y="58"/>
                  </a:lnTo>
                  <a:lnTo>
                    <a:pt x="0" y="58"/>
                  </a:lnTo>
                  <a:lnTo>
                    <a:pt x="0" y="58"/>
                  </a:lnTo>
                  <a:close/>
                  <a:moveTo>
                    <a:pt x="0" y="1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87"/>
            <p:cNvSpPr>
              <a:spLocks noEditPoints="1"/>
            </p:cNvSpPr>
            <p:nvPr/>
          </p:nvSpPr>
          <p:spPr bwMode="auto">
            <a:xfrm>
              <a:off x="6783388" y="3128963"/>
              <a:ext cx="69850" cy="66675"/>
            </a:xfrm>
            <a:custGeom>
              <a:avLst/>
              <a:gdLst>
                <a:gd name="T0" fmla="*/ 22 w 44"/>
                <a:gd name="T1" fmla="*/ 42 h 42"/>
                <a:gd name="T2" fmla="*/ 14 w 44"/>
                <a:gd name="T3" fmla="*/ 42 h 42"/>
                <a:gd name="T4" fmla="*/ 6 w 44"/>
                <a:gd name="T5" fmla="*/ 36 h 42"/>
                <a:gd name="T6" fmla="*/ 2 w 44"/>
                <a:gd name="T7" fmla="*/ 30 h 42"/>
                <a:gd name="T8" fmla="*/ 0 w 44"/>
                <a:gd name="T9" fmla="*/ 22 h 42"/>
                <a:gd name="T10" fmla="*/ 2 w 44"/>
                <a:gd name="T11" fmla="*/ 12 h 42"/>
                <a:gd name="T12" fmla="*/ 6 w 44"/>
                <a:gd name="T13" fmla="*/ 6 h 42"/>
                <a:gd name="T14" fmla="*/ 14 w 44"/>
                <a:gd name="T15" fmla="*/ 2 h 42"/>
                <a:gd name="T16" fmla="*/ 22 w 44"/>
                <a:gd name="T17" fmla="*/ 0 h 42"/>
                <a:gd name="T18" fmla="*/ 32 w 44"/>
                <a:gd name="T19" fmla="*/ 2 h 42"/>
                <a:gd name="T20" fmla="*/ 38 w 44"/>
                <a:gd name="T21" fmla="*/ 6 h 42"/>
                <a:gd name="T22" fmla="*/ 42 w 44"/>
                <a:gd name="T23" fmla="*/ 12 h 42"/>
                <a:gd name="T24" fmla="*/ 44 w 44"/>
                <a:gd name="T25" fmla="*/ 22 h 42"/>
                <a:gd name="T26" fmla="*/ 42 w 44"/>
                <a:gd name="T27" fmla="*/ 30 h 42"/>
                <a:gd name="T28" fmla="*/ 38 w 44"/>
                <a:gd name="T29" fmla="*/ 36 h 42"/>
                <a:gd name="T30" fmla="*/ 32 w 44"/>
                <a:gd name="T31" fmla="*/ 42 h 42"/>
                <a:gd name="T32" fmla="*/ 22 w 44"/>
                <a:gd name="T33" fmla="*/ 42 h 42"/>
                <a:gd name="T34" fmla="*/ 10 w 44"/>
                <a:gd name="T35" fmla="*/ 22 h 42"/>
                <a:gd name="T36" fmla="*/ 10 w 44"/>
                <a:gd name="T37" fmla="*/ 26 h 42"/>
                <a:gd name="T38" fmla="*/ 14 w 44"/>
                <a:gd name="T39" fmla="*/ 32 h 42"/>
                <a:gd name="T40" fmla="*/ 18 w 44"/>
                <a:gd name="T41" fmla="*/ 34 h 42"/>
                <a:gd name="T42" fmla="*/ 22 w 44"/>
                <a:gd name="T43" fmla="*/ 36 h 42"/>
                <a:gd name="T44" fmla="*/ 28 w 44"/>
                <a:gd name="T45" fmla="*/ 34 h 42"/>
                <a:gd name="T46" fmla="*/ 32 w 44"/>
                <a:gd name="T47" fmla="*/ 32 h 42"/>
                <a:gd name="T48" fmla="*/ 34 w 44"/>
                <a:gd name="T49" fmla="*/ 26 h 42"/>
                <a:gd name="T50" fmla="*/ 34 w 44"/>
                <a:gd name="T51" fmla="*/ 22 h 42"/>
                <a:gd name="T52" fmla="*/ 34 w 44"/>
                <a:gd name="T53" fmla="*/ 16 h 42"/>
                <a:gd name="T54" fmla="*/ 32 w 44"/>
                <a:gd name="T55" fmla="*/ 12 h 42"/>
                <a:gd name="T56" fmla="*/ 28 w 44"/>
                <a:gd name="T57" fmla="*/ 8 h 42"/>
                <a:gd name="T58" fmla="*/ 22 w 44"/>
                <a:gd name="T59" fmla="*/ 8 h 42"/>
                <a:gd name="T60" fmla="*/ 18 w 44"/>
                <a:gd name="T61" fmla="*/ 8 h 42"/>
                <a:gd name="T62" fmla="*/ 14 w 44"/>
                <a:gd name="T63" fmla="*/ 12 h 42"/>
                <a:gd name="T64" fmla="*/ 10 w 44"/>
                <a:gd name="T65" fmla="*/ 16 h 42"/>
                <a:gd name="T66" fmla="*/ 10 w 44"/>
                <a:gd name="T67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" h="42">
                  <a:moveTo>
                    <a:pt x="22" y="42"/>
                  </a:moveTo>
                  <a:lnTo>
                    <a:pt x="22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2" y="12"/>
                  </a:lnTo>
                  <a:lnTo>
                    <a:pt x="42" y="12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0" y="22"/>
                  </a:moveTo>
                  <a:lnTo>
                    <a:pt x="10" y="22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16"/>
                  </a:lnTo>
                  <a:lnTo>
                    <a:pt x="34" y="16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22"/>
                  </a:lnTo>
                  <a:lnTo>
                    <a:pt x="1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88"/>
            <p:cNvSpPr>
              <a:spLocks/>
            </p:cNvSpPr>
            <p:nvPr/>
          </p:nvSpPr>
          <p:spPr bwMode="auto">
            <a:xfrm>
              <a:off x="6865938" y="3128963"/>
              <a:ext cx="60325" cy="66675"/>
            </a:xfrm>
            <a:custGeom>
              <a:avLst/>
              <a:gdLst>
                <a:gd name="T0" fmla="*/ 38 w 38"/>
                <a:gd name="T1" fmla="*/ 42 h 42"/>
                <a:gd name="T2" fmla="*/ 28 w 38"/>
                <a:gd name="T3" fmla="*/ 42 h 42"/>
                <a:gd name="T4" fmla="*/ 28 w 38"/>
                <a:gd name="T5" fmla="*/ 18 h 42"/>
                <a:gd name="T6" fmla="*/ 28 w 38"/>
                <a:gd name="T7" fmla="*/ 18 h 42"/>
                <a:gd name="T8" fmla="*/ 28 w 38"/>
                <a:gd name="T9" fmla="*/ 14 h 42"/>
                <a:gd name="T10" fmla="*/ 26 w 38"/>
                <a:gd name="T11" fmla="*/ 10 h 42"/>
                <a:gd name="T12" fmla="*/ 26 w 38"/>
                <a:gd name="T13" fmla="*/ 10 h 42"/>
                <a:gd name="T14" fmla="*/ 24 w 38"/>
                <a:gd name="T15" fmla="*/ 8 h 42"/>
                <a:gd name="T16" fmla="*/ 20 w 38"/>
                <a:gd name="T17" fmla="*/ 8 h 42"/>
                <a:gd name="T18" fmla="*/ 20 w 38"/>
                <a:gd name="T19" fmla="*/ 8 h 42"/>
                <a:gd name="T20" fmla="*/ 18 w 38"/>
                <a:gd name="T21" fmla="*/ 8 h 42"/>
                <a:gd name="T22" fmla="*/ 18 w 38"/>
                <a:gd name="T23" fmla="*/ 8 h 42"/>
                <a:gd name="T24" fmla="*/ 14 w 38"/>
                <a:gd name="T25" fmla="*/ 10 h 42"/>
                <a:gd name="T26" fmla="*/ 14 w 38"/>
                <a:gd name="T27" fmla="*/ 10 h 42"/>
                <a:gd name="T28" fmla="*/ 10 w 38"/>
                <a:gd name="T29" fmla="*/ 14 h 42"/>
                <a:gd name="T30" fmla="*/ 10 w 38"/>
                <a:gd name="T31" fmla="*/ 14 h 42"/>
                <a:gd name="T32" fmla="*/ 8 w 38"/>
                <a:gd name="T33" fmla="*/ 18 h 42"/>
                <a:gd name="T34" fmla="*/ 8 w 38"/>
                <a:gd name="T35" fmla="*/ 42 h 42"/>
                <a:gd name="T36" fmla="*/ 0 w 38"/>
                <a:gd name="T37" fmla="*/ 42 h 42"/>
                <a:gd name="T38" fmla="*/ 0 w 38"/>
                <a:gd name="T39" fmla="*/ 0 h 42"/>
                <a:gd name="T40" fmla="*/ 8 w 38"/>
                <a:gd name="T41" fmla="*/ 0 h 42"/>
                <a:gd name="T42" fmla="*/ 8 w 38"/>
                <a:gd name="T43" fmla="*/ 8 h 42"/>
                <a:gd name="T44" fmla="*/ 8 w 38"/>
                <a:gd name="T45" fmla="*/ 8 h 42"/>
                <a:gd name="T46" fmla="*/ 10 w 38"/>
                <a:gd name="T47" fmla="*/ 4 h 42"/>
                <a:gd name="T48" fmla="*/ 14 w 38"/>
                <a:gd name="T49" fmla="*/ 2 h 42"/>
                <a:gd name="T50" fmla="*/ 14 w 38"/>
                <a:gd name="T51" fmla="*/ 2 h 42"/>
                <a:gd name="T52" fmla="*/ 20 w 38"/>
                <a:gd name="T53" fmla="*/ 0 h 42"/>
                <a:gd name="T54" fmla="*/ 24 w 38"/>
                <a:gd name="T55" fmla="*/ 0 h 42"/>
                <a:gd name="T56" fmla="*/ 24 w 38"/>
                <a:gd name="T57" fmla="*/ 0 h 42"/>
                <a:gd name="T58" fmla="*/ 30 w 38"/>
                <a:gd name="T59" fmla="*/ 0 h 42"/>
                <a:gd name="T60" fmla="*/ 30 w 38"/>
                <a:gd name="T61" fmla="*/ 0 h 42"/>
                <a:gd name="T62" fmla="*/ 34 w 38"/>
                <a:gd name="T63" fmla="*/ 4 h 42"/>
                <a:gd name="T64" fmla="*/ 34 w 38"/>
                <a:gd name="T65" fmla="*/ 4 h 42"/>
                <a:gd name="T66" fmla="*/ 36 w 38"/>
                <a:gd name="T67" fmla="*/ 10 h 42"/>
                <a:gd name="T68" fmla="*/ 36 w 38"/>
                <a:gd name="T69" fmla="*/ 10 h 42"/>
                <a:gd name="T70" fmla="*/ 38 w 38"/>
                <a:gd name="T71" fmla="*/ 16 h 42"/>
                <a:gd name="T72" fmla="*/ 38 w 38"/>
                <a:gd name="T73" fmla="*/ 42 h 42"/>
                <a:gd name="T74" fmla="*/ 38 w 38"/>
                <a:gd name="T7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42">
                  <a:moveTo>
                    <a:pt x="38" y="42"/>
                  </a:moveTo>
                  <a:lnTo>
                    <a:pt x="28" y="42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14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4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8" y="18"/>
                  </a:lnTo>
                  <a:lnTo>
                    <a:pt x="8" y="42"/>
                  </a:lnTo>
                  <a:lnTo>
                    <a:pt x="0" y="42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0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8" y="16"/>
                  </a:lnTo>
                  <a:lnTo>
                    <a:pt x="38" y="42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89"/>
            <p:cNvSpPr>
              <a:spLocks/>
            </p:cNvSpPr>
            <p:nvPr/>
          </p:nvSpPr>
          <p:spPr bwMode="auto">
            <a:xfrm>
              <a:off x="6653213" y="3265488"/>
              <a:ext cx="165100" cy="231775"/>
            </a:xfrm>
            <a:custGeom>
              <a:avLst/>
              <a:gdLst>
                <a:gd name="T0" fmla="*/ 104 w 104"/>
                <a:gd name="T1" fmla="*/ 112 h 146"/>
                <a:gd name="T2" fmla="*/ 104 w 104"/>
                <a:gd name="T3" fmla="*/ 146 h 146"/>
                <a:gd name="T4" fmla="*/ 0 w 104"/>
                <a:gd name="T5" fmla="*/ 146 h 146"/>
                <a:gd name="T6" fmla="*/ 0 w 104"/>
                <a:gd name="T7" fmla="*/ 0 h 146"/>
                <a:gd name="T8" fmla="*/ 102 w 104"/>
                <a:gd name="T9" fmla="*/ 0 h 146"/>
                <a:gd name="T10" fmla="*/ 102 w 104"/>
                <a:gd name="T11" fmla="*/ 36 h 146"/>
                <a:gd name="T12" fmla="*/ 40 w 104"/>
                <a:gd name="T13" fmla="*/ 36 h 146"/>
                <a:gd name="T14" fmla="*/ 40 w 104"/>
                <a:gd name="T15" fmla="*/ 56 h 146"/>
                <a:gd name="T16" fmla="*/ 94 w 104"/>
                <a:gd name="T17" fmla="*/ 56 h 146"/>
                <a:gd name="T18" fmla="*/ 94 w 104"/>
                <a:gd name="T19" fmla="*/ 88 h 146"/>
                <a:gd name="T20" fmla="*/ 40 w 104"/>
                <a:gd name="T21" fmla="*/ 88 h 146"/>
                <a:gd name="T22" fmla="*/ 40 w 104"/>
                <a:gd name="T23" fmla="*/ 112 h 146"/>
                <a:gd name="T24" fmla="*/ 104 w 104"/>
                <a:gd name="T25" fmla="*/ 112 h 146"/>
                <a:gd name="T26" fmla="*/ 104 w 104"/>
                <a:gd name="T27" fmla="*/ 11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4" h="146">
                  <a:moveTo>
                    <a:pt x="104" y="112"/>
                  </a:moveTo>
                  <a:lnTo>
                    <a:pt x="104" y="146"/>
                  </a:lnTo>
                  <a:lnTo>
                    <a:pt x="0" y="146"/>
                  </a:lnTo>
                  <a:lnTo>
                    <a:pt x="0" y="0"/>
                  </a:lnTo>
                  <a:lnTo>
                    <a:pt x="102" y="0"/>
                  </a:lnTo>
                  <a:lnTo>
                    <a:pt x="102" y="36"/>
                  </a:lnTo>
                  <a:lnTo>
                    <a:pt x="40" y="36"/>
                  </a:lnTo>
                  <a:lnTo>
                    <a:pt x="40" y="56"/>
                  </a:lnTo>
                  <a:lnTo>
                    <a:pt x="94" y="56"/>
                  </a:lnTo>
                  <a:lnTo>
                    <a:pt x="94" y="88"/>
                  </a:lnTo>
                  <a:lnTo>
                    <a:pt x="40" y="88"/>
                  </a:lnTo>
                  <a:lnTo>
                    <a:pt x="40" y="112"/>
                  </a:lnTo>
                  <a:lnTo>
                    <a:pt x="104" y="112"/>
                  </a:lnTo>
                  <a:lnTo>
                    <a:pt x="104" y="1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90"/>
            <p:cNvSpPr>
              <a:spLocks noEditPoints="1"/>
            </p:cNvSpPr>
            <p:nvPr/>
          </p:nvSpPr>
          <p:spPr bwMode="auto">
            <a:xfrm>
              <a:off x="6611938" y="2738438"/>
              <a:ext cx="234950" cy="234950"/>
            </a:xfrm>
            <a:custGeom>
              <a:avLst/>
              <a:gdLst>
                <a:gd name="T0" fmla="*/ 74 w 148"/>
                <a:gd name="T1" fmla="*/ 136 h 148"/>
                <a:gd name="T2" fmla="*/ 50 w 148"/>
                <a:gd name="T3" fmla="*/ 132 h 148"/>
                <a:gd name="T4" fmla="*/ 30 w 148"/>
                <a:gd name="T5" fmla="*/ 118 h 148"/>
                <a:gd name="T6" fmla="*/ 16 w 148"/>
                <a:gd name="T7" fmla="*/ 98 h 148"/>
                <a:gd name="T8" fmla="*/ 10 w 148"/>
                <a:gd name="T9" fmla="*/ 74 h 148"/>
                <a:gd name="T10" fmla="*/ 12 w 148"/>
                <a:gd name="T11" fmla="*/ 62 h 148"/>
                <a:gd name="T12" fmla="*/ 22 w 148"/>
                <a:gd name="T13" fmla="*/ 38 h 148"/>
                <a:gd name="T14" fmla="*/ 38 w 148"/>
                <a:gd name="T15" fmla="*/ 22 h 148"/>
                <a:gd name="T16" fmla="*/ 62 w 148"/>
                <a:gd name="T17" fmla="*/ 12 h 148"/>
                <a:gd name="T18" fmla="*/ 74 w 148"/>
                <a:gd name="T19" fmla="*/ 10 h 148"/>
                <a:gd name="T20" fmla="*/ 98 w 148"/>
                <a:gd name="T21" fmla="*/ 16 h 148"/>
                <a:gd name="T22" fmla="*/ 118 w 148"/>
                <a:gd name="T23" fmla="*/ 30 h 148"/>
                <a:gd name="T24" fmla="*/ 132 w 148"/>
                <a:gd name="T25" fmla="*/ 50 h 148"/>
                <a:gd name="T26" fmla="*/ 136 w 148"/>
                <a:gd name="T27" fmla="*/ 74 h 148"/>
                <a:gd name="T28" fmla="*/ 136 w 148"/>
                <a:gd name="T29" fmla="*/ 86 h 148"/>
                <a:gd name="T30" fmla="*/ 126 w 148"/>
                <a:gd name="T31" fmla="*/ 108 h 148"/>
                <a:gd name="T32" fmla="*/ 110 w 148"/>
                <a:gd name="T33" fmla="*/ 126 h 148"/>
                <a:gd name="T34" fmla="*/ 86 w 148"/>
                <a:gd name="T35" fmla="*/ 136 h 148"/>
                <a:gd name="T36" fmla="*/ 74 w 148"/>
                <a:gd name="T37" fmla="*/ 136 h 148"/>
                <a:gd name="T38" fmla="*/ 74 w 148"/>
                <a:gd name="T39" fmla="*/ 0 h 148"/>
                <a:gd name="T40" fmla="*/ 46 w 148"/>
                <a:gd name="T41" fmla="*/ 6 h 148"/>
                <a:gd name="T42" fmla="*/ 22 w 148"/>
                <a:gd name="T43" fmla="*/ 22 h 148"/>
                <a:gd name="T44" fmla="*/ 6 w 148"/>
                <a:gd name="T45" fmla="*/ 44 h 148"/>
                <a:gd name="T46" fmla="*/ 0 w 148"/>
                <a:gd name="T47" fmla="*/ 74 h 148"/>
                <a:gd name="T48" fmla="*/ 2 w 148"/>
                <a:gd name="T49" fmla="*/ 88 h 148"/>
                <a:gd name="T50" fmla="*/ 12 w 148"/>
                <a:gd name="T51" fmla="*/ 114 h 148"/>
                <a:gd name="T52" fmla="*/ 32 w 148"/>
                <a:gd name="T53" fmla="*/ 134 h 148"/>
                <a:gd name="T54" fmla="*/ 58 w 148"/>
                <a:gd name="T55" fmla="*/ 146 h 148"/>
                <a:gd name="T56" fmla="*/ 74 w 148"/>
                <a:gd name="T57" fmla="*/ 148 h 148"/>
                <a:gd name="T58" fmla="*/ 102 w 148"/>
                <a:gd name="T59" fmla="*/ 142 h 148"/>
                <a:gd name="T60" fmla="*/ 126 w 148"/>
                <a:gd name="T61" fmla="*/ 126 h 148"/>
                <a:gd name="T62" fmla="*/ 142 w 148"/>
                <a:gd name="T63" fmla="*/ 102 h 148"/>
                <a:gd name="T64" fmla="*/ 148 w 148"/>
                <a:gd name="T65" fmla="*/ 74 h 148"/>
                <a:gd name="T66" fmla="*/ 146 w 148"/>
                <a:gd name="T67" fmla="*/ 58 h 148"/>
                <a:gd name="T68" fmla="*/ 136 w 148"/>
                <a:gd name="T69" fmla="*/ 32 h 148"/>
                <a:gd name="T70" fmla="*/ 116 w 148"/>
                <a:gd name="T71" fmla="*/ 12 h 148"/>
                <a:gd name="T72" fmla="*/ 88 w 148"/>
                <a:gd name="T73" fmla="*/ 2 h 148"/>
                <a:gd name="T74" fmla="*/ 74 w 148"/>
                <a:gd name="T75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8" h="148">
                  <a:moveTo>
                    <a:pt x="74" y="136"/>
                  </a:moveTo>
                  <a:lnTo>
                    <a:pt x="74" y="136"/>
                  </a:lnTo>
                  <a:lnTo>
                    <a:pt x="62" y="136"/>
                  </a:lnTo>
                  <a:lnTo>
                    <a:pt x="50" y="132"/>
                  </a:lnTo>
                  <a:lnTo>
                    <a:pt x="38" y="126"/>
                  </a:lnTo>
                  <a:lnTo>
                    <a:pt x="30" y="118"/>
                  </a:lnTo>
                  <a:lnTo>
                    <a:pt x="22" y="108"/>
                  </a:lnTo>
                  <a:lnTo>
                    <a:pt x="16" y="98"/>
                  </a:lnTo>
                  <a:lnTo>
                    <a:pt x="12" y="86"/>
                  </a:lnTo>
                  <a:lnTo>
                    <a:pt x="10" y="74"/>
                  </a:lnTo>
                  <a:lnTo>
                    <a:pt x="10" y="74"/>
                  </a:lnTo>
                  <a:lnTo>
                    <a:pt x="12" y="62"/>
                  </a:lnTo>
                  <a:lnTo>
                    <a:pt x="16" y="50"/>
                  </a:lnTo>
                  <a:lnTo>
                    <a:pt x="22" y="38"/>
                  </a:lnTo>
                  <a:lnTo>
                    <a:pt x="30" y="30"/>
                  </a:lnTo>
                  <a:lnTo>
                    <a:pt x="38" y="22"/>
                  </a:lnTo>
                  <a:lnTo>
                    <a:pt x="50" y="16"/>
                  </a:lnTo>
                  <a:lnTo>
                    <a:pt x="62" y="12"/>
                  </a:lnTo>
                  <a:lnTo>
                    <a:pt x="74" y="10"/>
                  </a:lnTo>
                  <a:lnTo>
                    <a:pt x="74" y="10"/>
                  </a:lnTo>
                  <a:lnTo>
                    <a:pt x="86" y="12"/>
                  </a:lnTo>
                  <a:lnTo>
                    <a:pt x="98" y="16"/>
                  </a:lnTo>
                  <a:lnTo>
                    <a:pt x="110" y="22"/>
                  </a:lnTo>
                  <a:lnTo>
                    <a:pt x="118" y="30"/>
                  </a:lnTo>
                  <a:lnTo>
                    <a:pt x="126" y="38"/>
                  </a:lnTo>
                  <a:lnTo>
                    <a:pt x="132" y="50"/>
                  </a:lnTo>
                  <a:lnTo>
                    <a:pt x="136" y="62"/>
                  </a:lnTo>
                  <a:lnTo>
                    <a:pt x="136" y="74"/>
                  </a:lnTo>
                  <a:lnTo>
                    <a:pt x="136" y="74"/>
                  </a:lnTo>
                  <a:lnTo>
                    <a:pt x="136" y="86"/>
                  </a:lnTo>
                  <a:lnTo>
                    <a:pt x="132" y="98"/>
                  </a:lnTo>
                  <a:lnTo>
                    <a:pt x="126" y="108"/>
                  </a:lnTo>
                  <a:lnTo>
                    <a:pt x="118" y="118"/>
                  </a:lnTo>
                  <a:lnTo>
                    <a:pt x="110" y="126"/>
                  </a:lnTo>
                  <a:lnTo>
                    <a:pt x="98" y="132"/>
                  </a:lnTo>
                  <a:lnTo>
                    <a:pt x="86" y="136"/>
                  </a:lnTo>
                  <a:lnTo>
                    <a:pt x="74" y="136"/>
                  </a:lnTo>
                  <a:lnTo>
                    <a:pt x="74" y="136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8" y="2"/>
                  </a:lnTo>
                  <a:lnTo>
                    <a:pt x="46" y="6"/>
                  </a:lnTo>
                  <a:lnTo>
                    <a:pt x="32" y="12"/>
                  </a:lnTo>
                  <a:lnTo>
                    <a:pt x="22" y="22"/>
                  </a:lnTo>
                  <a:lnTo>
                    <a:pt x="12" y="32"/>
                  </a:lnTo>
                  <a:lnTo>
                    <a:pt x="6" y="44"/>
                  </a:lnTo>
                  <a:lnTo>
                    <a:pt x="2" y="58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2" y="88"/>
                  </a:lnTo>
                  <a:lnTo>
                    <a:pt x="6" y="102"/>
                  </a:lnTo>
                  <a:lnTo>
                    <a:pt x="12" y="114"/>
                  </a:lnTo>
                  <a:lnTo>
                    <a:pt x="22" y="126"/>
                  </a:lnTo>
                  <a:lnTo>
                    <a:pt x="32" y="134"/>
                  </a:lnTo>
                  <a:lnTo>
                    <a:pt x="46" y="142"/>
                  </a:lnTo>
                  <a:lnTo>
                    <a:pt x="58" y="146"/>
                  </a:lnTo>
                  <a:lnTo>
                    <a:pt x="74" y="148"/>
                  </a:lnTo>
                  <a:lnTo>
                    <a:pt x="74" y="148"/>
                  </a:lnTo>
                  <a:lnTo>
                    <a:pt x="88" y="146"/>
                  </a:lnTo>
                  <a:lnTo>
                    <a:pt x="102" y="142"/>
                  </a:lnTo>
                  <a:lnTo>
                    <a:pt x="116" y="134"/>
                  </a:lnTo>
                  <a:lnTo>
                    <a:pt x="126" y="126"/>
                  </a:lnTo>
                  <a:lnTo>
                    <a:pt x="136" y="114"/>
                  </a:lnTo>
                  <a:lnTo>
                    <a:pt x="142" y="102"/>
                  </a:lnTo>
                  <a:lnTo>
                    <a:pt x="146" y="88"/>
                  </a:lnTo>
                  <a:lnTo>
                    <a:pt x="148" y="74"/>
                  </a:lnTo>
                  <a:lnTo>
                    <a:pt x="148" y="74"/>
                  </a:lnTo>
                  <a:lnTo>
                    <a:pt x="146" y="58"/>
                  </a:lnTo>
                  <a:lnTo>
                    <a:pt x="142" y="44"/>
                  </a:lnTo>
                  <a:lnTo>
                    <a:pt x="136" y="32"/>
                  </a:lnTo>
                  <a:lnTo>
                    <a:pt x="126" y="22"/>
                  </a:lnTo>
                  <a:lnTo>
                    <a:pt x="116" y="12"/>
                  </a:lnTo>
                  <a:lnTo>
                    <a:pt x="102" y="6"/>
                  </a:lnTo>
                  <a:lnTo>
                    <a:pt x="88" y="2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91"/>
            <p:cNvSpPr>
              <a:spLocks/>
            </p:cNvSpPr>
            <p:nvPr/>
          </p:nvSpPr>
          <p:spPr bwMode="auto">
            <a:xfrm>
              <a:off x="6723063" y="2760663"/>
              <a:ext cx="12700" cy="22225"/>
            </a:xfrm>
            <a:custGeom>
              <a:avLst/>
              <a:gdLst>
                <a:gd name="T0" fmla="*/ 4 w 8"/>
                <a:gd name="T1" fmla="*/ 14 h 14"/>
                <a:gd name="T2" fmla="*/ 4 w 8"/>
                <a:gd name="T3" fmla="*/ 14 h 14"/>
                <a:gd name="T4" fmla="*/ 6 w 8"/>
                <a:gd name="T5" fmla="*/ 14 h 14"/>
                <a:gd name="T6" fmla="*/ 8 w 8"/>
                <a:gd name="T7" fmla="*/ 12 h 14"/>
                <a:gd name="T8" fmla="*/ 8 w 8"/>
                <a:gd name="T9" fmla="*/ 4 h 14"/>
                <a:gd name="T10" fmla="*/ 8 w 8"/>
                <a:gd name="T11" fmla="*/ 4 h 14"/>
                <a:gd name="T12" fmla="*/ 6 w 8"/>
                <a:gd name="T13" fmla="*/ 2 h 14"/>
                <a:gd name="T14" fmla="*/ 4 w 8"/>
                <a:gd name="T15" fmla="*/ 0 h 14"/>
                <a:gd name="T16" fmla="*/ 4 w 8"/>
                <a:gd name="T17" fmla="*/ 0 h 14"/>
                <a:gd name="T18" fmla="*/ 2 w 8"/>
                <a:gd name="T19" fmla="*/ 2 h 14"/>
                <a:gd name="T20" fmla="*/ 0 w 8"/>
                <a:gd name="T21" fmla="*/ 4 h 14"/>
                <a:gd name="T22" fmla="*/ 0 w 8"/>
                <a:gd name="T23" fmla="*/ 12 h 14"/>
                <a:gd name="T24" fmla="*/ 0 w 8"/>
                <a:gd name="T25" fmla="*/ 12 h 14"/>
                <a:gd name="T26" fmla="*/ 2 w 8"/>
                <a:gd name="T27" fmla="*/ 14 h 14"/>
                <a:gd name="T28" fmla="*/ 4 w 8"/>
                <a:gd name="T29" fmla="*/ 14 h 14"/>
                <a:gd name="T30" fmla="*/ 4 w 8"/>
                <a:gd name="T3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" h="14">
                  <a:moveTo>
                    <a:pt x="4" y="14"/>
                  </a:moveTo>
                  <a:lnTo>
                    <a:pt x="4" y="14"/>
                  </a:lnTo>
                  <a:lnTo>
                    <a:pt x="6" y="14"/>
                  </a:lnTo>
                  <a:lnTo>
                    <a:pt x="8" y="12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4" y="14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92"/>
            <p:cNvSpPr>
              <a:spLocks/>
            </p:cNvSpPr>
            <p:nvPr/>
          </p:nvSpPr>
          <p:spPr bwMode="auto">
            <a:xfrm>
              <a:off x="6723063" y="2925763"/>
              <a:ext cx="12700" cy="22225"/>
            </a:xfrm>
            <a:custGeom>
              <a:avLst/>
              <a:gdLst>
                <a:gd name="T0" fmla="*/ 4 w 8"/>
                <a:gd name="T1" fmla="*/ 0 h 14"/>
                <a:gd name="T2" fmla="*/ 4 w 8"/>
                <a:gd name="T3" fmla="*/ 0 h 14"/>
                <a:gd name="T4" fmla="*/ 2 w 8"/>
                <a:gd name="T5" fmla="*/ 0 h 14"/>
                <a:gd name="T6" fmla="*/ 0 w 8"/>
                <a:gd name="T7" fmla="*/ 4 h 14"/>
                <a:gd name="T8" fmla="*/ 0 w 8"/>
                <a:gd name="T9" fmla="*/ 10 h 14"/>
                <a:gd name="T10" fmla="*/ 0 w 8"/>
                <a:gd name="T11" fmla="*/ 10 h 14"/>
                <a:gd name="T12" fmla="*/ 2 w 8"/>
                <a:gd name="T13" fmla="*/ 14 h 14"/>
                <a:gd name="T14" fmla="*/ 4 w 8"/>
                <a:gd name="T15" fmla="*/ 14 h 14"/>
                <a:gd name="T16" fmla="*/ 4 w 8"/>
                <a:gd name="T17" fmla="*/ 14 h 14"/>
                <a:gd name="T18" fmla="*/ 6 w 8"/>
                <a:gd name="T19" fmla="*/ 14 h 14"/>
                <a:gd name="T20" fmla="*/ 8 w 8"/>
                <a:gd name="T21" fmla="*/ 10 h 14"/>
                <a:gd name="T22" fmla="*/ 8 w 8"/>
                <a:gd name="T23" fmla="*/ 4 h 14"/>
                <a:gd name="T24" fmla="*/ 8 w 8"/>
                <a:gd name="T25" fmla="*/ 4 h 14"/>
                <a:gd name="T26" fmla="*/ 6 w 8"/>
                <a:gd name="T27" fmla="*/ 0 h 14"/>
                <a:gd name="T28" fmla="*/ 4 w 8"/>
                <a:gd name="T29" fmla="*/ 0 h 14"/>
                <a:gd name="T30" fmla="*/ 4 w 8"/>
                <a:gd name="T3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" h="14">
                  <a:moveTo>
                    <a:pt x="4" y="0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0" y="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4"/>
                  </a:lnTo>
                  <a:lnTo>
                    <a:pt x="8" y="10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93"/>
            <p:cNvSpPr>
              <a:spLocks/>
            </p:cNvSpPr>
            <p:nvPr/>
          </p:nvSpPr>
          <p:spPr bwMode="auto">
            <a:xfrm>
              <a:off x="6634163" y="2849563"/>
              <a:ext cx="25400" cy="9525"/>
            </a:xfrm>
            <a:custGeom>
              <a:avLst/>
              <a:gdLst>
                <a:gd name="T0" fmla="*/ 12 w 16"/>
                <a:gd name="T1" fmla="*/ 0 h 6"/>
                <a:gd name="T2" fmla="*/ 4 w 16"/>
                <a:gd name="T3" fmla="*/ 0 h 6"/>
                <a:gd name="T4" fmla="*/ 4 w 16"/>
                <a:gd name="T5" fmla="*/ 0 h 6"/>
                <a:gd name="T6" fmla="*/ 2 w 16"/>
                <a:gd name="T7" fmla="*/ 0 h 6"/>
                <a:gd name="T8" fmla="*/ 0 w 16"/>
                <a:gd name="T9" fmla="*/ 4 h 6"/>
                <a:gd name="T10" fmla="*/ 0 w 16"/>
                <a:gd name="T11" fmla="*/ 4 h 6"/>
                <a:gd name="T12" fmla="*/ 2 w 16"/>
                <a:gd name="T13" fmla="*/ 6 h 6"/>
                <a:gd name="T14" fmla="*/ 4 w 16"/>
                <a:gd name="T15" fmla="*/ 6 h 6"/>
                <a:gd name="T16" fmla="*/ 12 w 16"/>
                <a:gd name="T17" fmla="*/ 6 h 6"/>
                <a:gd name="T18" fmla="*/ 12 w 16"/>
                <a:gd name="T19" fmla="*/ 6 h 6"/>
                <a:gd name="T20" fmla="*/ 14 w 16"/>
                <a:gd name="T21" fmla="*/ 6 h 6"/>
                <a:gd name="T22" fmla="*/ 16 w 16"/>
                <a:gd name="T23" fmla="*/ 4 h 6"/>
                <a:gd name="T24" fmla="*/ 16 w 16"/>
                <a:gd name="T25" fmla="*/ 4 h 6"/>
                <a:gd name="T26" fmla="*/ 14 w 16"/>
                <a:gd name="T27" fmla="*/ 0 h 6"/>
                <a:gd name="T28" fmla="*/ 12 w 16"/>
                <a:gd name="T29" fmla="*/ 0 h 6"/>
                <a:gd name="T30" fmla="*/ 12 w 16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6">
                  <a:moveTo>
                    <a:pt x="12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4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94"/>
            <p:cNvSpPr>
              <a:spLocks/>
            </p:cNvSpPr>
            <p:nvPr/>
          </p:nvSpPr>
          <p:spPr bwMode="auto">
            <a:xfrm>
              <a:off x="6799263" y="2849563"/>
              <a:ext cx="22225" cy="9525"/>
            </a:xfrm>
            <a:custGeom>
              <a:avLst/>
              <a:gdLst>
                <a:gd name="T0" fmla="*/ 12 w 14"/>
                <a:gd name="T1" fmla="*/ 0 h 6"/>
                <a:gd name="T2" fmla="*/ 4 w 14"/>
                <a:gd name="T3" fmla="*/ 0 h 6"/>
                <a:gd name="T4" fmla="*/ 4 w 14"/>
                <a:gd name="T5" fmla="*/ 0 h 6"/>
                <a:gd name="T6" fmla="*/ 2 w 14"/>
                <a:gd name="T7" fmla="*/ 0 h 6"/>
                <a:gd name="T8" fmla="*/ 0 w 14"/>
                <a:gd name="T9" fmla="*/ 4 h 6"/>
                <a:gd name="T10" fmla="*/ 0 w 14"/>
                <a:gd name="T11" fmla="*/ 4 h 6"/>
                <a:gd name="T12" fmla="*/ 2 w 14"/>
                <a:gd name="T13" fmla="*/ 6 h 6"/>
                <a:gd name="T14" fmla="*/ 4 w 14"/>
                <a:gd name="T15" fmla="*/ 6 h 6"/>
                <a:gd name="T16" fmla="*/ 12 w 14"/>
                <a:gd name="T17" fmla="*/ 6 h 6"/>
                <a:gd name="T18" fmla="*/ 12 w 14"/>
                <a:gd name="T19" fmla="*/ 6 h 6"/>
                <a:gd name="T20" fmla="*/ 14 w 14"/>
                <a:gd name="T21" fmla="*/ 6 h 6"/>
                <a:gd name="T22" fmla="*/ 14 w 14"/>
                <a:gd name="T23" fmla="*/ 4 h 6"/>
                <a:gd name="T24" fmla="*/ 14 w 14"/>
                <a:gd name="T25" fmla="*/ 4 h 6"/>
                <a:gd name="T26" fmla="*/ 14 w 14"/>
                <a:gd name="T27" fmla="*/ 0 h 6"/>
                <a:gd name="T28" fmla="*/ 12 w 14"/>
                <a:gd name="T29" fmla="*/ 0 h 6"/>
                <a:gd name="T30" fmla="*/ 12 w 14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6">
                  <a:moveTo>
                    <a:pt x="12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4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95"/>
            <p:cNvSpPr>
              <a:spLocks/>
            </p:cNvSpPr>
            <p:nvPr/>
          </p:nvSpPr>
          <p:spPr bwMode="auto">
            <a:xfrm>
              <a:off x="6665913" y="2798763"/>
              <a:ext cx="76200" cy="107950"/>
            </a:xfrm>
            <a:custGeom>
              <a:avLst/>
              <a:gdLst>
                <a:gd name="T0" fmla="*/ 44 w 48"/>
                <a:gd name="T1" fmla="*/ 28 h 68"/>
                <a:gd name="T2" fmla="*/ 44 w 48"/>
                <a:gd name="T3" fmla="*/ 4 h 68"/>
                <a:gd name="T4" fmla="*/ 44 w 48"/>
                <a:gd name="T5" fmla="*/ 4 h 68"/>
                <a:gd name="T6" fmla="*/ 42 w 48"/>
                <a:gd name="T7" fmla="*/ 2 h 68"/>
                <a:gd name="T8" fmla="*/ 40 w 48"/>
                <a:gd name="T9" fmla="*/ 0 h 68"/>
                <a:gd name="T10" fmla="*/ 40 w 48"/>
                <a:gd name="T11" fmla="*/ 0 h 68"/>
                <a:gd name="T12" fmla="*/ 38 w 48"/>
                <a:gd name="T13" fmla="*/ 2 h 68"/>
                <a:gd name="T14" fmla="*/ 36 w 48"/>
                <a:gd name="T15" fmla="*/ 4 h 68"/>
                <a:gd name="T16" fmla="*/ 36 w 48"/>
                <a:gd name="T17" fmla="*/ 28 h 68"/>
                <a:gd name="T18" fmla="*/ 36 w 48"/>
                <a:gd name="T19" fmla="*/ 28 h 68"/>
                <a:gd name="T20" fmla="*/ 34 w 48"/>
                <a:gd name="T21" fmla="*/ 30 h 68"/>
                <a:gd name="T22" fmla="*/ 32 w 48"/>
                <a:gd name="T23" fmla="*/ 32 h 68"/>
                <a:gd name="T24" fmla="*/ 32 w 48"/>
                <a:gd name="T25" fmla="*/ 36 h 68"/>
                <a:gd name="T26" fmla="*/ 32 w 48"/>
                <a:gd name="T27" fmla="*/ 38 h 68"/>
                <a:gd name="T28" fmla="*/ 2 w 48"/>
                <a:gd name="T29" fmla="*/ 62 h 68"/>
                <a:gd name="T30" fmla="*/ 2 w 48"/>
                <a:gd name="T31" fmla="*/ 62 h 68"/>
                <a:gd name="T32" fmla="*/ 0 w 48"/>
                <a:gd name="T33" fmla="*/ 64 h 68"/>
                <a:gd name="T34" fmla="*/ 2 w 48"/>
                <a:gd name="T35" fmla="*/ 68 h 68"/>
                <a:gd name="T36" fmla="*/ 2 w 48"/>
                <a:gd name="T37" fmla="*/ 68 h 68"/>
                <a:gd name="T38" fmla="*/ 4 w 48"/>
                <a:gd name="T39" fmla="*/ 68 h 68"/>
                <a:gd name="T40" fmla="*/ 6 w 48"/>
                <a:gd name="T41" fmla="*/ 68 h 68"/>
                <a:gd name="T42" fmla="*/ 38 w 48"/>
                <a:gd name="T43" fmla="*/ 44 h 68"/>
                <a:gd name="T44" fmla="*/ 38 w 48"/>
                <a:gd name="T45" fmla="*/ 44 h 68"/>
                <a:gd name="T46" fmla="*/ 42 w 48"/>
                <a:gd name="T47" fmla="*/ 44 h 68"/>
                <a:gd name="T48" fmla="*/ 44 w 48"/>
                <a:gd name="T49" fmla="*/ 42 h 68"/>
                <a:gd name="T50" fmla="*/ 48 w 48"/>
                <a:gd name="T51" fmla="*/ 38 h 68"/>
                <a:gd name="T52" fmla="*/ 48 w 48"/>
                <a:gd name="T53" fmla="*/ 32 h 68"/>
                <a:gd name="T54" fmla="*/ 46 w 48"/>
                <a:gd name="T55" fmla="*/ 30 h 68"/>
                <a:gd name="T56" fmla="*/ 44 w 48"/>
                <a:gd name="T57" fmla="*/ 28 h 68"/>
                <a:gd name="T58" fmla="*/ 44 w 48"/>
                <a:gd name="T59" fmla="*/ 2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8" h="68">
                  <a:moveTo>
                    <a:pt x="44" y="28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2" y="2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38" y="2"/>
                  </a:lnTo>
                  <a:lnTo>
                    <a:pt x="36" y="4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4" y="30"/>
                  </a:lnTo>
                  <a:lnTo>
                    <a:pt x="32" y="32"/>
                  </a:lnTo>
                  <a:lnTo>
                    <a:pt x="32" y="36"/>
                  </a:lnTo>
                  <a:lnTo>
                    <a:pt x="32" y="38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0" y="64"/>
                  </a:lnTo>
                  <a:lnTo>
                    <a:pt x="2" y="68"/>
                  </a:lnTo>
                  <a:lnTo>
                    <a:pt x="2" y="68"/>
                  </a:lnTo>
                  <a:lnTo>
                    <a:pt x="4" y="68"/>
                  </a:lnTo>
                  <a:lnTo>
                    <a:pt x="6" y="68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42" y="44"/>
                  </a:lnTo>
                  <a:lnTo>
                    <a:pt x="44" y="42"/>
                  </a:lnTo>
                  <a:lnTo>
                    <a:pt x="48" y="38"/>
                  </a:lnTo>
                  <a:lnTo>
                    <a:pt x="48" y="32"/>
                  </a:lnTo>
                  <a:lnTo>
                    <a:pt x="46" y="30"/>
                  </a:lnTo>
                  <a:lnTo>
                    <a:pt x="44" y="28"/>
                  </a:lnTo>
                  <a:lnTo>
                    <a:pt x="44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96"/>
            <p:cNvSpPr>
              <a:spLocks noEditPoints="1"/>
            </p:cNvSpPr>
            <p:nvPr/>
          </p:nvSpPr>
          <p:spPr bwMode="auto">
            <a:xfrm>
              <a:off x="7485063" y="3103563"/>
              <a:ext cx="85725" cy="92075"/>
            </a:xfrm>
            <a:custGeom>
              <a:avLst/>
              <a:gdLst>
                <a:gd name="T0" fmla="*/ 26 w 54"/>
                <a:gd name="T1" fmla="*/ 58 h 58"/>
                <a:gd name="T2" fmla="*/ 16 w 54"/>
                <a:gd name="T3" fmla="*/ 56 h 58"/>
                <a:gd name="T4" fmla="*/ 8 w 54"/>
                <a:gd name="T5" fmla="*/ 50 h 58"/>
                <a:gd name="T6" fmla="*/ 2 w 54"/>
                <a:gd name="T7" fmla="*/ 40 h 58"/>
                <a:gd name="T8" fmla="*/ 0 w 54"/>
                <a:gd name="T9" fmla="*/ 30 h 58"/>
                <a:gd name="T10" fmla="*/ 2 w 54"/>
                <a:gd name="T11" fmla="*/ 18 h 58"/>
                <a:gd name="T12" fmla="*/ 8 w 54"/>
                <a:gd name="T13" fmla="*/ 10 h 58"/>
                <a:gd name="T14" fmla="*/ 16 w 54"/>
                <a:gd name="T15" fmla="*/ 4 h 58"/>
                <a:gd name="T16" fmla="*/ 22 w 54"/>
                <a:gd name="T17" fmla="*/ 2 h 58"/>
                <a:gd name="T18" fmla="*/ 26 w 54"/>
                <a:gd name="T19" fmla="*/ 0 h 58"/>
                <a:gd name="T20" fmla="*/ 38 w 54"/>
                <a:gd name="T21" fmla="*/ 4 h 58"/>
                <a:gd name="T22" fmla="*/ 46 w 54"/>
                <a:gd name="T23" fmla="*/ 10 h 58"/>
                <a:gd name="T24" fmla="*/ 52 w 54"/>
                <a:gd name="T25" fmla="*/ 20 h 58"/>
                <a:gd name="T26" fmla="*/ 54 w 54"/>
                <a:gd name="T27" fmla="*/ 30 h 58"/>
                <a:gd name="T28" fmla="*/ 52 w 54"/>
                <a:gd name="T29" fmla="*/ 40 h 58"/>
                <a:gd name="T30" fmla="*/ 46 w 54"/>
                <a:gd name="T31" fmla="*/ 50 h 58"/>
                <a:gd name="T32" fmla="*/ 38 w 54"/>
                <a:gd name="T33" fmla="*/ 56 h 58"/>
                <a:gd name="T34" fmla="*/ 32 w 54"/>
                <a:gd name="T35" fmla="*/ 58 h 58"/>
                <a:gd name="T36" fmla="*/ 26 w 54"/>
                <a:gd name="T37" fmla="*/ 58 h 58"/>
                <a:gd name="T38" fmla="*/ 8 w 54"/>
                <a:gd name="T39" fmla="*/ 30 h 58"/>
                <a:gd name="T40" fmla="*/ 10 w 54"/>
                <a:gd name="T41" fmla="*/ 38 h 58"/>
                <a:gd name="T42" fmla="*/ 14 w 54"/>
                <a:gd name="T43" fmla="*/ 44 h 58"/>
                <a:gd name="T44" fmla="*/ 20 w 54"/>
                <a:gd name="T45" fmla="*/ 48 h 58"/>
                <a:gd name="T46" fmla="*/ 26 w 54"/>
                <a:gd name="T47" fmla="*/ 50 h 58"/>
                <a:gd name="T48" fmla="*/ 34 w 54"/>
                <a:gd name="T49" fmla="*/ 48 h 58"/>
                <a:gd name="T50" fmla="*/ 40 w 54"/>
                <a:gd name="T51" fmla="*/ 44 h 58"/>
                <a:gd name="T52" fmla="*/ 44 w 54"/>
                <a:gd name="T53" fmla="*/ 38 h 58"/>
                <a:gd name="T54" fmla="*/ 44 w 54"/>
                <a:gd name="T55" fmla="*/ 30 h 58"/>
                <a:gd name="T56" fmla="*/ 44 w 54"/>
                <a:gd name="T57" fmla="*/ 22 h 58"/>
                <a:gd name="T58" fmla="*/ 40 w 54"/>
                <a:gd name="T59" fmla="*/ 16 h 58"/>
                <a:gd name="T60" fmla="*/ 34 w 54"/>
                <a:gd name="T61" fmla="*/ 10 h 58"/>
                <a:gd name="T62" fmla="*/ 26 w 54"/>
                <a:gd name="T63" fmla="*/ 10 h 58"/>
                <a:gd name="T64" fmla="*/ 20 w 54"/>
                <a:gd name="T65" fmla="*/ 10 h 58"/>
                <a:gd name="T66" fmla="*/ 14 w 54"/>
                <a:gd name="T67" fmla="*/ 16 h 58"/>
                <a:gd name="T68" fmla="*/ 10 w 54"/>
                <a:gd name="T69" fmla="*/ 22 h 58"/>
                <a:gd name="T70" fmla="*/ 8 w 54"/>
                <a:gd name="T71" fmla="*/ 3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" h="58">
                  <a:moveTo>
                    <a:pt x="26" y="58"/>
                  </a:moveTo>
                  <a:lnTo>
                    <a:pt x="26" y="58"/>
                  </a:lnTo>
                  <a:lnTo>
                    <a:pt x="20" y="58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22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52" y="20"/>
                  </a:lnTo>
                  <a:lnTo>
                    <a:pt x="52" y="20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2" y="40"/>
                  </a:lnTo>
                  <a:lnTo>
                    <a:pt x="52" y="4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2" y="58"/>
                  </a:lnTo>
                  <a:lnTo>
                    <a:pt x="26" y="58"/>
                  </a:lnTo>
                  <a:lnTo>
                    <a:pt x="26" y="58"/>
                  </a:lnTo>
                  <a:close/>
                  <a:moveTo>
                    <a:pt x="8" y="30"/>
                  </a:moveTo>
                  <a:lnTo>
                    <a:pt x="8" y="30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26" y="50"/>
                  </a:lnTo>
                  <a:lnTo>
                    <a:pt x="26" y="50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97"/>
            <p:cNvSpPr>
              <a:spLocks noEditPoints="1"/>
            </p:cNvSpPr>
            <p:nvPr/>
          </p:nvSpPr>
          <p:spPr bwMode="auto">
            <a:xfrm>
              <a:off x="7583488" y="3128963"/>
              <a:ext cx="66675" cy="95250"/>
            </a:xfrm>
            <a:custGeom>
              <a:avLst/>
              <a:gdLst>
                <a:gd name="T0" fmla="*/ 24 w 42"/>
                <a:gd name="T1" fmla="*/ 42 h 60"/>
                <a:gd name="T2" fmla="*/ 16 w 42"/>
                <a:gd name="T3" fmla="*/ 40 h 60"/>
                <a:gd name="T4" fmla="*/ 8 w 42"/>
                <a:gd name="T5" fmla="*/ 34 h 60"/>
                <a:gd name="T6" fmla="*/ 0 w 42"/>
                <a:gd name="T7" fmla="*/ 60 h 60"/>
                <a:gd name="T8" fmla="*/ 8 w 42"/>
                <a:gd name="T9" fmla="*/ 0 h 60"/>
                <a:gd name="T10" fmla="*/ 8 w 42"/>
                <a:gd name="T11" fmla="*/ 8 h 60"/>
                <a:gd name="T12" fmla="*/ 14 w 42"/>
                <a:gd name="T13" fmla="*/ 2 h 60"/>
                <a:gd name="T14" fmla="*/ 22 w 42"/>
                <a:gd name="T15" fmla="*/ 0 h 60"/>
                <a:gd name="T16" fmla="*/ 30 w 42"/>
                <a:gd name="T17" fmla="*/ 2 h 60"/>
                <a:gd name="T18" fmla="*/ 36 w 42"/>
                <a:gd name="T19" fmla="*/ 6 h 60"/>
                <a:gd name="T20" fmla="*/ 42 w 42"/>
                <a:gd name="T21" fmla="*/ 12 h 60"/>
                <a:gd name="T22" fmla="*/ 42 w 42"/>
                <a:gd name="T23" fmla="*/ 22 h 60"/>
                <a:gd name="T24" fmla="*/ 42 w 42"/>
                <a:gd name="T25" fmla="*/ 30 h 60"/>
                <a:gd name="T26" fmla="*/ 38 w 42"/>
                <a:gd name="T27" fmla="*/ 36 h 60"/>
                <a:gd name="T28" fmla="*/ 32 w 42"/>
                <a:gd name="T29" fmla="*/ 42 h 60"/>
                <a:gd name="T30" fmla="*/ 24 w 42"/>
                <a:gd name="T31" fmla="*/ 42 h 60"/>
                <a:gd name="T32" fmla="*/ 22 w 42"/>
                <a:gd name="T33" fmla="*/ 36 h 60"/>
                <a:gd name="T34" fmla="*/ 26 w 42"/>
                <a:gd name="T35" fmla="*/ 34 h 60"/>
                <a:gd name="T36" fmla="*/ 30 w 42"/>
                <a:gd name="T37" fmla="*/ 30 h 60"/>
                <a:gd name="T38" fmla="*/ 32 w 42"/>
                <a:gd name="T39" fmla="*/ 26 h 60"/>
                <a:gd name="T40" fmla="*/ 34 w 42"/>
                <a:gd name="T41" fmla="*/ 22 h 60"/>
                <a:gd name="T42" fmla="*/ 32 w 42"/>
                <a:gd name="T43" fmla="*/ 16 h 60"/>
                <a:gd name="T44" fmla="*/ 30 w 42"/>
                <a:gd name="T45" fmla="*/ 12 h 60"/>
                <a:gd name="T46" fmla="*/ 26 w 42"/>
                <a:gd name="T47" fmla="*/ 8 h 60"/>
                <a:gd name="T48" fmla="*/ 20 w 42"/>
                <a:gd name="T49" fmla="*/ 8 h 60"/>
                <a:gd name="T50" fmla="*/ 16 w 42"/>
                <a:gd name="T51" fmla="*/ 8 h 60"/>
                <a:gd name="T52" fmla="*/ 14 w 42"/>
                <a:gd name="T53" fmla="*/ 10 h 60"/>
                <a:gd name="T54" fmla="*/ 10 w 42"/>
                <a:gd name="T55" fmla="*/ 12 h 60"/>
                <a:gd name="T56" fmla="*/ 8 w 42"/>
                <a:gd name="T57" fmla="*/ 16 h 60"/>
                <a:gd name="T58" fmla="*/ 8 w 42"/>
                <a:gd name="T59" fmla="*/ 26 h 60"/>
                <a:gd name="T60" fmla="*/ 12 w 42"/>
                <a:gd name="T61" fmla="*/ 30 h 60"/>
                <a:gd name="T62" fmla="*/ 14 w 42"/>
                <a:gd name="T63" fmla="*/ 32 h 60"/>
                <a:gd name="T64" fmla="*/ 18 w 42"/>
                <a:gd name="T65" fmla="*/ 34 h 60"/>
                <a:gd name="T66" fmla="*/ 22 w 42"/>
                <a:gd name="T67" fmla="*/ 3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60">
                  <a:moveTo>
                    <a:pt x="24" y="42"/>
                  </a:moveTo>
                  <a:lnTo>
                    <a:pt x="24" y="42"/>
                  </a:lnTo>
                  <a:lnTo>
                    <a:pt x="20" y="42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8" y="34"/>
                  </a:lnTo>
                  <a:lnTo>
                    <a:pt x="8" y="60"/>
                  </a:lnTo>
                  <a:lnTo>
                    <a:pt x="0" y="60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2" y="12"/>
                  </a:lnTo>
                  <a:lnTo>
                    <a:pt x="42" y="12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24" y="42"/>
                  </a:lnTo>
                  <a:lnTo>
                    <a:pt x="24" y="42"/>
                  </a:lnTo>
                  <a:close/>
                  <a:moveTo>
                    <a:pt x="22" y="36"/>
                  </a:moveTo>
                  <a:lnTo>
                    <a:pt x="22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22" y="36"/>
                  </a:lnTo>
                  <a:lnTo>
                    <a:pt x="22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98"/>
            <p:cNvSpPr>
              <a:spLocks/>
            </p:cNvSpPr>
            <p:nvPr/>
          </p:nvSpPr>
          <p:spPr bwMode="auto">
            <a:xfrm>
              <a:off x="7656513" y="3106738"/>
              <a:ext cx="44450" cy="88900"/>
            </a:xfrm>
            <a:custGeom>
              <a:avLst/>
              <a:gdLst>
                <a:gd name="T0" fmla="*/ 28 w 28"/>
                <a:gd name="T1" fmla="*/ 54 h 56"/>
                <a:gd name="T2" fmla="*/ 28 w 28"/>
                <a:gd name="T3" fmla="*/ 54 h 56"/>
                <a:gd name="T4" fmla="*/ 22 w 28"/>
                <a:gd name="T5" fmla="*/ 56 h 56"/>
                <a:gd name="T6" fmla="*/ 22 w 28"/>
                <a:gd name="T7" fmla="*/ 56 h 56"/>
                <a:gd name="T8" fmla="*/ 16 w 28"/>
                <a:gd name="T9" fmla="*/ 56 h 56"/>
                <a:gd name="T10" fmla="*/ 16 w 28"/>
                <a:gd name="T11" fmla="*/ 56 h 56"/>
                <a:gd name="T12" fmla="*/ 12 w 28"/>
                <a:gd name="T13" fmla="*/ 56 h 56"/>
                <a:gd name="T14" fmla="*/ 12 w 28"/>
                <a:gd name="T15" fmla="*/ 56 h 56"/>
                <a:gd name="T16" fmla="*/ 10 w 28"/>
                <a:gd name="T17" fmla="*/ 54 h 56"/>
                <a:gd name="T18" fmla="*/ 10 w 28"/>
                <a:gd name="T19" fmla="*/ 54 h 56"/>
                <a:gd name="T20" fmla="*/ 6 w 28"/>
                <a:gd name="T21" fmla="*/ 52 h 56"/>
                <a:gd name="T22" fmla="*/ 6 w 28"/>
                <a:gd name="T23" fmla="*/ 52 h 56"/>
                <a:gd name="T24" fmla="*/ 6 w 28"/>
                <a:gd name="T25" fmla="*/ 48 h 56"/>
                <a:gd name="T26" fmla="*/ 6 w 28"/>
                <a:gd name="T27" fmla="*/ 22 h 56"/>
                <a:gd name="T28" fmla="*/ 0 w 28"/>
                <a:gd name="T29" fmla="*/ 22 h 56"/>
                <a:gd name="T30" fmla="*/ 0 w 28"/>
                <a:gd name="T31" fmla="*/ 14 h 56"/>
                <a:gd name="T32" fmla="*/ 6 w 28"/>
                <a:gd name="T33" fmla="*/ 14 h 56"/>
                <a:gd name="T34" fmla="*/ 6 w 28"/>
                <a:gd name="T35" fmla="*/ 0 h 56"/>
                <a:gd name="T36" fmla="*/ 14 w 28"/>
                <a:gd name="T37" fmla="*/ 0 h 56"/>
                <a:gd name="T38" fmla="*/ 14 w 28"/>
                <a:gd name="T39" fmla="*/ 14 h 56"/>
                <a:gd name="T40" fmla="*/ 24 w 28"/>
                <a:gd name="T41" fmla="*/ 14 h 56"/>
                <a:gd name="T42" fmla="*/ 24 w 28"/>
                <a:gd name="T43" fmla="*/ 22 h 56"/>
                <a:gd name="T44" fmla="*/ 14 w 28"/>
                <a:gd name="T45" fmla="*/ 22 h 56"/>
                <a:gd name="T46" fmla="*/ 14 w 28"/>
                <a:gd name="T47" fmla="*/ 44 h 56"/>
                <a:gd name="T48" fmla="*/ 14 w 28"/>
                <a:gd name="T49" fmla="*/ 44 h 56"/>
                <a:gd name="T50" fmla="*/ 16 w 28"/>
                <a:gd name="T51" fmla="*/ 48 h 56"/>
                <a:gd name="T52" fmla="*/ 16 w 28"/>
                <a:gd name="T53" fmla="*/ 48 h 56"/>
                <a:gd name="T54" fmla="*/ 20 w 28"/>
                <a:gd name="T55" fmla="*/ 48 h 56"/>
                <a:gd name="T56" fmla="*/ 20 w 28"/>
                <a:gd name="T57" fmla="*/ 48 h 56"/>
                <a:gd name="T58" fmla="*/ 22 w 28"/>
                <a:gd name="T59" fmla="*/ 48 h 56"/>
                <a:gd name="T60" fmla="*/ 22 w 28"/>
                <a:gd name="T61" fmla="*/ 48 h 56"/>
                <a:gd name="T62" fmla="*/ 26 w 28"/>
                <a:gd name="T63" fmla="*/ 46 h 56"/>
                <a:gd name="T64" fmla="*/ 28 w 28"/>
                <a:gd name="T65" fmla="*/ 54 h 56"/>
                <a:gd name="T66" fmla="*/ 28 w 28"/>
                <a:gd name="T67" fmla="*/ 5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" h="56">
                  <a:moveTo>
                    <a:pt x="28" y="54"/>
                  </a:moveTo>
                  <a:lnTo>
                    <a:pt x="28" y="54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6" y="48"/>
                  </a:lnTo>
                  <a:lnTo>
                    <a:pt x="6" y="22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6" y="14"/>
                  </a:lnTo>
                  <a:lnTo>
                    <a:pt x="6" y="0"/>
                  </a:lnTo>
                  <a:lnTo>
                    <a:pt x="14" y="0"/>
                  </a:lnTo>
                  <a:lnTo>
                    <a:pt x="14" y="14"/>
                  </a:lnTo>
                  <a:lnTo>
                    <a:pt x="24" y="14"/>
                  </a:lnTo>
                  <a:lnTo>
                    <a:pt x="24" y="22"/>
                  </a:lnTo>
                  <a:lnTo>
                    <a:pt x="14" y="22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6" y="46"/>
                  </a:lnTo>
                  <a:lnTo>
                    <a:pt x="28" y="54"/>
                  </a:lnTo>
                  <a:lnTo>
                    <a:pt x="28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99"/>
            <p:cNvSpPr>
              <a:spLocks noEditPoints="1"/>
            </p:cNvSpPr>
            <p:nvPr/>
          </p:nvSpPr>
          <p:spPr bwMode="auto">
            <a:xfrm>
              <a:off x="7710488" y="3103563"/>
              <a:ext cx="12700" cy="92075"/>
            </a:xfrm>
            <a:custGeom>
              <a:avLst/>
              <a:gdLst>
                <a:gd name="T0" fmla="*/ 0 w 8"/>
                <a:gd name="T1" fmla="*/ 58 h 58"/>
                <a:gd name="T2" fmla="*/ 0 w 8"/>
                <a:gd name="T3" fmla="*/ 16 h 58"/>
                <a:gd name="T4" fmla="*/ 8 w 8"/>
                <a:gd name="T5" fmla="*/ 16 h 58"/>
                <a:gd name="T6" fmla="*/ 8 w 8"/>
                <a:gd name="T7" fmla="*/ 58 h 58"/>
                <a:gd name="T8" fmla="*/ 0 w 8"/>
                <a:gd name="T9" fmla="*/ 58 h 58"/>
                <a:gd name="T10" fmla="*/ 0 w 8"/>
                <a:gd name="T11" fmla="*/ 58 h 58"/>
                <a:gd name="T12" fmla="*/ 0 w 8"/>
                <a:gd name="T13" fmla="*/ 10 h 58"/>
                <a:gd name="T14" fmla="*/ 0 w 8"/>
                <a:gd name="T15" fmla="*/ 0 h 58"/>
                <a:gd name="T16" fmla="*/ 8 w 8"/>
                <a:gd name="T17" fmla="*/ 0 h 58"/>
                <a:gd name="T18" fmla="*/ 8 w 8"/>
                <a:gd name="T19" fmla="*/ 10 h 58"/>
                <a:gd name="T20" fmla="*/ 0 w 8"/>
                <a:gd name="T21" fmla="*/ 10 h 58"/>
                <a:gd name="T22" fmla="*/ 0 w 8"/>
                <a:gd name="T23" fmla="*/ 1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58">
                  <a:moveTo>
                    <a:pt x="0" y="58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8" y="58"/>
                  </a:lnTo>
                  <a:lnTo>
                    <a:pt x="0" y="58"/>
                  </a:lnTo>
                  <a:lnTo>
                    <a:pt x="0" y="58"/>
                  </a:lnTo>
                  <a:close/>
                  <a:moveTo>
                    <a:pt x="0" y="1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00"/>
            <p:cNvSpPr>
              <a:spLocks noEditPoints="1"/>
            </p:cNvSpPr>
            <p:nvPr/>
          </p:nvSpPr>
          <p:spPr bwMode="auto">
            <a:xfrm>
              <a:off x="7735888" y="3128963"/>
              <a:ext cx="66675" cy="66675"/>
            </a:xfrm>
            <a:custGeom>
              <a:avLst/>
              <a:gdLst>
                <a:gd name="T0" fmla="*/ 22 w 42"/>
                <a:gd name="T1" fmla="*/ 42 h 42"/>
                <a:gd name="T2" fmla="*/ 12 w 42"/>
                <a:gd name="T3" fmla="*/ 42 h 42"/>
                <a:gd name="T4" fmla="*/ 6 w 42"/>
                <a:gd name="T5" fmla="*/ 36 h 42"/>
                <a:gd name="T6" fmla="*/ 2 w 42"/>
                <a:gd name="T7" fmla="*/ 30 h 42"/>
                <a:gd name="T8" fmla="*/ 0 w 42"/>
                <a:gd name="T9" fmla="*/ 22 h 42"/>
                <a:gd name="T10" fmla="*/ 2 w 42"/>
                <a:gd name="T11" fmla="*/ 12 h 42"/>
                <a:gd name="T12" fmla="*/ 6 w 42"/>
                <a:gd name="T13" fmla="*/ 6 h 42"/>
                <a:gd name="T14" fmla="*/ 12 w 42"/>
                <a:gd name="T15" fmla="*/ 2 h 42"/>
                <a:gd name="T16" fmla="*/ 22 w 42"/>
                <a:gd name="T17" fmla="*/ 0 h 42"/>
                <a:gd name="T18" fmla="*/ 30 w 42"/>
                <a:gd name="T19" fmla="*/ 2 h 42"/>
                <a:gd name="T20" fmla="*/ 36 w 42"/>
                <a:gd name="T21" fmla="*/ 6 h 42"/>
                <a:gd name="T22" fmla="*/ 42 w 42"/>
                <a:gd name="T23" fmla="*/ 12 h 42"/>
                <a:gd name="T24" fmla="*/ 42 w 42"/>
                <a:gd name="T25" fmla="*/ 22 h 42"/>
                <a:gd name="T26" fmla="*/ 42 w 42"/>
                <a:gd name="T27" fmla="*/ 30 h 42"/>
                <a:gd name="T28" fmla="*/ 36 w 42"/>
                <a:gd name="T29" fmla="*/ 36 h 42"/>
                <a:gd name="T30" fmla="*/ 30 w 42"/>
                <a:gd name="T31" fmla="*/ 42 h 42"/>
                <a:gd name="T32" fmla="*/ 22 w 42"/>
                <a:gd name="T33" fmla="*/ 42 h 42"/>
                <a:gd name="T34" fmla="*/ 8 w 42"/>
                <a:gd name="T35" fmla="*/ 22 h 42"/>
                <a:gd name="T36" fmla="*/ 10 w 42"/>
                <a:gd name="T37" fmla="*/ 26 h 42"/>
                <a:gd name="T38" fmla="*/ 12 w 42"/>
                <a:gd name="T39" fmla="*/ 32 h 42"/>
                <a:gd name="T40" fmla="*/ 16 w 42"/>
                <a:gd name="T41" fmla="*/ 34 h 42"/>
                <a:gd name="T42" fmla="*/ 22 w 42"/>
                <a:gd name="T43" fmla="*/ 36 h 42"/>
                <a:gd name="T44" fmla="*/ 26 w 42"/>
                <a:gd name="T45" fmla="*/ 34 h 42"/>
                <a:gd name="T46" fmla="*/ 30 w 42"/>
                <a:gd name="T47" fmla="*/ 32 h 42"/>
                <a:gd name="T48" fmla="*/ 32 w 42"/>
                <a:gd name="T49" fmla="*/ 26 h 42"/>
                <a:gd name="T50" fmla="*/ 34 w 42"/>
                <a:gd name="T51" fmla="*/ 22 h 42"/>
                <a:gd name="T52" fmla="*/ 32 w 42"/>
                <a:gd name="T53" fmla="*/ 16 h 42"/>
                <a:gd name="T54" fmla="*/ 30 w 42"/>
                <a:gd name="T55" fmla="*/ 12 h 42"/>
                <a:gd name="T56" fmla="*/ 26 w 42"/>
                <a:gd name="T57" fmla="*/ 8 h 42"/>
                <a:gd name="T58" fmla="*/ 22 w 42"/>
                <a:gd name="T59" fmla="*/ 8 h 42"/>
                <a:gd name="T60" fmla="*/ 16 w 42"/>
                <a:gd name="T61" fmla="*/ 8 h 42"/>
                <a:gd name="T62" fmla="*/ 12 w 42"/>
                <a:gd name="T63" fmla="*/ 12 h 42"/>
                <a:gd name="T64" fmla="*/ 10 w 42"/>
                <a:gd name="T65" fmla="*/ 16 h 42"/>
                <a:gd name="T66" fmla="*/ 8 w 42"/>
                <a:gd name="T67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42">
                  <a:moveTo>
                    <a:pt x="22" y="42"/>
                  </a:moveTo>
                  <a:lnTo>
                    <a:pt x="22" y="42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2" y="12"/>
                  </a:lnTo>
                  <a:lnTo>
                    <a:pt x="42" y="12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8" y="22"/>
                  </a:moveTo>
                  <a:lnTo>
                    <a:pt x="8" y="22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22"/>
                  </a:lnTo>
                  <a:lnTo>
                    <a:pt x="8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01"/>
            <p:cNvSpPr>
              <a:spLocks/>
            </p:cNvSpPr>
            <p:nvPr/>
          </p:nvSpPr>
          <p:spPr bwMode="auto">
            <a:xfrm>
              <a:off x="7815263" y="3128963"/>
              <a:ext cx="60325" cy="66675"/>
            </a:xfrm>
            <a:custGeom>
              <a:avLst/>
              <a:gdLst>
                <a:gd name="T0" fmla="*/ 38 w 38"/>
                <a:gd name="T1" fmla="*/ 42 h 42"/>
                <a:gd name="T2" fmla="*/ 30 w 38"/>
                <a:gd name="T3" fmla="*/ 42 h 42"/>
                <a:gd name="T4" fmla="*/ 30 w 38"/>
                <a:gd name="T5" fmla="*/ 18 h 42"/>
                <a:gd name="T6" fmla="*/ 30 w 38"/>
                <a:gd name="T7" fmla="*/ 18 h 42"/>
                <a:gd name="T8" fmla="*/ 28 w 38"/>
                <a:gd name="T9" fmla="*/ 14 h 42"/>
                <a:gd name="T10" fmla="*/ 28 w 38"/>
                <a:gd name="T11" fmla="*/ 10 h 42"/>
                <a:gd name="T12" fmla="*/ 28 w 38"/>
                <a:gd name="T13" fmla="*/ 10 h 42"/>
                <a:gd name="T14" fmla="*/ 26 w 38"/>
                <a:gd name="T15" fmla="*/ 8 h 42"/>
                <a:gd name="T16" fmla="*/ 22 w 38"/>
                <a:gd name="T17" fmla="*/ 8 h 42"/>
                <a:gd name="T18" fmla="*/ 22 w 38"/>
                <a:gd name="T19" fmla="*/ 8 h 42"/>
                <a:gd name="T20" fmla="*/ 18 w 38"/>
                <a:gd name="T21" fmla="*/ 8 h 42"/>
                <a:gd name="T22" fmla="*/ 18 w 38"/>
                <a:gd name="T23" fmla="*/ 8 h 42"/>
                <a:gd name="T24" fmla="*/ 14 w 38"/>
                <a:gd name="T25" fmla="*/ 10 h 42"/>
                <a:gd name="T26" fmla="*/ 14 w 38"/>
                <a:gd name="T27" fmla="*/ 10 h 42"/>
                <a:gd name="T28" fmla="*/ 12 w 38"/>
                <a:gd name="T29" fmla="*/ 14 h 42"/>
                <a:gd name="T30" fmla="*/ 12 w 38"/>
                <a:gd name="T31" fmla="*/ 14 h 42"/>
                <a:gd name="T32" fmla="*/ 10 w 38"/>
                <a:gd name="T33" fmla="*/ 18 h 42"/>
                <a:gd name="T34" fmla="*/ 10 w 38"/>
                <a:gd name="T35" fmla="*/ 42 h 42"/>
                <a:gd name="T36" fmla="*/ 0 w 38"/>
                <a:gd name="T37" fmla="*/ 42 h 42"/>
                <a:gd name="T38" fmla="*/ 0 w 38"/>
                <a:gd name="T39" fmla="*/ 0 h 42"/>
                <a:gd name="T40" fmla="*/ 8 w 38"/>
                <a:gd name="T41" fmla="*/ 0 h 42"/>
                <a:gd name="T42" fmla="*/ 8 w 38"/>
                <a:gd name="T43" fmla="*/ 8 h 42"/>
                <a:gd name="T44" fmla="*/ 8 w 38"/>
                <a:gd name="T45" fmla="*/ 8 h 42"/>
                <a:gd name="T46" fmla="*/ 12 w 38"/>
                <a:gd name="T47" fmla="*/ 4 h 42"/>
                <a:gd name="T48" fmla="*/ 16 w 38"/>
                <a:gd name="T49" fmla="*/ 2 h 42"/>
                <a:gd name="T50" fmla="*/ 16 w 38"/>
                <a:gd name="T51" fmla="*/ 2 h 42"/>
                <a:gd name="T52" fmla="*/ 20 w 38"/>
                <a:gd name="T53" fmla="*/ 0 h 42"/>
                <a:gd name="T54" fmla="*/ 26 w 38"/>
                <a:gd name="T55" fmla="*/ 0 h 42"/>
                <a:gd name="T56" fmla="*/ 26 w 38"/>
                <a:gd name="T57" fmla="*/ 0 h 42"/>
                <a:gd name="T58" fmla="*/ 32 w 38"/>
                <a:gd name="T59" fmla="*/ 0 h 42"/>
                <a:gd name="T60" fmla="*/ 32 w 38"/>
                <a:gd name="T61" fmla="*/ 0 h 42"/>
                <a:gd name="T62" fmla="*/ 36 w 38"/>
                <a:gd name="T63" fmla="*/ 4 h 42"/>
                <a:gd name="T64" fmla="*/ 36 w 38"/>
                <a:gd name="T65" fmla="*/ 4 h 42"/>
                <a:gd name="T66" fmla="*/ 38 w 38"/>
                <a:gd name="T67" fmla="*/ 10 h 42"/>
                <a:gd name="T68" fmla="*/ 38 w 38"/>
                <a:gd name="T69" fmla="*/ 10 h 42"/>
                <a:gd name="T70" fmla="*/ 38 w 38"/>
                <a:gd name="T71" fmla="*/ 16 h 42"/>
                <a:gd name="T72" fmla="*/ 38 w 38"/>
                <a:gd name="T73" fmla="*/ 42 h 42"/>
                <a:gd name="T74" fmla="*/ 38 w 38"/>
                <a:gd name="T7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42">
                  <a:moveTo>
                    <a:pt x="38" y="42"/>
                  </a:moveTo>
                  <a:lnTo>
                    <a:pt x="30" y="42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28" y="14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6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0" y="18"/>
                  </a:lnTo>
                  <a:lnTo>
                    <a:pt x="10" y="42"/>
                  </a:lnTo>
                  <a:lnTo>
                    <a:pt x="0" y="42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2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8" y="16"/>
                  </a:lnTo>
                  <a:lnTo>
                    <a:pt x="38" y="42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02"/>
            <p:cNvSpPr>
              <a:spLocks/>
            </p:cNvSpPr>
            <p:nvPr/>
          </p:nvSpPr>
          <p:spPr bwMode="auto">
            <a:xfrm>
              <a:off x="7612063" y="3265488"/>
              <a:ext cx="158750" cy="231775"/>
            </a:xfrm>
            <a:custGeom>
              <a:avLst/>
              <a:gdLst>
                <a:gd name="T0" fmla="*/ 0 w 100"/>
                <a:gd name="T1" fmla="*/ 146 h 146"/>
                <a:gd name="T2" fmla="*/ 0 w 100"/>
                <a:gd name="T3" fmla="*/ 0 h 146"/>
                <a:gd name="T4" fmla="*/ 100 w 100"/>
                <a:gd name="T5" fmla="*/ 0 h 146"/>
                <a:gd name="T6" fmla="*/ 100 w 100"/>
                <a:gd name="T7" fmla="*/ 36 h 146"/>
                <a:gd name="T8" fmla="*/ 40 w 100"/>
                <a:gd name="T9" fmla="*/ 36 h 146"/>
                <a:gd name="T10" fmla="*/ 40 w 100"/>
                <a:gd name="T11" fmla="*/ 60 h 146"/>
                <a:gd name="T12" fmla="*/ 88 w 100"/>
                <a:gd name="T13" fmla="*/ 60 h 146"/>
                <a:gd name="T14" fmla="*/ 88 w 100"/>
                <a:gd name="T15" fmla="*/ 92 h 146"/>
                <a:gd name="T16" fmla="*/ 40 w 100"/>
                <a:gd name="T17" fmla="*/ 92 h 146"/>
                <a:gd name="T18" fmla="*/ 40 w 100"/>
                <a:gd name="T19" fmla="*/ 146 h 146"/>
                <a:gd name="T20" fmla="*/ 0 w 100"/>
                <a:gd name="T21" fmla="*/ 146 h 146"/>
                <a:gd name="T22" fmla="*/ 0 w 100"/>
                <a:gd name="T23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" h="146">
                  <a:moveTo>
                    <a:pt x="0" y="146"/>
                  </a:moveTo>
                  <a:lnTo>
                    <a:pt x="0" y="0"/>
                  </a:lnTo>
                  <a:lnTo>
                    <a:pt x="100" y="0"/>
                  </a:lnTo>
                  <a:lnTo>
                    <a:pt x="100" y="36"/>
                  </a:lnTo>
                  <a:lnTo>
                    <a:pt x="40" y="36"/>
                  </a:lnTo>
                  <a:lnTo>
                    <a:pt x="40" y="60"/>
                  </a:lnTo>
                  <a:lnTo>
                    <a:pt x="88" y="60"/>
                  </a:lnTo>
                  <a:lnTo>
                    <a:pt x="88" y="92"/>
                  </a:lnTo>
                  <a:lnTo>
                    <a:pt x="40" y="92"/>
                  </a:lnTo>
                  <a:lnTo>
                    <a:pt x="40" y="146"/>
                  </a:lnTo>
                  <a:lnTo>
                    <a:pt x="0" y="146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03"/>
            <p:cNvSpPr>
              <a:spLocks noEditPoints="1"/>
            </p:cNvSpPr>
            <p:nvPr/>
          </p:nvSpPr>
          <p:spPr bwMode="auto">
            <a:xfrm>
              <a:off x="7577138" y="2735263"/>
              <a:ext cx="206375" cy="241300"/>
            </a:xfrm>
            <a:custGeom>
              <a:avLst/>
              <a:gdLst>
                <a:gd name="T0" fmla="*/ 46 w 130"/>
                <a:gd name="T1" fmla="*/ 6 h 152"/>
                <a:gd name="T2" fmla="*/ 42 w 130"/>
                <a:gd name="T3" fmla="*/ 8 h 152"/>
                <a:gd name="T4" fmla="*/ 42 w 130"/>
                <a:gd name="T5" fmla="*/ 10 h 152"/>
                <a:gd name="T6" fmla="*/ 48 w 130"/>
                <a:gd name="T7" fmla="*/ 12 h 152"/>
                <a:gd name="T8" fmla="*/ 48 w 130"/>
                <a:gd name="T9" fmla="*/ 46 h 152"/>
                <a:gd name="T10" fmla="*/ 38 w 130"/>
                <a:gd name="T11" fmla="*/ 80 h 152"/>
                <a:gd name="T12" fmla="*/ 8 w 130"/>
                <a:gd name="T13" fmla="*/ 136 h 152"/>
                <a:gd name="T14" fmla="*/ 8 w 130"/>
                <a:gd name="T15" fmla="*/ 142 h 152"/>
                <a:gd name="T16" fmla="*/ 10 w 130"/>
                <a:gd name="T17" fmla="*/ 144 h 152"/>
                <a:gd name="T18" fmla="*/ 116 w 130"/>
                <a:gd name="T19" fmla="*/ 146 h 152"/>
                <a:gd name="T20" fmla="*/ 120 w 130"/>
                <a:gd name="T21" fmla="*/ 144 h 152"/>
                <a:gd name="T22" fmla="*/ 122 w 130"/>
                <a:gd name="T23" fmla="*/ 142 h 152"/>
                <a:gd name="T24" fmla="*/ 122 w 130"/>
                <a:gd name="T25" fmla="*/ 136 h 152"/>
                <a:gd name="T26" fmla="*/ 92 w 130"/>
                <a:gd name="T27" fmla="*/ 82 h 152"/>
                <a:gd name="T28" fmla="*/ 82 w 130"/>
                <a:gd name="T29" fmla="*/ 46 h 152"/>
                <a:gd name="T30" fmla="*/ 86 w 130"/>
                <a:gd name="T31" fmla="*/ 12 h 152"/>
                <a:gd name="T32" fmla="*/ 88 w 130"/>
                <a:gd name="T33" fmla="*/ 10 h 152"/>
                <a:gd name="T34" fmla="*/ 88 w 130"/>
                <a:gd name="T35" fmla="*/ 8 h 152"/>
                <a:gd name="T36" fmla="*/ 84 w 130"/>
                <a:gd name="T37" fmla="*/ 6 h 152"/>
                <a:gd name="T38" fmla="*/ 46 w 130"/>
                <a:gd name="T39" fmla="*/ 6 h 152"/>
                <a:gd name="T40" fmla="*/ 14 w 130"/>
                <a:gd name="T41" fmla="*/ 152 h 152"/>
                <a:gd name="T42" fmla="*/ 6 w 130"/>
                <a:gd name="T43" fmla="*/ 150 h 152"/>
                <a:gd name="T44" fmla="*/ 2 w 130"/>
                <a:gd name="T45" fmla="*/ 146 h 152"/>
                <a:gd name="T46" fmla="*/ 2 w 130"/>
                <a:gd name="T47" fmla="*/ 132 h 152"/>
                <a:gd name="T48" fmla="*/ 32 w 130"/>
                <a:gd name="T49" fmla="*/ 78 h 152"/>
                <a:gd name="T50" fmla="*/ 40 w 130"/>
                <a:gd name="T51" fmla="*/ 46 h 152"/>
                <a:gd name="T52" fmla="*/ 40 w 130"/>
                <a:gd name="T53" fmla="*/ 18 h 152"/>
                <a:gd name="T54" fmla="*/ 36 w 130"/>
                <a:gd name="T55" fmla="*/ 8 h 152"/>
                <a:gd name="T56" fmla="*/ 36 w 130"/>
                <a:gd name="T57" fmla="*/ 4 h 152"/>
                <a:gd name="T58" fmla="*/ 42 w 130"/>
                <a:gd name="T59" fmla="*/ 0 h 152"/>
                <a:gd name="T60" fmla="*/ 84 w 130"/>
                <a:gd name="T61" fmla="*/ 0 h 152"/>
                <a:gd name="T62" fmla="*/ 88 w 130"/>
                <a:gd name="T63" fmla="*/ 0 h 152"/>
                <a:gd name="T64" fmla="*/ 94 w 130"/>
                <a:gd name="T65" fmla="*/ 4 h 152"/>
                <a:gd name="T66" fmla="*/ 94 w 130"/>
                <a:gd name="T67" fmla="*/ 8 h 152"/>
                <a:gd name="T68" fmla="*/ 90 w 130"/>
                <a:gd name="T69" fmla="*/ 18 h 152"/>
                <a:gd name="T70" fmla="*/ 90 w 130"/>
                <a:gd name="T71" fmla="*/ 46 h 152"/>
                <a:gd name="T72" fmla="*/ 98 w 130"/>
                <a:gd name="T73" fmla="*/ 78 h 152"/>
                <a:gd name="T74" fmla="*/ 128 w 130"/>
                <a:gd name="T75" fmla="*/ 132 h 152"/>
                <a:gd name="T76" fmla="*/ 128 w 130"/>
                <a:gd name="T77" fmla="*/ 146 h 152"/>
                <a:gd name="T78" fmla="*/ 124 w 130"/>
                <a:gd name="T79" fmla="*/ 150 h 152"/>
                <a:gd name="T80" fmla="*/ 116 w 130"/>
                <a:gd name="T81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0" h="152">
                  <a:moveTo>
                    <a:pt x="46" y="6"/>
                  </a:moveTo>
                  <a:lnTo>
                    <a:pt x="46" y="6"/>
                  </a:lnTo>
                  <a:lnTo>
                    <a:pt x="44" y="8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2" y="10"/>
                  </a:lnTo>
                  <a:lnTo>
                    <a:pt x="44" y="12"/>
                  </a:lnTo>
                  <a:lnTo>
                    <a:pt x="48" y="12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4" y="64"/>
                  </a:lnTo>
                  <a:lnTo>
                    <a:pt x="38" y="80"/>
                  </a:lnTo>
                  <a:lnTo>
                    <a:pt x="8" y="136"/>
                  </a:lnTo>
                  <a:lnTo>
                    <a:pt x="8" y="136"/>
                  </a:lnTo>
                  <a:lnTo>
                    <a:pt x="6" y="140"/>
                  </a:lnTo>
                  <a:lnTo>
                    <a:pt x="8" y="142"/>
                  </a:lnTo>
                  <a:lnTo>
                    <a:pt x="8" y="142"/>
                  </a:lnTo>
                  <a:lnTo>
                    <a:pt x="10" y="144"/>
                  </a:lnTo>
                  <a:lnTo>
                    <a:pt x="14" y="146"/>
                  </a:lnTo>
                  <a:lnTo>
                    <a:pt x="116" y="146"/>
                  </a:lnTo>
                  <a:lnTo>
                    <a:pt x="116" y="146"/>
                  </a:lnTo>
                  <a:lnTo>
                    <a:pt x="120" y="144"/>
                  </a:lnTo>
                  <a:lnTo>
                    <a:pt x="122" y="142"/>
                  </a:lnTo>
                  <a:lnTo>
                    <a:pt x="122" y="142"/>
                  </a:lnTo>
                  <a:lnTo>
                    <a:pt x="122" y="140"/>
                  </a:lnTo>
                  <a:lnTo>
                    <a:pt x="122" y="136"/>
                  </a:lnTo>
                  <a:lnTo>
                    <a:pt x="92" y="82"/>
                  </a:lnTo>
                  <a:lnTo>
                    <a:pt x="92" y="82"/>
                  </a:lnTo>
                  <a:lnTo>
                    <a:pt x="84" y="64"/>
                  </a:lnTo>
                  <a:lnTo>
                    <a:pt x="82" y="46"/>
                  </a:lnTo>
                  <a:lnTo>
                    <a:pt x="82" y="12"/>
                  </a:lnTo>
                  <a:lnTo>
                    <a:pt x="86" y="12"/>
                  </a:lnTo>
                  <a:lnTo>
                    <a:pt x="86" y="12"/>
                  </a:lnTo>
                  <a:lnTo>
                    <a:pt x="88" y="10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88" y="6"/>
                  </a:lnTo>
                  <a:lnTo>
                    <a:pt x="84" y="6"/>
                  </a:lnTo>
                  <a:lnTo>
                    <a:pt x="46" y="6"/>
                  </a:lnTo>
                  <a:lnTo>
                    <a:pt x="46" y="6"/>
                  </a:lnTo>
                  <a:close/>
                  <a:moveTo>
                    <a:pt x="116" y="152"/>
                  </a:moveTo>
                  <a:lnTo>
                    <a:pt x="14" y="152"/>
                  </a:lnTo>
                  <a:lnTo>
                    <a:pt x="14" y="152"/>
                  </a:lnTo>
                  <a:lnTo>
                    <a:pt x="6" y="150"/>
                  </a:lnTo>
                  <a:lnTo>
                    <a:pt x="2" y="146"/>
                  </a:lnTo>
                  <a:lnTo>
                    <a:pt x="2" y="146"/>
                  </a:lnTo>
                  <a:lnTo>
                    <a:pt x="0" y="140"/>
                  </a:lnTo>
                  <a:lnTo>
                    <a:pt x="2" y="132"/>
                  </a:lnTo>
                  <a:lnTo>
                    <a:pt x="32" y="78"/>
                  </a:lnTo>
                  <a:lnTo>
                    <a:pt x="32" y="78"/>
                  </a:lnTo>
                  <a:lnTo>
                    <a:pt x="38" y="62"/>
                  </a:lnTo>
                  <a:lnTo>
                    <a:pt x="40" y="46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36" y="14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6" y="4"/>
                  </a:lnTo>
                  <a:lnTo>
                    <a:pt x="40" y="2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8" y="0"/>
                  </a:lnTo>
                  <a:lnTo>
                    <a:pt x="92" y="2"/>
                  </a:lnTo>
                  <a:lnTo>
                    <a:pt x="94" y="4"/>
                  </a:lnTo>
                  <a:lnTo>
                    <a:pt x="94" y="8"/>
                  </a:lnTo>
                  <a:lnTo>
                    <a:pt x="94" y="8"/>
                  </a:lnTo>
                  <a:lnTo>
                    <a:pt x="94" y="14"/>
                  </a:lnTo>
                  <a:lnTo>
                    <a:pt x="90" y="18"/>
                  </a:lnTo>
                  <a:lnTo>
                    <a:pt x="90" y="46"/>
                  </a:lnTo>
                  <a:lnTo>
                    <a:pt x="90" y="46"/>
                  </a:lnTo>
                  <a:lnTo>
                    <a:pt x="92" y="62"/>
                  </a:lnTo>
                  <a:lnTo>
                    <a:pt x="98" y="78"/>
                  </a:lnTo>
                  <a:lnTo>
                    <a:pt x="128" y="132"/>
                  </a:lnTo>
                  <a:lnTo>
                    <a:pt x="128" y="132"/>
                  </a:lnTo>
                  <a:lnTo>
                    <a:pt x="130" y="140"/>
                  </a:lnTo>
                  <a:lnTo>
                    <a:pt x="128" y="146"/>
                  </a:lnTo>
                  <a:lnTo>
                    <a:pt x="128" y="146"/>
                  </a:lnTo>
                  <a:lnTo>
                    <a:pt x="124" y="150"/>
                  </a:lnTo>
                  <a:lnTo>
                    <a:pt x="116" y="152"/>
                  </a:lnTo>
                  <a:lnTo>
                    <a:pt x="116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04"/>
            <p:cNvSpPr>
              <a:spLocks noEditPoints="1"/>
            </p:cNvSpPr>
            <p:nvPr/>
          </p:nvSpPr>
          <p:spPr bwMode="auto">
            <a:xfrm>
              <a:off x="7605713" y="2871788"/>
              <a:ext cx="149225" cy="82550"/>
            </a:xfrm>
            <a:custGeom>
              <a:avLst/>
              <a:gdLst>
                <a:gd name="T0" fmla="*/ 60 w 94"/>
                <a:gd name="T1" fmla="*/ 44 h 52"/>
                <a:gd name="T2" fmla="*/ 60 w 94"/>
                <a:gd name="T3" fmla="*/ 44 h 52"/>
                <a:gd name="T4" fmla="*/ 58 w 94"/>
                <a:gd name="T5" fmla="*/ 44 h 52"/>
                <a:gd name="T6" fmla="*/ 56 w 94"/>
                <a:gd name="T7" fmla="*/ 42 h 52"/>
                <a:gd name="T8" fmla="*/ 56 w 94"/>
                <a:gd name="T9" fmla="*/ 42 h 52"/>
                <a:gd name="T10" fmla="*/ 58 w 94"/>
                <a:gd name="T11" fmla="*/ 38 h 52"/>
                <a:gd name="T12" fmla="*/ 60 w 94"/>
                <a:gd name="T13" fmla="*/ 38 h 52"/>
                <a:gd name="T14" fmla="*/ 60 w 94"/>
                <a:gd name="T15" fmla="*/ 38 h 52"/>
                <a:gd name="T16" fmla="*/ 62 w 94"/>
                <a:gd name="T17" fmla="*/ 38 h 52"/>
                <a:gd name="T18" fmla="*/ 64 w 94"/>
                <a:gd name="T19" fmla="*/ 42 h 52"/>
                <a:gd name="T20" fmla="*/ 64 w 94"/>
                <a:gd name="T21" fmla="*/ 42 h 52"/>
                <a:gd name="T22" fmla="*/ 62 w 94"/>
                <a:gd name="T23" fmla="*/ 44 h 52"/>
                <a:gd name="T24" fmla="*/ 60 w 94"/>
                <a:gd name="T25" fmla="*/ 44 h 52"/>
                <a:gd name="T26" fmla="*/ 60 w 94"/>
                <a:gd name="T27" fmla="*/ 44 h 52"/>
                <a:gd name="T28" fmla="*/ 52 w 94"/>
                <a:gd name="T29" fmla="*/ 12 h 52"/>
                <a:gd name="T30" fmla="*/ 52 w 94"/>
                <a:gd name="T31" fmla="*/ 12 h 52"/>
                <a:gd name="T32" fmla="*/ 52 w 94"/>
                <a:gd name="T33" fmla="*/ 10 h 52"/>
                <a:gd name="T34" fmla="*/ 56 w 94"/>
                <a:gd name="T35" fmla="*/ 10 h 52"/>
                <a:gd name="T36" fmla="*/ 56 w 94"/>
                <a:gd name="T37" fmla="*/ 10 h 52"/>
                <a:gd name="T38" fmla="*/ 58 w 94"/>
                <a:gd name="T39" fmla="*/ 10 h 52"/>
                <a:gd name="T40" fmla="*/ 60 w 94"/>
                <a:gd name="T41" fmla="*/ 12 h 52"/>
                <a:gd name="T42" fmla="*/ 60 w 94"/>
                <a:gd name="T43" fmla="*/ 12 h 52"/>
                <a:gd name="T44" fmla="*/ 58 w 94"/>
                <a:gd name="T45" fmla="*/ 16 h 52"/>
                <a:gd name="T46" fmla="*/ 56 w 94"/>
                <a:gd name="T47" fmla="*/ 16 h 52"/>
                <a:gd name="T48" fmla="*/ 56 w 94"/>
                <a:gd name="T49" fmla="*/ 16 h 52"/>
                <a:gd name="T50" fmla="*/ 52 w 94"/>
                <a:gd name="T51" fmla="*/ 16 h 52"/>
                <a:gd name="T52" fmla="*/ 52 w 94"/>
                <a:gd name="T53" fmla="*/ 12 h 52"/>
                <a:gd name="T54" fmla="*/ 52 w 94"/>
                <a:gd name="T55" fmla="*/ 12 h 52"/>
                <a:gd name="T56" fmla="*/ 28 w 94"/>
                <a:gd name="T57" fmla="*/ 32 h 52"/>
                <a:gd name="T58" fmla="*/ 28 w 94"/>
                <a:gd name="T59" fmla="*/ 32 h 52"/>
                <a:gd name="T60" fmla="*/ 26 w 94"/>
                <a:gd name="T61" fmla="*/ 30 h 52"/>
                <a:gd name="T62" fmla="*/ 26 w 94"/>
                <a:gd name="T63" fmla="*/ 28 h 52"/>
                <a:gd name="T64" fmla="*/ 26 w 94"/>
                <a:gd name="T65" fmla="*/ 28 h 52"/>
                <a:gd name="T66" fmla="*/ 26 w 94"/>
                <a:gd name="T67" fmla="*/ 26 h 52"/>
                <a:gd name="T68" fmla="*/ 28 w 94"/>
                <a:gd name="T69" fmla="*/ 24 h 52"/>
                <a:gd name="T70" fmla="*/ 28 w 94"/>
                <a:gd name="T71" fmla="*/ 24 h 52"/>
                <a:gd name="T72" fmla="*/ 32 w 94"/>
                <a:gd name="T73" fmla="*/ 26 h 52"/>
                <a:gd name="T74" fmla="*/ 32 w 94"/>
                <a:gd name="T75" fmla="*/ 28 h 52"/>
                <a:gd name="T76" fmla="*/ 32 w 94"/>
                <a:gd name="T77" fmla="*/ 28 h 52"/>
                <a:gd name="T78" fmla="*/ 32 w 94"/>
                <a:gd name="T79" fmla="*/ 30 h 52"/>
                <a:gd name="T80" fmla="*/ 28 w 94"/>
                <a:gd name="T81" fmla="*/ 32 h 52"/>
                <a:gd name="T82" fmla="*/ 28 w 94"/>
                <a:gd name="T83" fmla="*/ 32 h 52"/>
                <a:gd name="T84" fmla="*/ 92 w 94"/>
                <a:gd name="T85" fmla="*/ 42 h 52"/>
                <a:gd name="T86" fmla="*/ 92 w 94"/>
                <a:gd name="T87" fmla="*/ 42 h 52"/>
                <a:gd name="T88" fmla="*/ 70 w 94"/>
                <a:gd name="T89" fmla="*/ 0 h 52"/>
                <a:gd name="T90" fmla="*/ 24 w 94"/>
                <a:gd name="T91" fmla="*/ 0 h 52"/>
                <a:gd name="T92" fmla="*/ 24 w 94"/>
                <a:gd name="T93" fmla="*/ 0 h 52"/>
                <a:gd name="T94" fmla="*/ 2 w 94"/>
                <a:gd name="T95" fmla="*/ 42 h 52"/>
                <a:gd name="T96" fmla="*/ 2 w 94"/>
                <a:gd name="T97" fmla="*/ 42 h 52"/>
                <a:gd name="T98" fmla="*/ 0 w 94"/>
                <a:gd name="T99" fmla="*/ 44 h 52"/>
                <a:gd name="T100" fmla="*/ 0 w 94"/>
                <a:gd name="T101" fmla="*/ 48 h 52"/>
                <a:gd name="T102" fmla="*/ 0 w 94"/>
                <a:gd name="T103" fmla="*/ 50 h 52"/>
                <a:gd name="T104" fmla="*/ 4 w 94"/>
                <a:gd name="T105" fmla="*/ 52 h 52"/>
                <a:gd name="T106" fmla="*/ 90 w 94"/>
                <a:gd name="T107" fmla="*/ 52 h 52"/>
                <a:gd name="T108" fmla="*/ 90 w 94"/>
                <a:gd name="T109" fmla="*/ 52 h 52"/>
                <a:gd name="T110" fmla="*/ 94 w 94"/>
                <a:gd name="T111" fmla="*/ 50 h 52"/>
                <a:gd name="T112" fmla="*/ 94 w 94"/>
                <a:gd name="T113" fmla="*/ 48 h 52"/>
                <a:gd name="T114" fmla="*/ 94 w 94"/>
                <a:gd name="T115" fmla="*/ 44 h 52"/>
                <a:gd name="T116" fmla="*/ 92 w 94"/>
                <a:gd name="T117" fmla="*/ 42 h 52"/>
                <a:gd name="T118" fmla="*/ 92 w 94"/>
                <a:gd name="T119" fmla="*/ 4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4" h="52">
                  <a:moveTo>
                    <a:pt x="60" y="44"/>
                  </a:moveTo>
                  <a:lnTo>
                    <a:pt x="60" y="44"/>
                  </a:lnTo>
                  <a:lnTo>
                    <a:pt x="58" y="44"/>
                  </a:lnTo>
                  <a:lnTo>
                    <a:pt x="56" y="42"/>
                  </a:lnTo>
                  <a:lnTo>
                    <a:pt x="56" y="42"/>
                  </a:lnTo>
                  <a:lnTo>
                    <a:pt x="58" y="38"/>
                  </a:lnTo>
                  <a:lnTo>
                    <a:pt x="60" y="38"/>
                  </a:lnTo>
                  <a:lnTo>
                    <a:pt x="60" y="38"/>
                  </a:lnTo>
                  <a:lnTo>
                    <a:pt x="62" y="38"/>
                  </a:lnTo>
                  <a:lnTo>
                    <a:pt x="64" y="42"/>
                  </a:lnTo>
                  <a:lnTo>
                    <a:pt x="64" y="42"/>
                  </a:lnTo>
                  <a:lnTo>
                    <a:pt x="62" y="44"/>
                  </a:lnTo>
                  <a:lnTo>
                    <a:pt x="60" y="44"/>
                  </a:lnTo>
                  <a:lnTo>
                    <a:pt x="60" y="44"/>
                  </a:lnTo>
                  <a:close/>
                  <a:moveTo>
                    <a:pt x="52" y="12"/>
                  </a:moveTo>
                  <a:lnTo>
                    <a:pt x="52" y="12"/>
                  </a:lnTo>
                  <a:lnTo>
                    <a:pt x="52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8" y="10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8" y="16"/>
                  </a:lnTo>
                  <a:lnTo>
                    <a:pt x="56" y="16"/>
                  </a:lnTo>
                  <a:lnTo>
                    <a:pt x="56" y="16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2" y="12"/>
                  </a:lnTo>
                  <a:close/>
                  <a:moveTo>
                    <a:pt x="28" y="32"/>
                  </a:moveTo>
                  <a:lnTo>
                    <a:pt x="28" y="32"/>
                  </a:lnTo>
                  <a:lnTo>
                    <a:pt x="26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6" y="26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32" y="26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30"/>
                  </a:lnTo>
                  <a:lnTo>
                    <a:pt x="28" y="32"/>
                  </a:lnTo>
                  <a:lnTo>
                    <a:pt x="28" y="32"/>
                  </a:lnTo>
                  <a:close/>
                  <a:moveTo>
                    <a:pt x="92" y="42"/>
                  </a:moveTo>
                  <a:lnTo>
                    <a:pt x="92" y="42"/>
                  </a:lnTo>
                  <a:lnTo>
                    <a:pt x="70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0" y="50"/>
                  </a:lnTo>
                  <a:lnTo>
                    <a:pt x="4" y="52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4" y="50"/>
                  </a:lnTo>
                  <a:lnTo>
                    <a:pt x="94" y="48"/>
                  </a:lnTo>
                  <a:lnTo>
                    <a:pt x="94" y="44"/>
                  </a:lnTo>
                  <a:lnTo>
                    <a:pt x="92" y="42"/>
                  </a:lnTo>
                  <a:lnTo>
                    <a:pt x="92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05"/>
            <p:cNvSpPr>
              <a:spLocks/>
            </p:cNvSpPr>
            <p:nvPr/>
          </p:nvSpPr>
          <p:spPr bwMode="auto">
            <a:xfrm>
              <a:off x="2900363" y="3932238"/>
              <a:ext cx="50800" cy="488950"/>
            </a:xfrm>
            <a:custGeom>
              <a:avLst/>
              <a:gdLst>
                <a:gd name="T0" fmla="*/ 16 w 32"/>
                <a:gd name="T1" fmla="*/ 0 h 308"/>
                <a:gd name="T2" fmla="*/ 16 w 32"/>
                <a:gd name="T3" fmla="*/ 0 h 308"/>
                <a:gd name="T4" fmla="*/ 22 w 32"/>
                <a:gd name="T5" fmla="*/ 2 h 308"/>
                <a:gd name="T6" fmla="*/ 26 w 32"/>
                <a:gd name="T7" fmla="*/ 4 h 308"/>
                <a:gd name="T8" fmla="*/ 30 w 32"/>
                <a:gd name="T9" fmla="*/ 10 h 308"/>
                <a:gd name="T10" fmla="*/ 32 w 32"/>
                <a:gd name="T11" fmla="*/ 16 h 308"/>
                <a:gd name="T12" fmla="*/ 32 w 32"/>
                <a:gd name="T13" fmla="*/ 16 h 308"/>
                <a:gd name="T14" fmla="*/ 30 w 32"/>
                <a:gd name="T15" fmla="*/ 20 h 308"/>
                <a:gd name="T16" fmla="*/ 28 w 32"/>
                <a:gd name="T17" fmla="*/ 26 h 308"/>
                <a:gd name="T18" fmla="*/ 24 w 32"/>
                <a:gd name="T19" fmla="*/ 28 h 308"/>
                <a:gd name="T20" fmla="*/ 20 w 32"/>
                <a:gd name="T21" fmla="*/ 30 h 308"/>
                <a:gd name="T22" fmla="*/ 20 w 32"/>
                <a:gd name="T23" fmla="*/ 278 h 308"/>
                <a:gd name="T24" fmla="*/ 20 w 32"/>
                <a:gd name="T25" fmla="*/ 278 h 308"/>
                <a:gd name="T26" fmla="*/ 24 w 32"/>
                <a:gd name="T27" fmla="*/ 280 h 308"/>
                <a:gd name="T28" fmla="*/ 28 w 32"/>
                <a:gd name="T29" fmla="*/ 282 h 308"/>
                <a:gd name="T30" fmla="*/ 30 w 32"/>
                <a:gd name="T31" fmla="*/ 286 h 308"/>
                <a:gd name="T32" fmla="*/ 32 w 32"/>
                <a:gd name="T33" fmla="*/ 292 h 308"/>
                <a:gd name="T34" fmla="*/ 32 w 32"/>
                <a:gd name="T35" fmla="*/ 292 h 308"/>
                <a:gd name="T36" fmla="*/ 30 w 32"/>
                <a:gd name="T37" fmla="*/ 298 h 308"/>
                <a:gd name="T38" fmla="*/ 26 w 32"/>
                <a:gd name="T39" fmla="*/ 304 h 308"/>
                <a:gd name="T40" fmla="*/ 22 w 32"/>
                <a:gd name="T41" fmla="*/ 306 h 308"/>
                <a:gd name="T42" fmla="*/ 16 w 32"/>
                <a:gd name="T43" fmla="*/ 308 h 308"/>
                <a:gd name="T44" fmla="*/ 16 w 32"/>
                <a:gd name="T45" fmla="*/ 308 h 308"/>
                <a:gd name="T46" fmla="*/ 10 w 32"/>
                <a:gd name="T47" fmla="*/ 306 h 308"/>
                <a:gd name="T48" fmla="*/ 4 w 32"/>
                <a:gd name="T49" fmla="*/ 304 h 308"/>
                <a:gd name="T50" fmla="*/ 2 w 32"/>
                <a:gd name="T51" fmla="*/ 298 h 308"/>
                <a:gd name="T52" fmla="*/ 0 w 32"/>
                <a:gd name="T53" fmla="*/ 292 h 308"/>
                <a:gd name="T54" fmla="*/ 0 w 32"/>
                <a:gd name="T55" fmla="*/ 292 h 308"/>
                <a:gd name="T56" fmla="*/ 0 w 32"/>
                <a:gd name="T57" fmla="*/ 286 h 308"/>
                <a:gd name="T58" fmla="*/ 4 w 32"/>
                <a:gd name="T59" fmla="*/ 282 h 308"/>
                <a:gd name="T60" fmla="*/ 6 w 32"/>
                <a:gd name="T61" fmla="*/ 280 h 308"/>
                <a:gd name="T62" fmla="*/ 12 w 32"/>
                <a:gd name="T63" fmla="*/ 278 h 308"/>
                <a:gd name="T64" fmla="*/ 12 w 32"/>
                <a:gd name="T65" fmla="*/ 30 h 308"/>
                <a:gd name="T66" fmla="*/ 12 w 32"/>
                <a:gd name="T67" fmla="*/ 30 h 308"/>
                <a:gd name="T68" fmla="*/ 6 w 32"/>
                <a:gd name="T69" fmla="*/ 28 h 308"/>
                <a:gd name="T70" fmla="*/ 4 w 32"/>
                <a:gd name="T71" fmla="*/ 24 h 308"/>
                <a:gd name="T72" fmla="*/ 0 w 32"/>
                <a:gd name="T73" fmla="*/ 20 h 308"/>
                <a:gd name="T74" fmla="*/ 0 w 32"/>
                <a:gd name="T75" fmla="*/ 16 h 308"/>
                <a:gd name="T76" fmla="*/ 0 w 32"/>
                <a:gd name="T77" fmla="*/ 16 h 308"/>
                <a:gd name="T78" fmla="*/ 2 w 32"/>
                <a:gd name="T79" fmla="*/ 10 h 308"/>
                <a:gd name="T80" fmla="*/ 4 w 32"/>
                <a:gd name="T81" fmla="*/ 4 h 308"/>
                <a:gd name="T82" fmla="*/ 10 w 32"/>
                <a:gd name="T83" fmla="*/ 0 h 308"/>
                <a:gd name="T84" fmla="*/ 16 w 32"/>
                <a:gd name="T85" fmla="*/ 0 h 308"/>
                <a:gd name="T86" fmla="*/ 16 w 32"/>
                <a:gd name="T87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" h="308">
                  <a:moveTo>
                    <a:pt x="16" y="0"/>
                  </a:moveTo>
                  <a:lnTo>
                    <a:pt x="16" y="0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30" y="10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20"/>
                  </a:lnTo>
                  <a:lnTo>
                    <a:pt x="28" y="26"/>
                  </a:lnTo>
                  <a:lnTo>
                    <a:pt x="24" y="28"/>
                  </a:lnTo>
                  <a:lnTo>
                    <a:pt x="20" y="30"/>
                  </a:lnTo>
                  <a:lnTo>
                    <a:pt x="20" y="278"/>
                  </a:lnTo>
                  <a:lnTo>
                    <a:pt x="20" y="278"/>
                  </a:lnTo>
                  <a:lnTo>
                    <a:pt x="24" y="280"/>
                  </a:lnTo>
                  <a:lnTo>
                    <a:pt x="28" y="282"/>
                  </a:lnTo>
                  <a:lnTo>
                    <a:pt x="30" y="286"/>
                  </a:lnTo>
                  <a:lnTo>
                    <a:pt x="32" y="292"/>
                  </a:lnTo>
                  <a:lnTo>
                    <a:pt x="32" y="292"/>
                  </a:lnTo>
                  <a:lnTo>
                    <a:pt x="30" y="298"/>
                  </a:lnTo>
                  <a:lnTo>
                    <a:pt x="26" y="304"/>
                  </a:lnTo>
                  <a:lnTo>
                    <a:pt x="22" y="306"/>
                  </a:lnTo>
                  <a:lnTo>
                    <a:pt x="16" y="308"/>
                  </a:lnTo>
                  <a:lnTo>
                    <a:pt x="16" y="308"/>
                  </a:lnTo>
                  <a:lnTo>
                    <a:pt x="10" y="306"/>
                  </a:lnTo>
                  <a:lnTo>
                    <a:pt x="4" y="304"/>
                  </a:lnTo>
                  <a:lnTo>
                    <a:pt x="2" y="298"/>
                  </a:lnTo>
                  <a:lnTo>
                    <a:pt x="0" y="292"/>
                  </a:lnTo>
                  <a:lnTo>
                    <a:pt x="0" y="292"/>
                  </a:lnTo>
                  <a:lnTo>
                    <a:pt x="0" y="286"/>
                  </a:lnTo>
                  <a:lnTo>
                    <a:pt x="4" y="282"/>
                  </a:lnTo>
                  <a:lnTo>
                    <a:pt x="6" y="280"/>
                  </a:lnTo>
                  <a:lnTo>
                    <a:pt x="12" y="27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6" y="28"/>
                  </a:lnTo>
                  <a:lnTo>
                    <a:pt x="4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4" y="4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79"/>
            <p:cNvSpPr>
              <a:spLocks/>
            </p:cNvSpPr>
            <p:nvPr/>
          </p:nvSpPr>
          <p:spPr bwMode="auto">
            <a:xfrm>
              <a:off x="3849688" y="3932238"/>
              <a:ext cx="50800" cy="488950"/>
            </a:xfrm>
            <a:custGeom>
              <a:avLst/>
              <a:gdLst>
                <a:gd name="T0" fmla="*/ 16 w 32"/>
                <a:gd name="T1" fmla="*/ 0 h 308"/>
                <a:gd name="T2" fmla="*/ 16 w 32"/>
                <a:gd name="T3" fmla="*/ 0 h 308"/>
                <a:gd name="T4" fmla="*/ 22 w 32"/>
                <a:gd name="T5" fmla="*/ 2 h 308"/>
                <a:gd name="T6" fmla="*/ 28 w 32"/>
                <a:gd name="T7" fmla="*/ 4 h 308"/>
                <a:gd name="T8" fmla="*/ 32 w 32"/>
                <a:gd name="T9" fmla="*/ 10 h 308"/>
                <a:gd name="T10" fmla="*/ 32 w 32"/>
                <a:gd name="T11" fmla="*/ 16 h 308"/>
                <a:gd name="T12" fmla="*/ 32 w 32"/>
                <a:gd name="T13" fmla="*/ 16 h 308"/>
                <a:gd name="T14" fmla="*/ 32 w 32"/>
                <a:gd name="T15" fmla="*/ 20 h 308"/>
                <a:gd name="T16" fmla="*/ 30 w 32"/>
                <a:gd name="T17" fmla="*/ 26 h 308"/>
                <a:gd name="T18" fmla="*/ 26 w 32"/>
                <a:gd name="T19" fmla="*/ 28 h 308"/>
                <a:gd name="T20" fmla="*/ 22 w 32"/>
                <a:gd name="T21" fmla="*/ 30 h 308"/>
                <a:gd name="T22" fmla="*/ 22 w 32"/>
                <a:gd name="T23" fmla="*/ 278 h 308"/>
                <a:gd name="T24" fmla="*/ 22 w 32"/>
                <a:gd name="T25" fmla="*/ 278 h 308"/>
                <a:gd name="T26" fmla="*/ 26 w 32"/>
                <a:gd name="T27" fmla="*/ 280 h 308"/>
                <a:gd name="T28" fmla="*/ 30 w 32"/>
                <a:gd name="T29" fmla="*/ 282 h 308"/>
                <a:gd name="T30" fmla="*/ 32 w 32"/>
                <a:gd name="T31" fmla="*/ 286 h 308"/>
                <a:gd name="T32" fmla="*/ 32 w 32"/>
                <a:gd name="T33" fmla="*/ 292 h 308"/>
                <a:gd name="T34" fmla="*/ 32 w 32"/>
                <a:gd name="T35" fmla="*/ 292 h 308"/>
                <a:gd name="T36" fmla="*/ 32 w 32"/>
                <a:gd name="T37" fmla="*/ 298 h 308"/>
                <a:gd name="T38" fmla="*/ 28 w 32"/>
                <a:gd name="T39" fmla="*/ 304 h 308"/>
                <a:gd name="T40" fmla="*/ 22 w 32"/>
                <a:gd name="T41" fmla="*/ 306 h 308"/>
                <a:gd name="T42" fmla="*/ 16 w 32"/>
                <a:gd name="T43" fmla="*/ 308 h 308"/>
                <a:gd name="T44" fmla="*/ 16 w 32"/>
                <a:gd name="T45" fmla="*/ 308 h 308"/>
                <a:gd name="T46" fmla="*/ 10 w 32"/>
                <a:gd name="T47" fmla="*/ 306 h 308"/>
                <a:gd name="T48" fmla="*/ 6 w 32"/>
                <a:gd name="T49" fmla="*/ 304 h 308"/>
                <a:gd name="T50" fmla="*/ 2 w 32"/>
                <a:gd name="T51" fmla="*/ 298 h 308"/>
                <a:gd name="T52" fmla="*/ 0 w 32"/>
                <a:gd name="T53" fmla="*/ 292 h 308"/>
                <a:gd name="T54" fmla="*/ 0 w 32"/>
                <a:gd name="T55" fmla="*/ 292 h 308"/>
                <a:gd name="T56" fmla="*/ 2 w 32"/>
                <a:gd name="T57" fmla="*/ 286 h 308"/>
                <a:gd name="T58" fmla="*/ 4 w 32"/>
                <a:gd name="T59" fmla="*/ 282 h 308"/>
                <a:gd name="T60" fmla="*/ 8 w 32"/>
                <a:gd name="T61" fmla="*/ 280 h 308"/>
                <a:gd name="T62" fmla="*/ 12 w 32"/>
                <a:gd name="T63" fmla="*/ 278 h 308"/>
                <a:gd name="T64" fmla="*/ 12 w 32"/>
                <a:gd name="T65" fmla="*/ 30 h 308"/>
                <a:gd name="T66" fmla="*/ 12 w 32"/>
                <a:gd name="T67" fmla="*/ 30 h 308"/>
                <a:gd name="T68" fmla="*/ 8 w 32"/>
                <a:gd name="T69" fmla="*/ 28 h 308"/>
                <a:gd name="T70" fmla="*/ 4 w 32"/>
                <a:gd name="T71" fmla="*/ 24 h 308"/>
                <a:gd name="T72" fmla="*/ 2 w 32"/>
                <a:gd name="T73" fmla="*/ 20 h 308"/>
                <a:gd name="T74" fmla="*/ 0 w 32"/>
                <a:gd name="T75" fmla="*/ 16 h 308"/>
                <a:gd name="T76" fmla="*/ 0 w 32"/>
                <a:gd name="T77" fmla="*/ 16 h 308"/>
                <a:gd name="T78" fmla="*/ 2 w 32"/>
                <a:gd name="T79" fmla="*/ 10 h 308"/>
                <a:gd name="T80" fmla="*/ 6 w 32"/>
                <a:gd name="T81" fmla="*/ 4 h 308"/>
                <a:gd name="T82" fmla="*/ 10 w 32"/>
                <a:gd name="T83" fmla="*/ 0 h 308"/>
                <a:gd name="T84" fmla="*/ 16 w 32"/>
                <a:gd name="T85" fmla="*/ 0 h 308"/>
                <a:gd name="T86" fmla="*/ 16 w 32"/>
                <a:gd name="T87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" h="308">
                  <a:moveTo>
                    <a:pt x="16" y="0"/>
                  </a:moveTo>
                  <a:lnTo>
                    <a:pt x="16" y="0"/>
                  </a:lnTo>
                  <a:lnTo>
                    <a:pt x="22" y="2"/>
                  </a:lnTo>
                  <a:lnTo>
                    <a:pt x="28" y="4"/>
                  </a:lnTo>
                  <a:lnTo>
                    <a:pt x="32" y="10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20"/>
                  </a:lnTo>
                  <a:lnTo>
                    <a:pt x="30" y="26"/>
                  </a:lnTo>
                  <a:lnTo>
                    <a:pt x="26" y="28"/>
                  </a:lnTo>
                  <a:lnTo>
                    <a:pt x="22" y="30"/>
                  </a:lnTo>
                  <a:lnTo>
                    <a:pt x="22" y="278"/>
                  </a:lnTo>
                  <a:lnTo>
                    <a:pt x="22" y="278"/>
                  </a:lnTo>
                  <a:lnTo>
                    <a:pt x="26" y="280"/>
                  </a:lnTo>
                  <a:lnTo>
                    <a:pt x="30" y="282"/>
                  </a:lnTo>
                  <a:lnTo>
                    <a:pt x="32" y="286"/>
                  </a:lnTo>
                  <a:lnTo>
                    <a:pt x="32" y="292"/>
                  </a:lnTo>
                  <a:lnTo>
                    <a:pt x="32" y="292"/>
                  </a:lnTo>
                  <a:lnTo>
                    <a:pt x="32" y="298"/>
                  </a:lnTo>
                  <a:lnTo>
                    <a:pt x="28" y="304"/>
                  </a:lnTo>
                  <a:lnTo>
                    <a:pt x="22" y="306"/>
                  </a:lnTo>
                  <a:lnTo>
                    <a:pt x="16" y="308"/>
                  </a:lnTo>
                  <a:lnTo>
                    <a:pt x="16" y="308"/>
                  </a:lnTo>
                  <a:lnTo>
                    <a:pt x="10" y="306"/>
                  </a:lnTo>
                  <a:lnTo>
                    <a:pt x="6" y="304"/>
                  </a:lnTo>
                  <a:lnTo>
                    <a:pt x="2" y="298"/>
                  </a:lnTo>
                  <a:lnTo>
                    <a:pt x="0" y="292"/>
                  </a:lnTo>
                  <a:lnTo>
                    <a:pt x="0" y="292"/>
                  </a:lnTo>
                  <a:lnTo>
                    <a:pt x="2" y="286"/>
                  </a:lnTo>
                  <a:lnTo>
                    <a:pt x="4" y="282"/>
                  </a:lnTo>
                  <a:lnTo>
                    <a:pt x="8" y="280"/>
                  </a:lnTo>
                  <a:lnTo>
                    <a:pt x="12" y="27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8" y="28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6" y="4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254"/>
            <p:cNvSpPr>
              <a:spLocks/>
            </p:cNvSpPr>
            <p:nvPr/>
          </p:nvSpPr>
          <p:spPr bwMode="auto">
            <a:xfrm>
              <a:off x="4802188" y="3932238"/>
              <a:ext cx="50800" cy="488950"/>
            </a:xfrm>
            <a:custGeom>
              <a:avLst/>
              <a:gdLst>
                <a:gd name="T0" fmla="*/ 16 w 32"/>
                <a:gd name="T1" fmla="*/ 0 h 308"/>
                <a:gd name="T2" fmla="*/ 16 w 32"/>
                <a:gd name="T3" fmla="*/ 0 h 308"/>
                <a:gd name="T4" fmla="*/ 22 w 32"/>
                <a:gd name="T5" fmla="*/ 2 h 308"/>
                <a:gd name="T6" fmla="*/ 26 w 32"/>
                <a:gd name="T7" fmla="*/ 4 h 308"/>
                <a:gd name="T8" fmla="*/ 30 w 32"/>
                <a:gd name="T9" fmla="*/ 10 h 308"/>
                <a:gd name="T10" fmla="*/ 32 w 32"/>
                <a:gd name="T11" fmla="*/ 16 h 308"/>
                <a:gd name="T12" fmla="*/ 32 w 32"/>
                <a:gd name="T13" fmla="*/ 16 h 308"/>
                <a:gd name="T14" fmla="*/ 30 w 32"/>
                <a:gd name="T15" fmla="*/ 20 h 308"/>
                <a:gd name="T16" fmla="*/ 28 w 32"/>
                <a:gd name="T17" fmla="*/ 26 h 308"/>
                <a:gd name="T18" fmla="*/ 24 w 32"/>
                <a:gd name="T19" fmla="*/ 28 h 308"/>
                <a:gd name="T20" fmla="*/ 20 w 32"/>
                <a:gd name="T21" fmla="*/ 30 h 308"/>
                <a:gd name="T22" fmla="*/ 20 w 32"/>
                <a:gd name="T23" fmla="*/ 278 h 308"/>
                <a:gd name="T24" fmla="*/ 20 w 32"/>
                <a:gd name="T25" fmla="*/ 278 h 308"/>
                <a:gd name="T26" fmla="*/ 24 w 32"/>
                <a:gd name="T27" fmla="*/ 280 h 308"/>
                <a:gd name="T28" fmla="*/ 28 w 32"/>
                <a:gd name="T29" fmla="*/ 282 h 308"/>
                <a:gd name="T30" fmla="*/ 30 w 32"/>
                <a:gd name="T31" fmla="*/ 286 h 308"/>
                <a:gd name="T32" fmla="*/ 32 w 32"/>
                <a:gd name="T33" fmla="*/ 292 h 308"/>
                <a:gd name="T34" fmla="*/ 32 w 32"/>
                <a:gd name="T35" fmla="*/ 292 h 308"/>
                <a:gd name="T36" fmla="*/ 30 w 32"/>
                <a:gd name="T37" fmla="*/ 298 h 308"/>
                <a:gd name="T38" fmla="*/ 26 w 32"/>
                <a:gd name="T39" fmla="*/ 304 h 308"/>
                <a:gd name="T40" fmla="*/ 22 w 32"/>
                <a:gd name="T41" fmla="*/ 306 h 308"/>
                <a:gd name="T42" fmla="*/ 16 w 32"/>
                <a:gd name="T43" fmla="*/ 308 h 308"/>
                <a:gd name="T44" fmla="*/ 16 w 32"/>
                <a:gd name="T45" fmla="*/ 308 h 308"/>
                <a:gd name="T46" fmla="*/ 10 w 32"/>
                <a:gd name="T47" fmla="*/ 306 h 308"/>
                <a:gd name="T48" fmla="*/ 4 w 32"/>
                <a:gd name="T49" fmla="*/ 304 h 308"/>
                <a:gd name="T50" fmla="*/ 2 w 32"/>
                <a:gd name="T51" fmla="*/ 298 h 308"/>
                <a:gd name="T52" fmla="*/ 0 w 32"/>
                <a:gd name="T53" fmla="*/ 292 h 308"/>
                <a:gd name="T54" fmla="*/ 0 w 32"/>
                <a:gd name="T55" fmla="*/ 292 h 308"/>
                <a:gd name="T56" fmla="*/ 0 w 32"/>
                <a:gd name="T57" fmla="*/ 286 h 308"/>
                <a:gd name="T58" fmla="*/ 4 w 32"/>
                <a:gd name="T59" fmla="*/ 282 h 308"/>
                <a:gd name="T60" fmla="*/ 6 w 32"/>
                <a:gd name="T61" fmla="*/ 280 h 308"/>
                <a:gd name="T62" fmla="*/ 12 w 32"/>
                <a:gd name="T63" fmla="*/ 278 h 308"/>
                <a:gd name="T64" fmla="*/ 12 w 32"/>
                <a:gd name="T65" fmla="*/ 30 h 308"/>
                <a:gd name="T66" fmla="*/ 12 w 32"/>
                <a:gd name="T67" fmla="*/ 30 h 308"/>
                <a:gd name="T68" fmla="*/ 6 w 32"/>
                <a:gd name="T69" fmla="*/ 28 h 308"/>
                <a:gd name="T70" fmla="*/ 4 w 32"/>
                <a:gd name="T71" fmla="*/ 24 h 308"/>
                <a:gd name="T72" fmla="*/ 0 w 32"/>
                <a:gd name="T73" fmla="*/ 20 h 308"/>
                <a:gd name="T74" fmla="*/ 0 w 32"/>
                <a:gd name="T75" fmla="*/ 16 h 308"/>
                <a:gd name="T76" fmla="*/ 0 w 32"/>
                <a:gd name="T77" fmla="*/ 16 h 308"/>
                <a:gd name="T78" fmla="*/ 2 w 32"/>
                <a:gd name="T79" fmla="*/ 10 h 308"/>
                <a:gd name="T80" fmla="*/ 4 w 32"/>
                <a:gd name="T81" fmla="*/ 4 h 308"/>
                <a:gd name="T82" fmla="*/ 10 w 32"/>
                <a:gd name="T83" fmla="*/ 0 h 308"/>
                <a:gd name="T84" fmla="*/ 16 w 32"/>
                <a:gd name="T85" fmla="*/ 0 h 308"/>
                <a:gd name="T86" fmla="*/ 16 w 32"/>
                <a:gd name="T87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" h="308">
                  <a:moveTo>
                    <a:pt x="16" y="0"/>
                  </a:moveTo>
                  <a:lnTo>
                    <a:pt x="16" y="0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30" y="10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20"/>
                  </a:lnTo>
                  <a:lnTo>
                    <a:pt x="28" y="26"/>
                  </a:lnTo>
                  <a:lnTo>
                    <a:pt x="24" y="28"/>
                  </a:lnTo>
                  <a:lnTo>
                    <a:pt x="20" y="30"/>
                  </a:lnTo>
                  <a:lnTo>
                    <a:pt x="20" y="278"/>
                  </a:lnTo>
                  <a:lnTo>
                    <a:pt x="20" y="278"/>
                  </a:lnTo>
                  <a:lnTo>
                    <a:pt x="24" y="280"/>
                  </a:lnTo>
                  <a:lnTo>
                    <a:pt x="28" y="282"/>
                  </a:lnTo>
                  <a:lnTo>
                    <a:pt x="30" y="286"/>
                  </a:lnTo>
                  <a:lnTo>
                    <a:pt x="32" y="292"/>
                  </a:lnTo>
                  <a:lnTo>
                    <a:pt x="32" y="292"/>
                  </a:lnTo>
                  <a:lnTo>
                    <a:pt x="30" y="298"/>
                  </a:lnTo>
                  <a:lnTo>
                    <a:pt x="26" y="304"/>
                  </a:lnTo>
                  <a:lnTo>
                    <a:pt x="22" y="306"/>
                  </a:lnTo>
                  <a:lnTo>
                    <a:pt x="16" y="308"/>
                  </a:lnTo>
                  <a:lnTo>
                    <a:pt x="16" y="308"/>
                  </a:lnTo>
                  <a:lnTo>
                    <a:pt x="10" y="306"/>
                  </a:lnTo>
                  <a:lnTo>
                    <a:pt x="4" y="304"/>
                  </a:lnTo>
                  <a:lnTo>
                    <a:pt x="2" y="298"/>
                  </a:lnTo>
                  <a:lnTo>
                    <a:pt x="0" y="292"/>
                  </a:lnTo>
                  <a:lnTo>
                    <a:pt x="0" y="292"/>
                  </a:lnTo>
                  <a:lnTo>
                    <a:pt x="0" y="286"/>
                  </a:lnTo>
                  <a:lnTo>
                    <a:pt x="4" y="282"/>
                  </a:lnTo>
                  <a:lnTo>
                    <a:pt x="6" y="280"/>
                  </a:lnTo>
                  <a:lnTo>
                    <a:pt x="12" y="27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6" y="28"/>
                  </a:lnTo>
                  <a:lnTo>
                    <a:pt x="4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4" y="4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330"/>
            <p:cNvSpPr>
              <a:spLocks/>
            </p:cNvSpPr>
            <p:nvPr/>
          </p:nvSpPr>
          <p:spPr bwMode="auto">
            <a:xfrm>
              <a:off x="5754688" y="3932238"/>
              <a:ext cx="47625" cy="488950"/>
            </a:xfrm>
            <a:custGeom>
              <a:avLst/>
              <a:gdLst>
                <a:gd name="T0" fmla="*/ 14 w 30"/>
                <a:gd name="T1" fmla="*/ 0 h 308"/>
                <a:gd name="T2" fmla="*/ 14 w 30"/>
                <a:gd name="T3" fmla="*/ 0 h 308"/>
                <a:gd name="T4" fmla="*/ 20 w 30"/>
                <a:gd name="T5" fmla="*/ 2 h 308"/>
                <a:gd name="T6" fmla="*/ 26 w 30"/>
                <a:gd name="T7" fmla="*/ 4 h 308"/>
                <a:gd name="T8" fmla="*/ 30 w 30"/>
                <a:gd name="T9" fmla="*/ 10 h 308"/>
                <a:gd name="T10" fmla="*/ 30 w 30"/>
                <a:gd name="T11" fmla="*/ 16 h 308"/>
                <a:gd name="T12" fmla="*/ 30 w 30"/>
                <a:gd name="T13" fmla="*/ 16 h 308"/>
                <a:gd name="T14" fmla="*/ 30 w 30"/>
                <a:gd name="T15" fmla="*/ 20 h 308"/>
                <a:gd name="T16" fmla="*/ 28 w 30"/>
                <a:gd name="T17" fmla="*/ 26 h 308"/>
                <a:gd name="T18" fmla="*/ 24 w 30"/>
                <a:gd name="T19" fmla="*/ 28 h 308"/>
                <a:gd name="T20" fmla="*/ 20 w 30"/>
                <a:gd name="T21" fmla="*/ 30 h 308"/>
                <a:gd name="T22" fmla="*/ 20 w 30"/>
                <a:gd name="T23" fmla="*/ 278 h 308"/>
                <a:gd name="T24" fmla="*/ 20 w 30"/>
                <a:gd name="T25" fmla="*/ 278 h 308"/>
                <a:gd name="T26" fmla="*/ 24 w 30"/>
                <a:gd name="T27" fmla="*/ 280 h 308"/>
                <a:gd name="T28" fmla="*/ 28 w 30"/>
                <a:gd name="T29" fmla="*/ 282 h 308"/>
                <a:gd name="T30" fmla="*/ 30 w 30"/>
                <a:gd name="T31" fmla="*/ 286 h 308"/>
                <a:gd name="T32" fmla="*/ 30 w 30"/>
                <a:gd name="T33" fmla="*/ 292 h 308"/>
                <a:gd name="T34" fmla="*/ 30 w 30"/>
                <a:gd name="T35" fmla="*/ 292 h 308"/>
                <a:gd name="T36" fmla="*/ 30 w 30"/>
                <a:gd name="T37" fmla="*/ 298 h 308"/>
                <a:gd name="T38" fmla="*/ 26 w 30"/>
                <a:gd name="T39" fmla="*/ 304 h 308"/>
                <a:gd name="T40" fmla="*/ 20 w 30"/>
                <a:gd name="T41" fmla="*/ 306 h 308"/>
                <a:gd name="T42" fmla="*/ 14 w 30"/>
                <a:gd name="T43" fmla="*/ 308 h 308"/>
                <a:gd name="T44" fmla="*/ 14 w 30"/>
                <a:gd name="T45" fmla="*/ 308 h 308"/>
                <a:gd name="T46" fmla="*/ 8 w 30"/>
                <a:gd name="T47" fmla="*/ 306 h 308"/>
                <a:gd name="T48" fmla="*/ 4 w 30"/>
                <a:gd name="T49" fmla="*/ 304 h 308"/>
                <a:gd name="T50" fmla="*/ 0 w 30"/>
                <a:gd name="T51" fmla="*/ 298 h 308"/>
                <a:gd name="T52" fmla="*/ 0 w 30"/>
                <a:gd name="T53" fmla="*/ 292 h 308"/>
                <a:gd name="T54" fmla="*/ 0 w 30"/>
                <a:gd name="T55" fmla="*/ 292 h 308"/>
                <a:gd name="T56" fmla="*/ 0 w 30"/>
                <a:gd name="T57" fmla="*/ 286 h 308"/>
                <a:gd name="T58" fmla="*/ 2 w 30"/>
                <a:gd name="T59" fmla="*/ 282 h 308"/>
                <a:gd name="T60" fmla="*/ 6 w 30"/>
                <a:gd name="T61" fmla="*/ 280 h 308"/>
                <a:gd name="T62" fmla="*/ 10 w 30"/>
                <a:gd name="T63" fmla="*/ 278 h 308"/>
                <a:gd name="T64" fmla="*/ 10 w 30"/>
                <a:gd name="T65" fmla="*/ 30 h 308"/>
                <a:gd name="T66" fmla="*/ 10 w 30"/>
                <a:gd name="T67" fmla="*/ 30 h 308"/>
                <a:gd name="T68" fmla="*/ 6 w 30"/>
                <a:gd name="T69" fmla="*/ 28 h 308"/>
                <a:gd name="T70" fmla="*/ 2 w 30"/>
                <a:gd name="T71" fmla="*/ 24 h 308"/>
                <a:gd name="T72" fmla="*/ 0 w 30"/>
                <a:gd name="T73" fmla="*/ 20 h 308"/>
                <a:gd name="T74" fmla="*/ 0 w 30"/>
                <a:gd name="T75" fmla="*/ 16 h 308"/>
                <a:gd name="T76" fmla="*/ 0 w 30"/>
                <a:gd name="T77" fmla="*/ 16 h 308"/>
                <a:gd name="T78" fmla="*/ 0 w 30"/>
                <a:gd name="T79" fmla="*/ 10 h 308"/>
                <a:gd name="T80" fmla="*/ 4 w 30"/>
                <a:gd name="T81" fmla="*/ 4 h 308"/>
                <a:gd name="T82" fmla="*/ 8 w 30"/>
                <a:gd name="T83" fmla="*/ 0 h 308"/>
                <a:gd name="T84" fmla="*/ 14 w 30"/>
                <a:gd name="T85" fmla="*/ 0 h 308"/>
                <a:gd name="T86" fmla="*/ 14 w 30"/>
                <a:gd name="T87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308">
                  <a:moveTo>
                    <a:pt x="14" y="0"/>
                  </a:moveTo>
                  <a:lnTo>
                    <a:pt x="14" y="0"/>
                  </a:lnTo>
                  <a:lnTo>
                    <a:pt x="20" y="2"/>
                  </a:lnTo>
                  <a:lnTo>
                    <a:pt x="26" y="4"/>
                  </a:lnTo>
                  <a:lnTo>
                    <a:pt x="30" y="10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20"/>
                  </a:lnTo>
                  <a:lnTo>
                    <a:pt x="28" y="26"/>
                  </a:lnTo>
                  <a:lnTo>
                    <a:pt x="24" y="28"/>
                  </a:lnTo>
                  <a:lnTo>
                    <a:pt x="20" y="30"/>
                  </a:lnTo>
                  <a:lnTo>
                    <a:pt x="20" y="278"/>
                  </a:lnTo>
                  <a:lnTo>
                    <a:pt x="20" y="278"/>
                  </a:lnTo>
                  <a:lnTo>
                    <a:pt x="24" y="280"/>
                  </a:lnTo>
                  <a:lnTo>
                    <a:pt x="28" y="282"/>
                  </a:lnTo>
                  <a:lnTo>
                    <a:pt x="30" y="286"/>
                  </a:lnTo>
                  <a:lnTo>
                    <a:pt x="30" y="292"/>
                  </a:lnTo>
                  <a:lnTo>
                    <a:pt x="30" y="292"/>
                  </a:lnTo>
                  <a:lnTo>
                    <a:pt x="30" y="298"/>
                  </a:lnTo>
                  <a:lnTo>
                    <a:pt x="26" y="304"/>
                  </a:lnTo>
                  <a:lnTo>
                    <a:pt x="20" y="306"/>
                  </a:lnTo>
                  <a:lnTo>
                    <a:pt x="14" y="308"/>
                  </a:lnTo>
                  <a:lnTo>
                    <a:pt x="14" y="308"/>
                  </a:lnTo>
                  <a:lnTo>
                    <a:pt x="8" y="306"/>
                  </a:lnTo>
                  <a:lnTo>
                    <a:pt x="4" y="304"/>
                  </a:lnTo>
                  <a:lnTo>
                    <a:pt x="0" y="298"/>
                  </a:lnTo>
                  <a:lnTo>
                    <a:pt x="0" y="292"/>
                  </a:lnTo>
                  <a:lnTo>
                    <a:pt x="0" y="292"/>
                  </a:lnTo>
                  <a:lnTo>
                    <a:pt x="0" y="286"/>
                  </a:lnTo>
                  <a:lnTo>
                    <a:pt x="2" y="282"/>
                  </a:lnTo>
                  <a:lnTo>
                    <a:pt x="6" y="280"/>
                  </a:lnTo>
                  <a:lnTo>
                    <a:pt x="10" y="278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6" y="28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4" y="4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405"/>
            <p:cNvSpPr>
              <a:spLocks/>
            </p:cNvSpPr>
            <p:nvPr/>
          </p:nvSpPr>
          <p:spPr bwMode="auto">
            <a:xfrm>
              <a:off x="6704013" y="3932238"/>
              <a:ext cx="50800" cy="488950"/>
            </a:xfrm>
            <a:custGeom>
              <a:avLst/>
              <a:gdLst>
                <a:gd name="T0" fmla="*/ 16 w 32"/>
                <a:gd name="T1" fmla="*/ 0 h 308"/>
                <a:gd name="T2" fmla="*/ 16 w 32"/>
                <a:gd name="T3" fmla="*/ 0 h 308"/>
                <a:gd name="T4" fmla="*/ 22 w 32"/>
                <a:gd name="T5" fmla="*/ 2 h 308"/>
                <a:gd name="T6" fmla="*/ 26 w 32"/>
                <a:gd name="T7" fmla="*/ 4 h 308"/>
                <a:gd name="T8" fmla="*/ 30 w 32"/>
                <a:gd name="T9" fmla="*/ 10 h 308"/>
                <a:gd name="T10" fmla="*/ 32 w 32"/>
                <a:gd name="T11" fmla="*/ 16 h 308"/>
                <a:gd name="T12" fmla="*/ 32 w 32"/>
                <a:gd name="T13" fmla="*/ 16 h 308"/>
                <a:gd name="T14" fmla="*/ 30 w 32"/>
                <a:gd name="T15" fmla="*/ 20 h 308"/>
                <a:gd name="T16" fmla="*/ 28 w 32"/>
                <a:gd name="T17" fmla="*/ 26 h 308"/>
                <a:gd name="T18" fmla="*/ 24 w 32"/>
                <a:gd name="T19" fmla="*/ 28 h 308"/>
                <a:gd name="T20" fmla="*/ 20 w 32"/>
                <a:gd name="T21" fmla="*/ 30 h 308"/>
                <a:gd name="T22" fmla="*/ 20 w 32"/>
                <a:gd name="T23" fmla="*/ 278 h 308"/>
                <a:gd name="T24" fmla="*/ 20 w 32"/>
                <a:gd name="T25" fmla="*/ 278 h 308"/>
                <a:gd name="T26" fmla="*/ 24 w 32"/>
                <a:gd name="T27" fmla="*/ 280 h 308"/>
                <a:gd name="T28" fmla="*/ 28 w 32"/>
                <a:gd name="T29" fmla="*/ 282 h 308"/>
                <a:gd name="T30" fmla="*/ 30 w 32"/>
                <a:gd name="T31" fmla="*/ 286 h 308"/>
                <a:gd name="T32" fmla="*/ 32 w 32"/>
                <a:gd name="T33" fmla="*/ 292 h 308"/>
                <a:gd name="T34" fmla="*/ 32 w 32"/>
                <a:gd name="T35" fmla="*/ 292 h 308"/>
                <a:gd name="T36" fmla="*/ 30 w 32"/>
                <a:gd name="T37" fmla="*/ 298 h 308"/>
                <a:gd name="T38" fmla="*/ 26 w 32"/>
                <a:gd name="T39" fmla="*/ 304 h 308"/>
                <a:gd name="T40" fmla="*/ 22 w 32"/>
                <a:gd name="T41" fmla="*/ 306 h 308"/>
                <a:gd name="T42" fmla="*/ 16 w 32"/>
                <a:gd name="T43" fmla="*/ 308 h 308"/>
                <a:gd name="T44" fmla="*/ 16 w 32"/>
                <a:gd name="T45" fmla="*/ 308 h 308"/>
                <a:gd name="T46" fmla="*/ 10 w 32"/>
                <a:gd name="T47" fmla="*/ 306 h 308"/>
                <a:gd name="T48" fmla="*/ 4 w 32"/>
                <a:gd name="T49" fmla="*/ 304 h 308"/>
                <a:gd name="T50" fmla="*/ 2 w 32"/>
                <a:gd name="T51" fmla="*/ 298 h 308"/>
                <a:gd name="T52" fmla="*/ 0 w 32"/>
                <a:gd name="T53" fmla="*/ 292 h 308"/>
                <a:gd name="T54" fmla="*/ 0 w 32"/>
                <a:gd name="T55" fmla="*/ 292 h 308"/>
                <a:gd name="T56" fmla="*/ 0 w 32"/>
                <a:gd name="T57" fmla="*/ 286 h 308"/>
                <a:gd name="T58" fmla="*/ 4 w 32"/>
                <a:gd name="T59" fmla="*/ 282 h 308"/>
                <a:gd name="T60" fmla="*/ 6 w 32"/>
                <a:gd name="T61" fmla="*/ 280 h 308"/>
                <a:gd name="T62" fmla="*/ 12 w 32"/>
                <a:gd name="T63" fmla="*/ 278 h 308"/>
                <a:gd name="T64" fmla="*/ 12 w 32"/>
                <a:gd name="T65" fmla="*/ 30 h 308"/>
                <a:gd name="T66" fmla="*/ 12 w 32"/>
                <a:gd name="T67" fmla="*/ 30 h 308"/>
                <a:gd name="T68" fmla="*/ 6 w 32"/>
                <a:gd name="T69" fmla="*/ 28 h 308"/>
                <a:gd name="T70" fmla="*/ 4 w 32"/>
                <a:gd name="T71" fmla="*/ 24 h 308"/>
                <a:gd name="T72" fmla="*/ 0 w 32"/>
                <a:gd name="T73" fmla="*/ 20 h 308"/>
                <a:gd name="T74" fmla="*/ 0 w 32"/>
                <a:gd name="T75" fmla="*/ 16 h 308"/>
                <a:gd name="T76" fmla="*/ 0 w 32"/>
                <a:gd name="T77" fmla="*/ 16 h 308"/>
                <a:gd name="T78" fmla="*/ 2 w 32"/>
                <a:gd name="T79" fmla="*/ 10 h 308"/>
                <a:gd name="T80" fmla="*/ 4 w 32"/>
                <a:gd name="T81" fmla="*/ 4 h 308"/>
                <a:gd name="T82" fmla="*/ 10 w 32"/>
                <a:gd name="T83" fmla="*/ 0 h 308"/>
                <a:gd name="T84" fmla="*/ 16 w 32"/>
                <a:gd name="T85" fmla="*/ 0 h 308"/>
                <a:gd name="T86" fmla="*/ 16 w 32"/>
                <a:gd name="T87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" h="308">
                  <a:moveTo>
                    <a:pt x="16" y="0"/>
                  </a:moveTo>
                  <a:lnTo>
                    <a:pt x="16" y="0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30" y="10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20"/>
                  </a:lnTo>
                  <a:lnTo>
                    <a:pt x="28" y="26"/>
                  </a:lnTo>
                  <a:lnTo>
                    <a:pt x="24" y="28"/>
                  </a:lnTo>
                  <a:lnTo>
                    <a:pt x="20" y="30"/>
                  </a:lnTo>
                  <a:lnTo>
                    <a:pt x="20" y="278"/>
                  </a:lnTo>
                  <a:lnTo>
                    <a:pt x="20" y="278"/>
                  </a:lnTo>
                  <a:lnTo>
                    <a:pt x="24" y="280"/>
                  </a:lnTo>
                  <a:lnTo>
                    <a:pt x="28" y="282"/>
                  </a:lnTo>
                  <a:lnTo>
                    <a:pt x="30" y="286"/>
                  </a:lnTo>
                  <a:lnTo>
                    <a:pt x="32" y="292"/>
                  </a:lnTo>
                  <a:lnTo>
                    <a:pt x="32" y="292"/>
                  </a:lnTo>
                  <a:lnTo>
                    <a:pt x="30" y="298"/>
                  </a:lnTo>
                  <a:lnTo>
                    <a:pt x="26" y="304"/>
                  </a:lnTo>
                  <a:lnTo>
                    <a:pt x="22" y="306"/>
                  </a:lnTo>
                  <a:lnTo>
                    <a:pt x="16" y="308"/>
                  </a:lnTo>
                  <a:lnTo>
                    <a:pt x="16" y="308"/>
                  </a:lnTo>
                  <a:lnTo>
                    <a:pt x="10" y="306"/>
                  </a:lnTo>
                  <a:lnTo>
                    <a:pt x="4" y="304"/>
                  </a:lnTo>
                  <a:lnTo>
                    <a:pt x="2" y="298"/>
                  </a:lnTo>
                  <a:lnTo>
                    <a:pt x="0" y="292"/>
                  </a:lnTo>
                  <a:lnTo>
                    <a:pt x="0" y="292"/>
                  </a:lnTo>
                  <a:lnTo>
                    <a:pt x="0" y="286"/>
                  </a:lnTo>
                  <a:lnTo>
                    <a:pt x="4" y="282"/>
                  </a:lnTo>
                  <a:lnTo>
                    <a:pt x="6" y="280"/>
                  </a:lnTo>
                  <a:lnTo>
                    <a:pt x="12" y="27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6" y="28"/>
                  </a:lnTo>
                  <a:lnTo>
                    <a:pt x="4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4" y="4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481"/>
            <p:cNvSpPr>
              <a:spLocks/>
            </p:cNvSpPr>
            <p:nvPr/>
          </p:nvSpPr>
          <p:spPr bwMode="auto">
            <a:xfrm>
              <a:off x="7656513" y="3932238"/>
              <a:ext cx="47625" cy="488950"/>
            </a:xfrm>
            <a:custGeom>
              <a:avLst/>
              <a:gdLst>
                <a:gd name="T0" fmla="*/ 14 w 30"/>
                <a:gd name="T1" fmla="*/ 0 h 308"/>
                <a:gd name="T2" fmla="*/ 14 w 30"/>
                <a:gd name="T3" fmla="*/ 0 h 308"/>
                <a:gd name="T4" fmla="*/ 22 w 30"/>
                <a:gd name="T5" fmla="*/ 2 h 308"/>
                <a:gd name="T6" fmla="*/ 26 w 30"/>
                <a:gd name="T7" fmla="*/ 4 h 308"/>
                <a:gd name="T8" fmla="*/ 30 w 30"/>
                <a:gd name="T9" fmla="*/ 10 h 308"/>
                <a:gd name="T10" fmla="*/ 30 w 30"/>
                <a:gd name="T11" fmla="*/ 16 h 308"/>
                <a:gd name="T12" fmla="*/ 30 w 30"/>
                <a:gd name="T13" fmla="*/ 16 h 308"/>
                <a:gd name="T14" fmla="*/ 30 w 30"/>
                <a:gd name="T15" fmla="*/ 20 h 308"/>
                <a:gd name="T16" fmla="*/ 28 w 30"/>
                <a:gd name="T17" fmla="*/ 26 h 308"/>
                <a:gd name="T18" fmla="*/ 24 w 30"/>
                <a:gd name="T19" fmla="*/ 28 h 308"/>
                <a:gd name="T20" fmla="*/ 20 w 30"/>
                <a:gd name="T21" fmla="*/ 30 h 308"/>
                <a:gd name="T22" fmla="*/ 20 w 30"/>
                <a:gd name="T23" fmla="*/ 278 h 308"/>
                <a:gd name="T24" fmla="*/ 20 w 30"/>
                <a:gd name="T25" fmla="*/ 278 h 308"/>
                <a:gd name="T26" fmla="*/ 24 w 30"/>
                <a:gd name="T27" fmla="*/ 280 h 308"/>
                <a:gd name="T28" fmla="*/ 28 w 30"/>
                <a:gd name="T29" fmla="*/ 282 h 308"/>
                <a:gd name="T30" fmla="*/ 30 w 30"/>
                <a:gd name="T31" fmla="*/ 286 h 308"/>
                <a:gd name="T32" fmla="*/ 30 w 30"/>
                <a:gd name="T33" fmla="*/ 292 h 308"/>
                <a:gd name="T34" fmla="*/ 30 w 30"/>
                <a:gd name="T35" fmla="*/ 292 h 308"/>
                <a:gd name="T36" fmla="*/ 30 w 30"/>
                <a:gd name="T37" fmla="*/ 298 h 308"/>
                <a:gd name="T38" fmla="*/ 26 w 30"/>
                <a:gd name="T39" fmla="*/ 304 h 308"/>
                <a:gd name="T40" fmla="*/ 22 w 30"/>
                <a:gd name="T41" fmla="*/ 306 h 308"/>
                <a:gd name="T42" fmla="*/ 14 w 30"/>
                <a:gd name="T43" fmla="*/ 308 h 308"/>
                <a:gd name="T44" fmla="*/ 14 w 30"/>
                <a:gd name="T45" fmla="*/ 308 h 308"/>
                <a:gd name="T46" fmla="*/ 8 w 30"/>
                <a:gd name="T47" fmla="*/ 306 h 308"/>
                <a:gd name="T48" fmla="*/ 4 w 30"/>
                <a:gd name="T49" fmla="*/ 304 h 308"/>
                <a:gd name="T50" fmla="*/ 0 w 30"/>
                <a:gd name="T51" fmla="*/ 298 h 308"/>
                <a:gd name="T52" fmla="*/ 0 w 30"/>
                <a:gd name="T53" fmla="*/ 292 h 308"/>
                <a:gd name="T54" fmla="*/ 0 w 30"/>
                <a:gd name="T55" fmla="*/ 292 h 308"/>
                <a:gd name="T56" fmla="*/ 0 w 30"/>
                <a:gd name="T57" fmla="*/ 286 h 308"/>
                <a:gd name="T58" fmla="*/ 2 w 30"/>
                <a:gd name="T59" fmla="*/ 282 h 308"/>
                <a:gd name="T60" fmla="*/ 6 w 30"/>
                <a:gd name="T61" fmla="*/ 280 h 308"/>
                <a:gd name="T62" fmla="*/ 10 w 30"/>
                <a:gd name="T63" fmla="*/ 278 h 308"/>
                <a:gd name="T64" fmla="*/ 10 w 30"/>
                <a:gd name="T65" fmla="*/ 30 h 308"/>
                <a:gd name="T66" fmla="*/ 10 w 30"/>
                <a:gd name="T67" fmla="*/ 30 h 308"/>
                <a:gd name="T68" fmla="*/ 6 w 30"/>
                <a:gd name="T69" fmla="*/ 28 h 308"/>
                <a:gd name="T70" fmla="*/ 2 w 30"/>
                <a:gd name="T71" fmla="*/ 24 h 308"/>
                <a:gd name="T72" fmla="*/ 0 w 30"/>
                <a:gd name="T73" fmla="*/ 20 h 308"/>
                <a:gd name="T74" fmla="*/ 0 w 30"/>
                <a:gd name="T75" fmla="*/ 16 h 308"/>
                <a:gd name="T76" fmla="*/ 0 w 30"/>
                <a:gd name="T77" fmla="*/ 16 h 308"/>
                <a:gd name="T78" fmla="*/ 0 w 30"/>
                <a:gd name="T79" fmla="*/ 10 h 308"/>
                <a:gd name="T80" fmla="*/ 4 w 30"/>
                <a:gd name="T81" fmla="*/ 4 h 308"/>
                <a:gd name="T82" fmla="*/ 8 w 30"/>
                <a:gd name="T83" fmla="*/ 0 h 308"/>
                <a:gd name="T84" fmla="*/ 14 w 30"/>
                <a:gd name="T85" fmla="*/ 0 h 308"/>
                <a:gd name="T86" fmla="*/ 14 w 30"/>
                <a:gd name="T87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308">
                  <a:moveTo>
                    <a:pt x="14" y="0"/>
                  </a:moveTo>
                  <a:lnTo>
                    <a:pt x="14" y="0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30" y="10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20"/>
                  </a:lnTo>
                  <a:lnTo>
                    <a:pt x="28" y="26"/>
                  </a:lnTo>
                  <a:lnTo>
                    <a:pt x="24" y="28"/>
                  </a:lnTo>
                  <a:lnTo>
                    <a:pt x="20" y="30"/>
                  </a:lnTo>
                  <a:lnTo>
                    <a:pt x="20" y="278"/>
                  </a:lnTo>
                  <a:lnTo>
                    <a:pt x="20" y="278"/>
                  </a:lnTo>
                  <a:lnTo>
                    <a:pt x="24" y="280"/>
                  </a:lnTo>
                  <a:lnTo>
                    <a:pt x="28" y="282"/>
                  </a:lnTo>
                  <a:lnTo>
                    <a:pt x="30" y="286"/>
                  </a:lnTo>
                  <a:lnTo>
                    <a:pt x="30" y="292"/>
                  </a:lnTo>
                  <a:lnTo>
                    <a:pt x="30" y="292"/>
                  </a:lnTo>
                  <a:lnTo>
                    <a:pt x="30" y="298"/>
                  </a:lnTo>
                  <a:lnTo>
                    <a:pt x="26" y="304"/>
                  </a:lnTo>
                  <a:lnTo>
                    <a:pt x="22" y="306"/>
                  </a:lnTo>
                  <a:lnTo>
                    <a:pt x="14" y="308"/>
                  </a:lnTo>
                  <a:lnTo>
                    <a:pt x="14" y="308"/>
                  </a:lnTo>
                  <a:lnTo>
                    <a:pt x="8" y="306"/>
                  </a:lnTo>
                  <a:lnTo>
                    <a:pt x="4" y="304"/>
                  </a:lnTo>
                  <a:lnTo>
                    <a:pt x="0" y="298"/>
                  </a:lnTo>
                  <a:lnTo>
                    <a:pt x="0" y="292"/>
                  </a:lnTo>
                  <a:lnTo>
                    <a:pt x="0" y="292"/>
                  </a:lnTo>
                  <a:lnTo>
                    <a:pt x="0" y="286"/>
                  </a:lnTo>
                  <a:lnTo>
                    <a:pt x="2" y="282"/>
                  </a:lnTo>
                  <a:lnTo>
                    <a:pt x="6" y="280"/>
                  </a:lnTo>
                  <a:lnTo>
                    <a:pt x="10" y="278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6" y="28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4" y="4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649377" y="4964672"/>
            <a:ext cx="2113953" cy="1475039"/>
            <a:chOff x="670932" y="3593883"/>
            <a:chExt cx="3174486" cy="1878718"/>
          </a:xfrm>
        </p:grpSpPr>
        <p:sp>
          <p:nvSpPr>
            <p:cNvPr id="122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</a:t>
              </a:r>
              <a:r>
                <a:rPr lang="en-US" altLang="zh-CN" sz="1000" dirty="0" err="1" smtClean="0"/>
                <a:t>uent.Theme</a:t>
              </a:r>
              <a:endParaRPr lang="en-US" altLang="zh-CN" sz="1000" dirty="0"/>
            </a:p>
          </p:txBody>
        </p:sp>
        <p:grpSp>
          <p:nvGrpSpPr>
            <p:cNvPr id="123" name="组合 122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124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125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126" name="组合 125"/>
          <p:cNvGrpSpPr/>
          <p:nvPr/>
        </p:nvGrpSpPr>
        <p:grpSpPr>
          <a:xfrm>
            <a:off x="2551855" y="4964672"/>
            <a:ext cx="2113953" cy="1475039"/>
            <a:chOff x="670932" y="3593883"/>
            <a:chExt cx="3174486" cy="1878718"/>
          </a:xfrm>
        </p:grpSpPr>
        <p:sp>
          <p:nvSpPr>
            <p:cNvPr id="127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</a:t>
              </a:r>
              <a:r>
                <a:rPr lang="en-US" altLang="zh-CN" sz="1000" dirty="0" err="1" smtClean="0"/>
                <a:t>uent.Theme</a:t>
              </a:r>
              <a:endParaRPr lang="en-US" altLang="zh-CN" sz="1000" dirty="0"/>
            </a:p>
          </p:txBody>
        </p:sp>
        <p:grpSp>
          <p:nvGrpSpPr>
            <p:cNvPr id="128" name="组合 127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129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130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131" name="组合 130"/>
          <p:cNvGrpSpPr/>
          <p:nvPr/>
        </p:nvGrpSpPr>
        <p:grpSpPr>
          <a:xfrm>
            <a:off x="4454333" y="4964672"/>
            <a:ext cx="2113953" cy="1475039"/>
            <a:chOff x="670932" y="3593883"/>
            <a:chExt cx="3174486" cy="1878718"/>
          </a:xfrm>
        </p:grpSpPr>
        <p:sp>
          <p:nvSpPr>
            <p:cNvPr id="132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</a:t>
              </a:r>
              <a:r>
                <a:rPr lang="en-US" altLang="zh-CN" sz="1000" dirty="0" err="1" smtClean="0"/>
                <a:t>uent.Theme</a:t>
              </a:r>
              <a:endParaRPr lang="en-US" altLang="zh-CN" sz="1000" dirty="0"/>
            </a:p>
          </p:txBody>
        </p:sp>
        <p:grpSp>
          <p:nvGrpSpPr>
            <p:cNvPr id="133" name="组合 132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134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135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136" name="组合 135"/>
          <p:cNvGrpSpPr/>
          <p:nvPr/>
        </p:nvGrpSpPr>
        <p:grpSpPr>
          <a:xfrm>
            <a:off x="6356811" y="4964672"/>
            <a:ext cx="2113953" cy="1475039"/>
            <a:chOff x="670932" y="3593883"/>
            <a:chExt cx="3174486" cy="1878718"/>
          </a:xfrm>
        </p:grpSpPr>
        <p:sp>
          <p:nvSpPr>
            <p:cNvPr id="137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</a:t>
              </a:r>
              <a:r>
                <a:rPr lang="en-US" altLang="zh-CN" sz="1000" dirty="0" err="1" smtClean="0"/>
                <a:t>uent.Theme</a:t>
              </a:r>
              <a:endParaRPr lang="en-US" altLang="zh-CN" sz="1000" dirty="0"/>
            </a:p>
          </p:txBody>
        </p:sp>
        <p:grpSp>
          <p:nvGrpSpPr>
            <p:cNvPr id="138" name="组合 137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139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140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141" name="组合 140"/>
          <p:cNvGrpSpPr/>
          <p:nvPr/>
        </p:nvGrpSpPr>
        <p:grpSpPr>
          <a:xfrm>
            <a:off x="8259289" y="4964672"/>
            <a:ext cx="2113953" cy="1475039"/>
            <a:chOff x="670932" y="3593883"/>
            <a:chExt cx="3174486" cy="1878718"/>
          </a:xfrm>
        </p:grpSpPr>
        <p:sp>
          <p:nvSpPr>
            <p:cNvPr id="142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</a:t>
              </a:r>
              <a:r>
                <a:rPr lang="en-US" altLang="zh-CN" sz="1000" dirty="0" err="1" smtClean="0"/>
                <a:t>uent.Theme</a:t>
              </a:r>
              <a:endParaRPr lang="en-US" altLang="zh-CN" sz="1000" dirty="0"/>
            </a:p>
          </p:txBody>
        </p:sp>
        <p:grpSp>
          <p:nvGrpSpPr>
            <p:cNvPr id="143" name="组合 142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144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145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146" name="组合 145"/>
          <p:cNvGrpSpPr/>
          <p:nvPr/>
        </p:nvGrpSpPr>
        <p:grpSpPr>
          <a:xfrm>
            <a:off x="10161767" y="4964672"/>
            <a:ext cx="2113953" cy="1475039"/>
            <a:chOff x="670932" y="3593883"/>
            <a:chExt cx="3174486" cy="1878718"/>
          </a:xfrm>
        </p:grpSpPr>
        <p:sp>
          <p:nvSpPr>
            <p:cNvPr id="147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</a:t>
              </a:r>
              <a:r>
                <a:rPr lang="en-US" altLang="zh-CN" sz="1000" dirty="0" err="1" smtClean="0"/>
                <a:t>uent.Theme</a:t>
              </a:r>
              <a:endParaRPr lang="en-US" altLang="zh-CN" sz="1000" dirty="0"/>
            </a:p>
          </p:txBody>
        </p:sp>
        <p:grpSp>
          <p:nvGrpSpPr>
            <p:cNvPr id="148" name="组合 147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149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150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pic>
        <p:nvPicPr>
          <p:cNvPr id="151" name="图片 15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41" b="5771"/>
          <a:stretch/>
        </p:blipFill>
        <p:spPr>
          <a:xfrm rot="10800000">
            <a:off x="9489817" y="-38705"/>
            <a:ext cx="2702183" cy="2839889"/>
          </a:xfrm>
          <a:prstGeom prst="rect">
            <a:avLst/>
          </a:prstGeom>
        </p:spPr>
      </p:pic>
      <p:pic>
        <p:nvPicPr>
          <p:cNvPr id="152" name="图片 15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258" t="9335" r="28046" b="56210"/>
          <a:stretch/>
        </p:blipFill>
        <p:spPr>
          <a:xfrm>
            <a:off x="8735977" y="289411"/>
            <a:ext cx="3218677" cy="2511773"/>
          </a:xfrm>
          <a:prstGeom prst="rect">
            <a:avLst/>
          </a:prstGeom>
        </p:spPr>
      </p:pic>
      <p:pic>
        <p:nvPicPr>
          <p:cNvPr id="153" name="图片 15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37" t="71515" r="19659" b="1905"/>
          <a:stretch/>
        </p:blipFill>
        <p:spPr>
          <a:xfrm>
            <a:off x="6070600" y="5496144"/>
            <a:ext cx="6121400" cy="1361856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1" y="8358"/>
            <a:ext cx="1074590" cy="1354775"/>
            <a:chOff x="0" y="8358"/>
            <a:chExt cx="1935804" cy="2440538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9129" b="16970"/>
            <a:stretch/>
          </p:blipFill>
          <p:spPr>
            <a:xfrm>
              <a:off x="0" y="8358"/>
              <a:ext cx="1935804" cy="2440538"/>
            </a:xfrm>
            <a:prstGeom prst="rect">
              <a:avLst/>
            </a:prstGeom>
          </p:spPr>
        </p:pic>
        <p:pic>
          <p:nvPicPr>
            <p:cNvPr id="156" name="图片 15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3421" y="514657"/>
              <a:ext cx="1346112" cy="13461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54975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840000" y="2499106"/>
            <a:ext cx="3833613" cy="3241619"/>
            <a:chOff x="2937" y="2111"/>
            <a:chExt cx="8412" cy="7113"/>
          </a:xfrm>
        </p:grpSpPr>
        <p:sp>
          <p:nvSpPr>
            <p:cNvPr id="22" name="Isosceles Triangle 91"/>
            <p:cNvSpPr/>
            <p:nvPr/>
          </p:nvSpPr>
          <p:spPr>
            <a:xfrm rot="3600000" flipH="1">
              <a:off x="9063" y="4360"/>
              <a:ext cx="635" cy="548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Donut 92"/>
            <p:cNvSpPr/>
            <p:nvPr/>
          </p:nvSpPr>
          <p:spPr>
            <a:xfrm flipH="1">
              <a:off x="7938" y="3420"/>
              <a:ext cx="1880" cy="1880"/>
            </a:xfrm>
            <a:prstGeom prst="donut">
              <a:avLst>
                <a:gd name="adj" fmla="val 19079"/>
              </a:avLst>
            </a:prstGeom>
            <a:solidFill>
              <a:srgbClr val="23264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24" name="Group 93"/>
            <p:cNvGrpSpPr/>
            <p:nvPr/>
          </p:nvGrpSpPr>
          <p:grpSpPr>
            <a:xfrm flipH="1">
              <a:off x="8985" y="3924"/>
              <a:ext cx="2294" cy="581"/>
              <a:chOff x="1793077" y="1463668"/>
              <a:chExt cx="1371600" cy="347664"/>
            </a:xfrm>
          </p:grpSpPr>
          <p:sp>
            <p:nvSpPr>
              <p:cNvPr id="49" name="Round Same Side Corner Rectangle 94"/>
              <p:cNvSpPr/>
              <p:nvPr/>
            </p:nvSpPr>
            <p:spPr>
              <a:xfrm rot="16200000">
                <a:off x="2305045" y="951700"/>
                <a:ext cx="347664" cy="1371600"/>
              </a:xfrm>
              <a:prstGeom prst="round2SameRect">
                <a:avLst/>
              </a:prstGeom>
              <a:solidFill>
                <a:srgbClr val="35640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0" name="Text Placeholder 3"/>
              <p:cNvSpPr txBox="1"/>
              <p:nvPr/>
            </p:nvSpPr>
            <p:spPr>
              <a:xfrm>
                <a:off x="1847807" y="1515923"/>
                <a:ext cx="290228" cy="282884"/>
              </a:xfrm>
              <a:prstGeom prst="rect">
                <a:avLst/>
              </a:prstGeom>
            </p:spPr>
            <p:txBody>
              <a:bodyPr wrap="none" lIns="0" tIns="0" rIns="0" bIns="0" anchor="b">
                <a:spAutoFit/>
              </a:bodyPr>
              <a:lstStyle>
                <a:lvl1pPr marL="0" indent="0" algn="ctr">
                  <a:buNone/>
                  <a:defRPr sz="2800" b="1" baseline="0">
                    <a:solidFill>
                      <a:schemeClr val="tx2">
                        <a:lumMod val="60000"/>
                        <a:lumOff val="40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marL="0" marR="0" lvl="0" indent="0" algn="ctr" defTabSz="1285875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  <p:sp>
          <p:nvSpPr>
            <p:cNvPr id="25" name="Isosceles Triangle 98"/>
            <p:cNvSpPr/>
            <p:nvPr/>
          </p:nvSpPr>
          <p:spPr>
            <a:xfrm rot="3600000" flipH="1">
              <a:off x="9133" y="6907"/>
              <a:ext cx="635" cy="548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Donut 99"/>
            <p:cNvSpPr/>
            <p:nvPr/>
          </p:nvSpPr>
          <p:spPr>
            <a:xfrm flipH="1">
              <a:off x="8008" y="5966"/>
              <a:ext cx="1880" cy="1880"/>
            </a:xfrm>
            <a:prstGeom prst="donut">
              <a:avLst>
                <a:gd name="adj" fmla="val 19079"/>
              </a:avLst>
            </a:prstGeom>
            <a:solidFill>
              <a:srgbClr val="23264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27" name="Group 100"/>
            <p:cNvGrpSpPr/>
            <p:nvPr/>
          </p:nvGrpSpPr>
          <p:grpSpPr>
            <a:xfrm flipH="1">
              <a:off x="9055" y="6476"/>
              <a:ext cx="2294" cy="581"/>
              <a:chOff x="1793075" y="1466851"/>
              <a:chExt cx="1371600" cy="347664"/>
            </a:xfrm>
          </p:grpSpPr>
          <p:sp>
            <p:nvSpPr>
              <p:cNvPr id="47" name="Round Same Side Corner Rectangle 101"/>
              <p:cNvSpPr/>
              <p:nvPr/>
            </p:nvSpPr>
            <p:spPr>
              <a:xfrm rot="16200000">
                <a:off x="2305043" y="954883"/>
                <a:ext cx="347664" cy="1371600"/>
              </a:xfrm>
              <a:prstGeom prst="round2SameRect">
                <a:avLst/>
              </a:prstGeom>
              <a:solidFill>
                <a:srgbClr val="35640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8" name="Text Placeholder 3"/>
              <p:cNvSpPr txBox="1"/>
              <p:nvPr/>
            </p:nvSpPr>
            <p:spPr>
              <a:xfrm>
                <a:off x="1847808" y="1509375"/>
                <a:ext cx="290228" cy="282884"/>
              </a:xfrm>
              <a:prstGeom prst="rect">
                <a:avLst/>
              </a:prstGeom>
            </p:spPr>
            <p:txBody>
              <a:bodyPr wrap="none" lIns="0" tIns="0" rIns="0" bIns="0" anchor="b">
                <a:spAutoFit/>
              </a:bodyPr>
              <a:lstStyle>
                <a:lvl1pPr marL="0" indent="0" algn="ctr">
                  <a:buNone/>
                  <a:defRPr sz="2800" b="1" baseline="0">
                    <a:solidFill>
                      <a:schemeClr val="tx2">
                        <a:lumMod val="60000"/>
                        <a:lumOff val="40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marL="0" marR="0" lvl="0" indent="0" algn="ctr" defTabSz="1285875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</a:p>
            </p:txBody>
          </p:sp>
        </p:grpSp>
        <p:cxnSp>
          <p:nvCxnSpPr>
            <p:cNvPr id="28" name="Straight Connector 108"/>
            <p:cNvCxnSpPr/>
            <p:nvPr/>
          </p:nvCxnSpPr>
          <p:spPr>
            <a:xfrm>
              <a:off x="6222" y="3051"/>
              <a:ext cx="1813" cy="94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75000"/>
                </a:sysClr>
              </a:solidFill>
              <a:prstDash val="sysDot"/>
              <a:miter lim="800000"/>
            </a:ln>
            <a:effectLst/>
          </p:spPr>
        </p:cxnSp>
        <p:cxnSp>
          <p:nvCxnSpPr>
            <p:cNvPr id="29" name="Straight Connector 110"/>
            <p:cNvCxnSpPr/>
            <p:nvPr/>
          </p:nvCxnSpPr>
          <p:spPr>
            <a:xfrm rot="10800000" flipV="1">
              <a:off x="6222" y="4728"/>
              <a:ext cx="1813" cy="94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75000"/>
                </a:sysClr>
              </a:solidFill>
              <a:prstDash val="sysDot"/>
              <a:miter lim="800000"/>
            </a:ln>
            <a:effectLst/>
          </p:spPr>
        </p:cxnSp>
        <p:cxnSp>
          <p:nvCxnSpPr>
            <p:cNvPr id="30" name="Straight Connector 111"/>
            <p:cNvCxnSpPr/>
            <p:nvPr/>
          </p:nvCxnSpPr>
          <p:spPr>
            <a:xfrm rot="10800000" flipV="1">
              <a:off x="6222" y="7138"/>
              <a:ext cx="1813" cy="94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75000"/>
                </a:sysClr>
              </a:solidFill>
              <a:prstDash val="sysDot"/>
              <a:miter lim="800000"/>
            </a:ln>
            <a:effectLst/>
          </p:spPr>
        </p:cxnSp>
        <p:cxnSp>
          <p:nvCxnSpPr>
            <p:cNvPr id="31" name="Straight Connector 112"/>
            <p:cNvCxnSpPr/>
            <p:nvPr/>
          </p:nvCxnSpPr>
          <p:spPr>
            <a:xfrm>
              <a:off x="6222" y="5737"/>
              <a:ext cx="1813" cy="94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75000"/>
                </a:sysClr>
              </a:solidFill>
              <a:prstDash val="sysDot"/>
              <a:miter lim="800000"/>
            </a:ln>
            <a:effectLst/>
          </p:spPr>
        </p:cxnSp>
        <p:sp>
          <p:nvSpPr>
            <p:cNvPr id="32" name="Isosceles Triangle 114"/>
            <p:cNvSpPr/>
            <p:nvPr/>
          </p:nvSpPr>
          <p:spPr>
            <a:xfrm rot="18000000">
              <a:off x="4517" y="3052"/>
              <a:ext cx="635" cy="548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Donut 115"/>
            <p:cNvSpPr/>
            <p:nvPr/>
          </p:nvSpPr>
          <p:spPr>
            <a:xfrm>
              <a:off x="4399" y="2111"/>
              <a:ext cx="1880" cy="1880"/>
            </a:xfrm>
            <a:prstGeom prst="donut">
              <a:avLst>
                <a:gd name="adj" fmla="val 19079"/>
              </a:avLst>
            </a:prstGeom>
            <a:solidFill>
              <a:srgbClr val="23264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34" name="Group 54"/>
            <p:cNvGrpSpPr/>
            <p:nvPr/>
          </p:nvGrpSpPr>
          <p:grpSpPr>
            <a:xfrm>
              <a:off x="2937" y="2621"/>
              <a:ext cx="2294" cy="581"/>
              <a:chOff x="1793078" y="1466850"/>
              <a:chExt cx="1371600" cy="347664"/>
            </a:xfrm>
          </p:grpSpPr>
          <p:sp>
            <p:nvSpPr>
              <p:cNvPr id="45" name="Round Same Side Corner Rectangle 117"/>
              <p:cNvSpPr/>
              <p:nvPr/>
            </p:nvSpPr>
            <p:spPr>
              <a:xfrm rot="16200000">
                <a:off x="2305046" y="954882"/>
                <a:ext cx="347664" cy="1371600"/>
              </a:xfrm>
              <a:prstGeom prst="round2SameRect">
                <a:avLst/>
              </a:prstGeom>
              <a:solidFill>
                <a:srgbClr val="35640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6" name="Text Placeholder 3"/>
              <p:cNvSpPr txBox="1"/>
              <p:nvPr/>
            </p:nvSpPr>
            <p:spPr>
              <a:xfrm>
                <a:off x="1858632" y="1496299"/>
                <a:ext cx="290228" cy="282884"/>
              </a:xfrm>
              <a:prstGeom prst="rect">
                <a:avLst/>
              </a:prstGeom>
            </p:spPr>
            <p:txBody>
              <a:bodyPr wrap="none" lIns="0" tIns="0" rIns="0" bIns="0" anchor="b">
                <a:spAutoFit/>
              </a:bodyPr>
              <a:lstStyle>
                <a:lvl1pPr marL="0" indent="0" algn="ctr">
                  <a:buNone/>
                  <a:defRPr sz="2800" b="1" baseline="0">
                    <a:solidFill>
                      <a:schemeClr val="tx2">
                        <a:lumMod val="60000"/>
                        <a:lumOff val="40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marL="0" marR="0" lvl="0" indent="0" algn="ctr" defTabSz="1285875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sp>
          <p:nvSpPr>
            <p:cNvPr id="35" name="Isosceles Triangle 121"/>
            <p:cNvSpPr/>
            <p:nvPr/>
          </p:nvSpPr>
          <p:spPr>
            <a:xfrm rot="18000000">
              <a:off x="4517" y="5668"/>
              <a:ext cx="635" cy="548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Donut 122"/>
            <p:cNvSpPr/>
            <p:nvPr/>
          </p:nvSpPr>
          <p:spPr>
            <a:xfrm>
              <a:off x="4399" y="4728"/>
              <a:ext cx="1880" cy="1880"/>
            </a:xfrm>
            <a:prstGeom prst="donut">
              <a:avLst>
                <a:gd name="adj" fmla="val 19079"/>
              </a:avLst>
            </a:prstGeom>
            <a:solidFill>
              <a:srgbClr val="23264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37" name="Group 79"/>
            <p:cNvGrpSpPr/>
            <p:nvPr/>
          </p:nvGrpSpPr>
          <p:grpSpPr>
            <a:xfrm>
              <a:off x="2937" y="5237"/>
              <a:ext cx="2294" cy="581"/>
              <a:chOff x="1793079" y="1466851"/>
              <a:chExt cx="1371600" cy="347664"/>
            </a:xfrm>
          </p:grpSpPr>
          <p:sp>
            <p:nvSpPr>
              <p:cNvPr id="43" name="Round Same Side Corner Rectangle 124"/>
              <p:cNvSpPr/>
              <p:nvPr/>
            </p:nvSpPr>
            <p:spPr>
              <a:xfrm rot="16200000">
                <a:off x="2305047" y="954883"/>
                <a:ext cx="347664" cy="1371600"/>
              </a:xfrm>
              <a:prstGeom prst="round2SameRect">
                <a:avLst/>
              </a:prstGeom>
              <a:solidFill>
                <a:srgbClr val="35640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4" name="Text Placeholder 3"/>
              <p:cNvSpPr txBox="1"/>
              <p:nvPr/>
            </p:nvSpPr>
            <p:spPr>
              <a:xfrm>
                <a:off x="1869452" y="1509375"/>
                <a:ext cx="290228" cy="282884"/>
              </a:xfrm>
              <a:prstGeom prst="rect">
                <a:avLst/>
              </a:prstGeom>
            </p:spPr>
            <p:txBody>
              <a:bodyPr wrap="none" lIns="0" tIns="0" rIns="0" bIns="0" anchor="b">
                <a:spAutoFit/>
              </a:bodyPr>
              <a:lstStyle>
                <a:lvl1pPr marL="0" indent="0" algn="ctr">
                  <a:buNone/>
                  <a:defRPr sz="2800" b="1" baseline="0">
                    <a:solidFill>
                      <a:schemeClr val="tx2">
                        <a:lumMod val="60000"/>
                        <a:lumOff val="40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marL="0" marR="0" lvl="0" indent="0" algn="ctr" defTabSz="1285875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  <p:sp>
          <p:nvSpPr>
            <p:cNvPr id="38" name="Isosceles Triangle 128"/>
            <p:cNvSpPr/>
            <p:nvPr/>
          </p:nvSpPr>
          <p:spPr>
            <a:xfrm rot="18000000">
              <a:off x="4517" y="8285"/>
              <a:ext cx="635" cy="548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Donut 129"/>
            <p:cNvSpPr/>
            <p:nvPr/>
          </p:nvSpPr>
          <p:spPr>
            <a:xfrm>
              <a:off x="4399" y="7344"/>
              <a:ext cx="1880" cy="1880"/>
            </a:xfrm>
            <a:prstGeom prst="donut">
              <a:avLst>
                <a:gd name="adj" fmla="val 19079"/>
              </a:avLst>
            </a:prstGeom>
            <a:solidFill>
              <a:srgbClr val="23264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40" name="Group 86"/>
            <p:cNvGrpSpPr/>
            <p:nvPr/>
          </p:nvGrpSpPr>
          <p:grpSpPr>
            <a:xfrm>
              <a:off x="2937" y="7854"/>
              <a:ext cx="2294" cy="581"/>
              <a:chOff x="1793079" y="1466851"/>
              <a:chExt cx="1371600" cy="347664"/>
            </a:xfrm>
          </p:grpSpPr>
          <p:sp>
            <p:nvSpPr>
              <p:cNvPr id="41" name="Round Same Side Corner Rectangle 131"/>
              <p:cNvSpPr/>
              <p:nvPr/>
            </p:nvSpPr>
            <p:spPr>
              <a:xfrm rot="16200000">
                <a:off x="2305047" y="954883"/>
                <a:ext cx="347664" cy="1371600"/>
              </a:xfrm>
              <a:prstGeom prst="round2SameRect">
                <a:avLst/>
              </a:prstGeom>
              <a:solidFill>
                <a:srgbClr val="35640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2" name="Text Placeholder 3"/>
              <p:cNvSpPr txBox="1"/>
              <p:nvPr/>
            </p:nvSpPr>
            <p:spPr>
              <a:xfrm>
                <a:off x="1869452" y="1509375"/>
                <a:ext cx="290228" cy="282884"/>
              </a:xfrm>
              <a:prstGeom prst="rect">
                <a:avLst/>
              </a:prstGeom>
            </p:spPr>
            <p:txBody>
              <a:bodyPr wrap="none" lIns="0" tIns="0" rIns="0" bIns="0" anchor="b">
                <a:spAutoFit/>
              </a:bodyPr>
              <a:lstStyle>
                <a:lvl1pPr marL="0" indent="0" algn="ctr">
                  <a:buNone/>
                  <a:defRPr sz="2800" b="1" baseline="0">
                    <a:solidFill>
                      <a:schemeClr val="tx2">
                        <a:lumMod val="60000"/>
                        <a:lumOff val="40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marL="0" marR="0" lvl="0" indent="0" algn="ctr" defTabSz="1285875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05</a:t>
                </a:r>
              </a:p>
            </p:txBody>
          </p:sp>
        </p:grpSp>
      </p:grpSp>
      <p:sp>
        <p:nvSpPr>
          <p:cNvPr id="51" name="文本框 1"/>
          <p:cNvSpPr txBox="1"/>
          <p:nvPr/>
        </p:nvSpPr>
        <p:spPr>
          <a:xfrm>
            <a:off x="5462743" y="2461960"/>
            <a:ext cx="25236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的内容打在这里，或者通过复制您的文本后，在此框中选择粘贴，并选择只保留文字。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，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išļîďè"/>
          <p:cNvSpPr txBox="1"/>
          <p:nvPr/>
        </p:nvSpPr>
        <p:spPr bwMode="auto">
          <a:xfrm>
            <a:off x="5415227" y="2148593"/>
            <a:ext cx="2628867" cy="419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 dirty="0">
                <a:solidFill>
                  <a:schemeClr val="tx1"/>
                </a:solidFill>
                <a:latin typeface="+mn-ea"/>
              </a:rPr>
              <a:t>Text here</a:t>
            </a:r>
          </a:p>
        </p:txBody>
      </p:sp>
      <p:sp>
        <p:nvSpPr>
          <p:cNvPr id="53" name="文本框 1"/>
          <p:cNvSpPr txBox="1"/>
          <p:nvPr/>
        </p:nvSpPr>
        <p:spPr>
          <a:xfrm>
            <a:off x="8425918" y="2439155"/>
            <a:ext cx="25236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的内容打在这里，或者通过复制您的文本后，在此框中选择粘贴，并选择只保留文字。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，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4" name="išļîďè"/>
          <p:cNvSpPr txBox="1"/>
          <p:nvPr/>
        </p:nvSpPr>
        <p:spPr bwMode="auto">
          <a:xfrm>
            <a:off x="8378402" y="2125788"/>
            <a:ext cx="2628867" cy="419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 dirty="0">
                <a:solidFill>
                  <a:schemeClr val="tx1"/>
                </a:solidFill>
                <a:latin typeface="+mn-ea"/>
              </a:rPr>
              <a:t>Text here</a:t>
            </a:r>
          </a:p>
        </p:txBody>
      </p:sp>
      <p:sp>
        <p:nvSpPr>
          <p:cNvPr id="55" name="文本框 1"/>
          <p:cNvSpPr txBox="1"/>
          <p:nvPr/>
        </p:nvSpPr>
        <p:spPr>
          <a:xfrm>
            <a:off x="5510258" y="3841422"/>
            <a:ext cx="25236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的内容打在这里，或者通过复制您的文本后，在此框中选择粘贴，并选择只保留文字。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，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6" name="išļîďè"/>
          <p:cNvSpPr txBox="1"/>
          <p:nvPr/>
        </p:nvSpPr>
        <p:spPr bwMode="auto">
          <a:xfrm>
            <a:off x="5462742" y="3528055"/>
            <a:ext cx="2628867" cy="419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 dirty="0">
                <a:solidFill>
                  <a:schemeClr val="tx1"/>
                </a:solidFill>
                <a:latin typeface="+mn-ea"/>
              </a:rPr>
              <a:t>Text here</a:t>
            </a:r>
          </a:p>
        </p:txBody>
      </p:sp>
      <p:sp>
        <p:nvSpPr>
          <p:cNvPr id="61" name="文本框 1"/>
          <p:cNvSpPr txBox="1"/>
          <p:nvPr/>
        </p:nvSpPr>
        <p:spPr>
          <a:xfrm>
            <a:off x="773815" y="1225054"/>
            <a:ext cx="10324797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65" name="文本框 1"/>
          <p:cNvSpPr txBox="1"/>
          <p:nvPr/>
        </p:nvSpPr>
        <p:spPr>
          <a:xfrm>
            <a:off x="8466575" y="3841422"/>
            <a:ext cx="25236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的内容打在这里，或者通过复制您的文本后，在此框中选择粘贴，并选择只保留文字。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，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6" name="išļîďè"/>
          <p:cNvSpPr txBox="1"/>
          <p:nvPr/>
        </p:nvSpPr>
        <p:spPr bwMode="auto">
          <a:xfrm>
            <a:off x="8419059" y="3528055"/>
            <a:ext cx="2628867" cy="419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 dirty="0">
                <a:solidFill>
                  <a:schemeClr val="tx1"/>
                </a:solidFill>
                <a:latin typeface="+mn-ea"/>
              </a:rPr>
              <a:t>Text here</a:t>
            </a:r>
          </a:p>
        </p:txBody>
      </p:sp>
      <p:sp>
        <p:nvSpPr>
          <p:cNvPr id="67" name="文本框 1"/>
          <p:cNvSpPr txBox="1"/>
          <p:nvPr/>
        </p:nvSpPr>
        <p:spPr>
          <a:xfrm>
            <a:off x="5510258" y="5298425"/>
            <a:ext cx="25236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的内容打在这里，或者通过复制您的文本后，在此框中选择粘贴，并选择只保留文字。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，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8" name="išļîďè"/>
          <p:cNvSpPr txBox="1"/>
          <p:nvPr/>
        </p:nvSpPr>
        <p:spPr bwMode="auto">
          <a:xfrm>
            <a:off x="5462742" y="4985058"/>
            <a:ext cx="2628867" cy="419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 dirty="0">
                <a:solidFill>
                  <a:schemeClr val="tx1"/>
                </a:solidFill>
                <a:latin typeface="+mn-ea"/>
              </a:rPr>
              <a:t>Text here</a:t>
            </a:r>
          </a:p>
        </p:txBody>
      </p:sp>
      <p:sp>
        <p:nvSpPr>
          <p:cNvPr id="69" name="文本框 1"/>
          <p:cNvSpPr txBox="1"/>
          <p:nvPr/>
        </p:nvSpPr>
        <p:spPr>
          <a:xfrm>
            <a:off x="8466575" y="5298425"/>
            <a:ext cx="25236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的内容打在这里，或者通过复制您的文本后，在此框中选择粘贴，并选择只保留文字。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，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0" name="išļîďè"/>
          <p:cNvSpPr txBox="1"/>
          <p:nvPr/>
        </p:nvSpPr>
        <p:spPr bwMode="auto">
          <a:xfrm>
            <a:off x="8419059" y="4985058"/>
            <a:ext cx="2628867" cy="419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 dirty="0">
                <a:solidFill>
                  <a:schemeClr val="tx1"/>
                </a:solidFill>
                <a:latin typeface="+mn-ea"/>
              </a:rPr>
              <a:t>Text here</a:t>
            </a:r>
          </a:p>
        </p:txBody>
      </p:sp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41" b="5771"/>
          <a:stretch/>
        </p:blipFill>
        <p:spPr>
          <a:xfrm rot="10800000">
            <a:off x="9489817" y="-38705"/>
            <a:ext cx="2702183" cy="2839889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258" t="9335" r="28046" b="56210"/>
          <a:stretch/>
        </p:blipFill>
        <p:spPr>
          <a:xfrm>
            <a:off x="8735977" y="289411"/>
            <a:ext cx="3218677" cy="2511773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37" t="71515" r="19659" b="1905"/>
          <a:stretch/>
        </p:blipFill>
        <p:spPr>
          <a:xfrm>
            <a:off x="6070600" y="5496144"/>
            <a:ext cx="6121400" cy="1361856"/>
          </a:xfrm>
          <a:prstGeom prst="rect">
            <a:avLst/>
          </a:prstGeom>
        </p:spPr>
      </p:pic>
      <p:grpSp>
        <p:nvGrpSpPr>
          <p:cNvPr id="64" name="组合 63"/>
          <p:cNvGrpSpPr/>
          <p:nvPr/>
        </p:nvGrpSpPr>
        <p:grpSpPr>
          <a:xfrm>
            <a:off x="1" y="8358"/>
            <a:ext cx="1074590" cy="1354775"/>
            <a:chOff x="0" y="8358"/>
            <a:chExt cx="1935804" cy="2440538"/>
          </a:xfrm>
        </p:grpSpPr>
        <p:pic>
          <p:nvPicPr>
            <p:cNvPr id="71" name="图片 7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9129" b="16970"/>
            <a:stretch/>
          </p:blipFill>
          <p:spPr>
            <a:xfrm>
              <a:off x="0" y="8358"/>
              <a:ext cx="1935804" cy="2440538"/>
            </a:xfrm>
            <a:prstGeom prst="rect">
              <a:avLst/>
            </a:prstGeom>
          </p:spPr>
        </p:pic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3421" y="514657"/>
              <a:ext cx="1346112" cy="13461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27677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1865470" y="2086285"/>
            <a:ext cx="8184268" cy="2657211"/>
            <a:chOff x="1849437" y="2050256"/>
            <a:chExt cx="8493125" cy="2757488"/>
          </a:xfrm>
        </p:grpSpPr>
        <p:sp>
          <p:nvSpPr>
            <p:cNvPr id="27" name="AutoShape 50"/>
            <p:cNvSpPr>
              <a:spLocks noChangeAspect="1" noChangeArrowheads="1" noTextEdit="1"/>
            </p:cNvSpPr>
            <p:nvPr/>
          </p:nvSpPr>
          <p:spPr bwMode="auto">
            <a:xfrm>
              <a:off x="1849437" y="2050256"/>
              <a:ext cx="8493125" cy="270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52"/>
            <p:cNvSpPr/>
            <p:nvPr/>
          </p:nvSpPr>
          <p:spPr bwMode="auto">
            <a:xfrm>
              <a:off x="2887662" y="2458244"/>
              <a:ext cx="1641475" cy="1536700"/>
            </a:xfrm>
            <a:custGeom>
              <a:avLst/>
              <a:gdLst>
                <a:gd name="T0" fmla="*/ 92 w 2344"/>
                <a:gd name="T1" fmla="*/ 1188 h 2193"/>
                <a:gd name="T2" fmla="*/ 1005 w 2344"/>
                <a:gd name="T3" fmla="*/ 2101 h 2193"/>
                <a:gd name="T4" fmla="*/ 1339 w 2344"/>
                <a:gd name="T5" fmla="*/ 2101 h 2193"/>
                <a:gd name="T6" fmla="*/ 2252 w 2344"/>
                <a:gd name="T7" fmla="*/ 1188 h 2193"/>
                <a:gd name="T8" fmla="*/ 2252 w 2344"/>
                <a:gd name="T9" fmla="*/ 854 h 2193"/>
                <a:gd name="T10" fmla="*/ 1674 w 2344"/>
                <a:gd name="T11" fmla="*/ 276 h 2193"/>
                <a:gd name="T12" fmla="*/ 670 w 2344"/>
                <a:gd name="T13" fmla="*/ 276 h 2193"/>
                <a:gd name="T14" fmla="*/ 92 w 2344"/>
                <a:gd name="T15" fmla="*/ 854 h 2193"/>
                <a:gd name="T16" fmla="*/ 92 w 2344"/>
                <a:gd name="T17" fmla="*/ 1188 h 2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44" h="2193">
                  <a:moveTo>
                    <a:pt x="92" y="1188"/>
                  </a:moveTo>
                  <a:cubicBezTo>
                    <a:pt x="1005" y="2101"/>
                    <a:pt x="1005" y="2101"/>
                    <a:pt x="1005" y="2101"/>
                  </a:cubicBezTo>
                  <a:cubicBezTo>
                    <a:pt x="1097" y="2193"/>
                    <a:pt x="1247" y="2193"/>
                    <a:pt x="1339" y="2101"/>
                  </a:cubicBezTo>
                  <a:cubicBezTo>
                    <a:pt x="2252" y="1188"/>
                    <a:pt x="2252" y="1188"/>
                    <a:pt x="2252" y="1188"/>
                  </a:cubicBezTo>
                  <a:cubicBezTo>
                    <a:pt x="2344" y="1096"/>
                    <a:pt x="2344" y="946"/>
                    <a:pt x="2252" y="854"/>
                  </a:cubicBezTo>
                  <a:cubicBezTo>
                    <a:pt x="1674" y="276"/>
                    <a:pt x="1674" y="276"/>
                    <a:pt x="1674" y="276"/>
                  </a:cubicBezTo>
                  <a:cubicBezTo>
                    <a:pt x="1398" y="0"/>
                    <a:pt x="946" y="0"/>
                    <a:pt x="670" y="276"/>
                  </a:cubicBezTo>
                  <a:cubicBezTo>
                    <a:pt x="92" y="854"/>
                    <a:pt x="92" y="854"/>
                    <a:pt x="92" y="854"/>
                  </a:cubicBezTo>
                  <a:cubicBezTo>
                    <a:pt x="0" y="946"/>
                    <a:pt x="0" y="1096"/>
                    <a:pt x="92" y="1188"/>
                  </a:cubicBezTo>
                  <a:close/>
                </a:path>
              </a:pathLst>
            </a:custGeom>
            <a:solidFill>
              <a:srgbClr val="2F2A2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53"/>
            <p:cNvSpPr/>
            <p:nvPr/>
          </p:nvSpPr>
          <p:spPr bwMode="auto">
            <a:xfrm>
              <a:off x="2082800" y="3271044"/>
              <a:ext cx="1536700" cy="1536700"/>
            </a:xfrm>
            <a:custGeom>
              <a:avLst/>
              <a:gdLst>
                <a:gd name="T0" fmla="*/ 276 w 2193"/>
                <a:gd name="T1" fmla="*/ 670 h 2193"/>
                <a:gd name="T2" fmla="*/ 854 w 2193"/>
                <a:gd name="T3" fmla="*/ 92 h 2193"/>
                <a:gd name="T4" fmla="*/ 1189 w 2193"/>
                <a:gd name="T5" fmla="*/ 92 h 2193"/>
                <a:gd name="T6" fmla="*/ 2101 w 2193"/>
                <a:gd name="T7" fmla="*/ 1004 h 2193"/>
                <a:gd name="T8" fmla="*/ 2101 w 2193"/>
                <a:gd name="T9" fmla="*/ 1339 h 2193"/>
                <a:gd name="T10" fmla="*/ 1523 w 2193"/>
                <a:gd name="T11" fmla="*/ 1917 h 2193"/>
                <a:gd name="T12" fmla="*/ 520 w 2193"/>
                <a:gd name="T13" fmla="*/ 1917 h 2193"/>
                <a:gd name="T14" fmla="*/ 276 w 2193"/>
                <a:gd name="T15" fmla="*/ 1673 h 2193"/>
                <a:gd name="T16" fmla="*/ 276 w 2193"/>
                <a:gd name="T17" fmla="*/ 670 h 2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3" h="2193">
                  <a:moveTo>
                    <a:pt x="276" y="670"/>
                  </a:moveTo>
                  <a:cubicBezTo>
                    <a:pt x="854" y="92"/>
                    <a:pt x="854" y="92"/>
                    <a:pt x="854" y="92"/>
                  </a:cubicBezTo>
                  <a:cubicBezTo>
                    <a:pt x="946" y="0"/>
                    <a:pt x="1097" y="0"/>
                    <a:pt x="1189" y="92"/>
                  </a:cubicBezTo>
                  <a:cubicBezTo>
                    <a:pt x="2101" y="1004"/>
                    <a:pt x="2101" y="1004"/>
                    <a:pt x="2101" y="1004"/>
                  </a:cubicBezTo>
                  <a:cubicBezTo>
                    <a:pt x="2193" y="1096"/>
                    <a:pt x="2193" y="1247"/>
                    <a:pt x="2101" y="1339"/>
                  </a:cubicBezTo>
                  <a:cubicBezTo>
                    <a:pt x="1523" y="1917"/>
                    <a:pt x="1523" y="1917"/>
                    <a:pt x="1523" y="1917"/>
                  </a:cubicBezTo>
                  <a:cubicBezTo>
                    <a:pt x="1247" y="2193"/>
                    <a:pt x="796" y="2193"/>
                    <a:pt x="520" y="1917"/>
                  </a:cubicBezTo>
                  <a:cubicBezTo>
                    <a:pt x="276" y="1673"/>
                    <a:pt x="276" y="1673"/>
                    <a:pt x="276" y="1673"/>
                  </a:cubicBezTo>
                  <a:cubicBezTo>
                    <a:pt x="0" y="1397"/>
                    <a:pt x="0" y="946"/>
                    <a:pt x="276" y="670"/>
                  </a:cubicBezTo>
                  <a:close/>
                </a:path>
              </a:pathLst>
            </a:custGeom>
            <a:solidFill>
              <a:srgbClr val="2F2A2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54"/>
            <p:cNvSpPr/>
            <p:nvPr/>
          </p:nvSpPr>
          <p:spPr bwMode="auto">
            <a:xfrm>
              <a:off x="4710112" y="2458244"/>
              <a:ext cx="1641475" cy="1536700"/>
            </a:xfrm>
            <a:custGeom>
              <a:avLst/>
              <a:gdLst>
                <a:gd name="T0" fmla="*/ 92 w 2343"/>
                <a:gd name="T1" fmla="*/ 1188 h 2193"/>
                <a:gd name="T2" fmla="*/ 1004 w 2343"/>
                <a:gd name="T3" fmla="*/ 2101 h 2193"/>
                <a:gd name="T4" fmla="*/ 1339 w 2343"/>
                <a:gd name="T5" fmla="*/ 2101 h 2193"/>
                <a:gd name="T6" fmla="*/ 2251 w 2343"/>
                <a:gd name="T7" fmla="*/ 1188 h 2193"/>
                <a:gd name="T8" fmla="*/ 2251 w 2343"/>
                <a:gd name="T9" fmla="*/ 854 h 2193"/>
                <a:gd name="T10" fmla="*/ 1673 w 2343"/>
                <a:gd name="T11" fmla="*/ 276 h 2193"/>
                <a:gd name="T12" fmla="*/ 670 w 2343"/>
                <a:gd name="T13" fmla="*/ 276 h 2193"/>
                <a:gd name="T14" fmla="*/ 92 w 2343"/>
                <a:gd name="T15" fmla="*/ 854 h 2193"/>
                <a:gd name="T16" fmla="*/ 92 w 2343"/>
                <a:gd name="T17" fmla="*/ 1188 h 2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43" h="2193">
                  <a:moveTo>
                    <a:pt x="92" y="1188"/>
                  </a:moveTo>
                  <a:cubicBezTo>
                    <a:pt x="1004" y="2101"/>
                    <a:pt x="1004" y="2101"/>
                    <a:pt x="1004" y="2101"/>
                  </a:cubicBezTo>
                  <a:cubicBezTo>
                    <a:pt x="1096" y="2193"/>
                    <a:pt x="1247" y="2193"/>
                    <a:pt x="1339" y="2101"/>
                  </a:cubicBezTo>
                  <a:cubicBezTo>
                    <a:pt x="2251" y="1188"/>
                    <a:pt x="2251" y="1188"/>
                    <a:pt x="2251" y="1188"/>
                  </a:cubicBezTo>
                  <a:cubicBezTo>
                    <a:pt x="2343" y="1096"/>
                    <a:pt x="2343" y="946"/>
                    <a:pt x="2251" y="854"/>
                  </a:cubicBezTo>
                  <a:cubicBezTo>
                    <a:pt x="1673" y="276"/>
                    <a:pt x="1673" y="276"/>
                    <a:pt x="1673" y="276"/>
                  </a:cubicBezTo>
                  <a:cubicBezTo>
                    <a:pt x="1397" y="0"/>
                    <a:pt x="946" y="0"/>
                    <a:pt x="670" y="276"/>
                  </a:cubicBezTo>
                  <a:cubicBezTo>
                    <a:pt x="92" y="854"/>
                    <a:pt x="92" y="854"/>
                    <a:pt x="92" y="854"/>
                  </a:cubicBezTo>
                  <a:cubicBezTo>
                    <a:pt x="0" y="946"/>
                    <a:pt x="0" y="1096"/>
                    <a:pt x="92" y="1188"/>
                  </a:cubicBez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55"/>
            <p:cNvSpPr/>
            <p:nvPr/>
          </p:nvSpPr>
          <p:spPr bwMode="auto">
            <a:xfrm>
              <a:off x="3800475" y="3271044"/>
              <a:ext cx="1641475" cy="1536700"/>
            </a:xfrm>
            <a:custGeom>
              <a:avLst/>
              <a:gdLst>
                <a:gd name="T0" fmla="*/ 92 w 2344"/>
                <a:gd name="T1" fmla="*/ 1004 h 2193"/>
                <a:gd name="T2" fmla="*/ 1005 w 2344"/>
                <a:gd name="T3" fmla="*/ 92 h 2193"/>
                <a:gd name="T4" fmla="*/ 1339 w 2344"/>
                <a:gd name="T5" fmla="*/ 92 h 2193"/>
                <a:gd name="T6" fmla="*/ 2252 w 2344"/>
                <a:gd name="T7" fmla="*/ 1004 h 2193"/>
                <a:gd name="T8" fmla="*/ 2252 w 2344"/>
                <a:gd name="T9" fmla="*/ 1339 h 2193"/>
                <a:gd name="T10" fmla="*/ 1674 w 2344"/>
                <a:gd name="T11" fmla="*/ 1917 h 2193"/>
                <a:gd name="T12" fmla="*/ 670 w 2344"/>
                <a:gd name="T13" fmla="*/ 1917 h 2193"/>
                <a:gd name="T14" fmla="*/ 92 w 2344"/>
                <a:gd name="T15" fmla="*/ 1339 h 2193"/>
                <a:gd name="T16" fmla="*/ 92 w 2344"/>
                <a:gd name="T17" fmla="*/ 1004 h 2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44" h="2193">
                  <a:moveTo>
                    <a:pt x="92" y="1004"/>
                  </a:moveTo>
                  <a:cubicBezTo>
                    <a:pt x="1005" y="92"/>
                    <a:pt x="1005" y="92"/>
                    <a:pt x="1005" y="92"/>
                  </a:cubicBezTo>
                  <a:cubicBezTo>
                    <a:pt x="1097" y="0"/>
                    <a:pt x="1247" y="0"/>
                    <a:pt x="1339" y="92"/>
                  </a:cubicBezTo>
                  <a:cubicBezTo>
                    <a:pt x="2252" y="1004"/>
                    <a:pt x="2252" y="1004"/>
                    <a:pt x="2252" y="1004"/>
                  </a:cubicBezTo>
                  <a:cubicBezTo>
                    <a:pt x="2344" y="1096"/>
                    <a:pt x="2344" y="1247"/>
                    <a:pt x="2252" y="1339"/>
                  </a:cubicBezTo>
                  <a:cubicBezTo>
                    <a:pt x="1674" y="1917"/>
                    <a:pt x="1674" y="1917"/>
                    <a:pt x="1674" y="1917"/>
                  </a:cubicBezTo>
                  <a:cubicBezTo>
                    <a:pt x="1398" y="2193"/>
                    <a:pt x="946" y="2193"/>
                    <a:pt x="670" y="1917"/>
                  </a:cubicBezTo>
                  <a:cubicBezTo>
                    <a:pt x="92" y="1339"/>
                    <a:pt x="92" y="1339"/>
                    <a:pt x="92" y="1339"/>
                  </a:cubicBezTo>
                  <a:cubicBezTo>
                    <a:pt x="0" y="1247"/>
                    <a:pt x="0" y="1096"/>
                    <a:pt x="92" y="1004"/>
                  </a:cubicBez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56"/>
            <p:cNvSpPr/>
            <p:nvPr/>
          </p:nvSpPr>
          <p:spPr bwMode="auto">
            <a:xfrm>
              <a:off x="6532562" y="2458244"/>
              <a:ext cx="1641475" cy="1536700"/>
            </a:xfrm>
            <a:custGeom>
              <a:avLst/>
              <a:gdLst>
                <a:gd name="T0" fmla="*/ 92 w 2343"/>
                <a:gd name="T1" fmla="*/ 1188 h 2193"/>
                <a:gd name="T2" fmla="*/ 1004 w 2343"/>
                <a:gd name="T3" fmla="*/ 2101 h 2193"/>
                <a:gd name="T4" fmla="*/ 1338 w 2343"/>
                <a:gd name="T5" fmla="*/ 2101 h 2193"/>
                <a:gd name="T6" fmla="*/ 2251 w 2343"/>
                <a:gd name="T7" fmla="*/ 1188 h 2193"/>
                <a:gd name="T8" fmla="*/ 2251 w 2343"/>
                <a:gd name="T9" fmla="*/ 854 h 2193"/>
                <a:gd name="T10" fmla="*/ 1673 w 2343"/>
                <a:gd name="T11" fmla="*/ 276 h 2193"/>
                <a:gd name="T12" fmla="*/ 669 w 2343"/>
                <a:gd name="T13" fmla="*/ 276 h 2193"/>
                <a:gd name="T14" fmla="*/ 92 w 2343"/>
                <a:gd name="T15" fmla="*/ 854 h 2193"/>
                <a:gd name="T16" fmla="*/ 92 w 2343"/>
                <a:gd name="T17" fmla="*/ 1188 h 2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43" h="2193">
                  <a:moveTo>
                    <a:pt x="92" y="1188"/>
                  </a:moveTo>
                  <a:cubicBezTo>
                    <a:pt x="1004" y="2101"/>
                    <a:pt x="1004" y="2101"/>
                    <a:pt x="1004" y="2101"/>
                  </a:cubicBezTo>
                  <a:cubicBezTo>
                    <a:pt x="1096" y="2193"/>
                    <a:pt x="1246" y="2193"/>
                    <a:pt x="1338" y="2101"/>
                  </a:cubicBezTo>
                  <a:cubicBezTo>
                    <a:pt x="2251" y="1188"/>
                    <a:pt x="2251" y="1188"/>
                    <a:pt x="2251" y="1188"/>
                  </a:cubicBezTo>
                  <a:cubicBezTo>
                    <a:pt x="2343" y="1096"/>
                    <a:pt x="2343" y="946"/>
                    <a:pt x="2251" y="854"/>
                  </a:cubicBezTo>
                  <a:cubicBezTo>
                    <a:pt x="1673" y="276"/>
                    <a:pt x="1673" y="276"/>
                    <a:pt x="1673" y="276"/>
                  </a:cubicBezTo>
                  <a:cubicBezTo>
                    <a:pt x="1397" y="0"/>
                    <a:pt x="945" y="0"/>
                    <a:pt x="669" y="276"/>
                  </a:cubicBezTo>
                  <a:cubicBezTo>
                    <a:pt x="92" y="854"/>
                    <a:pt x="92" y="854"/>
                    <a:pt x="92" y="854"/>
                  </a:cubicBezTo>
                  <a:cubicBezTo>
                    <a:pt x="0" y="946"/>
                    <a:pt x="0" y="1096"/>
                    <a:pt x="92" y="1188"/>
                  </a:cubicBezTo>
                  <a:close/>
                </a:path>
              </a:pathLst>
            </a:custGeom>
            <a:solidFill>
              <a:srgbClr val="2F2A2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57"/>
            <p:cNvSpPr/>
            <p:nvPr/>
          </p:nvSpPr>
          <p:spPr bwMode="auto">
            <a:xfrm>
              <a:off x="5622925" y="3271044"/>
              <a:ext cx="1641475" cy="1536700"/>
            </a:xfrm>
            <a:custGeom>
              <a:avLst/>
              <a:gdLst>
                <a:gd name="T0" fmla="*/ 92 w 2344"/>
                <a:gd name="T1" fmla="*/ 1004 h 2193"/>
                <a:gd name="T2" fmla="*/ 1005 w 2344"/>
                <a:gd name="T3" fmla="*/ 92 h 2193"/>
                <a:gd name="T4" fmla="*/ 1339 w 2344"/>
                <a:gd name="T5" fmla="*/ 92 h 2193"/>
                <a:gd name="T6" fmla="*/ 2252 w 2344"/>
                <a:gd name="T7" fmla="*/ 1004 h 2193"/>
                <a:gd name="T8" fmla="*/ 2252 w 2344"/>
                <a:gd name="T9" fmla="*/ 1339 h 2193"/>
                <a:gd name="T10" fmla="*/ 1674 w 2344"/>
                <a:gd name="T11" fmla="*/ 1917 h 2193"/>
                <a:gd name="T12" fmla="*/ 670 w 2344"/>
                <a:gd name="T13" fmla="*/ 1917 h 2193"/>
                <a:gd name="T14" fmla="*/ 92 w 2344"/>
                <a:gd name="T15" fmla="*/ 1339 h 2193"/>
                <a:gd name="T16" fmla="*/ 92 w 2344"/>
                <a:gd name="T17" fmla="*/ 1004 h 2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44" h="2193">
                  <a:moveTo>
                    <a:pt x="92" y="1004"/>
                  </a:moveTo>
                  <a:cubicBezTo>
                    <a:pt x="1005" y="92"/>
                    <a:pt x="1005" y="92"/>
                    <a:pt x="1005" y="92"/>
                  </a:cubicBezTo>
                  <a:cubicBezTo>
                    <a:pt x="1097" y="0"/>
                    <a:pt x="1247" y="0"/>
                    <a:pt x="1339" y="92"/>
                  </a:cubicBezTo>
                  <a:cubicBezTo>
                    <a:pt x="2252" y="1004"/>
                    <a:pt x="2252" y="1004"/>
                    <a:pt x="2252" y="1004"/>
                  </a:cubicBezTo>
                  <a:cubicBezTo>
                    <a:pt x="2344" y="1096"/>
                    <a:pt x="2344" y="1247"/>
                    <a:pt x="2252" y="1339"/>
                  </a:cubicBezTo>
                  <a:cubicBezTo>
                    <a:pt x="1674" y="1917"/>
                    <a:pt x="1674" y="1917"/>
                    <a:pt x="1674" y="1917"/>
                  </a:cubicBezTo>
                  <a:cubicBezTo>
                    <a:pt x="1398" y="2193"/>
                    <a:pt x="946" y="2193"/>
                    <a:pt x="670" y="1917"/>
                  </a:cubicBezTo>
                  <a:cubicBezTo>
                    <a:pt x="92" y="1339"/>
                    <a:pt x="92" y="1339"/>
                    <a:pt x="92" y="1339"/>
                  </a:cubicBezTo>
                  <a:cubicBezTo>
                    <a:pt x="0" y="1247"/>
                    <a:pt x="0" y="1096"/>
                    <a:pt x="92" y="1004"/>
                  </a:cubicBezTo>
                  <a:close/>
                </a:path>
              </a:pathLst>
            </a:custGeom>
            <a:solidFill>
              <a:srgbClr val="2F2A2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58"/>
            <p:cNvSpPr/>
            <p:nvPr/>
          </p:nvSpPr>
          <p:spPr bwMode="auto">
            <a:xfrm>
              <a:off x="7451725" y="3271044"/>
              <a:ext cx="1639888" cy="1536700"/>
            </a:xfrm>
            <a:custGeom>
              <a:avLst/>
              <a:gdLst>
                <a:gd name="T0" fmla="*/ 92 w 2343"/>
                <a:gd name="T1" fmla="*/ 1004 h 2193"/>
                <a:gd name="T2" fmla="*/ 1004 w 2343"/>
                <a:gd name="T3" fmla="*/ 92 h 2193"/>
                <a:gd name="T4" fmla="*/ 1338 w 2343"/>
                <a:gd name="T5" fmla="*/ 92 h 2193"/>
                <a:gd name="T6" fmla="*/ 2251 w 2343"/>
                <a:gd name="T7" fmla="*/ 1004 h 2193"/>
                <a:gd name="T8" fmla="*/ 2251 w 2343"/>
                <a:gd name="T9" fmla="*/ 1339 h 2193"/>
                <a:gd name="T10" fmla="*/ 1673 w 2343"/>
                <a:gd name="T11" fmla="*/ 1917 h 2193"/>
                <a:gd name="T12" fmla="*/ 669 w 2343"/>
                <a:gd name="T13" fmla="*/ 1917 h 2193"/>
                <a:gd name="T14" fmla="*/ 92 w 2343"/>
                <a:gd name="T15" fmla="*/ 1339 h 2193"/>
                <a:gd name="T16" fmla="*/ 92 w 2343"/>
                <a:gd name="T17" fmla="*/ 1004 h 2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43" h="2193">
                  <a:moveTo>
                    <a:pt x="92" y="1004"/>
                  </a:moveTo>
                  <a:cubicBezTo>
                    <a:pt x="1004" y="92"/>
                    <a:pt x="1004" y="92"/>
                    <a:pt x="1004" y="92"/>
                  </a:cubicBezTo>
                  <a:cubicBezTo>
                    <a:pt x="1096" y="0"/>
                    <a:pt x="1246" y="0"/>
                    <a:pt x="1338" y="92"/>
                  </a:cubicBezTo>
                  <a:cubicBezTo>
                    <a:pt x="2251" y="1004"/>
                    <a:pt x="2251" y="1004"/>
                    <a:pt x="2251" y="1004"/>
                  </a:cubicBezTo>
                  <a:cubicBezTo>
                    <a:pt x="2343" y="1096"/>
                    <a:pt x="2343" y="1247"/>
                    <a:pt x="2251" y="1339"/>
                  </a:cubicBezTo>
                  <a:cubicBezTo>
                    <a:pt x="1673" y="1917"/>
                    <a:pt x="1673" y="1917"/>
                    <a:pt x="1673" y="1917"/>
                  </a:cubicBezTo>
                  <a:cubicBezTo>
                    <a:pt x="1397" y="2193"/>
                    <a:pt x="945" y="2193"/>
                    <a:pt x="669" y="1917"/>
                  </a:cubicBezTo>
                  <a:cubicBezTo>
                    <a:pt x="92" y="1339"/>
                    <a:pt x="92" y="1339"/>
                    <a:pt x="92" y="1339"/>
                  </a:cubicBezTo>
                  <a:cubicBezTo>
                    <a:pt x="0" y="1247"/>
                    <a:pt x="0" y="1096"/>
                    <a:pt x="92" y="1004"/>
                  </a:cubicBez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59"/>
            <p:cNvSpPr/>
            <p:nvPr/>
          </p:nvSpPr>
          <p:spPr bwMode="auto">
            <a:xfrm>
              <a:off x="8410575" y="2458244"/>
              <a:ext cx="1535113" cy="1536700"/>
            </a:xfrm>
            <a:custGeom>
              <a:avLst/>
              <a:gdLst>
                <a:gd name="T0" fmla="*/ 92 w 2192"/>
                <a:gd name="T1" fmla="*/ 1188 h 2193"/>
                <a:gd name="T2" fmla="*/ 1004 w 2192"/>
                <a:gd name="T3" fmla="*/ 2101 h 2193"/>
                <a:gd name="T4" fmla="*/ 1338 w 2192"/>
                <a:gd name="T5" fmla="*/ 2101 h 2193"/>
                <a:gd name="T6" fmla="*/ 1916 w 2192"/>
                <a:gd name="T7" fmla="*/ 1523 h 2193"/>
                <a:gd name="T8" fmla="*/ 1916 w 2192"/>
                <a:gd name="T9" fmla="*/ 519 h 2193"/>
                <a:gd name="T10" fmla="*/ 1673 w 2192"/>
                <a:gd name="T11" fmla="*/ 276 h 2193"/>
                <a:gd name="T12" fmla="*/ 669 w 2192"/>
                <a:gd name="T13" fmla="*/ 276 h 2193"/>
                <a:gd name="T14" fmla="*/ 92 w 2192"/>
                <a:gd name="T15" fmla="*/ 854 h 2193"/>
                <a:gd name="T16" fmla="*/ 92 w 2192"/>
                <a:gd name="T17" fmla="*/ 1188 h 2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2" h="2193">
                  <a:moveTo>
                    <a:pt x="92" y="1188"/>
                  </a:moveTo>
                  <a:cubicBezTo>
                    <a:pt x="1004" y="2101"/>
                    <a:pt x="1004" y="2101"/>
                    <a:pt x="1004" y="2101"/>
                  </a:cubicBezTo>
                  <a:cubicBezTo>
                    <a:pt x="1096" y="2193"/>
                    <a:pt x="1246" y="2193"/>
                    <a:pt x="1338" y="2101"/>
                  </a:cubicBezTo>
                  <a:cubicBezTo>
                    <a:pt x="1916" y="1523"/>
                    <a:pt x="1916" y="1523"/>
                    <a:pt x="1916" y="1523"/>
                  </a:cubicBezTo>
                  <a:cubicBezTo>
                    <a:pt x="2192" y="1247"/>
                    <a:pt x="2192" y="795"/>
                    <a:pt x="1916" y="519"/>
                  </a:cubicBezTo>
                  <a:cubicBezTo>
                    <a:pt x="1673" y="276"/>
                    <a:pt x="1673" y="276"/>
                    <a:pt x="1673" y="276"/>
                  </a:cubicBezTo>
                  <a:cubicBezTo>
                    <a:pt x="1397" y="0"/>
                    <a:pt x="945" y="0"/>
                    <a:pt x="669" y="276"/>
                  </a:cubicBezTo>
                  <a:cubicBezTo>
                    <a:pt x="92" y="854"/>
                    <a:pt x="92" y="854"/>
                    <a:pt x="92" y="854"/>
                  </a:cubicBezTo>
                  <a:cubicBezTo>
                    <a:pt x="0" y="946"/>
                    <a:pt x="0" y="1096"/>
                    <a:pt x="92" y="1188"/>
                  </a:cubicBez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60"/>
            <p:cNvSpPr/>
            <p:nvPr/>
          </p:nvSpPr>
          <p:spPr bwMode="auto">
            <a:xfrm>
              <a:off x="1849437" y="2050256"/>
              <a:ext cx="8493125" cy="1914525"/>
            </a:xfrm>
            <a:custGeom>
              <a:avLst/>
              <a:gdLst>
                <a:gd name="T0" fmla="*/ 0 w 12128"/>
                <a:gd name="T1" fmla="*/ 2671 h 2731"/>
                <a:gd name="T2" fmla="*/ 2275 w 12128"/>
                <a:gd name="T3" fmla="*/ 443 h 2731"/>
                <a:gd name="T4" fmla="*/ 2656 w 12128"/>
                <a:gd name="T5" fmla="*/ 367 h 2731"/>
                <a:gd name="T6" fmla="*/ 3037 w 12128"/>
                <a:gd name="T7" fmla="*/ 443 h 2731"/>
                <a:gd name="T8" fmla="*/ 3358 w 12128"/>
                <a:gd name="T9" fmla="*/ 657 h 2731"/>
                <a:gd name="T10" fmla="*/ 4555 w 12128"/>
                <a:gd name="T11" fmla="*/ 657 h 2731"/>
                <a:gd name="T12" fmla="*/ 4877 w 12128"/>
                <a:gd name="T13" fmla="*/ 443 h 2731"/>
                <a:gd name="T14" fmla="*/ 5258 w 12128"/>
                <a:gd name="T15" fmla="*/ 367 h 2731"/>
                <a:gd name="T16" fmla="*/ 5638 w 12128"/>
                <a:gd name="T17" fmla="*/ 443 h 2731"/>
                <a:gd name="T18" fmla="*/ 5960 w 12128"/>
                <a:gd name="T19" fmla="*/ 657 h 2731"/>
                <a:gd name="T20" fmla="*/ 7157 w 12128"/>
                <a:gd name="T21" fmla="*/ 657 h 2731"/>
                <a:gd name="T22" fmla="*/ 7478 w 12128"/>
                <a:gd name="T23" fmla="*/ 443 h 2731"/>
                <a:gd name="T24" fmla="*/ 7859 w 12128"/>
                <a:gd name="T25" fmla="*/ 367 h 2731"/>
                <a:gd name="T26" fmla="*/ 8240 w 12128"/>
                <a:gd name="T27" fmla="*/ 443 h 2731"/>
                <a:gd name="T28" fmla="*/ 8562 w 12128"/>
                <a:gd name="T29" fmla="*/ 657 h 2731"/>
                <a:gd name="T30" fmla="*/ 9837 w 12128"/>
                <a:gd name="T31" fmla="*/ 657 h 2731"/>
                <a:gd name="T32" fmla="*/ 10158 w 12128"/>
                <a:gd name="T33" fmla="*/ 443 h 2731"/>
                <a:gd name="T34" fmla="*/ 10539 w 12128"/>
                <a:gd name="T35" fmla="*/ 367 h 2731"/>
                <a:gd name="T36" fmla="*/ 10920 w 12128"/>
                <a:gd name="T37" fmla="*/ 443 h 2731"/>
                <a:gd name="T38" fmla="*/ 11242 w 12128"/>
                <a:gd name="T39" fmla="*/ 657 h 2731"/>
                <a:gd name="T40" fmla="*/ 11325 w 12128"/>
                <a:gd name="T41" fmla="*/ 741 h 2731"/>
                <a:gd name="T42" fmla="*/ 11751 w 12128"/>
                <a:gd name="T43" fmla="*/ 288 h 2731"/>
                <a:gd name="T44" fmla="*/ 11650 w 12128"/>
                <a:gd name="T45" fmla="*/ 310 h 2731"/>
                <a:gd name="T46" fmla="*/ 11480 w 12128"/>
                <a:gd name="T47" fmla="*/ 140 h 2731"/>
                <a:gd name="T48" fmla="*/ 12054 w 12128"/>
                <a:gd name="T49" fmla="*/ 0 h 2731"/>
                <a:gd name="T50" fmla="*/ 12128 w 12128"/>
                <a:gd name="T51" fmla="*/ 74 h 2731"/>
                <a:gd name="T52" fmla="*/ 12128 w 12128"/>
                <a:gd name="T53" fmla="*/ 74 h 2731"/>
                <a:gd name="T54" fmla="*/ 11982 w 12128"/>
                <a:gd name="T55" fmla="*/ 642 h 2731"/>
                <a:gd name="T56" fmla="*/ 11804 w 12128"/>
                <a:gd name="T57" fmla="*/ 463 h 2731"/>
                <a:gd name="T58" fmla="*/ 11835 w 12128"/>
                <a:gd name="T59" fmla="*/ 343 h 2731"/>
                <a:gd name="T60" fmla="*/ 11326 w 12128"/>
                <a:gd name="T61" fmla="*/ 875 h 2731"/>
                <a:gd name="T62" fmla="*/ 11175 w 12128"/>
                <a:gd name="T63" fmla="*/ 724 h 2731"/>
                <a:gd name="T64" fmla="*/ 10884 w 12128"/>
                <a:gd name="T65" fmla="*/ 530 h 2731"/>
                <a:gd name="T66" fmla="*/ 10539 w 12128"/>
                <a:gd name="T67" fmla="*/ 462 h 2731"/>
                <a:gd name="T68" fmla="*/ 10194 w 12128"/>
                <a:gd name="T69" fmla="*/ 530 h 2731"/>
                <a:gd name="T70" fmla="*/ 9904 w 12128"/>
                <a:gd name="T71" fmla="*/ 724 h 2731"/>
                <a:gd name="T72" fmla="*/ 8495 w 12128"/>
                <a:gd name="T73" fmla="*/ 724 h 2731"/>
                <a:gd name="T74" fmla="*/ 8204 w 12128"/>
                <a:gd name="T75" fmla="*/ 530 h 2731"/>
                <a:gd name="T76" fmla="*/ 7859 w 12128"/>
                <a:gd name="T77" fmla="*/ 462 h 2731"/>
                <a:gd name="T78" fmla="*/ 7514 w 12128"/>
                <a:gd name="T79" fmla="*/ 530 h 2731"/>
                <a:gd name="T80" fmla="*/ 7224 w 12128"/>
                <a:gd name="T81" fmla="*/ 724 h 2731"/>
                <a:gd name="T82" fmla="*/ 5893 w 12128"/>
                <a:gd name="T83" fmla="*/ 724 h 2731"/>
                <a:gd name="T84" fmla="*/ 5602 w 12128"/>
                <a:gd name="T85" fmla="*/ 530 h 2731"/>
                <a:gd name="T86" fmla="*/ 5258 w 12128"/>
                <a:gd name="T87" fmla="*/ 462 h 2731"/>
                <a:gd name="T88" fmla="*/ 4913 w 12128"/>
                <a:gd name="T89" fmla="*/ 530 h 2731"/>
                <a:gd name="T90" fmla="*/ 4622 w 12128"/>
                <a:gd name="T91" fmla="*/ 724 h 2731"/>
                <a:gd name="T92" fmla="*/ 3291 w 12128"/>
                <a:gd name="T93" fmla="*/ 724 h 2731"/>
                <a:gd name="T94" fmla="*/ 3001 w 12128"/>
                <a:gd name="T95" fmla="*/ 530 h 2731"/>
                <a:gd name="T96" fmla="*/ 2656 w 12128"/>
                <a:gd name="T97" fmla="*/ 462 h 2731"/>
                <a:gd name="T98" fmla="*/ 2311 w 12128"/>
                <a:gd name="T99" fmla="*/ 530 h 2731"/>
                <a:gd name="T100" fmla="*/ 75 w 12128"/>
                <a:gd name="T101" fmla="*/ 2731 h 2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128" h="2731">
                  <a:moveTo>
                    <a:pt x="0" y="2671"/>
                  </a:moveTo>
                  <a:cubicBezTo>
                    <a:pt x="308" y="2364"/>
                    <a:pt x="1918" y="590"/>
                    <a:pt x="2275" y="443"/>
                  </a:cubicBezTo>
                  <a:cubicBezTo>
                    <a:pt x="2397" y="392"/>
                    <a:pt x="2527" y="367"/>
                    <a:pt x="2656" y="367"/>
                  </a:cubicBezTo>
                  <a:cubicBezTo>
                    <a:pt x="2785" y="367"/>
                    <a:pt x="2915" y="392"/>
                    <a:pt x="3037" y="443"/>
                  </a:cubicBezTo>
                  <a:cubicBezTo>
                    <a:pt x="3154" y="491"/>
                    <a:pt x="3264" y="563"/>
                    <a:pt x="3358" y="657"/>
                  </a:cubicBezTo>
                  <a:cubicBezTo>
                    <a:pt x="4127" y="1426"/>
                    <a:pt x="3786" y="1426"/>
                    <a:pt x="4555" y="657"/>
                  </a:cubicBezTo>
                  <a:cubicBezTo>
                    <a:pt x="4650" y="563"/>
                    <a:pt x="4759" y="491"/>
                    <a:pt x="4877" y="443"/>
                  </a:cubicBezTo>
                  <a:cubicBezTo>
                    <a:pt x="4999" y="392"/>
                    <a:pt x="5128" y="367"/>
                    <a:pt x="5258" y="367"/>
                  </a:cubicBezTo>
                  <a:cubicBezTo>
                    <a:pt x="5387" y="367"/>
                    <a:pt x="5517" y="392"/>
                    <a:pt x="5638" y="443"/>
                  </a:cubicBezTo>
                  <a:cubicBezTo>
                    <a:pt x="5756" y="491"/>
                    <a:pt x="5865" y="563"/>
                    <a:pt x="5960" y="657"/>
                  </a:cubicBezTo>
                  <a:cubicBezTo>
                    <a:pt x="6729" y="1426"/>
                    <a:pt x="6388" y="1426"/>
                    <a:pt x="7157" y="657"/>
                  </a:cubicBezTo>
                  <a:cubicBezTo>
                    <a:pt x="7251" y="563"/>
                    <a:pt x="7361" y="491"/>
                    <a:pt x="7478" y="443"/>
                  </a:cubicBezTo>
                  <a:cubicBezTo>
                    <a:pt x="7600" y="392"/>
                    <a:pt x="7730" y="367"/>
                    <a:pt x="7859" y="367"/>
                  </a:cubicBezTo>
                  <a:cubicBezTo>
                    <a:pt x="7989" y="367"/>
                    <a:pt x="8118" y="392"/>
                    <a:pt x="8240" y="443"/>
                  </a:cubicBezTo>
                  <a:cubicBezTo>
                    <a:pt x="8357" y="491"/>
                    <a:pt x="8467" y="563"/>
                    <a:pt x="8562" y="657"/>
                  </a:cubicBezTo>
                  <a:cubicBezTo>
                    <a:pt x="9393" y="1489"/>
                    <a:pt x="9005" y="1489"/>
                    <a:pt x="9837" y="657"/>
                  </a:cubicBezTo>
                  <a:cubicBezTo>
                    <a:pt x="9931" y="563"/>
                    <a:pt x="10041" y="491"/>
                    <a:pt x="10158" y="443"/>
                  </a:cubicBezTo>
                  <a:cubicBezTo>
                    <a:pt x="10280" y="392"/>
                    <a:pt x="10410" y="367"/>
                    <a:pt x="10539" y="367"/>
                  </a:cubicBezTo>
                  <a:cubicBezTo>
                    <a:pt x="10669" y="367"/>
                    <a:pt x="10798" y="392"/>
                    <a:pt x="10920" y="443"/>
                  </a:cubicBezTo>
                  <a:cubicBezTo>
                    <a:pt x="11037" y="491"/>
                    <a:pt x="11147" y="563"/>
                    <a:pt x="11242" y="657"/>
                  </a:cubicBezTo>
                  <a:cubicBezTo>
                    <a:pt x="11325" y="741"/>
                    <a:pt x="11325" y="741"/>
                    <a:pt x="11325" y="741"/>
                  </a:cubicBezTo>
                  <a:cubicBezTo>
                    <a:pt x="11501" y="558"/>
                    <a:pt x="11483" y="564"/>
                    <a:pt x="11751" y="288"/>
                  </a:cubicBezTo>
                  <a:cubicBezTo>
                    <a:pt x="11650" y="310"/>
                    <a:pt x="11650" y="310"/>
                    <a:pt x="11650" y="310"/>
                  </a:cubicBezTo>
                  <a:cubicBezTo>
                    <a:pt x="11480" y="140"/>
                    <a:pt x="11480" y="140"/>
                    <a:pt x="11480" y="140"/>
                  </a:cubicBezTo>
                  <a:cubicBezTo>
                    <a:pt x="12054" y="0"/>
                    <a:pt x="12054" y="0"/>
                    <a:pt x="12054" y="0"/>
                  </a:cubicBezTo>
                  <a:cubicBezTo>
                    <a:pt x="12128" y="74"/>
                    <a:pt x="12128" y="74"/>
                    <a:pt x="12128" y="74"/>
                  </a:cubicBezTo>
                  <a:cubicBezTo>
                    <a:pt x="12128" y="74"/>
                    <a:pt x="12128" y="74"/>
                    <a:pt x="12128" y="74"/>
                  </a:cubicBezTo>
                  <a:cubicBezTo>
                    <a:pt x="11982" y="642"/>
                    <a:pt x="11982" y="642"/>
                    <a:pt x="11982" y="642"/>
                  </a:cubicBezTo>
                  <a:cubicBezTo>
                    <a:pt x="11804" y="463"/>
                    <a:pt x="11804" y="463"/>
                    <a:pt x="11804" y="463"/>
                  </a:cubicBezTo>
                  <a:cubicBezTo>
                    <a:pt x="11835" y="343"/>
                    <a:pt x="11835" y="343"/>
                    <a:pt x="11835" y="343"/>
                  </a:cubicBezTo>
                  <a:cubicBezTo>
                    <a:pt x="11655" y="533"/>
                    <a:pt x="11635" y="567"/>
                    <a:pt x="11326" y="875"/>
                  </a:cubicBezTo>
                  <a:cubicBezTo>
                    <a:pt x="11175" y="724"/>
                    <a:pt x="11175" y="724"/>
                    <a:pt x="11175" y="724"/>
                  </a:cubicBezTo>
                  <a:cubicBezTo>
                    <a:pt x="11089" y="638"/>
                    <a:pt x="10990" y="573"/>
                    <a:pt x="10884" y="530"/>
                  </a:cubicBezTo>
                  <a:cubicBezTo>
                    <a:pt x="10774" y="485"/>
                    <a:pt x="10657" y="462"/>
                    <a:pt x="10539" y="462"/>
                  </a:cubicBezTo>
                  <a:cubicBezTo>
                    <a:pt x="10422" y="462"/>
                    <a:pt x="10304" y="485"/>
                    <a:pt x="10194" y="530"/>
                  </a:cubicBezTo>
                  <a:cubicBezTo>
                    <a:pt x="10089" y="573"/>
                    <a:pt x="9990" y="638"/>
                    <a:pt x="9904" y="724"/>
                  </a:cubicBezTo>
                  <a:cubicBezTo>
                    <a:pt x="8966" y="1662"/>
                    <a:pt x="9432" y="1662"/>
                    <a:pt x="8495" y="724"/>
                  </a:cubicBezTo>
                  <a:cubicBezTo>
                    <a:pt x="8409" y="638"/>
                    <a:pt x="8310" y="573"/>
                    <a:pt x="8204" y="530"/>
                  </a:cubicBezTo>
                  <a:cubicBezTo>
                    <a:pt x="8094" y="485"/>
                    <a:pt x="7977" y="462"/>
                    <a:pt x="7859" y="462"/>
                  </a:cubicBezTo>
                  <a:cubicBezTo>
                    <a:pt x="7742" y="462"/>
                    <a:pt x="7624" y="485"/>
                    <a:pt x="7514" y="530"/>
                  </a:cubicBezTo>
                  <a:cubicBezTo>
                    <a:pt x="7409" y="573"/>
                    <a:pt x="7310" y="638"/>
                    <a:pt x="7224" y="724"/>
                  </a:cubicBezTo>
                  <a:cubicBezTo>
                    <a:pt x="6374" y="1574"/>
                    <a:pt x="6743" y="1574"/>
                    <a:pt x="5893" y="724"/>
                  </a:cubicBezTo>
                  <a:cubicBezTo>
                    <a:pt x="5807" y="638"/>
                    <a:pt x="5708" y="573"/>
                    <a:pt x="5602" y="530"/>
                  </a:cubicBezTo>
                  <a:cubicBezTo>
                    <a:pt x="5493" y="485"/>
                    <a:pt x="5375" y="462"/>
                    <a:pt x="5258" y="462"/>
                  </a:cubicBezTo>
                  <a:cubicBezTo>
                    <a:pt x="5140" y="462"/>
                    <a:pt x="5022" y="485"/>
                    <a:pt x="4913" y="530"/>
                  </a:cubicBezTo>
                  <a:cubicBezTo>
                    <a:pt x="4807" y="573"/>
                    <a:pt x="4708" y="638"/>
                    <a:pt x="4622" y="724"/>
                  </a:cubicBezTo>
                  <a:cubicBezTo>
                    <a:pt x="3772" y="1574"/>
                    <a:pt x="4141" y="1574"/>
                    <a:pt x="3291" y="724"/>
                  </a:cubicBezTo>
                  <a:cubicBezTo>
                    <a:pt x="3205" y="638"/>
                    <a:pt x="3106" y="573"/>
                    <a:pt x="3001" y="530"/>
                  </a:cubicBezTo>
                  <a:cubicBezTo>
                    <a:pt x="2891" y="485"/>
                    <a:pt x="2773" y="462"/>
                    <a:pt x="2656" y="462"/>
                  </a:cubicBezTo>
                  <a:cubicBezTo>
                    <a:pt x="2538" y="462"/>
                    <a:pt x="2421" y="485"/>
                    <a:pt x="2311" y="530"/>
                  </a:cubicBezTo>
                  <a:cubicBezTo>
                    <a:pt x="1986" y="664"/>
                    <a:pt x="357" y="2448"/>
                    <a:pt x="75" y="2731"/>
                  </a:cubicBezTo>
                </a:path>
              </a:pathLst>
            </a:custGeom>
            <a:solidFill>
              <a:srgbClr val="11B2AE"/>
            </a:solidFill>
            <a:ln w="9525">
              <a:solidFill>
                <a:srgbClr val="11B2AE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61"/>
            <p:cNvSpPr>
              <a:spLocks noEditPoints="1"/>
            </p:cNvSpPr>
            <p:nvPr/>
          </p:nvSpPr>
          <p:spPr bwMode="auto">
            <a:xfrm>
              <a:off x="2563812" y="3872706"/>
              <a:ext cx="61913" cy="74613"/>
            </a:xfrm>
            <a:custGeom>
              <a:avLst/>
              <a:gdLst>
                <a:gd name="T0" fmla="*/ 0 w 89"/>
                <a:gd name="T1" fmla="*/ 107 h 107"/>
                <a:gd name="T2" fmla="*/ 0 w 89"/>
                <a:gd name="T3" fmla="*/ 0 h 107"/>
                <a:gd name="T4" fmla="*/ 37 w 89"/>
                <a:gd name="T5" fmla="*/ 0 h 107"/>
                <a:gd name="T6" fmla="*/ 60 w 89"/>
                <a:gd name="T7" fmla="*/ 5 h 107"/>
                <a:gd name="T8" fmla="*/ 76 w 89"/>
                <a:gd name="T9" fmla="*/ 16 h 107"/>
                <a:gd name="T10" fmla="*/ 85 w 89"/>
                <a:gd name="T11" fmla="*/ 33 h 107"/>
                <a:gd name="T12" fmla="*/ 89 w 89"/>
                <a:gd name="T13" fmla="*/ 54 h 107"/>
                <a:gd name="T14" fmla="*/ 85 w 89"/>
                <a:gd name="T15" fmla="*/ 76 h 107"/>
                <a:gd name="T16" fmla="*/ 75 w 89"/>
                <a:gd name="T17" fmla="*/ 92 h 107"/>
                <a:gd name="T18" fmla="*/ 58 w 89"/>
                <a:gd name="T19" fmla="*/ 103 h 107"/>
                <a:gd name="T20" fmla="*/ 37 w 89"/>
                <a:gd name="T21" fmla="*/ 107 h 107"/>
                <a:gd name="T22" fmla="*/ 0 w 89"/>
                <a:gd name="T23" fmla="*/ 107 h 107"/>
                <a:gd name="T24" fmla="*/ 75 w 89"/>
                <a:gd name="T25" fmla="*/ 54 h 107"/>
                <a:gd name="T26" fmla="*/ 73 w 89"/>
                <a:gd name="T27" fmla="*/ 37 h 107"/>
                <a:gd name="T28" fmla="*/ 65 w 89"/>
                <a:gd name="T29" fmla="*/ 24 h 107"/>
                <a:gd name="T30" fmla="*/ 53 w 89"/>
                <a:gd name="T31" fmla="*/ 16 h 107"/>
                <a:gd name="T32" fmla="*/ 37 w 89"/>
                <a:gd name="T33" fmla="*/ 12 h 107"/>
                <a:gd name="T34" fmla="*/ 14 w 89"/>
                <a:gd name="T35" fmla="*/ 12 h 107"/>
                <a:gd name="T36" fmla="*/ 14 w 89"/>
                <a:gd name="T37" fmla="*/ 95 h 107"/>
                <a:gd name="T38" fmla="*/ 37 w 89"/>
                <a:gd name="T39" fmla="*/ 95 h 107"/>
                <a:gd name="T40" fmla="*/ 53 w 89"/>
                <a:gd name="T41" fmla="*/ 92 h 107"/>
                <a:gd name="T42" fmla="*/ 65 w 89"/>
                <a:gd name="T43" fmla="*/ 83 h 107"/>
                <a:gd name="T44" fmla="*/ 73 w 89"/>
                <a:gd name="T45" fmla="*/ 70 h 107"/>
                <a:gd name="T46" fmla="*/ 75 w 89"/>
                <a:gd name="T47" fmla="*/ 5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9" h="107">
                  <a:moveTo>
                    <a:pt x="0" y="10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6" y="0"/>
                    <a:pt x="53" y="2"/>
                    <a:pt x="60" y="5"/>
                  </a:cubicBezTo>
                  <a:cubicBezTo>
                    <a:pt x="66" y="7"/>
                    <a:pt x="71" y="11"/>
                    <a:pt x="76" y="16"/>
                  </a:cubicBezTo>
                  <a:cubicBezTo>
                    <a:pt x="80" y="21"/>
                    <a:pt x="83" y="27"/>
                    <a:pt x="85" y="33"/>
                  </a:cubicBezTo>
                  <a:cubicBezTo>
                    <a:pt x="88" y="39"/>
                    <a:pt x="89" y="46"/>
                    <a:pt x="89" y="54"/>
                  </a:cubicBezTo>
                  <a:cubicBezTo>
                    <a:pt x="89" y="62"/>
                    <a:pt x="87" y="69"/>
                    <a:pt x="85" y="76"/>
                  </a:cubicBezTo>
                  <a:cubicBezTo>
                    <a:pt x="83" y="82"/>
                    <a:pt x="79" y="88"/>
                    <a:pt x="75" y="92"/>
                  </a:cubicBezTo>
                  <a:cubicBezTo>
                    <a:pt x="70" y="97"/>
                    <a:pt x="65" y="101"/>
                    <a:pt x="58" y="103"/>
                  </a:cubicBezTo>
                  <a:cubicBezTo>
                    <a:pt x="52" y="106"/>
                    <a:pt x="45" y="107"/>
                    <a:pt x="37" y="107"/>
                  </a:cubicBezTo>
                  <a:cubicBezTo>
                    <a:pt x="0" y="107"/>
                    <a:pt x="0" y="107"/>
                    <a:pt x="0" y="107"/>
                  </a:cubicBezTo>
                  <a:close/>
                  <a:moveTo>
                    <a:pt x="75" y="54"/>
                  </a:moveTo>
                  <a:cubicBezTo>
                    <a:pt x="75" y="48"/>
                    <a:pt x="74" y="42"/>
                    <a:pt x="73" y="37"/>
                  </a:cubicBezTo>
                  <a:cubicBezTo>
                    <a:pt x="71" y="32"/>
                    <a:pt x="68" y="28"/>
                    <a:pt x="65" y="24"/>
                  </a:cubicBezTo>
                  <a:cubicBezTo>
                    <a:pt x="62" y="20"/>
                    <a:pt x="58" y="18"/>
                    <a:pt x="53" y="16"/>
                  </a:cubicBezTo>
                  <a:cubicBezTo>
                    <a:pt x="49" y="14"/>
                    <a:pt x="43" y="12"/>
                    <a:pt x="37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43" y="95"/>
                    <a:pt x="49" y="94"/>
                    <a:pt x="53" y="92"/>
                  </a:cubicBezTo>
                  <a:cubicBezTo>
                    <a:pt x="58" y="90"/>
                    <a:pt x="62" y="87"/>
                    <a:pt x="65" y="83"/>
                  </a:cubicBezTo>
                  <a:cubicBezTo>
                    <a:pt x="68" y="80"/>
                    <a:pt x="71" y="75"/>
                    <a:pt x="73" y="70"/>
                  </a:cubicBezTo>
                  <a:cubicBezTo>
                    <a:pt x="74" y="65"/>
                    <a:pt x="75" y="60"/>
                    <a:pt x="75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Freeform 62"/>
            <p:cNvSpPr/>
            <p:nvPr/>
          </p:nvSpPr>
          <p:spPr bwMode="auto">
            <a:xfrm>
              <a:off x="2636837" y="3893344"/>
              <a:ext cx="52388" cy="55563"/>
            </a:xfrm>
            <a:custGeom>
              <a:avLst/>
              <a:gdLst>
                <a:gd name="T0" fmla="*/ 25 w 73"/>
                <a:gd name="T1" fmla="*/ 80 h 80"/>
                <a:gd name="T2" fmla="*/ 6 w 73"/>
                <a:gd name="T3" fmla="*/ 71 h 80"/>
                <a:gd name="T4" fmla="*/ 0 w 73"/>
                <a:gd name="T5" fmla="*/ 47 h 80"/>
                <a:gd name="T6" fmla="*/ 0 w 73"/>
                <a:gd name="T7" fmla="*/ 0 h 80"/>
                <a:gd name="T8" fmla="*/ 13 w 73"/>
                <a:gd name="T9" fmla="*/ 0 h 80"/>
                <a:gd name="T10" fmla="*/ 13 w 73"/>
                <a:gd name="T11" fmla="*/ 44 h 80"/>
                <a:gd name="T12" fmla="*/ 30 w 73"/>
                <a:gd name="T13" fmla="*/ 68 h 80"/>
                <a:gd name="T14" fmla="*/ 45 w 73"/>
                <a:gd name="T15" fmla="*/ 63 h 80"/>
                <a:gd name="T16" fmla="*/ 56 w 73"/>
                <a:gd name="T17" fmla="*/ 49 h 80"/>
                <a:gd name="T18" fmla="*/ 56 w 73"/>
                <a:gd name="T19" fmla="*/ 0 h 80"/>
                <a:gd name="T20" fmla="*/ 69 w 73"/>
                <a:gd name="T21" fmla="*/ 0 h 80"/>
                <a:gd name="T22" fmla="*/ 69 w 73"/>
                <a:gd name="T23" fmla="*/ 62 h 80"/>
                <a:gd name="T24" fmla="*/ 73 w 73"/>
                <a:gd name="T25" fmla="*/ 67 h 80"/>
                <a:gd name="T26" fmla="*/ 73 w 73"/>
                <a:gd name="T27" fmla="*/ 78 h 80"/>
                <a:gd name="T28" fmla="*/ 70 w 73"/>
                <a:gd name="T29" fmla="*/ 78 h 80"/>
                <a:gd name="T30" fmla="*/ 67 w 73"/>
                <a:gd name="T31" fmla="*/ 79 h 80"/>
                <a:gd name="T32" fmla="*/ 60 w 73"/>
                <a:gd name="T33" fmla="*/ 76 h 80"/>
                <a:gd name="T34" fmla="*/ 58 w 73"/>
                <a:gd name="T35" fmla="*/ 70 h 80"/>
                <a:gd name="T36" fmla="*/ 57 w 73"/>
                <a:gd name="T37" fmla="*/ 61 h 80"/>
                <a:gd name="T38" fmla="*/ 44 w 73"/>
                <a:gd name="T39" fmla="*/ 75 h 80"/>
                <a:gd name="T40" fmla="*/ 25 w 73"/>
                <a:gd name="T4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" h="80">
                  <a:moveTo>
                    <a:pt x="25" y="80"/>
                  </a:moveTo>
                  <a:cubicBezTo>
                    <a:pt x="17" y="80"/>
                    <a:pt x="10" y="77"/>
                    <a:pt x="6" y="71"/>
                  </a:cubicBezTo>
                  <a:cubicBezTo>
                    <a:pt x="2" y="66"/>
                    <a:pt x="0" y="58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60"/>
                    <a:pt x="19" y="68"/>
                    <a:pt x="30" y="68"/>
                  </a:cubicBezTo>
                  <a:cubicBezTo>
                    <a:pt x="35" y="68"/>
                    <a:pt x="40" y="66"/>
                    <a:pt x="45" y="63"/>
                  </a:cubicBezTo>
                  <a:cubicBezTo>
                    <a:pt x="50" y="60"/>
                    <a:pt x="53" y="55"/>
                    <a:pt x="56" y="49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5"/>
                    <a:pt x="70" y="67"/>
                    <a:pt x="73" y="67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2" y="78"/>
                    <a:pt x="70" y="78"/>
                    <a:pt x="70" y="78"/>
                  </a:cubicBezTo>
                  <a:cubicBezTo>
                    <a:pt x="69" y="79"/>
                    <a:pt x="68" y="79"/>
                    <a:pt x="67" y="79"/>
                  </a:cubicBezTo>
                  <a:cubicBezTo>
                    <a:pt x="64" y="79"/>
                    <a:pt x="62" y="78"/>
                    <a:pt x="60" y="76"/>
                  </a:cubicBezTo>
                  <a:cubicBezTo>
                    <a:pt x="59" y="75"/>
                    <a:pt x="58" y="73"/>
                    <a:pt x="58" y="70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4" y="67"/>
                    <a:pt x="49" y="72"/>
                    <a:pt x="44" y="75"/>
                  </a:cubicBezTo>
                  <a:cubicBezTo>
                    <a:pt x="38" y="78"/>
                    <a:pt x="32" y="80"/>
                    <a:pt x="25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Freeform 63"/>
            <p:cNvSpPr>
              <a:spLocks noEditPoints="1"/>
            </p:cNvSpPr>
            <p:nvPr/>
          </p:nvSpPr>
          <p:spPr bwMode="auto">
            <a:xfrm>
              <a:off x="2701925" y="3871119"/>
              <a:ext cx="7938" cy="76200"/>
            </a:xfrm>
            <a:custGeom>
              <a:avLst/>
              <a:gdLst>
                <a:gd name="T0" fmla="*/ 0 w 5"/>
                <a:gd name="T1" fmla="*/ 48 h 48"/>
                <a:gd name="T2" fmla="*/ 0 w 5"/>
                <a:gd name="T3" fmla="*/ 14 h 48"/>
                <a:gd name="T4" fmla="*/ 5 w 5"/>
                <a:gd name="T5" fmla="*/ 14 h 48"/>
                <a:gd name="T6" fmla="*/ 5 w 5"/>
                <a:gd name="T7" fmla="*/ 48 h 48"/>
                <a:gd name="T8" fmla="*/ 0 w 5"/>
                <a:gd name="T9" fmla="*/ 48 h 48"/>
                <a:gd name="T10" fmla="*/ 0 w 5"/>
                <a:gd name="T11" fmla="*/ 48 h 48"/>
                <a:gd name="T12" fmla="*/ 0 w 5"/>
                <a:gd name="T13" fmla="*/ 7 h 48"/>
                <a:gd name="T14" fmla="*/ 0 w 5"/>
                <a:gd name="T15" fmla="*/ 0 h 48"/>
                <a:gd name="T16" fmla="*/ 5 w 5"/>
                <a:gd name="T17" fmla="*/ 0 h 48"/>
                <a:gd name="T18" fmla="*/ 5 w 5"/>
                <a:gd name="T19" fmla="*/ 7 h 48"/>
                <a:gd name="T20" fmla="*/ 0 w 5"/>
                <a:gd name="T21" fmla="*/ 7 h 48"/>
                <a:gd name="T22" fmla="*/ 0 w 5"/>
                <a:gd name="T23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48">
                  <a:moveTo>
                    <a:pt x="0" y="48"/>
                  </a:moveTo>
                  <a:lnTo>
                    <a:pt x="0" y="14"/>
                  </a:lnTo>
                  <a:lnTo>
                    <a:pt x="5" y="14"/>
                  </a:lnTo>
                  <a:lnTo>
                    <a:pt x="5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64"/>
            <p:cNvSpPr/>
            <p:nvPr/>
          </p:nvSpPr>
          <p:spPr bwMode="auto">
            <a:xfrm>
              <a:off x="2720975" y="3891756"/>
              <a:ext cx="46038" cy="57150"/>
            </a:xfrm>
            <a:custGeom>
              <a:avLst/>
              <a:gdLst>
                <a:gd name="T0" fmla="*/ 34 w 65"/>
                <a:gd name="T1" fmla="*/ 82 h 82"/>
                <a:gd name="T2" fmla="*/ 15 w 65"/>
                <a:gd name="T3" fmla="*/ 79 h 82"/>
                <a:gd name="T4" fmla="*/ 0 w 65"/>
                <a:gd name="T5" fmla="*/ 70 h 82"/>
                <a:gd name="T6" fmla="*/ 5 w 65"/>
                <a:gd name="T7" fmla="*/ 61 h 82"/>
                <a:gd name="T8" fmla="*/ 19 w 65"/>
                <a:gd name="T9" fmla="*/ 69 h 82"/>
                <a:gd name="T10" fmla="*/ 34 w 65"/>
                <a:gd name="T11" fmla="*/ 72 h 82"/>
                <a:gd name="T12" fmla="*/ 47 w 65"/>
                <a:gd name="T13" fmla="*/ 68 h 82"/>
                <a:gd name="T14" fmla="*/ 52 w 65"/>
                <a:gd name="T15" fmla="*/ 59 h 82"/>
                <a:gd name="T16" fmla="*/ 51 w 65"/>
                <a:gd name="T17" fmla="*/ 54 h 82"/>
                <a:gd name="T18" fmla="*/ 47 w 65"/>
                <a:gd name="T19" fmla="*/ 51 h 82"/>
                <a:gd name="T20" fmla="*/ 40 w 65"/>
                <a:gd name="T21" fmla="*/ 48 h 82"/>
                <a:gd name="T22" fmla="*/ 30 w 65"/>
                <a:gd name="T23" fmla="*/ 45 h 82"/>
                <a:gd name="T24" fmla="*/ 18 w 65"/>
                <a:gd name="T25" fmla="*/ 42 h 82"/>
                <a:gd name="T26" fmla="*/ 10 w 65"/>
                <a:gd name="T27" fmla="*/ 38 h 82"/>
                <a:gd name="T28" fmla="*/ 5 w 65"/>
                <a:gd name="T29" fmla="*/ 33 h 82"/>
                <a:gd name="T30" fmla="*/ 3 w 65"/>
                <a:gd name="T31" fmla="*/ 25 h 82"/>
                <a:gd name="T32" fmla="*/ 6 w 65"/>
                <a:gd name="T33" fmla="*/ 14 h 82"/>
                <a:gd name="T34" fmla="*/ 12 w 65"/>
                <a:gd name="T35" fmla="*/ 7 h 82"/>
                <a:gd name="T36" fmla="*/ 22 w 65"/>
                <a:gd name="T37" fmla="*/ 2 h 82"/>
                <a:gd name="T38" fmla="*/ 33 w 65"/>
                <a:gd name="T39" fmla="*/ 0 h 82"/>
                <a:gd name="T40" fmla="*/ 50 w 65"/>
                <a:gd name="T41" fmla="*/ 3 h 82"/>
                <a:gd name="T42" fmla="*/ 63 w 65"/>
                <a:gd name="T43" fmla="*/ 11 h 82"/>
                <a:gd name="T44" fmla="*/ 57 w 65"/>
                <a:gd name="T45" fmla="*/ 19 h 82"/>
                <a:gd name="T46" fmla="*/ 46 w 65"/>
                <a:gd name="T47" fmla="*/ 12 h 82"/>
                <a:gd name="T48" fmla="*/ 33 w 65"/>
                <a:gd name="T49" fmla="*/ 10 h 82"/>
                <a:gd name="T50" fmla="*/ 21 w 65"/>
                <a:gd name="T51" fmla="*/ 13 h 82"/>
                <a:gd name="T52" fmla="*/ 16 w 65"/>
                <a:gd name="T53" fmla="*/ 23 h 82"/>
                <a:gd name="T54" fmla="*/ 17 w 65"/>
                <a:gd name="T55" fmla="*/ 27 h 82"/>
                <a:gd name="T56" fmla="*/ 20 w 65"/>
                <a:gd name="T57" fmla="*/ 31 h 82"/>
                <a:gd name="T58" fmla="*/ 26 w 65"/>
                <a:gd name="T59" fmla="*/ 33 h 82"/>
                <a:gd name="T60" fmla="*/ 34 w 65"/>
                <a:gd name="T61" fmla="*/ 35 h 82"/>
                <a:gd name="T62" fmla="*/ 48 w 65"/>
                <a:gd name="T63" fmla="*/ 39 h 82"/>
                <a:gd name="T64" fmla="*/ 57 w 65"/>
                <a:gd name="T65" fmla="*/ 43 h 82"/>
                <a:gd name="T66" fmla="*/ 63 w 65"/>
                <a:gd name="T67" fmla="*/ 49 h 82"/>
                <a:gd name="T68" fmla="*/ 65 w 65"/>
                <a:gd name="T69" fmla="*/ 58 h 82"/>
                <a:gd name="T70" fmla="*/ 57 w 65"/>
                <a:gd name="T71" fmla="*/ 75 h 82"/>
                <a:gd name="T72" fmla="*/ 34 w 65"/>
                <a:gd name="T7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" h="82">
                  <a:moveTo>
                    <a:pt x="34" y="82"/>
                  </a:moveTo>
                  <a:cubicBezTo>
                    <a:pt x="28" y="82"/>
                    <a:pt x="21" y="81"/>
                    <a:pt x="15" y="79"/>
                  </a:cubicBezTo>
                  <a:cubicBezTo>
                    <a:pt x="9" y="77"/>
                    <a:pt x="4" y="74"/>
                    <a:pt x="0" y="70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10" y="65"/>
                    <a:pt x="14" y="67"/>
                    <a:pt x="19" y="69"/>
                  </a:cubicBezTo>
                  <a:cubicBezTo>
                    <a:pt x="24" y="71"/>
                    <a:pt x="29" y="72"/>
                    <a:pt x="34" y="72"/>
                  </a:cubicBezTo>
                  <a:cubicBezTo>
                    <a:pt x="39" y="72"/>
                    <a:pt x="44" y="71"/>
                    <a:pt x="47" y="68"/>
                  </a:cubicBezTo>
                  <a:cubicBezTo>
                    <a:pt x="51" y="66"/>
                    <a:pt x="52" y="63"/>
                    <a:pt x="52" y="59"/>
                  </a:cubicBezTo>
                  <a:cubicBezTo>
                    <a:pt x="52" y="57"/>
                    <a:pt x="52" y="55"/>
                    <a:pt x="51" y="54"/>
                  </a:cubicBezTo>
                  <a:cubicBezTo>
                    <a:pt x="50" y="53"/>
                    <a:pt x="49" y="52"/>
                    <a:pt x="47" y="51"/>
                  </a:cubicBezTo>
                  <a:cubicBezTo>
                    <a:pt x="45" y="50"/>
                    <a:pt x="43" y="49"/>
                    <a:pt x="40" y="48"/>
                  </a:cubicBezTo>
                  <a:cubicBezTo>
                    <a:pt x="37" y="47"/>
                    <a:pt x="34" y="46"/>
                    <a:pt x="30" y="45"/>
                  </a:cubicBezTo>
                  <a:cubicBezTo>
                    <a:pt x="25" y="44"/>
                    <a:pt x="21" y="43"/>
                    <a:pt x="18" y="42"/>
                  </a:cubicBezTo>
                  <a:cubicBezTo>
                    <a:pt x="15" y="41"/>
                    <a:pt x="12" y="39"/>
                    <a:pt x="10" y="38"/>
                  </a:cubicBezTo>
                  <a:cubicBezTo>
                    <a:pt x="7" y="36"/>
                    <a:pt x="6" y="35"/>
                    <a:pt x="5" y="33"/>
                  </a:cubicBezTo>
                  <a:cubicBezTo>
                    <a:pt x="4" y="30"/>
                    <a:pt x="3" y="28"/>
                    <a:pt x="3" y="25"/>
                  </a:cubicBezTo>
                  <a:cubicBezTo>
                    <a:pt x="3" y="21"/>
                    <a:pt x="4" y="17"/>
                    <a:pt x="6" y="14"/>
                  </a:cubicBezTo>
                  <a:cubicBezTo>
                    <a:pt x="7" y="11"/>
                    <a:pt x="9" y="9"/>
                    <a:pt x="12" y="7"/>
                  </a:cubicBezTo>
                  <a:cubicBezTo>
                    <a:pt x="15" y="5"/>
                    <a:pt x="18" y="3"/>
                    <a:pt x="22" y="2"/>
                  </a:cubicBezTo>
                  <a:cubicBezTo>
                    <a:pt x="25" y="1"/>
                    <a:pt x="29" y="0"/>
                    <a:pt x="33" y="0"/>
                  </a:cubicBezTo>
                  <a:cubicBezTo>
                    <a:pt x="39" y="0"/>
                    <a:pt x="45" y="1"/>
                    <a:pt x="50" y="3"/>
                  </a:cubicBezTo>
                  <a:cubicBezTo>
                    <a:pt x="55" y="5"/>
                    <a:pt x="59" y="8"/>
                    <a:pt x="63" y="11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3" y="16"/>
                    <a:pt x="50" y="14"/>
                    <a:pt x="46" y="12"/>
                  </a:cubicBezTo>
                  <a:cubicBezTo>
                    <a:pt x="42" y="11"/>
                    <a:pt x="37" y="10"/>
                    <a:pt x="33" y="10"/>
                  </a:cubicBezTo>
                  <a:cubicBezTo>
                    <a:pt x="28" y="10"/>
                    <a:pt x="24" y="11"/>
                    <a:pt x="21" y="13"/>
                  </a:cubicBezTo>
                  <a:cubicBezTo>
                    <a:pt x="17" y="15"/>
                    <a:pt x="16" y="18"/>
                    <a:pt x="16" y="23"/>
                  </a:cubicBezTo>
                  <a:cubicBezTo>
                    <a:pt x="16" y="25"/>
                    <a:pt x="16" y="26"/>
                    <a:pt x="17" y="27"/>
                  </a:cubicBezTo>
                  <a:cubicBezTo>
                    <a:pt x="17" y="29"/>
                    <a:pt x="18" y="30"/>
                    <a:pt x="20" y="31"/>
                  </a:cubicBezTo>
                  <a:cubicBezTo>
                    <a:pt x="21" y="31"/>
                    <a:pt x="23" y="32"/>
                    <a:pt x="26" y="33"/>
                  </a:cubicBezTo>
                  <a:cubicBezTo>
                    <a:pt x="28" y="34"/>
                    <a:pt x="31" y="34"/>
                    <a:pt x="34" y="35"/>
                  </a:cubicBezTo>
                  <a:cubicBezTo>
                    <a:pt x="39" y="36"/>
                    <a:pt x="44" y="38"/>
                    <a:pt x="48" y="39"/>
                  </a:cubicBezTo>
                  <a:cubicBezTo>
                    <a:pt x="52" y="40"/>
                    <a:pt x="55" y="42"/>
                    <a:pt x="57" y="43"/>
                  </a:cubicBezTo>
                  <a:cubicBezTo>
                    <a:pt x="60" y="45"/>
                    <a:pt x="62" y="47"/>
                    <a:pt x="63" y="49"/>
                  </a:cubicBezTo>
                  <a:cubicBezTo>
                    <a:pt x="64" y="52"/>
                    <a:pt x="65" y="54"/>
                    <a:pt x="65" y="58"/>
                  </a:cubicBezTo>
                  <a:cubicBezTo>
                    <a:pt x="65" y="65"/>
                    <a:pt x="62" y="71"/>
                    <a:pt x="57" y="75"/>
                  </a:cubicBezTo>
                  <a:cubicBezTo>
                    <a:pt x="51" y="79"/>
                    <a:pt x="43" y="82"/>
                    <a:pt x="34" y="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Freeform 65"/>
            <p:cNvSpPr/>
            <p:nvPr/>
          </p:nvSpPr>
          <p:spPr bwMode="auto">
            <a:xfrm>
              <a:off x="2798762" y="3875881"/>
              <a:ext cx="33338" cy="73025"/>
            </a:xfrm>
            <a:custGeom>
              <a:avLst/>
              <a:gdLst>
                <a:gd name="T0" fmla="*/ 47 w 47"/>
                <a:gd name="T1" fmla="*/ 100 h 105"/>
                <a:gd name="T2" fmla="*/ 44 w 47"/>
                <a:gd name="T3" fmla="*/ 102 h 105"/>
                <a:gd name="T4" fmla="*/ 40 w 47"/>
                <a:gd name="T5" fmla="*/ 103 h 105"/>
                <a:gd name="T6" fmla="*/ 34 w 47"/>
                <a:gd name="T7" fmla="*/ 105 h 105"/>
                <a:gd name="T8" fmla="*/ 28 w 47"/>
                <a:gd name="T9" fmla="*/ 105 h 105"/>
                <a:gd name="T10" fmla="*/ 16 w 47"/>
                <a:gd name="T11" fmla="*/ 101 h 105"/>
                <a:gd name="T12" fmla="*/ 10 w 47"/>
                <a:gd name="T13" fmla="*/ 89 h 105"/>
                <a:gd name="T14" fmla="*/ 10 w 47"/>
                <a:gd name="T15" fmla="*/ 36 h 105"/>
                <a:gd name="T16" fmla="*/ 0 w 47"/>
                <a:gd name="T17" fmla="*/ 36 h 105"/>
                <a:gd name="T18" fmla="*/ 0 w 47"/>
                <a:gd name="T19" fmla="*/ 26 h 105"/>
                <a:gd name="T20" fmla="*/ 10 w 47"/>
                <a:gd name="T21" fmla="*/ 26 h 105"/>
                <a:gd name="T22" fmla="*/ 10 w 47"/>
                <a:gd name="T23" fmla="*/ 0 h 105"/>
                <a:gd name="T24" fmla="*/ 24 w 47"/>
                <a:gd name="T25" fmla="*/ 0 h 105"/>
                <a:gd name="T26" fmla="*/ 24 w 47"/>
                <a:gd name="T27" fmla="*/ 26 h 105"/>
                <a:gd name="T28" fmla="*/ 41 w 47"/>
                <a:gd name="T29" fmla="*/ 26 h 105"/>
                <a:gd name="T30" fmla="*/ 41 w 47"/>
                <a:gd name="T31" fmla="*/ 36 h 105"/>
                <a:gd name="T32" fmla="*/ 24 w 47"/>
                <a:gd name="T33" fmla="*/ 36 h 105"/>
                <a:gd name="T34" fmla="*/ 24 w 47"/>
                <a:gd name="T35" fmla="*/ 85 h 105"/>
                <a:gd name="T36" fmla="*/ 26 w 47"/>
                <a:gd name="T37" fmla="*/ 91 h 105"/>
                <a:gd name="T38" fmla="*/ 32 w 47"/>
                <a:gd name="T39" fmla="*/ 93 h 105"/>
                <a:gd name="T40" fmla="*/ 40 w 47"/>
                <a:gd name="T41" fmla="*/ 92 h 105"/>
                <a:gd name="T42" fmla="*/ 44 w 47"/>
                <a:gd name="T43" fmla="*/ 90 h 105"/>
                <a:gd name="T44" fmla="*/ 47 w 47"/>
                <a:gd name="T45" fmla="*/ 10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105">
                  <a:moveTo>
                    <a:pt x="47" y="100"/>
                  </a:moveTo>
                  <a:cubicBezTo>
                    <a:pt x="46" y="101"/>
                    <a:pt x="45" y="101"/>
                    <a:pt x="44" y="102"/>
                  </a:cubicBezTo>
                  <a:cubicBezTo>
                    <a:pt x="43" y="102"/>
                    <a:pt x="41" y="103"/>
                    <a:pt x="40" y="103"/>
                  </a:cubicBezTo>
                  <a:cubicBezTo>
                    <a:pt x="38" y="104"/>
                    <a:pt x="36" y="104"/>
                    <a:pt x="34" y="105"/>
                  </a:cubicBezTo>
                  <a:cubicBezTo>
                    <a:pt x="32" y="105"/>
                    <a:pt x="30" y="105"/>
                    <a:pt x="28" y="105"/>
                  </a:cubicBezTo>
                  <a:cubicBezTo>
                    <a:pt x="23" y="105"/>
                    <a:pt x="19" y="104"/>
                    <a:pt x="16" y="101"/>
                  </a:cubicBezTo>
                  <a:cubicBezTo>
                    <a:pt x="12" y="99"/>
                    <a:pt x="10" y="94"/>
                    <a:pt x="10" y="89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8"/>
                    <a:pt x="25" y="90"/>
                    <a:pt x="26" y="91"/>
                  </a:cubicBezTo>
                  <a:cubicBezTo>
                    <a:pt x="28" y="92"/>
                    <a:pt x="30" y="93"/>
                    <a:pt x="32" y="93"/>
                  </a:cubicBezTo>
                  <a:cubicBezTo>
                    <a:pt x="35" y="93"/>
                    <a:pt x="37" y="93"/>
                    <a:pt x="40" y="92"/>
                  </a:cubicBezTo>
                  <a:cubicBezTo>
                    <a:pt x="42" y="91"/>
                    <a:pt x="43" y="90"/>
                    <a:pt x="44" y="90"/>
                  </a:cubicBezTo>
                  <a:cubicBezTo>
                    <a:pt x="47" y="100"/>
                    <a:pt x="47" y="100"/>
                    <a:pt x="47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Freeform 66"/>
            <p:cNvSpPr>
              <a:spLocks noEditPoints="1"/>
            </p:cNvSpPr>
            <p:nvPr/>
          </p:nvSpPr>
          <p:spPr bwMode="auto">
            <a:xfrm>
              <a:off x="2836862" y="3891756"/>
              <a:ext cx="55563" cy="57150"/>
            </a:xfrm>
            <a:custGeom>
              <a:avLst/>
              <a:gdLst>
                <a:gd name="T0" fmla="*/ 40 w 79"/>
                <a:gd name="T1" fmla="*/ 82 h 82"/>
                <a:gd name="T2" fmla="*/ 24 w 79"/>
                <a:gd name="T3" fmla="*/ 78 h 82"/>
                <a:gd name="T4" fmla="*/ 11 w 79"/>
                <a:gd name="T5" fmla="*/ 69 h 82"/>
                <a:gd name="T6" fmla="*/ 3 w 79"/>
                <a:gd name="T7" fmla="*/ 57 h 82"/>
                <a:gd name="T8" fmla="*/ 0 w 79"/>
                <a:gd name="T9" fmla="*/ 41 h 82"/>
                <a:gd name="T10" fmla="*/ 3 w 79"/>
                <a:gd name="T11" fmla="*/ 25 h 82"/>
                <a:gd name="T12" fmla="*/ 11 w 79"/>
                <a:gd name="T13" fmla="*/ 13 h 82"/>
                <a:gd name="T14" fmla="*/ 24 w 79"/>
                <a:gd name="T15" fmla="*/ 4 h 82"/>
                <a:gd name="T16" fmla="*/ 40 w 79"/>
                <a:gd name="T17" fmla="*/ 0 h 82"/>
                <a:gd name="T18" fmla="*/ 56 w 79"/>
                <a:gd name="T19" fmla="*/ 4 h 82"/>
                <a:gd name="T20" fmla="*/ 68 w 79"/>
                <a:gd name="T21" fmla="*/ 13 h 82"/>
                <a:gd name="T22" fmla="*/ 76 w 79"/>
                <a:gd name="T23" fmla="*/ 25 h 82"/>
                <a:gd name="T24" fmla="*/ 79 w 79"/>
                <a:gd name="T25" fmla="*/ 41 h 82"/>
                <a:gd name="T26" fmla="*/ 76 w 79"/>
                <a:gd name="T27" fmla="*/ 57 h 82"/>
                <a:gd name="T28" fmla="*/ 68 w 79"/>
                <a:gd name="T29" fmla="*/ 69 h 82"/>
                <a:gd name="T30" fmla="*/ 56 w 79"/>
                <a:gd name="T31" fmla="*/ 78 h 82"/>
                <a:gd name="T32" fmla="*/ 40 w 79"/>
                <a:gd name="T33" fmla="*/ 82 h 82"/>
                <a:gd name="T34" fmla="*/ 14 w 79"/>
                <a:gd name="T35" fmla="*/ 41 h 82"/>
                <a:gd name="T36" fmla="*/ 16 w 79"/>
                <a:gd name="T37" fmla="*/ 53 h 82"/>
                <a:gd name="T38" fmla="*/ 21 w 79"/>
                <a:gd name="T39" fmla="*/ 62 h 82"/>
                <a:gd name="T40" fmla="*/ 30 w 79"/>
                <a:gd name="T41" fmla="*/ 68 h 82"/>
                <a:gd name="T42" fmla="*/ 40 w 79"/>
                <a:gd name="T43" fmla="*/ 70 h 82"/>
                <a:gd name="T44" fmla="*/ 50 w 79"/>
                <a:gd name="T45" fmla="*/ 68 h 82"/>
                <a:gd name="T46" fmla="*/ 58 w 79"/>
                <a:gd name="T47" fmla="*/ 62 h 82"/>
                <a:gd name="T48" fmla="*/ 64 w 79"/>
                <a:gd name="T49" fmla="*/ 52 h 82"/>
                <a:gd name="T50" fmla="*/ 66 w 79"/>
                <a:gd name="T51" fmla="*/ 41 h 82"/>
                <a:gd name="T52" fmla="*/ 64 w 79"/>
                <a:gd name="T53" fmla="*/ 30 h 82"/>
                <a:gd name="T54" fmla="*/ 58 w 79"/>
                <a:gd name="T55" fmla="*/ 20 h 82"/>
                <a:gd name="T56" fmla="*/ 50 w 79"/>
                <a:gd name="T57" fmla="*/ 14 h 82"/>
                <a:gd name="T58" fmla="*/ 40 w 79"/>
                <a:gd name="T59" fmla="*/ 12 h 82"/>
                <a:gd name="T60" fmla="*/ 30 w 79"/>
                <a:gd name="T61" fmla="*/ 14 h 82"/>
                <a:gd name="T62" fmla="*/ 21 w 79"/>
                <a:gd name="T63" fmla="*/ 20 h 82"/>
                <a:gd name="T64" fmla="*/ 16 w 79"/>
                <a:gd name="T65" fmla="*/ 30 h 82"/>
                <a:gd name="T66" fmla="*/ 14 w 79"/>
                <a:gd name="T67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9" h="82">
                  <a:moveTo>
                    <a:pt x="40" y="82"/>
                  </a:moveTo>
                  <a:cubicBezTo>
                    <a:pt x="34" y="82"/>
                    <a:pt x="28" y="81"/>
                    <a:pt x="24" y="78"/>
                  </a:cubicBezTo>
                  <a:cubicBezTo>
                    <a:pt x="19" y="76"/>
                    <a:pt x="15" y="73"/>
                    <a:pt x="11" y="69"/>
                  </a:cubicBezTo>
                  <a:cubicBezTo>
                    <a:pt x="8" y="66"/>
                    <a:pt x="5" y="61"/>
                    <a:pt x="3" y="57"/>
                  </a:cubicBezTo>
                  <a:cubicBezTo>
                    <a:pt x="1" y="52"/>
                    <a:pt x="0" y="46"/>
                    <a:pt x="0" y="41"/>
                  </a:cubicBezTo>
                  <a:cubicBezTo>
                    <a:pt x="0" y="36"/>
                    <a:pt x="1" y="30"/>
                    <a:pt x="3" y="25"/>
                  </a:cubicBezTo>
                  <a:cubicBezTo>
                    <a:pt x="5" y="21"/>
                    <a:pt x="8" y="16"/>
                    <a:pt x="11" y="13"/>
                  </a:cubicBezTo>
                  <a:cubicBezTo>
                    <a:pt x="15" y="9"/>
                    <a:pt x="19" y="6"/>
                    <a:pt x="24" y="4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5" y="0"/>
                    <a:pt x="51" y="1"/>
                    <a:pt x="56" y="4"/>
                  </a:cubicBezTo>
                  <a:cubicBezTo>
                    <a:pt x="61" y="6"/>
                    <a:pt x="65" y="9"/>
                    <a:pt x="68" y="13"/>
                  </a:cubicBezTo>
                  <a:cubicBezTo>
                    <a:pt x="72" y="16"/>
                    <a:pt x="74" y="21"/>
                    <a:pt x="76" y="25"/>
                  </a:cubicBezTo>
                  <a:cubicBezTo>
                    <a:pt x="78" y="30"/>
                    <a:pt x="79" y="36"/>
                    <a:pt x="79" y="41"/>
                  </a:cubicBezTo>
                  <a:cubicBezTo>
                    <a:pt x="79" y="46"/>
                    <a:pt x="78" y="52"/>
                    <a:pt x="76" y="57"/>
                  </a:cubicBezTo>
                  <a:cubicBezTo>
                    <a:pt x="75" y="61"/>
                    <a:pt x="72" y="66"/>
                    <a:pt x="68" y="69"/>
                  </a:cubicBezTo>
                  <a:cubicBezTo>
                    <a:pt x="65" y="73"/>
                    <a:pt x="61" y="76"/>
                    <a:pt x="56" y="78"/>
                  </a:cubicBezTo>
                  <a:cubicBezTo>
                    <a:pt x="51" y="81"/>
                    <a:pt x="46" y="82"/>
                    <a:pt x="40" y="82"/>
                  </a:cubicBezTo>
                  <a:close/>
                  <a:moveTo>
                    <a:pt x="14" y="41"/>
                  </a:moveTo>
                  <a:cubicBezTo>
                    <a:pt x="14" y="45"/>
                    <a:pt x="14" y="49"/>
                    <a:pt x="16" y="53"/>
                  </a:cubicBezTo>
                  <a:cubicBezTo>
                    <a:pt x="17" y="56"/>
                    <a:pt x="19" y="59"/>
                    <a:pt x="21" y="62"/>
                  </a:cubicBezTo>
                  <a:cubicBezTo>
                    <a:pt x="24" y="64"/>
                    <a:pt x="26" y="66"/>
                    <a:pt x="30" y="68"/>
                  </a:cubicBezTo>
                  <a:cubicBezTo>
                    <a:pt x="33" y="69"/>
                    <a:pt x="36" y="70"/>
                    <a:pt x="40" y="70"/>
                  </a:cubicBezTo>
                  <a:cubicBezTo>
                    <a:pt x="43" y="70"/>
                    <a:pt x="47" y="69"/>
                    <a:pt x="50" y="68"/>
                  </a:cubicBezTo>
                  <a:cubicBezTo>
                    <a:pt x="53" y="66"/>
                    <a:pt x="56" y="64"/>
                    <a:pt x="58" y="62"/>
                  </a:cubicBezTo>
                  <a:cubicBezTo>
                    <a:pt x="61" y="59"/>
                    <a:pt x="62" y="56"/>
                    <a:pt x="64" y="52"/>
                  </a:cubicBezTo>
                  <a:cubicBezTo>
                    <a:pt x="65" y="49"/>
                    <a:pt x="66" y="45"/>
                    <a:pt x="66" y="41"/>
                  </a:cubicBezTo>
                  <a:cubicBezTo>
                    <a:pt x="66" y="37"/>
                    <a:pt x="65" y="33"/>
                    <a:pt x="64" y="30"/>
                  </a:cubicBezTo>
                  <a:cubicBezTo>
                    <a:pt x="62" y="26"/>
                    <a:pt x="61" y="23"/>
                    <a:pt x="58" y="20"/>
                  </a:cubicBezTo>
                  <a:cubicBezTo>
                    <a:pt x="56" y="18"/>
                    <a:pt x="53" y="16"/>
                    <a:pt x="50" y="14"/>
                  </a:cubicBezTo>
                  <a:cubicBezTo>
                    <a:pt x="47" y="13"/>
                    <a:pt x="43" y="12"/>
                    <a:pt x="40" y="12"/>
                  </a:cubicBezTo>
                  <a:cubicBezTo>
                    <a:pt x="36" y="12"/>
                    <a:pt x="33" y="13"/>
                    <a:pt x="30" y="14"/>
                  </a:cubicBezTo>
                  <a:cubicBezTo>
                    <a:pt x="26" y="16"/>
                    <a:pt x="24" y="18"/>
                    <a:pt x="21" y="20"/>
                  </a:cubicBezTo>
                  <a:cubicBezTo>
                    <a:pt x="19" y="23"/>
                    <a:pt x="17" y="26"/>
                    <a:pt x="16" y="30"/>
                  </a:cubicBezTo>
                  <a:cubicBezTo>
                    <a:pt x="14" y="33"/>
                    <a:pt x="14" y="37"/>
                    <a:pt x="14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67"/>
            <p:cNvSpPr/>
            <p:nvPr/>
          </p:nvSpPr>
          <p:spPr bwMode="auto">
            <a:xfrm>
              <a:off x="2903537" y="3893344"/>
              <a:ext cx="28575" cy="53975"/>
            </a:xfrm>
            <a:custGeom>
              <a:avLst/>
              <a:gdLst>
                <a:gd name="T0" fmla="*/ 42 w 42"/>
                <a:gd name="T1" fmla="*/ 12 h 79"/>
                <a:gd name="T2" fmla="*/ 24 w 42"/>
                <a:gd name="T3" fmla="*/ 17 h 79"/>
                <a:gd name="T4" fmla="*/ 14 w 42"/>
                <a:gd name="T5" fmla="*/ 31 h 79"/>
                <a:gd name="T6" fmla="*/ 14 w 42"/>
                <a:gd name="T7" fmla="*/ 79 h 79"/>
                <a:gd name="T8" fmla="*/ 0 w 42"/>
                <a:gd name="T9" fmla="*/ 79 h 79"/>
                <a:gd name="T10" fmla="*/ 0 w 42"/>
                <a:gd name="T11" fmla="*/ 1 h 79"/>
                <a:gd name="T12" fmla="*/ 13 w 42"/>
                <a:gd name="T13" fmla="*/ 1 h 79"/>
                <a:gd name="T14" fmla="*/ 13 w 42"/>
                <a:gd name="T15" fmla="*/ 19 h 79"/>
                <a:gd name="T16" fmla="*/ 23 w 42"/>
                <a:gd name="T17" fmla="*/ 6 h 79"/>
                <a:gd name="T18" fmla="*/ 37 w 42"/>
                <a:gd name="T19" fmla="*/ 0 h 79"/>
                <a:gd name="T20" fmla="*/ 40 w 42"/>
                <a:gd name="T21" fmla="*/ 0 h 79"/>
                <a:gd name="T22" fmla="*/ 42 w 42"/>
                <a:gd name="T23" fmla="*/ 0 h 79"/>
                <a:gd name="T24" fmla="*/ 42 w 42"/>
                <a:gd name="T25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79">
                  <a:moveTo>
                    <a:pt x="42" y="12"/>
                  </a:moveTo>
                  <a:cubicBezTo>
                    <a:pt x="35" y="12"/>
                    <a:pt x="29" y="14"/>
                    <a:pt x="24" y="17"/>
                  </a:cubicBezTo>
                  <a:cubicBezTo>
                    <a:pt x="19" y="21"/>
                    <a:pt x="16" y="25"/>
                    <a:pt x="14" y="31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5" y="13"/>
                    <a:pt x="19" y="9"/>
                    <a:pt x="23" y="6"/>
                  </a:cubicBezTo>
                  <a:cubicBezTo>
                    <a:pt x="28" y="2"/>
                    <a:pt x="32" y="1"/>
                    <a:pt x="37" y="0"/>
                  </a:cubicBezTo>
                  <a:cubicBezTo>
                    <a:pt x="39" y="0"/>
                    <a:pt x="39" y="0"/>
                    <a:pt x="40" y="0"/>
                  </a:cubicBezTo>
                  <a:cubicBezTo>
                    <a:pt x="41" y="0"/>
                    <a:pt x="41" y="0"/>
                    <a:pt x="42" y="0"/>
                  </a:cubicBezTo>
                  <a:cubicBezTo>
                    <a:pt x="42" y="12"/>
                    <a:pt x="42" y="12"/>
                    <a:pt x="42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Freeform 68"/>
            <p:cNvSpPr/>
            <p:nvPr/>
          </p:nvSpPr>
          <p:spPr bwMode="auto">
            <a:xfrm>
              <a:off x="2936875" y="3875881"/>
              <a:ext cx="31750" cy="73025"/>
            </a:xfrm>
            <a:custGeom>
              <a:avLst/>
              <a:gdLst>
                <a:gd name="T0" fmla="*/ 47 w 47"/>
                <a:gd name="T1" fmla="*/ 100 h 105"/>
                <a:gd name="T2" fmla="*/ 44 w 47"/>
                <a:gd name="T3" fmla="*/ 102 h 105"/>
                <a:gd name="T4" fmla="*/ 40 w 47"/>
                <a:gd name="T5" fmla="*/ 103 h 105"/>
                <a:gd name="T6" fmla="*/ 34 w 47"/>
                <a:gd name="T7" fmla="*/ 105 h 105"/>
                <a:gd name="T8" fmla="*/ 28 w 47"/>
                <a:gd name="T9" fmla="*/ 105 h 105"/>
                <a:gd name="T10" fmla="*/ 16 w 47"/>
                <a:gd name="T11" fmla="*/ 101 h 105"/>
                <a:gd name="T12" fmla="*/ 11 w 47"/>
                <a:gd name="T13" fmla="*/ 89 h 105"/>
                <a:gd name="T14" fmla="*/ 11 w 47"/>
                <a:gd name="T15" fmla="*/ 36 h 105"/>
                <a:gd name="T16" fmla="*/ 0 w 47"/>
                <a:gd name="T17" fmla="*/ 36 h 105"/>
                <a:gd name="T18" fmla="*/ 0 w 47"/>
                <a:gd name="T19" fmla="*/ 26 h 105"/>
                <a:gd name="T20" fmla="*/ 11 w 47"/>
                <a:gd name="T21" fmla="*/ 26 h 105"/>
                <a:gd name="T22" fmla="*/ 11 w 47"/>
                <a:gd name="T23" fmla="*/ 0 h 105"/>
                <a:gd name="T24" fmla="*/ 24 w 47"/>
                <a:gd name="T25" fmla="*/ 0 h 105"/>
                <a:gd name="T26" fmla="*/ 24 w 47"/>
                <a:gd name="T27" fmla="*/ 26 h 105"/>
                <a:gd name="T28" fmla="*/ 41 w 47"/>
                <a:gd name="T29" fmla="*/ 26 h 105"/>
                <a:gd name="T30" fmla="*/ 41 w 47"/>
                <a:gd name="T31" fmla="*/ 36 h 105"/>
                <a:gd name="T32" fmla="*/ 24 w 47"/>
                <a:gd name="T33" fmla="*/ 36 h 105"/>
                <a:gd name="T34" fmla="*/ 24 w 47"/>
                <a:gd name="T35" fmla="*/ 85 h 105"/>
                <a:gd name="T36" fmla="*/ 27 w 47"/>
                <a:gd name="T37" fmla="*/ 91 h 105"/>
                <a:gd name="T38" fmla="*/ 33 w 47"/>
                <a:gd name="T39" fmla="*/ 93 h 105"/>
                <a:gd name="T40" fmla="*/ 40 w 47"/>
                <a:gd name="T41" fmla="*/ 92 h 105"/>
                <a:gd name="T42" fmla="*/ 44 w 47"/>
                <a:gd name="T43" fmla="*/ 90 h 105"/>
                <a:gd name="T44" fmla="*/ 47 w 47"/>
                <a:gd name="T45" fmla="*/ 10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105">
                  <a:moveTo>
                    <a:pt x="47" y="100"/>
                  </a:moveTo>
                  <a:cubicBezTo>
                    <a:pt x="47" y="101"/>
                    <a:pt x="46" y="101"/>
                    <a:pt x="44" y="102"/>
                  </a:cubicBezTo>
                  <a:cubicBezTo>
                    <a:pt x="43" y="102"/>
                    <a:pt x="42" y="103"/>
                    <a:pt x="40" y="103"/>
                  </a:cubicBezTo>
                  <a:cubicBezTo>
                    <a:pt x="38" y="104"/>
                    <a:pt x="36" y="104"/>
                    <a:pt x="34" y="105"/>
                  </a:cubicBezTo>
                  <a:cubicBezTo>
                    <a:pt x="33" y="105"/>
                    <a:pt x="30" y="105"/>
                    <a:pt x="28" y="105"/>
                  </a:cubicBezTo>
                  <a:cubicBezTo>
                    <a:pt x="24" y="105"/>
                    <a:pt x="19" y="104"/>
                    <a:pt x="16" y="101"/>
                  </a:cubicBezTo>
                  <a:cubicBezTo>
                    <a:pt x="12" y="99"/>
                    <a:pt x="11" y="94"/>
                    <a:pt x="11" y="8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8"/>
                    <a:pt x="25" y="90"/>
                    <a:pt x="27" y="91"/>
                  </a:cubicBezTo>
                  <a:cubicBezTo>
                    <a:pt x="28" y="92"/>
                    <a:pt x="30" y="93"/>
                    <a:pt x="33" y="93"/>
                  </a:cubicBezTo>
                  <a:cubicBezTo>
                    <a:pt x="35" y="93"/>
                    <a:pt x="38" y="93"/>
                    <a:pt x="40" y="92"/>
                  </a:cubicBezTo>
                  <a:cubicBezTo>
                    <a:pt x="42" y="91"/>
                    <a:pt x="44" y="90"/>
                    <a:pt x="44" y="90"/>
                  </a:cubicBezTo>
                  <a:cubicBezTo>
                    <a:pt x="47" y="100"/>
                    <a:pt x="47" y="100"/>
                    <a:pt x="47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69"/>
            <p:cNvSpPr>
              <a:spLocks noEditPoints="1"/>
            </p:cNvSpPr>
            <p:nvPr/>
          </p:nvSpPr>
          <p:spPr bwMode="auto">
            <a:xfrm>
              <a:off x="2973387" y="3891756"/>
              <a:ext cx="55563" cy="57150"/>
            </a:xfrm>
            <a:custGeom>
              <a:avLst/>
              <a:gdLst>
                <a:gd name="T0" fmla="*/ 40 w 80"/>
                <a:gd name="T1" fmla="*/ 82 h 82"/>
                <a:gd name="T2" fmla="*/ 24 w 80"/>
                <a:gd name="T3" fmla="*/ 78 h 82"/>
                <a:gd name="T4" fmla="*/ 11 w 80"/>
                <a:gd name="T5" fmla="*/ 69 h 82"/>
                <a:gd name="T6" fmla="*/ 3 w 80"/>
                <a:gd name="T7" fmla="*/ 57 h 82"/>
                <a:gd name="T8" fmla="*/ 0 w 80"/>
                <a:gd name="T9" fmla="*/ 41 h 82"/>
                <a:gd name="T10" fmla="*/ 3 w 80"/>
                <a:gd name="T11" fmla="*/ 25 h 82"/>
                <a:gd name="T12" fmla="*/ 12 w 80"/>
                <a:gd name="T13" fmla="*/ 13 h 82"/>
                <a:gd name="T14" fmla="*/ 24 w 80"/>
                <a:gd name="T15" fmla="*/ 4 h 82"/>
                <a:gd name="T16" fmla="*/ 40 w 80"/>
                <a:gd name="T17" fmla="*/ 0 h 82"/>
                <a:gd name="T18" fmla="*/ 56 w 80"/>
                <a:gd name="T19" fmla="*/ 4 h 82"/>
                <a:gd name="T20" fmla="*/ 69 w 80"/>
                <a:gd name="T21" fmla="*/ 13 h 82"/>
                <a:gd name="T22" fmla="*/ 77 w 80"/>
                <a:gd name="T23" fmla="*/ 25 h 82"/>
                <a:gd name="T24" fmla="*/ 80 w 80"/>
                <a:gd name="T25" fmla="*/ 41 h 82"/>
                <a:gd name="T26" fmla="*/ 77 w 80"/>
                <a:gd name="T27" fmla="*/ 57 h 82"/>
                <a:gd name="T28" fmla="*/ 69 w 80"/>
                <a:gd name="T29" fmla="*/ 69 h 82"/>
                <a:gd name="T30" fmla="*/ 56 w 80"/>
                <a:gd name="T31" fmla="*/ 78 h 82"/>
                <a:gd name="T32" fmla="*/ 40 w 80"/>
                <a:gd name="T33" fmla="*/ 82 h 82"/>
                <a:gd name="T34" fmla="*/ 14 w 80"/>
                <a:gd name="T35" fmla="*/ 41 h 82"/>
                <a:gd name="T36" fmla="*/ 16 w 80"/>
                <a:gd name="T37" fmla="*/ 53 h 82"/>
                <a:gd name="T38" fmla="*/ 22 w 80"/>
                <a:gd name="T39" fmla="*/ 62 h 82"/>
                <a:gd name="T40" fmla="*/ 30 w 80"/>
                <a:gd name="T41" fmla="*/ 68 h 82"/>
                <a:gd name="T42" fmla="*/ 40 w 80"/>
                <a:gd name="T43" fmla="*/ 70 h 82"/>
                <a:gd name="T44" fmla="*/ 50 w 80"/>
                <a:gd name="T45" fmla="*/ 68 h 82"/>
                <a:gd name="T46" fmla="*/ 58 w 80"/>
                <a:gd name="T47" fmla="*/ 62 h 82"/>
                <a:gd name="T48" fmla="*/ 64 w 80"/>
                <a:gd name="T49" fmla="*/ 52 h 82"/>
                <a:gd name="T50" fmla="*/ 66 w 80"/>
                <a:gd name="T51" fmla="*/ 41 h 82"/>
                <a:gd name="T52" fmla="*/ 64 w 80"/>
                <a:gd name="T53" fmla="*/ 30 h 82"/>
                <a:gd name="T54" fmla="*/ 58 w 80"/>
                <a:gd name="T55" fmla="*/ 20 h 82"/>
                <a:gd name="T56" fmla="*/ 50 w 80"/>
                <a:gd name="T57" fmla="*/ 14 h 82"/>
                <a:gd name="T58" fmla="*/ 40 w 80"/>
                <a:gd name="T59" fmla="*/ 12 h 82"/>
                <a:gd name="T60" fmla="*/ 30 w 80"/>
                <a:gd name="T61" fmla="*/ 14 h 82"/>
                <a:gd name="T62" fmla="*/ 22 w 80"/>
                <a:gd name="T63" fmla="*/ 20 h 82"/>
                <a:gd name="T64" fmla="*/ 16 w 80"/>
                <a:gd name="T65" fmla="*/ 30 h 82"/>
                <a:gd name="T66" fmla="*/ 14 w 80"/>
                <a:gd name="T67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2">
                  <a:moveTo>
                    <a:pt x="40" y="82"/>
                  </a:moveTo>
                  <a:cubicBezTo>
                    <a:pt x="34" y="82"/>
                    <a:pt x="29" y="81"/>
                    <a:pt x="24" y="78"/>
                  </a:cubicBezTo>
                  <a:cubicBezTo>
                    <a:pt x="19" y="76"/>
                    <a:pt x="15" y="73"/>
                    <a:pt x="11" y="69"/>
                  </a:cubicBezTo>
                  <a:cubicBezTo>
                    <a:pt x="8" y="66"/>
                    <a:pt x="5" y="61"/>
                    <a:pt x="3" y="57"/>
                  </a:cubicBezTo>
                  <a:cubicBezTo>
                    <a:pt x="1" y="52"/>
                    <a:pt x="0" y="46"/>
                    <a:pt x="0" y="41"/>
                  </a:cubicBezTo>
                  <a:cubicBezTo>
                    <a:pt x="0" y="36"/>
                    <a:pt x="1" y="30"/>
                    <a:pt x="3" y="25"/>
                  </a:cubicBezTo>
                  <a:cubicBezTo>
                    <a:pt x="5" y="21"/>
                    <a:pt x="8" y="16"/>
                    <a:pt x="12" y="13"/>
                  </a:cubicBezTo>
                  <a:cubicBezTo>
                    <a:pt x="15" y="9"/>
                    <a:pt x="19" y="6"/>
                    <a:pt x="24" y="4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6" y="0"/>
                    <a:pt x="51" y="1"/>
                    <a:pt x="56" y="4"/>
                  </a:cubicBezTo>
                  <a:cubicBezTo>
                    <a:pt x="61" y="6"/>
                    <a:pt x="65" y="9"/>
                    <a:pt x="69" y="13"/>
                  </a:cubicBezTo>
                  <a:cubicBezTo>
                    <a:pt x="72" y="16"/>
                    <a:pt x="75" y="21"/>
                    <a:pt x="77" y="25"/>
                  </a:cubicBezTo>
                  <a:cubicBezTo>
                    <a:pt x="79" y="30"/>
                    <a:pt x="80" y="36"/>
                    <a:pt x="80" y="41"/>
                  </a:cubicBezTo>
                  <a:cubicBezTo>
                    <a:pt x="80" y="46"/>
                    <a:pt x="79" y="52"/>
                    <a:pt x="77" y="57"/>
                  </a:cubicBezTo>
                  <a:cubicBezTo>
                    <a:pt x="75" y="61"/>
                    <a:pt x="72" y="66"/>
                    <a:pt x="69" y="69"/>
                  </a:cubicBezTo>
                  <a:cubicBezTo>
                    <a:pt x="65" y="73"/>
                    <a:pt x="61" y="76"/>
                    <a:pt x="56" y="78"/>
                  </a:cubicBezTo>
                  <a:cubicBezTo>
                    <a:pt x="51" y="81"/>
                    <a:pt x="46" y="82"/>
                    <a:pt x="40" y="82"/>
                  </a:cubicBezTo>
                  <a:close/>
                  <a:moveTo>
                    <a:pt x="14" y="41"/>
                  </a:moveTo>
                  <a:cubicBezTo>
                    <a:pt x="14" y="45"/>
                    <a:pt x="15" y="49"/>
                    <a:pt x="16" y="53"/>
                  </a:cubicBezTo>
                  <a:cubicBezTo>
                    <a:pt x="17" y="56"/>
                    <a:pt x="19" y="59"/>
                    <a:pt x="22" y="62"/>
                  </a:cubicBezTo>
                  <a:cubicBezTo>
                    <a:pt x="24" y="64"/>
                    <a:pt x="27" y="66"/>
                    <a:pt x="30" y="68"/>
                  </a:cubicBezTo>
                  <a:cubicBezTo>
                    <a:pt x="33" y="69"/>
                    <a:pt x="36" y="70"/>
                    <a:pt x="40" y="70"/>
                  </a:cubicBezTo>
                  <a:cubicBezTo>
                    <a:pt x="44" y="70"/>
                    <a:pt x="47" y="69"/>
                    <a:pt x="50" y="68"/>
                  </a:cubicBezTo>
                  <a:cubicBezTo>
                    <a:pt x="53" y="66"/>
                    <a:pt x="56" y="64"/>
                    <a:pt x="58" y="62"/>
                  </a:cubicBezTo>
                  <a:cubicBezTo>
                    <a:pt x="61" y="59"/>
                    <a:pt x="63" y="56"/>
                    <a:pt x="64" y="52"/>
                  </a:cubicBezTo>
                  <a:cubicBezTo>
                    <a:pt x="65" y="49"/>
                    <a:pt x="66" y="45"/>
                    <a:pt x="66" y="41"/>
                  </a:cubicBezTo>
                  <a:cubicBezTo>
                    <a:pt x="66" y="37"/>
                    <a:pt x="65" y="33"/>
                    <a:pt x="64" y="30"/>
                  </a:cubicBezTo>
                  <a:cubicBezTo>
                    <a:pt x="63" y="26"/>
                    <a:pt x="61" y="23"/>
                    <a:pt x="58" y="20"/>
                  </a:cubicBezTo>
                  <a:cubicBezTo>
                    <a:pt x="56" y="18"/>
                    <a:pt x="53" y="16"/>
                    <a:pt x="50" y="14"/>
                  </a:cubicBezTo>
                  <a:cubicBezTo>
                    <a:pt x="47" y="13"/>
                    <a:pt x="44" y="12"/>
                    <a:pt x="40" y="12"/>
                  </a:cubicBezTo>
                  <a:cubicBezTo>
                    <a:pt x="36" y="12"/>
                    <a:pt x="33" y="13"/>
                    <a:pt x="30" y="14"/>
                  </a:cubicBezTo>
                  <a:cubicBezTo>
                    <a:pt x="27" y="16"/>
                    <a:pt x="24" y="18"/>
                    <a:pt x="22" y="20"/>
                  </a:cubicBezTo>
                  <a:cubicBezTo>
                    <a:pt x="19" y="23"/>
                    <a:pt x="17" y="26"/>
                    <a:pt x="16" y="30"/>
                  </a:cubicBezTo>
                  <a:cubicBezTo>
                    <a:pt x="15" y="33"/>
                    <a:pt x="14" y="37"/>
                    <a:pt x="14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70"/>
            <p:cNvSpPr/>
            <p:nvPr/>
          </p:nvSpPr>
          <p:spPr bwMode="auto">
            <a:xfrm>
              <a:off x="3040062" y="3893344"/>
              <a:ext cx="30163" cy="53975"/>
            </a:xfrm>
            <a:custGeom>
              <a:avLst/>
              <a:gdLst>
                <a:gd name="T0" fmla="*/ 41 w 41"/>
                <a:gd name="T1" fmla="*/ 12 h 79"/>
                <a:gd name="T2" fmla="*/ 24 w 41"/>
                <a:gd name="T3" fmla="*/ 17 h 79"/>
                <a:gd name="T4" fmla="*/ 13 w 41"/>
                <a:gd name="T5" fmla="*/ 31 h 79"/>
                <a:gd name="T6" fmla="*/ 13 w 41"/>
                <a:gd name="T7" fmla="*/ 79 h 79"/>
                <a:gd name="T8" fmla="*/ 0 w 41"/>
                <a:gd name="T9" fmla="*/ 79 h 79"/>
                <a:gd name="T10" fmla="*/ 0 w 41"/>
                <a:gd name="T11" fmla="*/ 1 h 79"/>
                <a:gd name="T12" fmla="*/ 12 w 41"/>
                <a:gd name="T13" fmla="*/ 1 h 79"/>
                <a:gd name="T14" fmla="*/ 12 w 41"/>
                <a:gd name="T15" fmla="*/ 19 h 79"/>
                <a:gd name="T16" fmla="*/ 23 w 41"/>
                <a:gd name="T17" fmla="*/ 6 h 79"/>
                <a:gd name="T18" fmla="*/ 37 w 41"/>
                <a:gd name="T19" fmla="*/ 0 h 79"/>
                <a:gd name="T20" fmla="*/ 39 w 41"/>
                <a:gd name="T21" fmla="*/ 0 h 79"/>
                <a:gd name="T22" fmla="*/ 41 w 41"/>
                <a:gd name="T23" fmla="*/ 0 h 79"/>
                <a:gd name="T24" fmla="*/ 41 w 41"/>
                <a:gd name="T25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79">
                  <a:moveTo>
                    <a:pt x="41" y="12"/>
                  </a:moveTo>
                  <a:cubicBezTo>
                    <a:pt x="35" y="12"/>
                    <a:pt x="29" y="14"/>
                    <a:pt x="24" y="17"/>
                  </a:cubicBezTo>
                  <a:cubicBezTo>
                    <a:pt x="19" y="21"/>
                    <a:pt x="15" y="25"/>
                    <a:pt x="13" y="31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5" y="13"/>
                    <a:pt x="18" y="9"/>
                    <a:pt x="23" y="6"/>
                  </a:cubicBezTo>
                  <a:cubicBezTo>
                    <a:pt x="27" y="2"/>
                    <a:pt x="32" y="1"/>
                    <a:pt x="37" y="0"/>
                  </a:cubicBezTo>
                  <a:cubicBezTo>
                    <a:pt x="38" y="0"/>
                    <a:pt x="39" y="0"/>
                    <a:pt x="39" y="0"/>
                  </a:cubicBezTo>
                  <a:cubicBezTo>
                    <a:pt x="40" y="0"/>
                    <a:pt x="41" y="0"/>
                    <a:pt x="41" y="0"/>
                  </a:cubicBezTo>
                  <a:cubicBezTo>
                    <a:pt x="41" y="12"/>
                    <a:pt x="41" y="12"/>
                    <a:pt x="41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1"/>
            <p:cNvSpPr/>
            <p:nvPr/>
          </p:nvSpPr>
          <p:spPr bwMode="auto">
            <a:xfrm>
              <a:off x="3073400" y="3936206"/>
              <a:ext cx="9525" cy="20638"/>
            </a:xfrm>
            <a:custGeom>
              <a:avLst/>
              <a:gdLst>
                <a:gd name="T0" fmla="*/ 1 w 6"/>
                <a:gd name="T1" fmla="*/ 13 h 13"/>
                <a:gd name="T2" fmla="*/ 2 w 6"/>
                <a:gd name="T3" fmla="*/ 7 h 13"/>
                <a:gd name="T4" fmla="*/ 0 w 6"/>
                <a:gd name="T5" fmla="*/ 7 h 13"/>
                <a:gd name="T6" fmla="*/ 0 w 6"/>
                <a:gd name="T7" fmla="*/ 0 h 13"/>
                <a:gd name="T8" fmla="*/ 6 w 6"/>
                <a:gd name="T9" fmla="*/ 0 h 13"/>
                <a:gd name="T10" fmla="*/ 6 w 6"/>
                <a:gd name="T11" fmla="*/ 7 h 13"/>
                <a:gd name="T12" fmla="*/ 3 w 6"/>
                <a:gd name="T13" fmla="*/ 13 h 13"/>
                <a:gd name="T14" fmla="*/ 1 w 6"/>
                <a:gd name="T15" fmla="*/ 13 h 13"/>
                <a:gd name="T16" fmla="*/ 1 w 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1" y="13"/>
                  </a:moveTo>
                  <a:lnTo>
                    <a:pt x="2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72"/>
            <p:cNvSpPr/>
            <p:nvPr/>
          </p:nvSpPr>
          <p:spPr bwMode="auto">
            <a:xfrm>
              <a:off x="2498725" y="4015581"/>
              <a:ext cx="46038" cy="57150"/>
            </a:xfrm>
            <a:custGeom>
              <a:avLst/>
              <a:gdLst>
                <a:gd name="T0" fmla="*/ 34 w 65"/>
                <a:gd name="T1" fmla="*/ 81 h 81"/>
                <a:gd name="T2" fmla="*/ 16 w 65"/>
                <a:gd name="T3" fmla="*/ 78 h 81"/>
                <a:gd name="T4" fmla="*/ 0 w 65"/>
                <a:gd name="T5" fmla="*/ 70 h 81"/>
                <a:gd name="T6" fmla="*/ 6 w 65"/>
                <a:gd name="T7" fmla="*/ 61 h 81"/>
                <a:gd name="T8" fmla="*/ 19 w 65"/>
                <a:gd name="T9" fmla="*/ 69 h 81"/>
                <a:gd name="T10" fmla="*/ 34 w 65"/>
                <a:gd name="T11" fmla="*/ 71 h 81"/>
                <a:gd name="T12" fmla="*/ 48 w 65"/>
                <a:gd name="T13" fmla="*/ 68 h 81"/>
                <a:gd name="T14" fmla="*/ 53 w 65"/>
                <a:gd name="T15" fmla="*/ 58 h 81"/>
                <a:gd name="T16" fmla="*/ 51 w 65"/>
                <a:gd name="T17" fmla="*/ 53 h 81"/>
                <a:gd name="T18" fmla="*/ 47 w 65"/>
                <a:gd name="T19" fmla="*/ 50 h 81"/>
                <a:gd name="T20" fmla="*/ 40 w 65"/>
                <a:gd name="T21" fmla="*/ 47 h 81"/>
                <a:gd name="T22" fmla="*/ 31 w 65"/>
                <a:gd name="T23" fmla="*/ 45 h 81"/>
                <a:gd name="T24" fmla="*/ 18 w 65"/>
                <a:gd name="T25" fmla="*/ 41 h 81"/>
                <a:gd name="T26" fmla="*/ 10 w 65"/>
                <a:gd name="T27" fmla="*/ 37 h 81"/>
                <a:gd name="T28" fmla="*/ 5 w 65"/>
                <a:gd name="T29" fmla="*/ 32 h 81"/>
                <a:gd name="T30" fmla="*/ 4 w 65"/>
                <a:gd name="T31" fmla="*/ 24 h 81"/>
                <a:gd name="T32" fmla="*/ 6 w 65"/>
                <a:gd name="T33" fmla="*/ 14 h 81"/>
                <a:gd name="T34" fmla="*/ 12 w 65"/>
                <a:gd name="T35" fmla="*/ 6 h 81"/>
                <a:gd name="T36" fmla="*/ 22 w 65"/>
                <a:gd name="T37" fmla="*/ 1 h 81"/>
                <a:gd name="T38" fmla="*/ 34 w 65"/>
                <a:gd name="T39" fmla="*/ 0 h 81"/>
                <a:gd name="T40" fmla="*/ 50 w 65"/>
                <a:gd name="T41" fmla="*/ 3 h 81"/>
                <a:gd name="T42" fmla="*/ 63 w 65"/>
                <a:gd name="T43" fmla="*/ 10 h 81"/>
                <a:gd name="T44" fmla="*/ 57 w 65"/>
                <a:gd name="T45" fmla="*/ 18 h 81"/>
                <a:gd name="T46" fmla="*/ 46 w 65"/>
                <a:gd name="T47" fmla="*/ 11 h 81"/>
                <a:gd name="T48" fmla="*/ 33 w 65"/>
                <a:gd name="T49" fmla="*/ 9 h 81"/>
                <a:gd name="T50" fmla="*/ 21 w 65"/>
                <a:gd name="T51" fmla="*/ 12 h 81"/>
                <a:gd name="T52" fmla="*/ 16 w 65"/>
                <a:gd name="T53" fmla="*/ 22 h 81"/>
                <a:gd name="T54" fmla="*/ 17 w 65"/>
                <a:gd name="T55" fmla="*/ 27 h 81"/>
                <a:gd name="T56" fmla="*/ 20 w 65"/>
                <a:gd name="T57" fmla="*/ 30 h 81"/>
                <a:gd name="T58" fmla="*/ 26 w 65"/>
                <a:gd name="T59" fmla="*/ 32 h 81"/>
                <a:gd name="T60" fmla="*/ 35 w 65"/>
                <a:gd name="T61" fmla="*/ 35 h 81"/>
                <a:gd name="T62" fmla="*/ 48 w 65"/>
                <a:gd name="T63" fmla="*/ 38 h 81"/>
                <a:gd name="T64" fmla="*/ 58 w 65"/>
                <a:gd name="T65" fmla="*/ 43 h 81"/>
                <a:gd name="T66" fmla="*/ 64 w 65"/>
                <a:gd name="T67" fmla="*/ 49 h 81"/>
                <a:gd name="T68" fmla="*/ 65 w 65"/>
                <a:gd name="T69" fmla="*/ 57 h 81"/>
                <a:gd name="T70" fmla="*/ 57 w 65"/>
                <a:gd name="T71" fmla="*/ 74 h 81"/>
                <a:gd name="T72" fmla="*/ 34 w 65"/>
                <a:gd name="T7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" h="81">
                  <a:moveTo>
                    <a:pt x="34" y="81"/>
                  </a:moveTo>
                  <a:cubicBezTo>
                    <a:pt x="28" y="81"/>
                    <a:pt x="22" y="80"/>
                    <a:pt x="16" y="78"/>
                  </a:cubicBezTo>
                  <a:cubicBezTo>
                    <a:pt x="10" y="76"/>
                    <a:pt x="4" y="73"/>
                    <a:pt x="0" y="7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0" y="64"/>
                    <a:pt x="15" y="67"/>
                    <a:pt x="19" y="69"/>
                  </a:cubicBezTo>
                  <a:cubicBezTo>
                    <a:pt x="24" y="70"/>
                    <a:pt x="29" y="71"/>
                    <a:pt x="34" y="71"/>
                  </a:cubicBezTo>
                  <a:cubicBezTo>
                    <a:pt x="40" y="71"/>
                    <a:pt x="44" y="70"/>
                    <a:pt x="48" y="68"/>
                  </a:cubicBezTo>
                  <a:cubicBezTo>
                    <a:pt x="51" y="66"/>
                    <a:pt x="53" y="62"/>
                    <a:pt x="53" y="58"/>
                  </a:cubicBezTo>
                  <a:cubicBezTo>
                    <a:pt x="53" y="56"/>
                    <a:pt x="52" y="55"/>
                    <a:pt x="51" y="53"/>
                  </a:cubicBezTo>
                  <a:cubicBezTo>
                    <a:pt x="50" y="52"/>
                    <a:pt x="49" y="51"/>
                    <a:pt x="47" y="50"/>
                  </a:cubicBezTo>
                  <a:cubicBezTo>
                    <a:pt x="45" y="49"/>
                    <a:pt x="43" y="48"/>
                    <a:pt x="40" y="47"/>
                  </a:cubicBezTo>
                  <a:cubicBezTo>
                    <a:pt x="38" y="46"/>
                    <a:pt x="34" y="45"/>
                    <a:pt x="31" y="45"/>
                  </a:cubicBezTo>
                  <a:cubicBezTo>
                    <a:pt x="26" y="43"/>
                    <a:pt x="22" y="42"/>
                    <a:pt x="18" y="41"/>
                  </a:cubicBezTo>
                  <a:cubicBezTo>
                    <a:pt x="15" y="40"/>
                    <a:pt x="12" y="39"/>
                    <a:pt x="10" y="37"/>
                  </a:cubicBezTo>
                  <a:cubicBezTo>
                    <a:pt x="8" y="36"/>
                    <a:pt x="6" y="34"/>
                    <a:pt x="5" y="32"/>
                  </a:cubicBezTo>
                  <a:cubicBezTo>
                    <a:pt x="4" y="30"/>
                    <a:pt x="4" y="27"/>
                    <a:pt x="4" y="24"/>
                  </a:cubicBezTo>
                  <a:cubicBezTo>
                    <a:pt x="4" y="20"/>
                    <a:pt x="4" y="17"/>
                    <a:pt x="6" y="14"/>
                  </a:cubicBezTo>
                  <a:cubicBezTo>
                    <a:pt x="8" y="11"/>
                    <a:pt x="10" y="8"/>
                    <a:pt x="12" y="6"/>
                  </a:cubicBezTo>
                  <a:cubicBezTo>
                    <a:pt x="15" y="4"/>
                    <a:pt x="18" y="2"/>
                    <a:pt x="22" y="1"/>
                  </a:cubicBezTo>
                  <a:cubicBezTo>
                    <a:pt x="26" y="0"/>
                    <a:pt x="30" y="0"/>
                    <a:pt x="34" y="0"/>
                  </a:cubicBezTo>
                  <a:cubicBezTo>
                    <a:pt x="40" y="0"/>
                    <a:pt x="45" y="1"/>
                    <a:pt x="50" y="3"/>
                  </a:cubicBezTo>
                  <a:cubicBezTo>
                    <a:pt x="55" y="4"/>
                    <a:pt x="60" y="7"/>
                    <a:pt x="63" y="1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4" y="15"/>
                    <a:pt x="50" y="13"/>
                    <a:pt x="46" y="11"/>
                  </a:cubicBezTo>
                  <a:cubicBezTo>
                    <a:pt x="42" y="10"/>
                    <a:pt x="38" y="9"/>
                    <a:pt x="33" y="9"/>
                  </a:cubicBezTo>
                  <a:cubicBezTo>
                    <a:pt x="29" y="9"/>
                    <a:pt x="25" y="10"/>
                    <a:pt x="21" y="12"/>
                  </a:cubicBezTo>
                  <a:cubicBezTo>
                    <a:pt x="18" y="14"/>
                    <a:pt x="16" y="18"/>
                    <a:pt x="16" y="22"/>
                  </a:cubicBezTo>
                  <a:cubicBezTo>
                    <a:pt x="16" y="24"/>
                    <a:pt x="17" y="26"/>
                    <a:pt x="17" y="27"/>
                  </a:cubicBezTo>
                  <a:cubicBezTo>
                    <a:pt x="18" y="28"/>
                    <a:pt x="19" y="29"/>
                    <a:pt x="20" y="30"/>
                  </a:cubicBezTo>
                  <a:cubicBezTo>
                    <a:pt x="22" y="31"/>
                    <a:pt x="24" y="32"/>
                    <a:pt x="26" y="32"/>
                  </a:cubicBezTo>
                  <a:cubicBezTo>
                    <a:pt x="29" y="33"/>
                    <a:pt x="31" y="34"/>
                    <a:pt x="35" y="35"/>
                  </a:cubicBezTo>
                  <a:cubicBezTo>
                    <a:pt x="40" y="36"/>
                    <a:pt x="44" y="37"/>
                    <a:pt x="48" y="38"/>
                  </a:cubicBezTo>
                  <a:cubicBezTo>
                    <a:pt x="52" y="39"/>
                    <a:pt x="55" y="41"/>
                    <a:pt x="58" y="43"/>
                  </a:cubicBezTo>
                  <a:cubicBezTo>
                    <a:pt x="60" y="44"/>
                    <a:pt x="62" y="46"/>
                    <a:pt x="64" y="49"/>
                  </a:cubicBezTo>
                  <a:cubicBezTo>
                    <a:pt x="65" y="51"/>
                    <a:pt x="65" y="54"/>
                    <a:pt x="65" y="57"/>
                  </a:cubicBezTo>
                  <a:cubicBezTo>
                    <a:pt x="65" y="64"/>
                    <a:pt x="63" y="70"/>
                    <a:pt x="57" y="74"/>
                  </a:cubicBezTo>
                  <a:cubicBezTo>
                    <a:pt x="51" y="79"/>
                    <a:pt x="44" y="81"/>
                    <a:pt x="34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73"/>
            <p:cNvSpPr/>
            <p:nvPr/>
          </p:nvSpPr>
          <p:spPr bwMode="auto">
            <a:xfrm>
              <a:off x="2554287" y="4017169"/>
              <a:ext cx="52388" cy="55563"/>
            </a:xfrm>
            <a:custGeom>
              <a:avLst/>
              <a:gdLst>
                <a:gd name="T0" fmla="*/ 25 w 73"/>
                <a:gd name="T1" fmla="*/ 80 h 80"/>
                <a:gd name="T2" fmla="*/ 7 w 73"/>
                <a:gd name="T3" fmla="*/ 72 h 80"/>
                <a:gd name="T4" fmla="*/ 0 w 73"/>
                <a:gd name="T5" fmla="*/ 47 h 80"/>
                <a:gd name="T6" fmla="*/ 0 w 73"/>
                <a:gd name="T7" fmla="*/ 0 h 80"/>
                <a:gd name="T8" fmla="*/ 14 w 73"/>
                <a:gd name="T9" fmla="*/ 0 h 80"/>
                <a:gd name="T10" fmla="*/ 14 w 73"/>
                <a:gd name="T11" fmla="*/ 44 h 80"/>
                <a:gd name="T12" fmla="*/ 30 w 73"/>
                <a:gd name="T13" fmla="*/ 69 h 80"/>
                <a:gd name="T14" fmla="*/ 45 w 73"/>
                <a:gd name="T15" fmla="*/ 63 h 80"/>
                <a:gd name="T16" fmla="*/ 56 w 73"/>
                <a:gd name="T17" fmla="*/ 49 h 80"/>
                <a:gd name="T18" fmla="*/ 56 w 73"/>
                <a:gd name="T19" fmla="*/ 0 h 80"/>
                <a:gd name="T20" fmla="*/ 69 w 73"/>
                <a:gd name="T21" fmla="*/ 0 h 80"/>
                <a:gd name="T22" fmla="*/ 69 w 73"/>
                <a:gd name="T23" fmla="*/ 62 h 80"/>
                <a:gd name="T24" fmla="*/ 73 w 73"/>
                <a:gd name="T25" fmla="*/ 67 h 80"/>
                <a:gd name="T26" fmla="*/ 73 w 73"/>
                <a:gd name="T27" fmla="*/ 78 h 80"/>
                <a:gd name="T28" fmla="*/ 70 w 73"/>
                <a:gd name="T29" fmla="*/ 79 h 80"/>
                <a:gd name="T30" fmla="*/ 67 w 73"/>
                <a:gd name="T31" fmla="*/ 79 h 80"/>
                <a:gd name="T32" fmla="*/ 61 w 73"/>
                <a:gd name="T33" fmla="*/ 77 h 80"/>
                <a:gd name="T34" fmla="*/ 58 w 73"/>
                <a:gd name="T35" fmla="*/ 71 h 80"/>
                <a:gd name="T36" fmla="*/ 58 w 73"/>
                <a:gd name="T37" fmla="*/ 62 h 80"/>
                <a:gd name="T38" fmla="*/ 44 w 73"/>
                <a:gd name="T39" fmla="*/ 75 h 80"/>
                <a:gd name="T40" fmla="*/ 25 w 73"/>
                <a:gd name="T4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" h="80">
                  <a:moveTo>
                    <a:pt x="25" y="80"/>
                  </a:moveTo>
                  <a:cubicBezTo>
                    <a:pt x="17" y="80"/>
                    <a:pt x="11" y="77"/>
                    <a:pt x="7" y="72"/>
                  </a:cubicBezTo>
                  <a:cubicBezTo>
                    <a:pt x="2" y="66"/>
                    <a:pt x="0" y="58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61"/>
                    <a:pt x="19" y="69"/>
                    <a:pt x="30" y="69"/>
                  </a:cubicBezTo>
                  <a:cubicBezTo>
                    <a:pt x="36" y="69"/>
                    <a:pt x="41" y="67"/>
                    <a:pt x="45" y="63"/>
                  </a:cubicBezTo>
                  <a:cubicBezTo>
                    <a:pt x="50" y="60"/>
                    <a:pt x="54" y="55"/>
                    <a:pt x="56" y="49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5"/>
                    <a:pt x="71" y="67"/>
                    <a:pt x="73" y="67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2" y="79"/>
                    <a:pt x="71" y="79"/>
                    <a:pt x="70" y="79"/>
                  </a:cubicBezTo>
                  <a:cubicBezTo>
                    <a:pt x="69" y="79"/>
                    <a:pt x="68" y="79"/>
                    <a:pt x="67" y="79"/>
                  </a:cubicBezTo>
                  <a:cubicBezTo>
                    <a:pt x="65" y="79"/>
                    <a:pt x="63" y="78"/>
                    <a:pt x="61" y="77"/>
                  </a:cubicBezTo>
                  <a:cubicBezTo>
                    <a:pt x="59" y="75"/>
                    <a:pt x="58" y="73"/>
                    <a:pt x="58" y="71"/>
                  </a:cubicBezTo>
                  <a:cubicBezTo>
                    <a:pt x="58" y="62"/>
                    <a:pt x="58" y="62"/>
                    <a:pt x="58" y="62"/>
                  </a:cubicBezTo>
                  <a:cubicBezTo>
                    <a:pt x="54" y="68"/>
                    <a:pt x="50" y="72"/>
                    <a:pt x="44" y="75"/>
                  </a:cubicBezTo>
                  <a:cubicBezTo>
                    <a:pt x="38" y="78"/>
                    <a:pt x="32" y="80"/>
                    <a:pt x="25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74"/>
            <p:cNvSpPr/>
            <p:nvPr/>
          </p:nvSpPr>
          <p:spPr bwMode="auto">
            <a:xfrm>
              <a:off x="2613025" y="4015581"/>
              <a:ext cx="46038" cy="57150"/>
            </a:xfrm>
            <a:custGeom>
              <a:avLst/>
              <a:gdLst>
                <a:gd name="T0" fmla="*/ 35 w 66"/>
                <a:gd name="T1" fmla="*/ 81 h 81"/>
                <a:gd name="T2" fmla="*/ 16 w 66"/>
                <a:gd name="T3" fmla="*/ 78 h 81"/>
                <a:gd name="T4" fmla="*/ 0 w 66"/>
                <a:gd name="T5" fmla="*/ 70 h 81"/>
                <a:gd name="T6" fmla="*/ 6 w 66"/>
                <a:gd name="T7" fmla="*/ 61 h 81"/>
                <a:gd name="T8" fmla="*/ 20 w 66"/>
                <a:gd name="T9" fmla="*/ 69 h 81"/>
                <a:gd name="T10" fmla="*/ 35 w 66"/>
                <a:gd name="T11" fmla="*/ 71 h 81"/>
                <a:gd name="T12" fmla="*/ 48 w 66"/>
                <a:gd name="T13" fmla="*/ 68 h 81"/>
                <a:gd name="T14" fmla="*/ 53 w 66"/>
                <a:gd name="T15" fmla="*/ 58 h 81"/>
                <a:gd name="T16" fmla="*/ 52 w 66"/>
                <a:gd name="T17" fmla="*/ 53 h 81"/>
                <a:gd name="T18" fmla="*/ 48 w 66"/>
                <a:gd name="T19" fmla="*/ 50 h 81"/>
                <a:gd name="T20" fmla="*/ 41 w 66"/>
                <a:gd name="T21" fmla="*/ 47 h 81"/>
                <a:gd name="T22" fmla="*/ 31 w 66"/>
                <a:gd name="T23" fmla="*/ 45 h 81"/>
                <a:gd name="T24" fmla="*/ 19 w 66"/>
                <a:gd name="T25" fmla="*/ 41 h 81"/>
                <a:gd name="T26" fmla="*/ 10 w 66"/>
                <a:gd name="T27" fmla="*/ 37 h 81"/>
                <a:gd name="T28" fmla="*/ 6 w 66"/>
                <a:gd name="T29" fmla="*/ 32 h 81"/>
                <a:gd name="T30" fmla="*/ 4 w 66"/>
                <a:gd name="T31" fmla="*/ 24 h 81"/>
                <a:gd name="T32" fmla="*/ 6 w 66"/>
                <a:gd name="T33" fmla="*/ 14 h 81"/>
                <a:gd name="T34" fmla="*/ 13 w 66"/>
                <a:gd name="T35" fmla="*/ 6 h 81"/>
                <a:gd name="T36" fmla="*/ 22 w 66"/>
                <a:gd name="T37" fmla="*/ 1 h 81"/>
                <a:gd name="T38" fmla="*/ 34 w 66"/>
                <a:gd name="T39" fmla="*/ 0 h 81"/>
                <a:gd name="T40" fmla="*/ 51 w 66"/>
                <a:gd name="T41" fmla="*/ 3 h 81"/>
                <a:gd name="T42" fmla="*/ 64 w 66"/>
                <a:gd name="T43" fmla="*/ 10 h 81"/>
                <a:gd name="T44" fmla="*/ 58 w 66"/>
                <a:gd name="T45" fmla="*/ 18 h 81"/>
                <a:gd name="T46" fmla="*/ 47 w 66"/>
                <a:gd name="T47" fmla="*/ 11 h 81"/>
                <a:gd name="T48" fmla="*/ 34 w 66"/>
                <a:gd name="T49" fmla="*/ 9 h 81"/>
                <a:gd name="T50" fmla="*/ 22 w 66"/>
                <a:gd name="T51" fmla="*/ 12 h 81"/>
                <a:gd name="T52" fmla="*/ 17 w 66"/>
                <a:gd name="T53" fmla="*/ 22 h 81"/>
                <a:gd name="T54" fmla="*/ 18 w 66"/>
                <a:gd name="T55" fmla="*/ 27 h 81"/>
                <a:gd name="T56" fmla="*/ 21 w 66"/>
                <a:gd name="T57" fmla="*/ 30 h 81"/>
                <a:gd name="T58" fmla="*/ 27 w 66"/>
                <a:gd name="T59" fmla="*/ 32 h 81"/>
                <a:gd name="T60" fmla="*/ 35 w 66"/>
                <a:gd name="T61" fmla="*/ 35 h 81"/>
                <a:gd name="T62" fmla="*/ 49 w 66"/>
                <a:gd name="T63" fmla="*/ 38 h 81"/>
                <a:gd name="T64" fmla="*/ 58 w 66"/>
                <a:gd name="T65" fmla="*/ 43 h 81"/>
                <a:gd name="T66" fmla="*/ 64 w 66"/>
                <a:gd name="T67" fmla="*/ 49 h 81"/>
                <a:gd name="T68" fmla="*/ 66 w 66"/>
                <a:gd name="T69" fmla="*/ 57 h 81"/>
                <a:gd name="T70" fmla="*/ 57 w 66"/>
                <a:gd name="T71" fmla="*/ 74 h 81"/>
                <a:gd name="T72" fmla="*/ 35 w 66"/>
                <a:gd name="T7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6" h="81">
                  <a:moveTo>
                    <a:pt x="35" y="81"/>
                  </a:moveTo>
                  <a:cubicBezTo>
                    <a:pt x="28" y="81"/>
                    <a:pt x="22" y="80"/>
                    <a:pt x="16" y="78"/>
                  </a:cubicBezTo>
                  <a:cubicBezTo>
                    <a:pt x="10" y="76"/>
                    <a:pt x="5" y="73"/>
                    <a:pt x="0" y="7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1" y="64"/>
                    <a:pt x="15" y="67"/>
                    <a:pt x="20" y="69"/>
                  </a:cubicBezTo>
                  <a:cubicBezTo>
                    <a:pt x="25" y="70"/>
                    <a:pt x="29" y="71"/>
                    <a:pt x="35" y="71"/>
                  </a:cubicBezTo>
                  <a:cubicBezTo>
                    <a:pt x="40" y="71"/>
                    <a:pt x="45" y="70"/>
                    <a:pt x="48" y="68"/>
                  </a:cubicBezTo>
                  <a:cubicBezTo>
                    <a:pt x="51" y="66"/>
                    <a:pt x="53" y="62"/>
                    <a:pt x="53" y="58"/>
                  </a:cubicBezTo>
                  <a:cubicBezTo>
                    <a:pt x="53" y="56"/>
                    <a:pt x="53" y="55"/>
                    <a:pt x="52" y="53"/>
                  </a:cubicBezTo>
                  <a:cubicBezTo>
                    <a:pt x="51" y="52"/>
                    <a:pt x="50" y="51"/>
                    <a:pt x="48" y="50"/>
                  </a:cubicBezTo>
                  <a:cubicBezTo>
                    <a:pt x="46" y="49"/>
                    <a:pt x="44" y="48"/>
                    <a:pt x="41" y="47"/>
                  </a:cubicBezTo>
                  <a:cubicBezTo>
                    <a:pt x="38" y="46"/>
                    <a:pt x="35" y="45"/>
                    <a:pt x="31" y="45"/>
                  </a:cubicBezTo>
                  <a:cubicBezTo>
                    <a:pt x="26" y="43"/>
                    <a:pt x="22" y="42"/>
                    <a:pt x="19" y="41"/>
                  </a:cubicBezTo>
                  <a:cubicBezTo>
                    <a:pt x="15" y="40"/>
                    <a:pt x="13" y="39"/>
                    <a:pt x="10" y="37"/>
                  </a:cubicBezTo>
                  <a:cubicBezTo>
                    <a:pt x="8" y="36"/>
                    <a:pt x="7" y="34"/>
                    <a:pt x="6" y="32"/>
                  </a:cubicBezTo>
                  <a:cubicBezTo>
                    <a:pt x="5" y="30"/>
                    <a:pt x="4" y="27"/>
                    <a:pt x="4" y="24"/>
                  </a:cubicBezTo>
                  <a:cubicBezTo>
                    <a:pt x="4" y="20"/>
                    <a:pt x="5" y="17"/>
                    <a:pt x="6" y="14"/>
                  </a:cubicBezTo>
                  <a:cubicBezTo>
                    <a:pt x="8" y="11"/>
                    <a:pt x="10" y="8"/>
                    <a:pt x="13" y="6"/>
                  </a:cubicBezTo>
                  <a:cubicBezTo>
                    <a:pt x="16" y="4"/>
                    <a:pt x="19" y="2"/>
                    <a:pt x="22" y="1"/>
                  </a:cubicBezTo>
                  <a:cubicBezTo>
                    <a:pt x="26" y="0"/>
                    <a:pt x="30" y="0"/>
                    <a:pt x="34" y="0"/>
                  </a:cubicBezTo>
                  <a:cubicBezTo>
                    <a:pt x="40" y="0"/>
                    <a:pt x="46" y="1"/>
                    <a:pt x="51" y="3"/>
                  </a:cubicBezTo>
                  <a:cubicBezTo>
                    <a:pt x="56" y="4"/>
                    <a:pt x="60" y="7"/>
                    <a:pt x="64" y="10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4" y="15"/>
                    <a:pt x="51" y="13"/>
                    <a:pt x="47" y="11"/>
                  </a:cubicBezTo>
                  <a:cubicBezTo>
                    <a:pt x="42" y="10"/>
                    <a:pt x="38" y="9"/>
                    <a:pt x="34" y="9"/>
                  </a:cubicBezTo>
                  <a:cubicBezTo>
                    <a:pt x="29" y="9"/>
                    <a:pt x="25" y="10"/>
                    <a:pt x="22" y="12"/>
                  </a:cubicBezTo>
                  <a:cubicBezTo>
                    <a:pt x="18" y="14"/>
                    <a:pt x="17" y="18"/>
                    <a:pt x="17" y="22"/>
                  </a:cubicBezTo>
                  <a:cubicBezTo>
                    <a:pt x="17" y="24"/>
                    <a:pt x="17" y="26"/>
                    <a:pt x="18" y="27"/>
                  </a:cubicBezTo>
                  <a:cubicBezTo>
                    <a:pt x="18" y="28"/>
                    <a:pt x="19" y="29"/>
                    <a:pt x="21" y="30"/>
                  </a:cubicBezTo>
                  <a:cubicBezTo>
                    <a:pt x="22" y="31"/>
                    <a:pt x="24" y="32"/>
                    <a:pt x="27" y="32"/>
                  </a:cubicBezTo>
                  <a:cubicBezTo>
                    <a:pt x="29" y="33"/>
                    <a:pt x="32" y="34"/>
                    <a:pt x="35" y="35"/>
                  </a:cubicBezTo>
                  <a:cubicBezTo>
                    <a:pt x="40" y="36"/>
                    <a:pt x="45" y="37"/>
                    <a:pt x="49" y="38"/>
                  </a:cubicBezTo>
                  <a:cubicBezTo>
                    <a:pt x="53" y="39"/>
                    <a:pt x="56" y="41"/>
                    <a:pt x="58" y="43"/>
                  </a:cubicBezTo>
                  <a:cubicBezTo>
                    <a:pt x="61" y="44"/>
                    <a:pt x="63" y="46"/>
                    <a:pt x="64" y="49"/>
                  </a:cubicBezTo>
                  <a:cubicBezTo>
                    <a:pt x="65" y="51"/>
                    <a:pt x="66" y="54"/>
                    <a:pt x="66" y="57"/>
                  </a:cubicBezTo>
                  <a:cubicBezTo>
                    <a:pt x="66" y="64"/>
                    <a:pt x="63" y="70"/>
                    <a:pt x="57" y="74"/>
                  </a:cubicBezTo>
                  <a:cubicBezTo>
                    <a:pt x="52" y="79"/>
                    <a:pt x="44" y="81"/>
                    <a:pt x="35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75"/>
            <p:cNvSpPr/>
            <p:nvPr/>
          </p:nvSpPr>
          <p:spPr bwMode="auto">
            <a:xfrm>
              <a:off x="2667000" y="4015581"/>
              <a:ext cx="52388" cy="57150"/>
            </a:xfrm>
            <a:custGeom>
              <a:avLst/>
              <a:gdLst>
                <a:gd name="T0" fmla="*/ 0 w 74"/>
                <a:gd name="T1" fmla="*/ 40 h 81"/>
                <a:gd name="T2" fmla="*/ 3 w 74"/>
                <a:gd name="T3" fmla="*/ 24 h 81"/>
                <a:gd name="T4" fmla="*/ 11 w 74"/>
                <a:gd name="T5" fmla="*/ 12 h 81"/>
                <a:gd name="T6" fmla="*/ 24 w 74"/>
                <a:gd name="T7" fmla="*/ 3 h 81"/>
                <a:gd name="T8" fmla="*/ 40 w 74"/>
                <a:gd name="T9" fmla="*/ 0 h 81"/>
                <a:gd name="T10" fmla="*/ 60 w 74"/>
                <a:gd name="T11" fmla="*/ 5 h 81"/>
                <a:gd name="T12" fmla="*/ 73 w 74"/>
                <a:gd name="T13" fmla="*/ 19 h 81"/>
                <a:gd name="T14" fmla="*/ 60 w 74"/>
                <a:gd name="T15" fmla="*/ 23 h 81"/>
                <a:gd name="T16" fmla="*/ 52 w 74"/>
                <a:gd name="T17" fmla="*/ 14 h 81"/>
                <a:gd name="T18" fmla="*/ 40 w 74"/>
                <a:gd name="T19" fmla="*/ 11 h 81"/>
                <a:gd name="T20" fmla="*/ 30 w 74"/>
                <a:gd name="T21" fmla="*/ 13 h 81"/>
                <a:gd name="T22" fmla="*/ 21 w 74"/>
                <a:gd name="T23" fmla="*/ 19 h 81"/>
                <a:gd name="T24" fmla="*/ 16 w 74"/>
                <a:gd name="T25" fmla="*/ 29 h 81"/>
                <a:gd name="T26" fmla="*/ 14 w 74"/>
                <a:gd name="T27" fmla="*/ 40 h 81"/>
                <a:gd name="T28" fmla="*/ 16 w 74"/>
                <a:gd name="T29" fmla="*/ 52 h 81"/>
                <a:gd name="T30" fmla="*/ 21 w 74"/>
                <a:gd name="T31" fmla="*/ 61 h 81"/>
                <a:gd name="T32" fmla="*/ 30 w 74"/>
                <a:gd name="T33" fmla="*/ 67 h 81"/>
                <a:gd name="T34" fmla="*/ 40 w 74"/>
                <a:gd name="T35" fmla="*/ 70 h 81"/>
                <a:gd name="T36" fmla="*/ 47 w 74"/>
                <a:gd name="T37" fmla="*/ 69 h 81"/>
                <a:gd name="T38" fmla="*/ 53 w 74"/>
                <a:gd name="T39" fmla="*/ 66 h 81"/>
                <a:gd name="T40" fmla="*/ 58 w 74"/>
                <a:gd name="T41" fmla="*/ 62 h 81"/>
                <a:gd name="T42" fmla="*/ 61 w 74"/>
                <a:gd name="T43" fmla="*/ 57 h 81"/>
                <a:gd name="T44" fmla="*/ 74 w 74"/>
                <a:gd name="T45" fmla="*/ 61 h 81"/>
                <a:gd name="T46" fmla="*/ 69 w 74"/>
                <a:gd name="T47" fmla="*/ 69 h 81"/>
                <a:gd name="T48" fmla="*/ 61 w 74"/>
                <a:gd name="T49" fmla="*/ 75 h 81"/>
                <a:gd name="T50" fmla="*/ 51 w 74"/>
                <a:gd name="T51" fmla="*/ 79 h 81"/>
                <a:gd name="T52" fmla="*/ 40 w 74"/>
                <a:gd name="T53" fmla="*/ 81 h 81"/>
                <a:gd name="T54" fmla="*/ 24 w 74"/>
                <a:gd name="T55" fmla="*/ 78 h 81"/>
                <a:gd name="T56" fmla="*/ 11 w 74"/>
                <a:gd name="T57" fmla="*/ 69 h 81"/>
                <a:gd name="T58" fmla="*/ 3 w 74"/>
                <a:gd name="T59" fmla="*/ 56 h 81"/>
                <a:gd name="T60" fmla="*/ 0 w 74"/>
                <a:gd name="T61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4" h="81">
                  <a:moveTo>
                    <a:pt x="0" y="40"/>
                  </a:moveTo>
                  <a:cubicBezTo>
                    <a:pt x="0" y="35"/>
                    <a:pt x="1" y="29"/>
                    <a:pt x="3" y="24"/>
                  </a:cubicBezTo>
                  <a:cubicBezTo>
                    <a:pt x="5" y="20"/>
                    <a:pt x="8" y="15"/>
                    <a:pt x="11" y="12"/>
                  </a:cubicBezTo>
                  <a:cubicBezTo>
                    <a:pt x="15" y="8"/>
                    <a:pt x="19" y="5"/>
                    <a:pt x="24" y="3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8" y="0"/>
                    <a:pt x="55" y="1"/>
                    <a:pt x="60" y="5"/>
                  </a:cubicBezTo>
                  <a:cubicBezTo>
                    <a:pt x="66" y="8"/>
                    <a:pt x="70" y="13"/>
                    <a:pt x="73" y="19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58" y="19"/>
                    <a:pt x="55" y="16"/>
                    <a:pt x="52" y="14"/>
                  </a:cubicBezTo>
                  <a:cubicBezTo>
                    <a:pt x="48" y="12"/>
                    <a:pt x="44" y="11"/>
                    <a:pt x="40" y="11"/>
                  </a:cubicBezTo>
                  <a:cubicBezTo>
                    <a:pt x="36" y="11"/>
                    <a:pt x="33" y="12"/>
                    <a:pt x="30" y="13"/>
                  </a:cubicBezTo>
                  <a:cubicBezTo>
                    <a:pt x="26" y="15"/>
                    <a:pt x="24" y="17"/>
                    <a:pt x="21" y="19"/>
                  </a:cubicBezTo>
                  <a:cubicBezTo>
                    <a:pt x="19" y="22"/>
                    <a:pt x="17" y="25"/>
                    <a:pt x="16" y="29"/>
                  </a:cubicBezTo>
                  <a:cubicBezTo>
                    <a:pt x="14" y="32"/>
                    <a:pt x="14" y="36"/>
                    <a:pt x="14" y="40"/>
                  </a:cubicBezTo>
                  <a:cubicBezTo>
                    <a:pt x="14" y="44"/>
                    <a:pt x="14" y="48"/>
                    <a:pt x="16" y="52"/>
                  </a:cubicBezTo>
                  <a:cubicBezTo>
                    <a:pt x="17" y="55"/>
                    <a:pt x="19" y="58"/>
                    <a:pt x="21" y="61"/>
                  </a:cubicBezTo>
                  <a:cubicBezTo>
                    <a:pt x="24" y="64"/>
                    <a:pt x="27" y="66"/>
                    <a:pt x="30" y="67"/>
                  </a:cubicBezTo>
                  <a:cubicBezTo>
                    <a:pt x="33" y="69"/>
                    <a:pt x="36" y="70"/>
                    <a:pt x="40" y="70"/>
                  </a:cubicBezTo>
                  <a:cubicBezTo>
                    <a:pt x="42" y="70"/>
                    <a:pt x="44" y="69"/>
                    <a:pt x="47" y="69"/>
                  </a:cubicBezTo>
                  <a:cubicBezTo>
                    <a:pt x="49" y="68"/>
                    <a:pt x="51" y="67"/>
                    <a:pt x="53" y="66"/>
                  </a:cubicBezTo>
                  <a:cubicBezTo>
                    <a:pt x="55" y="65"/>
                    <a:pt x="56" y="64"/>
                    <a:pt x="58" y="62"/>
                  </a:cubicBezTo>
                  <a:cubicBezTo>
                    <a:pt x="59" y="61"/>
                    <a:pt x="60" y="59"/>
                    <a:pt x="61" y="57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2" y="64"/>
                    <a:pt x="71" y="67"/>
                    <a:pt x="69" y="69"/>
                  </a:cubicBezTo>
                  <a:cubicBezTo>
                    <a:pt x="67" y="72"/>
                    <a:pt x="64" y="74"/>
                    <a:pt x="61" y="75"/>
                  </a:cubicBezTo>
                  <a:cubicBezTo>
                    <a:pt x="58" y="77"/>
                    <a:pt x="55" y="78"/>
                    <a:pt x="51" y="79"/>
                  </a:cubicBezTo>
                  <a:cubicBezTo>
                    <a:pt x="48" y="80"/>
                    <a:pt x="44" y="81"/>
                    <a:pt x="40" y="81"/>
                  </a:cubicBezTo>
                  <a:cubicBezTo>
                    <a:pt x="34" y="81"/>
                    <a:pt x="29" y="80"/>
                    <a:pt x="24" y="78"/>
                  </a:cubicBezTo>
                  <a:cubicBezTo>
                    <a:pt x="19" y="75"/>
                    <a:pt x="15" y="72"/>
                    <a:pt x="11" y="69"/>
                  </a:cubicBezTo>
                  <a:cubicBezTo>
                    <a:pt x="8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76"/>
            <p:cNvSpPr>
              <a:spLocks noEditPoints="1"/>
            </p:cNvSpPr>
            <p:nvPr/>
          </p:nvSpPr>
          <p:spPr bwMode="auto">
            <a:xfrm>
              <a:off x="2728912" y="3994944"/>
              <a:ext cx="9525" cy="76200"/>
            </a:xfrm>
            <a:custGeom>
              <a:avLst/>
              <a:gdLst>
                <a:gd name="T0" fmla="*/ 0 w 6"/>
                <a:gd name="T1" fmla="*/ 48 h 48"/>
                <a:gd name="T2" fmla="*/ 0 w 6"/>
                <a:gd name="T3" fmla="*/ 14 h 48"/>
                <a:gd name="T4" fmla="*/ 6 w 6"/>
                <a:gd name="T5" fmla="*/ 14 h 48"/>
                <a:gd name="T6" fmla="*/ 6 w 6"/>
                <a:gd name="T7" fmla="*/ 48 h 48"/>
                <a:gd name="T8" fmla="*/ 0 w 6"/>
                <a:gd name="T9" fmla="*/ 48 h 48"/>
                <a:gd name="T10" fmla="*/ 0 w 6"/>
                <a:gd name="T11" fmla="*/ 48 h 48"/>
                <a:gd name="T12" fmla="*/ 0 w 6"/>
                <a:gd name="T13" fmla="*/ 7 h 48"/>
                <a:gd name="T14" fmla="*/ 0 w 6"/>
                <a:gd name="T15" fmla="*/ 0 h 48"/>
                <a:gd name="T16" fmla="*/ 6 w 6"/>
                <a:gd name="T17" fmla="*/ 0 h 48"/>
                <a:gd name="T18" fmla="*/ 6 w 6"/>
                <a:gd name="T19" fmla="*/ 7 h 48"/>
                <a:gd name="T20" fmla="*/ 0 w 6"/>
                <a:gd name="T21" fmla="*/ 7 h 48"/>
                <a:gd name="T22" fmla="*/ 0 w 6"/>
                <a:gd name="T23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48">
                  <a:moveTo>
                    <a:pt x="0" y="48"/>
                  </a:moveTo>
                  <a:lnTo>
                    <a:pt x="0" y="14"/>
                  </a:lnTo>
                  <a:lnTo>
                    <a:pt x="6" y="14"/>
                  </a:lnTo>
                  <a:lnTo>
                    <a:pt x="6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77"/>
            <p:cNvSpPr>
              <a:spLocks noEditPoints="1"/>
            </p:cNvSpPr>
            <p:nvPr/>
          </p:nvSpPr>
          <p:spPr bwMode="auto">
            <a:xfrm>
              <a:off x="2752725" y="4015581"/>
              <a:ext cx="55563" cy="77788"/>
            </a:xfrm>
            <a:custGeom>
              <a:avLst/>
              <a:gdLst>
                <a:gd name="T0" fmla="*/ 42 w 78"/>
                <a:gd name="T1" fmla="*/ 81 h 111"/>
                <a:gd name="T2" fmla="*/ 25 w 78"/>
                <a:gd name="T3" fmla="*/ 76 h 111"/>
                <a:gd name="T4" fmla="*/ 13 w 78"/>
                <a:gd name="T5" fmla="*/ 64 h 111"/>
                <a:gd name="T6" fmla="*/ 13 w 78"/>
                <a:gd name="T7" fmla="*/ 111 h 111"/>
                <a:gd name="T8" fmla="*/ 0 w 78"/>
                <a:gd name="T9" fmla="*/ 111 h 111"/>
                <a:gd name="T10" fmla="*/ 0 w 78"/>
                <a:gd name="T11" fmla="*/ 1 h 111"/>
                <a:gd name="T12" fmla="*/ 12 w 78"/>
                <a:gd name="T13" fmla="*/ 1 h 111"/>
                <a:gd name="T14" fmla="*/ 12 w 78"/>
                <a:gd name="T15" fmla="*/ 16 h 111"/>
                <a:gd name="T16" fmla="*/ 24 w 78"/>
                <a:gd name="T17" fmla="*/ 4 h 111"/>
                <a:gd name="T18" fmla="*/ 40 w 78"/>
                <a:gd name="T19" fmla="*/ 0 h 111"/>
                <a:gd name="T20" fmla="*/ 55 w 78"/>
                <a:gd name="T21" fmla="*/ 3 h 111"/>
                <a:gd name="T22" fmla="*/ 67 w 78"/>
                <a:gd name="T23" fmla="*/ 12 h 111"/>
                <a:gd name="T24" fmla="*/ 75 w 78"/>
                <a:gd name="T25" fmla="*/ 25 h 111"/>
                <a:gd name="T26" fmla="*/ 78 w 78"/>
                <a:gd name="T27" fmla="*/ 40 h 111"/>
                <a:gd name="T28" fmla="*/ 75 w 78"/>
                <a:gd name="T29" fmla="*/ 56 h 111"/>
                <a:gd name="T30" fmla="*/ 68 w 78"/>
                <a:gd name="T31" fmla="*/ 69 h 111"/>
                <a:gd name="T32" fmla="*/ 57 w 78"/>
                <a:gd name="T33" fmla="*/ 78 h 111"/>
                <a:gd name="T34" fmla="*/ 42 w 78"/>
                <a:gd name="T35" fmla="*/ 81 h 111"/>
                <a:gd name="T36" fmla="*/ 38 w 78"/>
                <a:gd name="T37" fmla="*/ 70 h 111"/>
                <a:gd name="T38" fmla="*/ 49 w 78"/>
                <a:gd name="T39" fmla="*/ 67 h 111"/>
                <a:gd name="T40" fmla="*/ 57 w 78"/>
                <a:gd name="T41" fmla="*/ 60 h 111"/>
                <a:gd name="T42" fmla="*/ 62 w 78"/>
                <a:gd name="T43" fmla="*/ 51 h 111"/>
                <a:gd name="T44" fmla="*/ 64 w 78"/>
                <a:gd name="T45" fmla="*/ 40 h 111"/>
                <a:gd name="T46" fmla="*/ 62 w 78"/>
                <a:gd name="T47" fmla="*/ 29 h 111"/>
                <a:gd name="T48" fmla="*/ 56 w 78"/>
                <a:gd name="T49" fmla="*/ 20 h 111"/>
                <a:gd name="T50" fmla="*/ 48 w 78"/>
                <a:gd name="T51" fmla="*/ 13 h 111"/>
                <a:gd name="T52" fmla="*/ 37 w 78"/>
                <a:gd name="T53" fmla="*/ 11 h 111"/>
                <a:gd name="T54" fmla="*/ 30 w 78"/>
                <a:gd name="T55" fmla="*/ 13 h 111"/>
                <a:gd name="T56" fmla="*/ 23 w 78"/>
                <a:gd name="T57" fmla="*/ 16 h 111"/>
                <a:gd name="T58" fmla="*/ 17 w 78"/>
                <a:gd name="T59" fmla="*/ 22 h 111"/>
                <a:gd name="T60" fmla="*/ 13 w 78"/>
                <a:gd name="T61" fmla="*/ 29 h 111"/>
                <a:gd name="T62" fmla="*/ 13 w 78"/>
                <a:gd name="T63" fmla="*/ 51 h 111"/>
                <a:gd name="T64" fmla="*/ 18 w 78"/>
                <a:gd name="T65" fmla="*/ 58 h 111"/>
                <a:gd name="T66" fmla="*/ 24 w 78"/>
                <a:gd name="T67" fmla="*/ 64 h 111"/>
                <a:gd name="T68" fmla="*/ 31 w 78"/>
                <a:gd name="T69" fmla="*/ 68 h 111"/>
                <a:gd name="T70" fmla="*/ 38 w 78"/>
                <a:gd name="T71" fmla="*/ 7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8" h="111">
                  <a:moveTo>
                    <a:pt x="42" y="81"/>
                  </a:moveTo>
                  <a:cubicBezTo>
                    <a:pt x="36" y="81"/>
                    <a:pt x="30" y="79"/>
                    <a:pt x="25" y="76"/>
                  </a:cubicBezTo>
                  <a:cubicBezTo>
                    <a:pt x="20" y="73"/>
                    <a:pt x="16" y="69"/>
                    <a:pt x="13" y="64"/>
                  </a:cubicBezTo>
                  <a:cubicBezTo>
                    <a:pt x="13" y="111"/>
                    <a:pt x="13" y="111"/>
                    <a:pt x="13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5" y="11"/>
                    <a:pt x="19" y="7"/>
                    <a:pt x="24" y="4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6" y="0"/>
                    <a:pt x="51" y="1"/>
                    <a:pt x="55" y="3"/>
                  </a:cubicBezTo>
                  <a:cubicBezTo>
                    <a:pt x="60" y="5"/>
                    <a:pt x="64" y="8"/>
                    <a:pt x="67" y="12"/>
                  </a:cubicBezTo>
                  <a:cubicBezTo>
                    <a:pt x="70" y="16"/>
                    <a:pt x="73" y="20"/>
                    <a:pt x="75" y="25"/>
                  </a:cubicBezTo>
                  <a:cubicBezTo>
                    <a:pt x="77" y="30"/>
                    <a:pt x="78" y="35"/>
                    <a:pt x="78" y="40"/>
                  </a:cubicBezTo>
                  <a:cubicBezTo>
                    <a:pt x="78" y="46"/>
                    <a:pt x="77" y="51"/>
                    <a:pt x="75" y="56"/>
                  </a:cubicBezTo>
                  <a:cubicBezTo>
                    <a:pt x="73" y="61"/>
                    <a:pt x="71" y="65"/>
                    <a:pt x="68" y="69"/>
                  </a:cubicBezTo>
                  <a:cubicBezTo>
                    <a:pt x="65" y="73"/>
                    <a:pt x="61" y="76"/>
                    <a:pt x="57" y="78"/>
                  </a:cubicBezTo>
                  <a:cubicBezTo>
                    <a:pt x="52" y="80"/>
                    <a:pt x="48" y="81"/>
                    <a:pt x="42" y="81"/>
                  </a:cubicBezTo>
                  <a:close/>
                  <a:moveTo>
                    <a:pt x="38" y="70"/>
                  </a:moveTo>
                  <a:cubicBezTo>
                    <a:pt x="42" y="70"/>
                    <a:pt x="46" y="69"/>
                    <a:pt x="49" y="67"/>
                  </a:cubicBezTo>
                  <a:cubicBezTo>
                    <a:pt x="52" y="65"/>
                    <a:pt x="55" y="63"/>
                    <a:pt x="57" y="60"/>
                  </a:cubicBezTo>
                  <a:cubicBezTo>
                    <a:pt x="59" y="58"/>
                    <a:pt x="61" y="55"/>
                    <a:pt x="62" y="51"/>
                  </a:cubicBezTo>
                  <a:cubicBezTo>
                    <a:pt x="63" y="48"/>
                    <a:pt x="64" y="44"/>
                    <a:pt x="64" y="40"/>
                  </a:cubicBezTo>
                  <a:cubicBezTo>
                    <a:pt x="64" y="36"/>
                    <a:pt x="63" y="33"/>
                    <a:pt x="62" y="29"/>
                  </a:cubicBezTo>
                  <a:cubicBezTo>
                    <a:pt x="61" y="25"/>
                    <a:pt x="59" y="22"/>
                    <a:pt x="56" y="20"/>
                  </a:cubicBezTo>
                  <a:cubicBezTo>
                    <a:pt x="54" y="17"/>
                    <a:pt x="51" y="15"/>
                    <a:pt x="48" y="13"/>
                  </a:cubicBezTo>
                  <a:cubicBezTo>
                    <a:pt x="45" y="12"/>
                    <a:pt x="41" y="11"/>
                    <a:pt x="37" y="11"/>
                  </a:cubicBezTo>
                  <a:cubicBezTo>
                    <a:pt x="35" y="11"/>
                    <a:pt x="32" y="12"/>
                    <a:pt x="30" y="13"/>
                  </a:cubicBezTo>
                  <a:cubicBezTo>
                    <a:pt x="27" y="13"/>
                    <a:pt x="25" y="15"/>
                    <a:pt x="23" y="16"/>
                  </a:cubicBezTo>
                  <a:cubicBezTo>
                    <a:pt x="20" y="18"/>
                    <a:pt x="18" y="20"/>
                    <a:pt x="17" y="22"/>
                  </a:cubicBezTo>
                  <a:cubicBezTo>
                    <a:pt x="15" y="24"/>
                    <a:pt x="14" y="26"/>
                    <a:pt x="13" y="29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5" y="54"/>
                    <a:pt x="16" y="56"/>
                    <a:pt x="18" y="58"/>
                  </a:cubicBezTo>
                  <a:cubicBezTo>
                    <a:pt x="19" y="61"/>
                    <a:pt x="21" y="63"/>
                    <a:pt x="24" y="64"/>
                  </a:cubicBezTo>
                  <a:cubicBezTo>
                    <a:pt x="26" y="66"/>
                    <a:pt x="28" y="67"/>
                    <a:pt x="31" y="68"/>
                  </a:cubicBezTo>
                  <a:cubicBezTo>
                    <a:pt x="33" y="69"/>
                    <a:pt x="36" y="70"/>
                    <a:pt x="38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78"/>
            <p:cNvSpPr>
              <a:spLocks noEditPoints="1"/>
            </p:cNvSpPr>
            <p:nvPr/>
          </p:nvSpPr>
          <p:spPr bwMode="auto">
            <a:xfrm>
              <a:off x="2819400" y="3994944"/>
              <a:ext cx="7938" cy="76200"/>
            </a:xfrm>
            <a:custGeom>
              <a:avLst/>
              <a:gdLst>
                <a:gd name="T0" fmla="*/ 0 w 5"/>
                <a:gd name="T1" fmla="*/ 48 h 48"/>
                <a:gd name="T2" fmla="*/ 0 w 5"/>
                <a:gd name="T3" fmla="*/ 14 h 48"/>
                <a:gd name="T4" fmla="*/ 5 w 5"/>
                <a:gd name="T5" fmla="*/ 14 h 48"/>
                <a:gd name="T6" fmla="*/ 5 w 5"/>
                <a:gd name="T7" fmla="*/ 48 h 48"/>
                <a:gd name="T8" fmla="*/ 0 w 5"/>
                <a:gd name="T9" fmla="*/ 48 h 48"/>
                <a:gd name="T10" fmla="*/ 0 w 5"/>
                <a:gd name="T11" fmla="*/ 48 h 48"/>
                <a:gd name="T12" fmla="*/ 0 w 5"/>
                <a:gd name="T13" fmla="*/ 7 h 48"/>
                <a:gd name="T14" fmla="*/ 0 w 5"/>
                <a:gd name="T15" fmla="*/ 0 h 48"/>
                <a:gd name="T16" fmla="*/ 5 w 5"/>
                <a:gd name="T17" fmla="*/ 0 h 48"/>
                <a:gd name="T18" fmla="*/ 5 w 5"/>
                <a:gd name="T19" fmla="*/ 7 h 48"/>
                <a:gd name="T20" fmla="*/ 0 w 5"/>
                <a:gd name="T21" fmla="*/ 7 h 48"/>
                <a:gd name="T22" fmla="*/ 0 w 5"/>
                <a:gd name="T23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48">
                  <a:moveTo>
                    <a:pt x="0" y="48"/>
                  </a:moveTo>
                  <a:lnTo>
                    <a:pt x="0" y="14"/>
                  </a:lnTo>
                  <a:lnTo>
                    <a:pt x="5" y="14"/>
                  </a:lnTo>
                  <a:lnTo>
                    <a:pt x="5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79"/>
            <p:cNvSpPr/>
            <p:nvPr/>
          </p:nvSpPr>
          <p:spPr bwMode="auto">
            <a:xfrm>
              <a:off x="2838450" y="3998119"/>
              <a:ext cx="33338" cy="74613"/>
            </a:xfrm>
            <a:custGeom>
              <a:avLst/>
              <a:gdLst>
                <a:gd name="T0" fmla="*/ 48 w 48"/>
                <a:gd name="T1" fmla="*/ 101 h 105"/>
                <a:gd name="T2" fmla="*/ 45 w 48"/>
                <a:gd name="T3" fmla="*/ 102 h 105"/>
                <a:gd name="T4" fmla="*/ 40 w 48"/>
                <a:gd name="T5" fmla="*/ 104 h 105"/>
                <a:gd name="T6" fmla="*/ 35 w 48"/>
                <a:gd name="T7" fmla="*/ 105 h 105"/>
                <a:gd name="T8" fmla="*/ 29 w 48"/>
                <a:gd name="T9" fmla="*/ 105 h 105"/>
                <a:gd name="T10" fmla="*/ 16 w 48"/>
                <a:gd name="T11" fmla="*/ 101 h 105"/>
                <a:gd name="T12" fmla="*/ 11 w 48"/>
                <a:gd name="T13" fmla="*/ 89 h 105"/>
                <a:gd name="T14" fmla="*/ 11 w 48"/>
                <a:gd name="T15" fmla="*/ 36 h 105"/>
                <a:gd name="T16" fmla="*/ 0 w 48"/>
                <a:gd name="T17" fmla="*/ 36 h 105"/>
                <a:gd name="T18" fmla="*/ 0 w 48"/>
                <a:gd name="T19" fmla="*/ 26 h 105"/>
                <a:gd name="T20" fmla="*/ 11 w 48"/>
                <a:gd name="T21" fmla="*/ 26 h 105"/>
                <a:gd name="T22" fmla="*/ 11 w 48"/>
                <a:gd name="T23" fmla="*/ 0 h 105"/>
                <a:gd name="T24" fmla="*/ 24 w 48"/>
                <a:gd name="T25" fmla="*/ 0 h 105"/>
                <a:gd name="T26" fmla="*/ 24 w 48"/>
                <a:gd name="T27" fmla="*/ 26 h 105"/>
                <a:gd name="T28" fmla="*/ 42 w 48"/>
                <a:gd name="T29" fmla="*/ 26 h 105"/>
                <a:gd name="T30" fmla="*/ 42 w 48"/>
                <a:gd name="T31" fmla="*/ 36 h 105"/>
                <a:gd name="T32" fmla="*/ 24 w 48"/>
                <a:gd name="T33" fmla="*/ 36 h 105"/>
                <a:gd name="T34" fmla="*/ 24 w 48"/>
                <a:gd name="T35" fmla="*/ 85 h 105"/>
                <a:gd name="T36" fmla="*/ 27 w 48"/>
                <a:gd name="T37" fmla="*/ 91 h 105"/>
                <a:gd name="T38" fmla="*/ 33 w 48"/>
                <a:gd name="T39" fmla="*/ 93 h 105"/>
                <a:gd name="T40" fmla="*/ 40 w 48"/>
                <a:gd name="T41" fmla="*/ 92 h 105"/>
                <a:gd name="T42" fmla="*/ 45 w 48"/>
                <a:gd name="T43" fmla="*/ 90 h 105"/>
                <a:gd name="T44" fmla="*/ 48 w 48"/>
                <a:gd name="T45" fmla="*/ 10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105">
                  <a:moveTo>
                    <a:pt x="48" y="101"/>
                  </a:moveTo>
                  <a:cubicBezTo>
                    <a:pt x="47" y="101"/>
                    <a:pt x="46" y="101"/>
                    <a:pt x="45" y="102"/>
                  </a:cubicBezTo>
                  <a:cubicBezTo>
                    <a:pt x="43" y="103"/>
                    <a:pt x="42" y="103"/>
                    <a:pt x="40" y="104"/>
                  </a:cubicBezTo>
                  <a:cubicBezTo>
                    <a:pt x="39" y="104"/>
                    <a:pt x="37" y="105"/>
                    <a:pt x="35" y="105"/>
                  </a:cubicBezTo>
                  <a:cubicBezTo>
                    <a:pt x="33" y="105"/>
                    <a:pt x="31" y="105"/>
                    <a:pt x="29" y="105"/>
                  </a:cubicBezTo>
                  <a:cubicBezTo>
                    <a:pt x="24" y="105"/>
                    <a:pt x="20" y="104"/>
                    <a:pt x="16" y="101"/>
                  </a:cubicBezTo>
                  <a:cubicBezTo>
                    <a:pt x="13" y="99"/>
                    <a:pt x="11" y="95"/>
                    <a:pt x="11" y="8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5" y="88"/>
                    <a:pt x="25" y="90"/>
                    <a:pt x="27" y="91"/>
                  </a:cubicBezTo>
                  <a:cubicBezTo>
                    <a:pt x="29" y="93"/>
                    <a:pt x="31" y="93"/>
                    <a:pt x="33" y="93"/>
                  </a:cubicBezTo>
                  <a:cubicBezTo>
                    <a:pt x="36" y="93"/>
                    <a:pt x="38" y="93"/>
                    <a:pt x="40" y="92"/>
                  </a:cubicBezTo>
                  <a:cubicBezTo>
                    <a:pt x="42" y="91"/>
                    <a:pt x="44" y="91"/>
                    <a:pt x="45" y="90"/>
                  </a:cubicBezTo>
                  <a:cubicBezTo>
                    <a:pt x="48" y="101"/>
                    <a:pt x="48" y="101"/>
                    <a:pt x="48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80"/>
            <p:cNvSpPr>
              <a:spLocks noEditPoints="1"/>
            </p:cNvSpPr>
            <p:nvPr/>
          </p:nvSpPr>
          <p:spPr bwMode="auto">
            <a:xfrm>
              <a:off x="2903537" y="4015581"/>
              <a:ext cx="53975" cy="57150"/>
            </a:xfrm>
            <a:custGeom>
              <a:avLst/>
              <a:gdLst>
                <a:gd name="T0" fmla="*/ 40 w 79"/>
                <a:gd name="T1" fmla="*/ 81 h 81"/>
                <a:gd name="T2" fmla="*/ 24 w 79"/>
                <a:gd name="T3" fmla="*/ 78 h 81"/>
                <a:gd name="T4" fmla="*/ 11 w 79"/>
                <a:gd name="T5" fmla="*/ 69 h 81"/>
                <a:gd name="T6" fmla="*/ 3 w 79"/>
                <a:gd name="T7" fmla="*/ 56 h 81"/>
                <a:gd name="T8" fmla="*/ 0 w 79"/>
                <a:gd name="T9" fmla="*/ 40 h 81"/>
                <a:gd name="T10" fmla="*/ 3 w 79"/>
                <a:gd name="T11" fmla="*/ 25 h 81"/>
                <a:gd name="T12" fmla="*/ 11 w 79"/>
                <a:gd name="T13" fmla="*/ 12 h 81"/>
                <a:gd name="T14" fmla="*/ 24 w 79"/>
                <a:gd name="T15" fmla="*/ 3 h 81"/>
                <a:gd name="T16" fmla="*/ 40 w 79"/>
                <a:gd name="T17" fmla="*/ 0 h 81"/>
                <a:gd name="T18" fmla="*/ 56 w 79"/>
                <a:gd name="T19" fmla="*/ 3 h 81"/>
                <a:gd name="T20" fmla="*/ 69 w 79"/>
                <a:gd name="T21" fmla="*/ 12 h 81"/>
                <a:gd name="T22" fmla="*/ 76 w 79"/>
                <a:gd name="T23" fmla="*/ 25 h 81"/>
                <a:gd name="T24" fmla="*/ 79 w 79"/>
                <a:gd name="T25" fmla="*/ 40 h 81"/>
                <a:gd name="T26" fmla="*/ 79 w 79"/>
                <a:gd name="T27" fmla="*/ 43 h 81"/>
                <a:gd name="T28" fmla="*/ 79 w 79"/>
                <a:gd name="T29" fmla="*/ 45 h 81"/>
                <a:gd name="T30" fmla="*/ 14 w 79"/>
                <a:gd name="T31" fmla="*/ 45 h 81"/>
                <a:gd name="T32" fmla="*/ 17 w 79"/>
                <a:gd name="T33" fmla="*/ 55 h 81"/>
                <a:gd name="T34" fmla="*/ 22 w 79"/>
                <a:gd name="T35" fmla="*/ 64 h 81"/>
                <a:gd name="T36" fmla="*/ 31 w 79"/>
                <a:gd name="T37" fmla="*/ 69 h 81"/>
                <a:gd name="T38" fmla="*/ 40 w 79"/>
                <a:gd name="T39" fmla="*/ 71 h 81"/>
                <a:gd name="T40" fmla="*/ 47 w 79"/>
                <a:gd name="T41" fmla="*/ 70 h 81"/>
                <a:gd name="T42" fmla="*/ 54 w 79"/>
                <a:gd name="T43" fmla="*/ 67 h 81"/>
                <a:gd name="T44" fmla="*/ 59 w 79"/>
                <a:gd name="T45" fmla="*/ 63 h 81"/>
                <a:gd name="T46" fmla="*/ 63 w 79"/>
                <a:gd name="T47" fmla="*/ 58 h 81"/>
                <a:gd name="T48" fmla="*/ 74 w 79"/>
                <a:gd name="T49" fmla="*/ 61 h 81"/>
                <a:gd name="T50" fmla="*/ 69 w 79"/>
                <a:gd name="T51" fmla="*/ 69 h 81"/>
                <a:gd name="T52" fmla="*/ 61 w 79"/>
                <a:gd name="T53" fmla="*/ 75 h 81"/>
                <a:gd name="T54" fmla="*/ 51 w 79"/>
                <a:gd name="T55" fmla="*/ 79 h 81"/>
                <a:gd name="T56" fmla="*/ 40 w 79"/>
                <a:gd name="T57" fmla="*/ 81 h 81"/>
                <a:gd name="T58" fmla="*/ 67 w 79"/>
                <a:gd name="T59" fmla="*/ 35 h 81"/>
                <a:gd name="T60" fmla="*/ 64 w 79"/>
                <a:gd name="T61" fmla="*/ 25 h 81"/>
                <a:gd name="T62" fmla="*/ 58 w 79"/>
                <a:gd name="T63" fmla="*/ 17 h 81"/>
                <a:gd name="T64" fmla="*/ 50 w 79"/>
                <a:gd name="T65" fmla="*/ 11 h 81"/>
                <a:gd name="T66" fmla="*/ 40 w 79"/>
                <a:gd name="T67" fmla="*/ 10 h 81"/>
                <a:gd name="T68" fmla="*/ 30 w 79"/>
                <a:gd name="T69" fmla="*/ 11 h 81"/>
                <a:gd name="T70" fmla="*/ 22 w 79"/>
                <a:gd name="T71" fmla="*/ 17 h 81"/>
                <a:gd name="T72" fmla="*/ 16 w 79"/>
                <a:gd name="T73" fmla="*/ 25 h 81"/>
                <a:gd name="T74" fmla="*/ 14 w 79"/>
                <a:gd name="T75" fmla="*/ 35 h 81"/>
                <a:gd name="T76" fmla="*/ 67 w 79"/>
                <a:gd name="T7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81">
                  <a:moveTo>
                    <a:pt x="40" y="81"/>
                  </a:moveTo>
                  <a:cubicBezTo>
                    <a:pt x="34" y="81"/>
                    <a:pt x="29" y="80"/>
                    <a:pt x="24" y="78"/>
                  </a:cubicBezTo>
                  <a:cubicBezTo>
                    <a:pt x="19" y="76"/>
                    <a:pt x="15" y="73"/>
                    <a:pt x="11" y="69"/>
                  </a:cubicBezTo>
                  <a:cubicBezTo>
                    <a:pt x="8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5"/>
                    <a:pt x="11" y="12"/>
                  </a:cubicBezTo>
                  <a:cubicBezTo>
                    <a:pt x="15" y="8"/>
                    <a:pt x="19" y="5"/>
                    <a:pt x="24" y="3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6" y="0"/>
                    <a:pt x="51" y="1"/>
                    <a:pt x="56" y="3"/>
                  </a:cubicBezTo>
                  <a:cubicBezTo>
                    <a:pt x="61" y="5"/>
                    <a:pt x="65" y="8"/>
                    <a:pt x="69" y="12"/>
                  </a:cubicBezTo>
                  <a:cubicBezTo>
                    <a:pt x="72" y="15"/>
                    <a:pt x="75" y="20"/>
                    <a:pt x="76" y="25"/>
                  </a:cubicBezTo>
                  <a:cubicBezTo>
                    <a:pt x="78" y="29"/>
                    <a:pt x="79" y="34"/>
                    <a:pt x="79" y="40"/>
                  </a:cubicBezTo>
                  <a:cubicBezTo>
                    <a:pt x="79" y="41"/>
                    <a:pt x="79" y="42"/>
                    <a:pt x="79" y="43"/>
                  </a:cubicBezTo>
                  <a:cubicBezTo>
                    <a:pt x="79" y="44"/>
                    <a:pt x="79" y="44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9"/>
                    <a:pt x="15" y="52"/>
                    <a:pt x="17" y="55"/>
                  </a:cubicBezTo>
                  <a:cubicBezTo>
                    <a:pt x="18" y="59"/>
                    <a:pt x="20" y="61"/>
                    <a:pt x="22" y="64"/>
                  </a:cubicBezTo>
                  <a:cubicBezTo>
                    <a:pt x="25" y="66"/>
                    <a:pt x="28" y="68"/>
                    <a:pt x="31" y="69"/>
                  </a:cubicBezTo>
                  <a:cubicBezTo>
                    <a:pt x="34" y="70"/>
                    <a:pt x="37" y="71"/>
                    <a:pt x="40" y="71"/>
                  </a:cubicBezTo>
                  <a:cubicBezTo>
                    <a:pt x="43" y="71"/>
                    <a:pt x="45" y="71"/>
                    <a:pt x="47" y="70"/>
                  </a:cubicBezTo>
                  <a:cubicBezTo>
                    <a:pt x="50" y="69"/>
                    <a:pt x="52" y="69"/>
                    <a:pt x="54" y="67"/>
                  </a:cubicBezTo>
                  <a:cubicBezTo>
                    <a:pt x="56" y="66"/>
                    <a:pt x="58" y="65"/>
                    <a:pt x="59" y="63"/>
                  </a:cubicBezTo>
                  <a:cubicBezTo>
                    <a:pt x="61" y="62"/>
                    <a:pt x="62" y="60"/>
                    <a:pt x="63" y="58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3" y="64"/>
                    <a:pt x="71" y="67"/>
                    <a:pt x="69" y="69"/>
                  </a:cubicBezTo>
                  <a:cubicBezTo>
                    <a:pt x="67" y="71"/>
                    <a:pt x="64" y="74"/>
                    <a:pt x="61" y="75"/>
                  </a:cubicBezTo>
                  <a:cubicBezTo>
                    <a:pt x="58" y="77"/>
                    <a:pt x="55" y="78"/>
                    <a:pt x="51" y="79"/>
                  </a:cubicBezTo>
                  <a:cubicBezTo>
                    <a:pt x="48" y="80"/>
                    <a:pt x="44" y="81"/>
                    <a:pt x="40" y="81"/>
                  </a:cubicBezTo>
                  <a:close/>
                  <a:moveTo>
                    <a:pt x="67" y="35"/>
                  </a:moveTo>
                  <a:cubicBezTo>
                    <a:pt x="66" y="31"/>
                    <a:pt x="66" y="28"/>
                    <a:pt x="64" y="25"/>
                  </a:cubicBezTo>
                  <a:cubicBezTo>
                    <a:pt x="62" y="22"/>
                    <a:pt x="61" y="19"/>
                    <a:pt x="58" y="17"/>
                  </a:cubicBezTo>
                  <a:cubicBezTo>
                    <a:pt x="56" y="14"/>
                    <a:pt x="53" y="13"/>
                    <a:pt x="50" y="11"/>
                  </a:cubicBezTo>
                  <a:cubicBezTo>
                    <a:pt x="47" y="10"/>
                    <a:pt x="44" y="10"/>
                    <a:pt x="40" y="10"/>
                  </a:cubicBezTo>
                  <a:cubicBezTo>
                    <a:pt x="37" y="10"/>
                    <a:pt x="33" y="10"/>
                    <a:pt x="30" y="11"/>
                  </a:cubicBezTo>
                  <a:cubicBezTo>
                    <a:pt x="27" y="13"/>
                    <a:pt x="24" y="14"/>
                    <a:pt x="22" y="17"/>
                  </a:cubicBezTo>
                  <a:cubicBezTo>
                    <a:pt x="20" y="19"/>
                    <a:pt x="18" y="22"/>
                    <a:pt x="16" y="25"/>
                  </a:cubicBezTo>
                  <a:cubicBezTo>
                    <a:pt x="15" y="28"/>
                    <a:pt x="14" y="31"/>
                    <a:pt x="14" y="35"/>
                  </a:cubicBezTo>
                  <a:cubicBezTo>
                    <a:pt x="67" y="35"/>
                    <a:pt x="67" y="35"/>
                    <a:pt x="67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81"/>
            <p:cNvSpPr>
              <a:spLocks noEditPoints="1"/>
            </p:cNvSpPr>
            <p:nvPr/>
          </p:nvSpPr>
          <p:spPr bwMode="auto">
            <a:xfrm>
              <a:off x="2965450" y="4015581"/>
              <a:ext cx="53975" cy="79375"/>
            </a:xfrm>
            <a:custGeom>
              <a:avLst/>
              <a:gdLst>
                <a:gd name="T0" fmla="*/ 36 w 77"/>
                <a:gd name="T1" fmla="*/ 80 h 113"/>
                <a:gd name="T2" fmla="*/ 22 w 77"/>
                <a:gd name="T3" fmla="*/ 77 h 113"/>
                <a:gd name="T4" fmla="*/ 10 w 77"/>
                <a:gd name="T5" fmla="*/ 68 h 113"/>
                <a:gd name="T6" fmla="*/ 3 w 77"/>
                <a:gd name="T7" fmla="*/ 55 h 113"/>
                <a:gd name="T8" fmla="*/ 0 w 77"/>
                <a:gd name="T9" fmla="*/ 40 h 113"/>
                <a:gd name="T10" fmla="*/ 3 w 77"/>
                <a:gd name="T11" fmla="*/ 25 h 113"/>
                <a:gd name="T12" fmla="*/ 10 w 77"/>
                <a:gd name="T13" fmla="*/ 12 h 113"/>
                <a:gd name="T14" fmla="*/ 22 w 77"/>
                <a:gd name="T15" fmla="*/ 3 h 113"/>
                <a:gd name="T16" fmla="*/ 36 w 77"/>
                <a:gd name="T17" fmla="*/ 0 h 113"/>
                <a:gd name="T18" fmla="*/ 53 w 77"/>
                <a:gd name="T19" fmla="*/ 4 h 113"/>
                <a:gd name="T20" fmla="*/ 66 w 77"/>
                <a:gd name="T21" fmla="*/ 17 h 113"/>
                <a:gd name="T22" fmla="*/ 66 w 77"/>
                <a:gd name="T23" fmla="*/ 1 h 113"/>
                <a:gd name="T24" fmla="*/ 77 w 77"/>
                <a:gd name="T25" fmla="*/ 1 h 113"/>
                <a:gd name="T26" fmla="*/ 77 w 77"/>
                <a:gd name="T27" fmla="*/ 79 h 113"/>
                <a:gd name="T28" fmla="*/ 74 w 77"/>
                <a:gd name="T29" fmla="*/ 93 h 113"/>
                <a:gd name="T30" fmla="*/ 66 w 77"/>
                <a:gd name="T31" fmla="*/ 104 h 113"/>
                <a:gd name="T32" fmla="*/ 53 w 77"/>
                <a:gd name="T33" fmla="*/ 111 h 113"/>
                <a:gd name="T34" fmla="*/ 37 w 77"/>
                <a:gd name="T35" fmla="*/ 113 h 113"/>
                <a:gd name="T36" fmla="*/ 16 w 77"/>
                <a:gd name="T37" fmla="*/ 108 h 113"/>
                <a:gd name="T38" fmla="*/ 2 w 77"/>
                <a:gd name="T39" fmla="*/ 96 h 113"/>
                <a:gd name="T40" fmla="*/ 9 w 77"/>
                <a:gd name="T41" fmla="*/ 89 h 113"/>
                <a:gd name="T42" fmla="*/ 21 w 77"/>
                <a:gd name="T43" fmla="*/ 99 h 113"/>
                <a:gd name="T44" fmla="*/ 37 w 77"/>
                <a:gd name="T45" fmla="*/ 103 h 113"/>
                <a:gd name="T46" fmla="*/ 48 w 77"/>
                <a:gd name="T47" fmla="*/ 101 h 113"/>
                <a:gd name="T48" fmla="*/ 56 w 77"/>
                <a:gd name="T49" fmla="*/ 97 h 113"/>
                <a:gd name="T50" fmla="*/ 62 w 77"/>
                <a:gd name="T51" fmla="*/ 89 h 113"/>
                <a:gd name="T52" fmla="*/ 64 w 77"/>
                <a:gd name="T53" fmla="*/ 79 h 113"/>
                <a:gd name="T54" fmla="*/ 64 w 77"/>
                <a:gd name="T55" fmla="*/ 65 h 113"/>
                <a:gd name="T56" fmla="*/ 59 w 77"/>
                <a:gd name="T57" fmla="*/ 71 h 113"/>
                <a:gd name="T58" fmla="*/ 52 w 77"/>
                <a:gd name="T59" fmla="*/ 76 h 113"/>
                <a:gd name="T60" fmla="*/ 44 w 77"/>
                <a:gd name="T61" fmla="*/ 79 h 113"/>
                <a:gd name="T62" fmla="*/ 36 w 77"/>
                <a:gd name="T63" fmla="*/ 80 h 113"/>
                <a:gd name="T64" fmla="*/ 40 w 77"/>
                <a:gd name="T65" fmla="*/ 70 h 113"/>
                <a:gd name="T66" fmla="*/ 48 w 77"/>
                <a:gd name="T67" fmla="*/ 68 h 113"/>
                <a:gd name="T68" fmla="*/ 56 w 77"/>
                <a:gd name="T69" fmla="*/ 64 h 113"/>
                <a:gd name="T70" fmla="*/ 61 w 77"/>
                <a:gd name="T71" fmla="*/ 58 h 113"/>
                <a:gd name="T72" fmla="*/ 64 w 77"/>
                <a:gd name="T73" fmla="*/ 52 h 113"/>
                <a:gd name="T74" fmla="*/ 64 w 77"/>
                <a:gd name="T75" fmla="*/ 29 h 113"/>
                <a:gd name="T76" fmla="*/ 60 w 77"/>
                <a:gd name="T77" fmla="*/ 22 h 113"/>
                <a:gd name="T78" fmla="*/ 54 w 77"/>
                <a:gd name="T79" fmla="*/ 16 h 113"/>
                <a:gd name="T80" fmla="*/ 47 w 77"/>
                <a:gd name="T81" fmla="*/ 12 h 113"/>
                <a:gd name="T82" fmla="*/ 39 w 77"/>
                <a:gd name="T83" fmla="*/ 11 h 113"/>
                <a:gd name="T84" fmla="*/ 28 w 77"/>
                <a:gd name="T85" fmla="*/ 14 h 113"/>
                <a:gd name="T86" fmla="*/ 20 w 77"/>
                <a:gd name="T87" fmla="*/ 20 h 113"/>
                <a:gd name="T88" fmla="*/ 15 w 77"/>
                <a:gd name="T89" fmla="*/ 30 h 113"/>
                <a:gd name="T90" fmla="*/ 13 w 77"/>
                <a:gd name="T91" fmla="*/ 41 h 113"/>
                <a:gd name="T92" fmla="*/ 15 w 77"/>
                <a:gd name="T93" fmla="*/ 52 h 113"/>
                <a:gd name="T94" fmla="*/ 21 w 77"/>
                <a:gd name="T95" fmla="*/ 61 h 113"/>
                <a:gd name="T96" fmla="*/ 30 w 77"/>
                <a:gd name="T97" fmla="*/ 67 h 113"/>
                <a:gd name="T98" fmla="*/ 40 w 77"/>
                <a:gd name="T99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7" h="113">
                  <a:moveTo>
                    <a:pt x="36" y="80"/>
                  </a:moveTo>
                  <a:cubicBezTo>
                    <a:pt x="31" y="80"/>
                    <a:pt x="26" y="79"/>
                    <a:pt x="22" y="77"/>
                  </a:cubicBezTo>
                  <a:cubicBezTo>
                    <a:pt x="17" y="75"/>
                    <a:pt x="13" y="72"/>
                    <a:pt x="10" y="68"/>
                  </a:cubicBezTo>
                  <a:cubicBezTo>
                    <a:pt x="7" y="64"/>
                    <a:pt x="4" y="60"/>
                    <a:pt x="3" y="55"/>
                  </a:cubicBezTo>
                  <a:cubicBezTo>
                    <a:pt x="1" y="51"/>
                    <a:pt x="0" y="46"/>
                    <a:pt x="0" y="40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4" y="20"/>
                    <a:pt x="7" y="15"/>
                    <a:pt x="10" y="12"/>
                  </a:cubicBezTo>
                  <a:cubicBezTo>
                    <a:pt x="13" y="8"/>
                    <a:pt x="17" y="5"/>
                    <a:pt x="22" y="3"/>
                  </a:cubicBezTo>
                  <a:cubicBezTo>
                    <a:pt x="26" y="1"/>
                    <a:pt x="31" y="0"/>
                    <a:pt x="36" y="0"/>
                  </a:cubicBezTo>
                  <a:cubicBezTo>
                    <a:pt x="43" y="0"/>
                    <a:pt x="49" y="1"/>
                    <a:pt x="53" y="4"/>
                  </a:cubicBezTo>
                  <a:cubicBezTo>
                    <a:pt x="58" y="8"/>
                    <a:pt x="62" y="12"/>
                    <a:pt x="66" y="17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79"/>
                    <a:pt x="77" y="79"/>
                    <a:pt x="77" y="79"/>
                  </a:cubicBezTo>
                  <a:cubicBezTo>
                    <a:pt x="77" y="84"/>
                    <a:pt x="76" y="89"/>
                    <a:pt x="74" y="93"/>
                  </a:cubicBezTo>
                  <a:cubicBezTo>
                    <a:pt x="72" y="98"/>
                    <a:pt x="69" y="101"/>
                    <a:pt x="66" y="104"/>
                  </a:cubicBezTo>
                  <a:cubicBezTo>
                    <a:pt x="62" y="107"/>
                    <a:pt x="58" y="109"/>
                    <a:pt x="53" y="111"/>
                  </a:cubicBezTo>
                  <a:cubicBezTo>
                    <a:pt x="48" y="112"/>
                    <a:pt x="43" y="113"/>
                    <a:pt x="37" y="113"/>
                  </a:cubicBezTo>
                  <a:cubicBezTo>
                    <a:pt x="28" y="113"/>
                    <a:pt x="21" y="111"/>
                    <a:pt x="16" y="108"/>
                  </a:cubicBezTo>
                  <a:cubicBezTo>
                    <a:pt x="10" y="105"/>
                    <a:pt x="6" y="101"/>
                    <a:pt x="2" y="96"/>
                  </a:cubicBezTo>
                  <a:cubicBezTo>
                    <a:pt x="9" y="89"/>
                    <a:pt x="9" y="89"/>
                    <a:pt x="9" y="89"/>
                  </a:cubicBezTo>
                  <a:cubicBezTo>
                    <a:pt x="13" y="94"/>
                    <a:pt x="17" y="97"/>
                    <a:pt x="21" y="99"/>
                  </a:cubicBezTo>
                  <a:cubicBezTo>
                    <a:pt x="26" y="102"/>
                    <a:pt x="32" y="103"/>
                    <a:pt x="37" y="103"/>
                  </a:cubicBezTo>
                  <a:cubicBezTo>
                    <a:pt x="41" y="103"/>
                    <a:pt x="44" y="102"/>
                    <a:pt x="48" y="101"/>
                  </a:cubicBezTo>
                  <a:cubicBezTo>
                    <a:pt x="51" y="100"/>
                    <a:pt x="54" y="99"/>
                    <a:pt x="56" y="97"/>
                  </a:cubicBezTo>
                  <a:cubicBezTo>
                    <a:pt x="59" y="95"/>
                    <a:pt x="61" y="92"/>
                    <a:pt x="62" y="89"/>
                  </a:cubicBezTo>
                  <a:cubicBezTo>
                    <a:pt x="63" y="86"/>
                    <a:pt x="64" y="83"/>
                    <a:pt x="64" y="79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3" y="67"/>
                    <a:pt x="61" y="69"/>
                    <a:pt x="59" y="71"/>
                  </a:cubicBezTo>
                  <a:cubicBezTo>
                    <a:pt x="57" y="73"/>
                    <a:pt x="55" y="75"/>
                    <a:pt x="52" y="76"/>
                  </a:cubicBezTo>
                  <a:cubicBezTo>
                    <a:pt x="50" y="78"/>
                    <a:pt x="47" y="79"/>
                    <a:pt x="44" y="79"/>
                  </a:cubicBezTo>
                  <a:cubicBezTo>
                    <a:pt x="42" y="80"/>
                    <a:pt x="39" y="80"/>
                    <a:pt x="36" y="80"/>
                  </a:cubicBezTo>
                  <a:close/>
                  <a:moveTo>
                    <a:pt x="40" y="70"/>
                  </a:moveTo>
                  <a:cubicBezTo>
                    <a:pt x="43" y="70"/>
                    <a:pt x="46" y="69"/>
                    <a:pt x="48" y="68"/>
                  </a:cubicBezTo>
                  <a:cubicBezTo>
                    <a:pt x="51" y="67"/>
                    <a:pt x="53" y="66"/>
                    <a:pt x="56" y="64"/>
                  </a:cubicBezTo>
                  <a:cubicBezTo>
                    <a:pt x="58" y="62"/>
                    <a:pt x="60" y="61"/>
                    <a:pt x="61" y="58"/>
                  </a:cubicBezTo>
                  <a:cubicBezTo>
                    <a:pt x="63" y="56"/>
                    <a:pt x="64" y="54"/>
                    <a:pt x="64" y="52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3" y="27"/>
                    <a:pt x="62" y="24"/>
                    <a:pt x="60" y="22"/>
                  </a:cubicBezTo>
                  <a:cubicBezTo>
                    <a:pt x="58" y="20"/>
                    <a:pt x="56" y="18"/>
                    <a:pt x="54" y="16"/>
                  </a:cubicBezTo>
                  <a:cubicBezTo>
                    <a:pt x="52" y="15"/>
                    <a:pt x="49" y="13"/>
                    <a:pt x="47" y="12"/>
                  </a:cubicBezTo>
                  <a:cubicBezTo>
                    <a:pt x="44" y="12"/>
                    <a:pt x="42" y="11"/>
                    <a:pt x="39" y="11"/>
                  </a:cubicBezTo>
                  <a:cubicBezTo>
                    <a:pt x="35" y="11"/>
                    <a:pt x="31" y="12"/>
                    <a:pt x="28" y="14"/>
                  </a:cubicBezTo>
                  <a:cubicBezTo>
                    <a:pt x="25" y="15"/>
                    <a:pt x="22" y="18"/>
                    <a:pt x="20" y="20"/>
                  </a:cubicBezTo>
                  <a:cubicBezTo>
                    <a:pt x="18" y="23"/>
                    <a:pt x="16" y="26"/>
                    <a:pt x="15" y="30"/>
                  </a:cubicBezTo>
                  <a:cubicBezTo>
                    <a:pt x="14" y="34"/>
                    <a:pt x="13" y="37"/>
                    <a:pt x="13" y="41"/>
                  </a:cubicBezTo>
                  <a:cubicBezTo>
                    <a:pt x="13" y="45"/>
                    <a:pt x="14" y="48"/>
                    <a:pt x="15" y="52"/>
                  </a:cubicBezTo>
                  <a:cubicBezTo>
                    <a:pt x="17" y="55"/>
                    <a:pt x="19" y="58"/>
                    <a:pt x="21" y="61"/>
                  </a:cubicBezTo>
                  <a:cubicBezTo>
                    <a:pt x="24" y="64"/>
                    <a:pt x="26" y="66"/>
                    <a:pt x="30" y="67"/>
                  </a:cubicBezTo>
                  <a:cubicBezTo>
                    <a:pt x="33" y="69"/>
                    <a:pt x="36" y="70"/>
                    <a:pt x="40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82"/>
            <p:cNvSpPr>
              <a:spLocks noEditPoints="1"/>
            </p:cNvSpPr>
            <p:nvPr/>
          </p:nvSpPr>
          <p:spPr bwMode="auto">
            <a:xfrm>
              <a:off x="3030537" y="4015581"/>
              <a:ext cx="55563" cy="57150"/>
            </a:xfrm>
            <a:custGeom>
              <a:avLst/>
              <a:gdLst>
                <a:gd name="T0" fmla="*/ 40 w 80"/>
                <a:gd name="T1" fmla="*/ 81 h 81"/>
                <a:gd name="T2" fmla="*/ 24 w 80"/>
                <a:gd name="T3" fmla="*/ 78 h 81"/>
                <a:gd name="T4" fmla="*/ 12 w 80"/>
                <a:gd name="T5" fmla="*/ 69 h 81"/>
                <a:gd name="T6" fmla="*/ 3 w 80"/>
                <a:gd name="T7" fmla="*/ 56 h 81"/>
                <a:gd name="T8" fmla="*/ 0 w 80"/>
                <a:gd name="T9" fmla="*/ 40 h 81"/>
                <a:gd name="T10" fmla="*/ 3 w 80"/>
                <a:gd name="T11" fmla="*/ 25 h 81"/>
                <a:gd name="T12" fmla="*/ 12 w 80"/>
                <a:gd name="T13" fmla="*/ 12 h 81"/>
                <a:gd name="T14" fmla="*/ 24 w 80"/>
                <a:gd name="T15" fmla="*/ 3 h 81"/>
                <a:gd name="T16" fmla="*/ 41 w 80"/>
                <a:gd name="T17" fmla="*/ 0 h 81"/>
                <a:gd name="T18" fmla="*/ 57 w 80"/>
                <a:gd name="T19" fmla="*/ 3 h 81"/>
                <a:gd name="T20" fmla="*/ 69 w 80"/>
                <a:gd name="T21" fmla="*/ 12 h 81"/>
                <a:gd name="T22" fmla="*/ 77 w 80"/>
                <a:gd name="T23" fmla="*/ 25 h 81"/>
                <a:gd name="T24" fmla="*/ 80 w 80"/>
                <a:gd name="T25" fmla="*/ 40 h 81"/>
                <a:gd name="T26" fmla="*/ 80 w 80"/>
                <a:gd name="T27" fmla="*/ 43 h 81"/>
                <a:gd name="T28" fmla="*/ 79 w 80"/>
                <a:gd name="T29" fmla="*/ 45 h 81"/>
                <a:gd name="T30" fmla="*/ 14 w 80"/>
                <a:gd name="T31" fmla="*/ 45 h 81"/>
                <a:gd name="T32" fmla="*/ 17 w 80"/>
                <a:gd name="T33" fmla="*/ 55 h 81"/>
                <a:gd name="T34" fmla="*/ 23 w 80"/>
                <a:gd name="T35" fmla="*/ 64 h 81"/>
                <a:gd name="T36" fmla="*/ 31 w 80"/>
                <a:gd name="T37" fmla="*/ 69 h 81"/>
                <a:gd name="T38" fmla="*/ 41 w 80"/>
                <a:gd name="T39" fmla="*/ 71 h 81"/>
                <a:gd name="T40" fmla="*/ 48 w 80"/>
                <a:gd name="T41" fmla="*/ 70 h 81"/>
                <a:gd name="T42" fmla="*/ 54 w 80"/>
                <a:gd name="T43" fmla="*/ 67 h 81"/>
                <a:gd name="T44" fmla="*/ 60 w 80"/>
                <a:gd name="T45" fmla="*/ 63 h 81"/>
                <a:gd name="T46" fmla="*/ 63 w 80"/>
                <a:gd name="T47" fmla="*/ 58 h 81"/>
                <a:gd name="T48" fmla="*/ 75 w 80"/>
                <a:gd name="T49" fmla="*/ 61 h 81"/>
                <a:gd name="T50" fmla="*/ 69 w 80"/>
                <a:gd name="T51" fmla="*/ 69 h 81"/>
                <a:gd name="T52" fmla="*/ 61 w 80"/>
                <a:gd name="T53" fmla="*/ 75 h 81"/>
                <a:gd name="T54" fmla="*/ 52 w 80"/>
                <a:gd name="T55" fmla="*/ 79 h 81"/>
                <a:gd name="T56" fmla="*/ 40 w 80"/>
                <a:gd name="T57" fmla="*/ 81 h 81"/>
                <a:gd name="T58" fmla="*/ 67 w 80"/>
                <a:gd name="T59" fmla="*/ 35 h 81"/>
                <a:gd name="T60" fmla="*/ 64 w 80"/>
                <a:gd name="T61" fmla="*/ 25 h 81"/>
                <a:gd name="T62" fmla="*/ 59 w 80"/>
                <a:gd name="T63" fmla="*/ 17 h 81"/>
                <a:gd name="T64" fmla="*/ 50 w 80"/>
                <a:gd name="T65" fmla="*/ 11 h 81"/>
                <a:gd name="T66" fmla="*/ 41 w 80"/>
                <a:gd name="T67" fmla="*/ 10 h 81"/>
                <a:gd name="T68" fmla="*/ 31 w 80"/>
                <a:gd name="T69" fmla="*/ 11 h 81"/>
                <a:gd name="T70" fmla="*/ 22 w 80"/>
                <a:gd name="T71" fmla="*/ 17 h 81"/>
                <a:gd name="T72" fmla="*/ 17 w 80"/>
                <a:gd name="T73" fmla="*/ 25 h 81"/>
                <a:gd name="T74" fmla="*/ 14 w 80"/>
                <a:gd name="T75" fmla="*/ 35 h 81"/>
                <a:gd name="T76" fmla="*/ 67 w 80"/>
                <a:gd name="T7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0" h="81">
                  <a:moveTo>
                    <a:pt x="40" y="81"/>
                  </a:moveTo>
                  <a:cubicBezTo>
                    <a:pt x="34" y="81"/>
                    <a:pt x="29" y="80"/>
                    <a:pt x="24" y="78"/>
                  </a:cubicBezTo>
                  <a:cubicBezTo>
                    <a:pt x="19" y="76"/>
                    <a:pt x="15" y="73"/>
                    <a:pt x="12" y="69"/>
                  </a:cubicBezTo>
                  <a:cubicBezTo>
                    <a:pt x="8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5"/>
                    <a:pt x="12" y="12"/>
                  </a:cubicBezTo>
                  <a:cubicBezTo>
                    <a:pt x="15" y="8"/>
                    <a:pt x="19" y="5"/>
                    <a:pt x="24" y="3"/>
                  </a:cubicBezTo>
                  <a:cubicBezTo>
                    <a:pt x="29" y="1"/>
                    <a:pt x="35" y="0"/>
                    <a:pt x="41" y="0"/>
                  </a:cubicBezTo>
                  <a:cubicBezTo>
                    <a:pt x="46" y="0"/>
                    <a:pt x="52" y="1"/>
                    <a:pt x="57" y="3"/>
                  </a:cubicBezTo>
                  <a:cubicBezTo>
                    <a:pt x="62" y="5"/>
                    <a:pt x="66" y="8"/>
                    <a:pt x="69" y="12"/>
                  </a:cubicBezTo>
                  <a:cubicBezTo>
                    <a:pt x="72" y="15"/>
                    <a:pt x="75" y="20"/>
                    <a:pt x="77" y="25"/>
                  </a:cubicBezTo>
                  <a:cubicBezTo>
                    <a:pt x="79" y="29"/>
                    <a:pt x="80" y="34"/>
                    <a:pt x="80" y="40"/>
                  </a:cubicBezTo>
                  <a:cubicBezTo>
                    <a:pt x="80" y="41"/>
                    <a:pt x="80" y="42"/>
                    <a:pt x="80" y="43"/>
                  </a:cubicBezTo>
                  <a:cubicBezTo>
                    <a:pt x="80" y="44"/>
                    <a:pt x="80" y="44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9"/>
                    <a:pt x="16" y="52"/>
                    <a:pt x="17" y="55"/>
                  </a:cubicBezTo>
                  <a:cubicBezTo>
                    <a:pt x="19" y="59"/>
                    <a:pt x="21" y="61"/>
                    <a:pt x="23" y="64"/>
                  </a:cubicBezTo>
                  <a:cubicBezTo>
                    <a:pt x="25" y="66"/>
                    <a:pt x="28" y="68"/>
                    <a:pt x="31" y="69"/>
                  </a:cubicBezTo>
                  <a:cubicBezTo>
                    <a:pt x="34" y="70"/>
                    <a:pt x="37" y="71"/>
                    <a:pt x="41" y="71"/>
                  </a:cubicBezTo>
                  <a:cubicBezTo>
                    <a:pt x="43" y="71"/>
                    <a:pt x="46" y="71"/>
                    <a:pt x="48" y="70"/>
                  </a:cubicBezTo>
                  <a:cubicBezTo>
                    <a:pt x="50" y="69"/>
                    <a:pt x="52" y="69"/>
                    <a:pt x="54" y="67"/>
                  </a:cubicBezTo>
                  <a:cubicBezTo>
                    <a:pt x="56" y="66"/>
                    <a:pt x="58" y="65"/>
                    <a:pt x="60" y="63"/>
                  </a:cubicBezTo>
                  <a:cubicBezTo>
                    <a:pt x="61" y="62"/>
                    <a:pt x="62" y="60"/>
                    <a:pt x="63" y="58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3" y="64"/>
                    <a:pt x="72" y="67"/>
                    <a:pt x="69" y="69"/>
                  </a:cubicBezTo>
                  <a:cubicBezTo>
                    <a:pt x="67" y="71"/>
                    <a:pt x="64" y="74"/>
                    <a:pt x="61" y="75"/>
                  </a:cubicBezTo>
                  <a:cubicBezTo>
                    <a:pt x="59" y="77"/>
                    <a:pt x="55" y="78"/>
                    <a:pt x="52" y="79"/>
                  </a:cubicBezTo>
                  <a:cubicBezTo>
                    <a:pt x="48" y="80"/>
                    <a:pt x="44" y="81"/>
                    <a:pt x="40" y="81"/>
                  </a:cubicBezTo>
                  <a:close/>
                  <a:moveTo>
                    <a:pt x="67" y="35"/>
                  </a:moveTo>
                  <a:cubicBezTo>
                    <a:pt x="67" y="31"/>
                    <a:pt x="66" y="28"/>
                    <a:pt x="64" y="25"/>
                  </a:cubicBezTo>
                  <a:cubicBezTo>
                    <a:pt x="63" y="22"/>
                    <a:pt x="61" y="19"/>
                    <a:pt x="59" y="17"/>
                  </a:cubicBezTo>
                  <a:cubicBezTo>
                    <a:pt x="56" y="14"/>
                    <a:pt x="54" y="13"/>
                    <a:pt x="50" y="11"/>
                  </a:cubicBezTo>
                  <a:cubicBezTo>
                    <a:pt x="47" y="10"/>
                    <a:pt x="44" y="10"/>
                    <a:pt x="41" y="10"/>
                  </a:cubicBezTo>
                  <a:cubicBezTo>
                    <a:pt x="37" y="10"/>
                    <a:pt x="34" y="10"/>
                    <a:pt x="31" y="11"/>
                  </a:cubicBezTo>
                  <a:cubicBezTo>
                    <a:pt x="28" y="13"/>
                    <a:pt x="25" y="14"/>
                    <a:pt x="22" y="17"/>
                  </a:cubicBezTo>
                  <a:cubicBezTo>
                    <a:pt x="20" y="19"/>
                    <a:pt x="18" y="22"/>
                    <a:pt x="17" y="25"/>
                  </a:cubicBezTo>
                  <a:cubicBezTo>
                    <a:pt x="15" y="28"/>
                    <a:pt x="14" y="31"/>
                    <a:pt x="14" y="35"/>
                  </a:cubicBezTo>
                  <a:cubicBezTo>
                    <a:pt x="67" y="35"/>
                    <a:pt x="67" y="35"/>
                    <a:pt x="67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Freeform 83"/>
            <p:cNvSpPr/>
            <p:nvPr/>
          </p:nvSpPr>
          <p:spPr bwMode="auto">
            <a:xfrm>
              <a:off x="3090862" y="3998119"/>
              <a:ext cx="33338" cy="74613"/>
            </a:xfrm>
            <a:custGeom>
              <a:avLst/>
              <a:gdLst>
                <a:gd name="T0" fmla="*/ 47 w 47"/>
                <a:gd name="T1" fmla="*/ 101 h 105"/>
                <a:gd name="T2" fmla="*/ 44 w 47"/>
                <a:gd name="T3" fmla="*/ 102 h 105"/>
                <a:gd name="T4" fmla="*/ 40 w 47"/>
                <a:gd name="T5" fmla="*/ 104 h 105"/>
                <a:gd name="T6" fmla="*/ 34 w 47"/>
                <a:gd name="T7" fmla="*/ 105 h 105"/>
                <a:gd name="T8" fmla="*/ 28 w 47"/>
                <a:gd name="T9" fmla="*/ 105 h 105"/>
                <a:gd name="T10" fmla="*/ 16 w 47"/>
                <a:gd name="T11" fmla="*/ 101 h 105"/>
                <a:gd name="T12" fmla="*/ 10 w 47"/>
                <a:gd name="T13" fmla="*/ 89 h 105"/>
                <a:gd name="T14" fmla="*/ 10 w 47"/>
                <a:gd name="T15" fmla="*/ 36 h 105"/>
                <a:gd name="T16" fmla="*/ 0 w 47"/>
                <a:gd name="T17" fmla="*/ 36 h 105"/>
                <a:gd name="T18" fmla="*/ 0 w 47"/>
                <a:gd name="T19" fmla="*/ 26 h 105"/>
                <a:gd name="T20" fmla="*/ 10 w 47"/>
                <a:gd name="T21" fmla="*/ 26 h 105"/>
                <a:gd name="T22" fmla="*/ 10 w 47"/>
                <a:gd name="T23" fmla="*/ 0 h 105"/>
                <a:gd name="T24" fmla="*/ 24 w 47"/>
                <a:gd name="T25" fmla="*/ 0 h 105"/>
                <a:gd name="T26" fmla="*/ 24 w 47"/>
                <a:gd name="T27" fmla="*/ 26 h 105"/>
                <a:gd name="T28" fmla="*/ 41 w 47"/>
                <a:gd name="T29" fmla="*/ 26 h 105"/>
                <a:gd name="T30" fmla="*/ 41 w 47"/>
                <a:gd name="T31" fmla="*/ 36 h 105"/>
                <a:gd name="T32" fmla="*/ 24 w 47"/>
                <a:gd name="T33" fmla="*/ 36 h 105"/>
                <a:gd name="T34" fmla="*/ 24 w 47"/>
                <a:gd name="T35" fmla="*/ 85 h 105"/>
                <a:gd name="T36" fmla="*/ 27 w 47"/>
                <a:gd name="T37" fmla="*/ 91 h 105"/>
                <a:gd name="T38" fmla="*/ 33 w 47"/>
                <a:gd name="T39" fmla="*/ 93 h 105"/>
                <a:gd name="T40" fmla="*/ 40 w 47"/>
                <a:gd name="T41" fmla="*/ 92 h 105"/>
                <a:gd name="T42" fmla="*/ 44 w 47"/>
                <a:gd name="T43" fmla="*/ 90 h 105"/>
                <a:gd name="T44" fmla="*/ 47 w 47"/>
                <a:gd name="T45" fmla="*/ 10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105">
                  <a:moveTo>
                    <a:pt x="47" y="101"/>
                  </a:moveTo>
                  <a:cubicBezTo>
                    <a:pt x="46" y="101"/>
                    <a:pt x="45" y="101"/>
                    <a:pt x="44" y="102"/>
                  </a:cubicBezTo>
                  <a:cubicBezTo>
                    <a:pt x="43" y="103"/>
                    <a:pt x="41" y="103"/>
                    <a:pt x="40" y="104"/>
                  </a:cubicBezTo>
                  <a:cubicBezTo>
                    <a:pt x="38" y="104"/>
                    <a:pt x="36" y="105"/>
                    <a:pt x="34" y="105"/>
                  </a:cubicBezTo>
                  <a:cubicBezTo>
                    <a:pt x="32" y="105"/>
                    <a:pt x="30" y="105"/>
                    <a:pt x="28" y="105"/>
                  </a:cubicBezTo>
                  <a:cubicBezTo>
                    <a:pt x="23" y="105"/>
                    <a:pt x="19" y="104"/>
                    <a:pt x="16" y="101"/>
                  </a:cubicBezTo>
                  <a:cubicBezTo>
                    <a:pt x="12" y="99"/>
                    <a:pt x="10" y="95"/>
                    <a:pt x="10" y="89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8"/>
                    <a:pt x="25" y="90"/>
                    <a:pt x="27" y="91"/>
                  </a:cubicBezTo>
                  <a:cubicBezTo>
                    <a:pt x="28" y="93"/>
                    <a:pt x="30" y="93"/>
                    <a:pt x="33" y="93"/>
                  </a:cubicBezTo>
                  <a:cubicBezTo>
                    <a:pt x="35" y="93"/>
                    <a:pt x="38" y="93"/>
                    <a:pt x="40" y="92"/>
                  </a:cubicBezTo>
                  <a:cubicBezTo>
                    <a:pt x="42" y="91"/>
                    <a:pt x="43" y="91"/>
                    <a:pt x="44" y="90"/>
                  </a:cubicBezTo>
                  <a:cubicBezTo>
                    <a:pt x="47" y="101"/>
                    <a:pt x="47" y="101"/>
                    <a:pt x="47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Freeform 84"/>
            <p:cNvSpPr/>
            <p:nvPr/>
          </p:nvSpPr>
          <p:spPr bwMode="auto">
            <a:xfrm>
              <a:off x="3132137" y="4060031"/>
              <a:ext cx="9525" cy="20638"/>
            </a:xfrm>
            <a:custGeom>
              <a:avLst/>
              <a:gdLst>
                <a:gd name="T0" fmla="*/ 1 w 6"/>
                <a:gd name="T1" fmla="*/ 13 h 13"/>
                <a:gd name="T2" fmla="*/ 2 w 6"/>
                <a:gd name="T3" fmla="*/ 7 h 13"/>
                <a:gd name="T4" fmla="*/ 0 w 6"/>
                <a:gd name="T5" fmla="*/ 7 h 13"/>
                <a:gd name="T6" fmla="*/ 0 w 6"/>
                <a:gd name="T7" fmla="*/ 0 h 13"/>
                <a:gd name="T8" fmla="*/ 6 w 6"/>
                <a:gd name="T9" fmla="*/ 0 h 13"/>
                <a:gd name="T10" fmla="*/ 6 w 6"/>
                <a:gd name="T11" fmla="*/ 7 h 13"/>
                <a:gd name="T12" fmla="*/ 3 w 6"/>
                <a:gd name="T13" fmla="*/ 13 h 13"/>
                <a:gd name="T14" fmla="*/ 1 w 6"/>
                <a:gd name="T15" fmla="*/ 13 h 13"/>
                <a:gd name="T16" fmla="*/ 1 w 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1" y="13"/>
                  </a:moveTo>
                  <a:lnTo>
                    <a:pt x="2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85"/>
            <p:cNvSpPr>
              <a:spLocks noEditPoints="1"/>
            </p:cNvSpPr>
            <p:nvPr/>
          </p:nvSpPr>
          <p:spPr bwMode="auto">
            <a:xfrm>
              <a:off x="2476500" y="4118769"/>
              <a:ext cx="9525" cy="76200"/>
            </a:xfrm>
            <a:custGeom>
              <a:avLst/>
              <a:gdLst>
                <a:gd name="T0" fmla="*/ 0 w 6"/>
                <a:gd name="T1" fmla="*/ 48 h 48"/>
                <a:gd name="T2" fmla="*/ 0 w 6"/>
                <a:gd name="T3" fmla="*/ 13 h 48"/>
                <a:gd name="T4" fmla="*/ 6 w 6"/>
                <a:gd name="T5" fmla="*/ 13 h 48"/>
                <a:gd name="T6" fmla="*/ 6 w 6"/>
                <a:gd name="T7" fmla="*/ 48 h 48"/>
                <a:gd name="T8" fmla="*/ 0 w 6"/>
                <a:gd name="T9" fmla="*/ 48 h 48"/>
                <a:gd name="T10" fmla="*/ 0 w 6"/>
                <a:gd name="T11" fmla="*/ 48 h 48"/>
                <a:gd name="T12" fmla="*/ 0 w 6"/>
                <a:gd name="T13" fmla="*/ 7 h 48"/>
                <a:gd name="T14" fmla="*/ 0 w 6"/>
                <a:gd name="T15" fmla="*/ 0 h 48"/>
                <a:gd name="T16" fmla="*/ 6 w 6"/>
                <a:gd name="T17" fmla="*/ 0 h 48"/>
                <a:gd name="T18" fmla="*/ 6 w 6"/>
                <a:gd name="T19" fmla="*/ 7 h 48"/>
                <a:gd name="T20" fmla="*/ 0 w 6"/>
                <a:gd name="T21" fmla="*/ 7 h 48"/>
                <a:gd name="T22" fmla="*/ 0 w 6"/>
                <a:gd name="T23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48">
                  <a:moveTo>
                    <a:pt x="0" y="48"/>
                  </a:moveTo>
                  <a:lnTo>
                    <a:pt x="0" y="13"/>
                  </a:lnTo>
                  <a:lnTo>
                    <a:pt x="6" y="13"/>
                  </a:lnTo>
                  <a:lnTo>
                    <a:pt x="6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Freeform 86"/>
            <p:cNvSpPr/>
            <p:nvPr/>
          </p:nvSpPr>
          <p:spPr bwMode="auto">
            <a:xfrm>
              <a:off x="2500312" y="4139406"/>
              <a:ext cx="82550" cy="55563"/>
            </a:xfrm>
            <a:custGeom>
              <a:avLst/>
              <a:gdLst>
                <a:gd name="T0" fmla="*/ 118 w 118"/>
                <a:gd name="T1" fmla="*/ 80 h 80"/>
                <a:gd name="T2" fmla="*/ 105 w 118"/>
                <a:gd name="T3" fmla="*/ 80 h 80"/>
                <a:gd name="T4" fmla="*/ 105 w 118"/>
                <a:gd name="T5" fmla="*/ 36 h 80"/>
                <a:gd name="T6" fmla="*/ 101 w 118"/>
                <a:gd name="T7" fmla="*/ 18 h 80"/>
                <a:gd name="T8" fmla="*/ 89 w 118"/>
                <a:gd name="T9" fmla="*/ 12 h 80"/>
                <a:gd name="T10" fmla="*/ 75 w 118"/>
                <a:gd name="T11" fmla="*/ 18 h 80"/>
                <a:gd name="T12" fmla="*/ 66 w 118"/>
                <a:gd name="T13" fmla="*/ 33 h 80"/>
                <a:gd name="T14" fmla="*/ 66 w 118"/>
                <a:gd name="T15" fmla="*/ 80 h 80"/>
                <a:gd name="T16" fmla="*/ 53 w 118"/>
                <a:gd name="T17" fmla="*/ 80 h 80"/>
                <a:gd name="T18" fmla="*/ 53 w 118"/>
                <a:gd name="T19" fmla="*/ 36 h 80"/>
                <a:gd name="T20" fmla="*/ 49 w 118"/>
                <a:gd name="T21" fmla="*/ 18 h 80"/>
                <a:gd name="T22" fmla="*/ 37 w 118"/>
                <a:gd name="T23" fmla="*/ 12 h 80"/>
                <a:gd name="T24" fmla="*/ 23 w 118"/>
                <a:gd name="T25" fmla="*/ 18 h 80"/>
                <a:gd name="T26" fmla="*/ 13 w 118"/>
                <a:gd name="T27" fmla="*/ 32 h 80"/>
                <a:gd name="T28" fmla="*/ 13 w 118"/>
                <a:gd name="T29" fmla="*/ 80 h 80"/>
                <a:gd name="T30" fmla="*/ 0 w 118"/>
                <a:gd name="T31" fmla="*/ 80 h 80"/>
                <a:gd name="T32" fmla="*/ 0 w 118"/>
                <a:gd name="T33" fmla="*/ 1 h 80"/>
                <a:gd name="T34" fmla="*/ 12 w 118"/>
                <a:gd name="T35" fmla="*/ 1 h 80"/>
                <a:gd name="T36" fmla="*/ 12 w 118"/>
                <a:gd name="T37" fmla="*/ 18 h 80"/>
                <a:gd name="T38" fmla="*/ 25 w 118"/>
                <a:gd name="T39" fmla="*/ 5 h 80"/>
                <a:gd name="T40" fmla="*/ 42 w 118"/>
                <a:gd name="T41" fmla="*/ 0 h 80"/>
                <a:gd name="T42" fmla="*/ 58 w 118"/>
                <a:gd name="T43" fmla="*/ 5 h 80"/>
                <a:gd name="T44" fmla="*/ 65 w 118"/>
                <a:gd name="T45" fmla="*/ 19 h 80"/>
                <a:gd name="T46" fmla="*/ 95 w 118"/>
                <a:gd name="T47" fmla="*/ 0 h 80"/>
                <a:gd name="T48" fmla="*/ 106 w 118"/>
                <a:gd name="T49" fmla="*/ 2 h 80"/>
                <a:gd name="T50" fmla="*/ 113 w 118"/>
                <a:gd name="T51" fmla="*/ 9 h 80"/>
                <a:gd name="T52" fmla="*/ 117 w 118"/>
                <a:gd name="T53" fmla="*/ 20 h 80"/>
                <a:gd name="T54" fmla="*/ 118 w 118"/>
                <a:gd name="T55" fmla="*/ 33 h 80"/>
                <a:gd name="T56" fmla="*/ 118 w 118"/>
                <a:gd name="T5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80">
                  <a:moveTo>
                    <a:pt x="118" y="80"/>
                  </a:moveTo>
                  <a:cubicBezTo>
                    <a:pt x="105" y="80"/>
                    <a:pt x="105" y="80"/>
                    <a:pt x="105" y="80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28"/>
                    <a:pt x="104" y="22"/>
                    <a:pt x="101" y="18"/>
                  </a:cubicBezTo>
                  <a:cubicBezTo>
                    <a:pt x="98" y="14"/>
                    <a:pt x="95" y="12"/>
                    <a:pt x="89" y="12"/>
                  </a:cubicBezTo>
                  <a:cubicBezTo>
                    <a:pt x="84" y="12"/>
                    <a:pt x="79" y="14"/>
                    <a:pt x="75" y="18"/>
                  </a:cubicBezTo>
                  <a:cubicBezTo>
                    <a:pt x="71" y="22"/>
                    <a:pt x="68" y="26"/>
                    <a:pt x="66" y="33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3" y="27"/>
                    <a:pt x="51" y="21"/>
                    <a:pt x="49" y="18"/>
                  </a:cubicBezTo>
                  <a:cubicBezTo>
                    <a:pt x="46" y="14"/>
                    <a:pt x="42" y="12"/>
                    <a:pt x="37" y="12"/>
                  </a:cubicBezTo>
                  <a:cubicBezTo>
                    <a:pt x="32" y="12"/>
                    <a:pt x="27" y="14"/>
                    <a:pt x="23" y="18"/>
                  </a:cubicBezTo>
                  <a:cubicBezTo>
                    <a:pt x="18" y="21"/>
                    <a:pt x="15" y="26"/>
                    <a:pt x="13" y="32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5" y="12"/>
                    <a:pt x="20" y="8"/>
                    <a:pt x="25" y="5"/>
                  </a:cubicBezTo>
                  <a:cubicBezTo>
                    <a:pt x="30" y="2"/>
                    <a:pt x="35" y="0"/>
                    <a:pt x="42" y="0"/>
                  </a:cubicBezTo>
                  <a:cubicBezTo>
                    <a:pt x="48" y="0"/>
                    <a:pt x="54" y="2"/>
                    <a:pt x="58" y="5"/>
                  </a:cubicBezTo>
                  <a:cubicBezTo>
                    <a:pt x="61" y="9"/>
                    <a:pt x="64" y="13"/>
                    <a:pt x="65" y="19"/>
                  </a:cubicBezTo>
                  <a:cubicBezTo>
                    <a:pt x="72" y="6"/>
                    <a:pt x="82" y="0"/>
                    <a:pt x="95" y="0"/>
                  </a:cubicBezTo>
                  <a:cubicBezTo>
                    <a:pt x="99" y="0"/>
                    <a:pt x="103" y="1"/>
                    <a:pt x="106" y="2"/>
                  </a:cubicBezTo>
                  <a:cubicBezTo>
                    <a:pt x="109" y="4"/>
                    <a:pt x="111" y="6"/>
                    <a:pt x="113" y="9"/>
                  </a:cubicBezTo>
                  <a:cubicBezTo>
                    <a:pt x="115" y="12"/>
                    <a:pt x="116" y="16"/>
                    <a:pt x="117" y="20"/>
                  </a:cubicBezTo>
                  <a:cubicBezTo>
                    <a:pt x="118" y="24"/>
                    <a:pt x="118" y="28"/>
                    <a:pt x="118" y="33"/>
                  </a:cubicBezTo>
                  <a:cubicBezTo>
                    <a:pt x="118" y="80"/>
                    <a:pt x="118" y="80"/>
                    <a:pt x="118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87"/>
            <p:cNvSpPr>
              <a:spLocks noEditPoints="1"/>
            </p:cNvSpPr>
            <p:nvPr/>
          </p:nvSpPr>
          <p:spPr bwMode="auto">
            <a:xfrm>
              <a:off x="2597150" y="4139406"/>
              <a:ext cx="53975" cy="77788"/>
            </a:xfrm>
            <a:custGeom>
              <a:avLst/>
              <a:gdLst>
                <a:gd name="T0" fmla="*/ 42 w 77"/>
                <a:gd name="T1" fmla="*/ 81 h 112"/>
                <a:gd name="T2" fmla="*/ 25 w 77"/>
                <a:gd name="T3" fmla="*/ 76 h 112"/>
                <a:gd name="T4" fmla="*/ 13 w 77"/>
                <a:gd name="T5" fmla="*/ 64 h 112"/>
                <a:gd name="T6" fmla="*/ 13 w 77"/>
                <a:gd name="T7" fmla="*/ 112 h 112"/>
                <a:gd name="T8" fmla="*/ 0 w 77"/>
                <a:gd name="T9" fmla="*/ 112 h 112"/>
                <a:gd name="T10" fmla="*/ 0 w 77"/>
                <a:gd name="T11" fmla="*/ 1 h 112"/>
                <a:gd name="T12" fmla="*/ 12 w 77"/>
                <a:gd name="T13" fmla="*/ 1 h 112"/>
                <a:gd name="T14" fmla="*/ 12 w 77"/>
                <a:gd name="T15" fmla="*/ 16 h 112"/>
                <a:gd name="T16" fmla="*/ 24 w 77"/>
                <a:gd name="T17" fmla="*/ 4 h 112"/>
                <a:gd name="T18" fmla="*/ 40 w 77"/>
                <a:gd name="T19" fmla="*/ 0 h 112"/>
                <a:gd name="T20" fmla="*/ 55 w 77"/>
                <a:gd name="T21" fmla="*/ 3 h 112"/>
                <a:gd name="T22" fmla="*/ 67 w 77"/>
                <a:gd name="T23" fmla="*/ 12 h 112"/>
                <a:gd name="T24" fmla="*/ 74 w 77"/>
                <a:gd name="T25" fmla="*/ 25 h 112"/>
                <a:gd name="T26" fmla="*/ 77 w 77"/>
                <a:gd name="T27" fmla="*/ 41 h 112"/>
                <a:gd name="T28" fmla="*/ 75 w 77"/>
                <a:gd name="T29" fmla="*/ 56 h 112"/>
                <a:gd name="T30" fmla="*/ 67 w 77"/>
                <a:gd name="T31" fmla="*/ 69 h 112"/>
                <a:gd name="T32" fmla="*/ 56 w 77"/>
                <a:gd name="T33" fmla="*/ 78 h 112"/>
                <a:gd name="T34" fmla="*/ 42 w 77"/>
                <a:gd name="T35" fmla="*/ 81 h 112"/>
                <a:gd name="T36" fmla="*/ 38 w 77"/>
                <a:gd name="T37" fmla="*/ 70 h 112"/>
                <a:gd name="T38" fmla="*/ 49 w 77"/>
                <a:gd name="T39" fmla="*/ 67 h 112"/>
                <a:gd name="T40" fmla="*/ 57 w 77"/>
                <a:gd name="T41" fmla="*/ 61 h 112"/>
                <a:gd name="T42" fmla="*/ 62 w 77"/>
                <a:gd name="T43" fmla="*/ 51 h 112"/>
                <a:gd name="T44" fmla="*/ 64 w 77"/>
                <a:gd name="T45" fmla="*/ 41 h 112"/>
                <a:gd name="T46" fmla="*/ 62 w 77"/>
                <a:gd name="T47" fmla="*/ 29 h 112"/>
                <a:gd name="T48" fmla="*/ 56 w 77"/>
                <a:gd name="T49" fmla="*/ 20 h 112"/>
                <a:gd name="T50" fmla="*/ 47 w 77"/>
                <a:gd name="T51" fmla="*/ 14 h 112"/>
                <a:gd name="T52" fmla="*/ 37 w 77"/>
                <a:gd name="T53" fmla="*/ 11 h 112"/>
                <a:gd name="T54" fmla="*/ 29 w 77"/>
                <a:gd name="T55" fmla="*/ 13 h 112"/>
                <a:gd name="T56" fmla="*/ 22 w 77"/>
                <a:gd name="T57" fmla="*/ 17 h 112"/>
                <a:gd name="T58" fmla="*/ 16 w 77"/>
                <a:gd name="T59" fmla="*/ 22 h 112"/>
                <a:gd name="T60" fmla="*/ 13 w 77"/>
                <a:gd name="T61" fmla="*/ 29 h 112"/>
                <a:gd name="T62" fmla="*/ 13 w 77"/>
                <a:gd name="T63" fmla="*/ 51 h 112"/>
                <a:gd name="T64" fmla="*/ 17 w 77"/>
                <a:gd name="T65" fmla="*/ 59 h 112"/>
                <a:gd name="T66" fmla="*/ 23 w 77"/>
                <a:gd name="T67" fmla="*/ 65 h 112"/>
                <a:gd name="T68" fmla="*/ 30 w 77"/>
                <a:gd name="T69" fmla="*/ 68 h 112"/>
                <a:gd name="T70" fmla="*/ 38 w 77"/>
                <a:gd name="T71" fmla="*/ 7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7" h="112">
                  <a:moveTo>
                    <a:pt x="42" y="81"/>
                  </a:moveTo>
                  <a:cubicBezTo>
                    <a:pt x="36" y="81"/>
                    <a:pt x="30" y="80"/>
                    <a:pt x="25" y="76"/>
                  </a:cubicBezTo>
                  <a:cubicBezTo>
                    <a:pt x="20" y="73"/>
                    <a:pt x="16" y="69"/>
                    <a:pt x="13" y="64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5" y="11"/>
                    <a:pt x="19" y="7"/>
                    <a:pt x="24" y="4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6" y="0"/>
                    <a:pt x="51" y="1"/>
                    <a:pt x="55" y="3"/>
                  </a:cubicBezTo>
                  <a:cubicBezTo>
                    <a:pt x="60" y="6"/>
                    <a:pt x="63" y="8"/>
                    <a:pt x="67" y="12"/>
                  </a:cubicBezTo>
                  <a:cubicBezTo>
                    <a:pt x="70" y="16"/>
                    <a:pt x="73" y="20"/>
                    <a:pt x="74" y="25"/>
                  </a:cubicBezTo>
                  <a:cubicBezTo>
                    <a:pt x="76" y="30"/>
                    <a:pt x="77" y="35"/>
                    <a:pt x="77" y="41"/>
                  </a:cubicBezTo>
                  <a:cubicBezTo>
                    <a:pt x="77" y="46"/>
                    <a:pt x="76" y="51"/>
                    <a:pt x="75" y="56"/>
                  </a:cubicBezTo>
                  <a:cubicBezTo>
                    <a:pt x="73" y="61"/>
                    <a:pt x="71" y="66"/>
                    <a:pt x="67" y="69"/>
                  </a:cubicBezTo>
                  <a:cubicBezTo>
                    <a:pt x="64" y="73"/>
                    <a:pt x="61" y="76"/>
                    <a:pt x="56" y="78"/>
                  </a:cubicBezTo>
                  <a:cubicBezTo>
                    <a:pt x="52" y="80"/>
                    <a:pt x="47" y="81"/>
                    <a:pt x="42" y="81"/>
                  </a:cubicBezTo>
                  <a:close/>
                  <a:moveTo>
                    <a:pt x="38" y="70"/>
                  </a:moveTo>
                  <a:cubicBezTo>
                    <a:pt x="42" y="70"/>
                    <a:pt x="45" y="69"/>
                    <a:pt x="49" y="67"/>
                  </a:cubicBezTo>
                  <a:cubicBezTo>
                    <a:pt x="52" y="66"/>
                    <a:pt x="54" y="63"/>
                    <a:pt x="57" y="61"/>
                  </a:cubicBezTo>
                  <a:cubicBezTo>
                    <a:pt x="59" y="58"/>
                    <a:pt x="61" y="55"/>
                    <a:pt x="62" y="51"/>
                  </a:cubicBezTo>
                  <a:cubicBezTo>
                    <a:pt x="63" y="48"/>
                    <a:pt x="64" y="44"/>
                    <a:pt x="64" y="41"/>
                  </a:cubicBezTo>
                  <a:cubicBezTo>
                    <a:pt x="64" y="37"/>
                    <a:pt x="63" y="33"/>
                    <a:pt x="62" y="29"/>
                  </a:cubicBezTo>
                  <a:cubicBezTo>
                    <a:pt x="60" y="26"/>
                    <a:pt x="58" y="23"/>
                    <a:pt x="56" y="20"/>
                  </a:cubicBezTo>
                  <a:cubicBezTo>
                    <a:pt x="54" y="17"/>
                    <a:pt x="51" y="15"/>
                    <a:pt x="47" y="14"/>
                  </a:cubicBezTo>
                  <a:cubicBezTo>
                    <a:pt x="44" y="12"/>
                    <a:pt x="41" y="11"/>
                    <a:pt x="37" y="11"/>
                  </a:cubicBezTo>
                  <a:cubicBezTo>
                    <a:pt x="34" y="11"/>
                    <a:pt x="32" y="12"/>
                    <a:pt x="29" y="13"/>
                  </a:cubicBezTo>
                  <a:cubicBezTo>
                    <a:pt x="27" y="14"/>
                    <a:pt x="24" y="15"/>
                    <a:pt x="22" y="17"/>
                  </a:cubicBezTo>
                  <a:cubicBezTo>
                    <a:pt x="20" y="18"/>
                    <a:pt x="18" y="20"/>
                    <a:pt x="16" y="22"/>
                  </a:cubicBezTo>
                  <a:cubicBezTo>
                    <a:pt x="15" y="24"/>
                    <a:pt x="14" y="27"/>
                    <a:pt x="13" y="29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4"/>
                    <a:pt x="16" y="56"/>
                    <a:pt x="17" y="59"/>
                  </a:cubicBezTo>
                  <a:cubicBezTo>
                    <a:pt x="19" y="61"/>
                    <a:pt x="21" y="63"/>
                    <a:pt x="23" y="65"/>
                  </a:cubicBezTo>
                  <a:cubicBezTo>
                    <a:pt x="25" y="66"/>
                    <a:pt x="28" y="67"/>
                    <a:pt x="30" y="68"/>
                  </a:cubicBezTo>
                  <a:cubicBezTo>
                    <a:pt x="33" y="69"/>
                    <a:pt x="35" y="70"/>
                    <a:pt x="38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88"/>
            <p:cNvSpPr>
              <a:spLocks noEditPoints="1"/>
            </p:cNvSpPr>
            <p:nvPr/>
          </p:nvSpPr>
          <p:spPr bwMode="auto">
            <a:xfrm>
              <a:off x="2659062" y="4139406"/>
              <a:ext cx="55563" cy="57150"/>
            </a:xfrm>
            <a:custGeom>
              <a:avLst/>
              <a:gdLst>
                <a:gd name="T0" fmla="*/ 40 w 80"/>
                <a:gd name="T1" fmla="*/ 81 h 81"/>
                <a:gd name="T2" fmla="*/ 24 w 80"/>
                <a:gd name="T3" fmla="*/ 78 h 81"/>
                <a:gd name="T4" fmla="*/ 11 w 80"/>
                <a:gd name="T5" fmla="*/ 69 h 81"/>
                <a:gd name="T6" fmla="*/ 3 w 80"/>
                <a:gd name="T7" fmla="*/ 56 h 81"/>
                <a:gd name="T8" fmla="*/ 0 w 80"/>
                <a:gd name="T9" fmla="*/ 41 h 81"/>
                <a:gd name="T10" fmla="*/ 3 w 80"/>
                <a:gd name="T11" fmla="*/ 25 h 81"/>
                <a:gd name="T12" fmla="*/ 11 w 80"/>
                <a:gd name="T13" fmla="*/ 12 h 81"/>
                <a:gd name="T14" fmla="*/ 24 w 80"/>
                <a:gd name="T15" fmla="*/ 3 h 81"/>
                <a:gd name="T16" fmla="*/ 40 w 80"/>
                <a:gd name="T17" fmla="*/ 0 h 81"/>
                <a:gd name="T18" fmla="*/ 56 w 80"/>
                <a:gd name="T19" fmla="*/ 3 h 81"/>
                <a:gd name="T20" fmla="*/ 69 w 80"/>
                <a:gd name="T21" fmla="*/ 12 h 81"/>
                <a:gd name="T22" fmla="*/ 77 w 80"/>
                <a:gd name="T23" fmla="*/ 25 h 81"/>
                <a:gd name="T24" fmla="*/ 80 w 80"/>
                <a:gd name="T25" fmla="*/ 40 h 81"/>
                <a:gd name="T26" fmla="*/ 79 w 80"/>
                <a:gd name="T27" fmla="*/ 43 h 81"/>
                <a:gd name="T28" fmla="*/ 79 w 80"/>
                <a:gd name="T29" fmla="*/ 45 h 81"/>
                <a:gd name="T30" fmla="*/ 14 w 80"/>
                <a:gd name="T31" fmla="*/ 45 h 81"/>
                <a:gd name="T32" fmla="*/ 17 w 80"/>
                <a:gd name="T33" fmla="*/ 56 h 81"/>
                <a:gd name="T34" fmla="*/ 23 w 80"/>
                <a:gd name="T35" fmla="*/ 64 h 81"/>
                <a:gd name="T36" fmla="*/ 31 w 80"/>
                <a:gd name="T37" fmla="*/ 69 h 81"/>
                <a:gd name="T38" fmla="*/ 41 w 80"/>
                <a:gd name="T39" fmla="*/ 71 h 81"/>
                <a:gd name="T40" fmla="*/ 48 w 80"/>
                <a:gd name="T41" fmla="*/ 70 h 81"/>
                <a:gd name="T42" fmla="*/ 54 w 80"/>
                <a:gd name="T43" fmla="*/ 68 h 81"/>
                <a:gd name="T44" fmla="*/ 59 w 80"/>
                <a:gd name="T45" fmla="*/ 64 h 81"/>
                <a:gd name="T46" fmla="*/ 63 w 80"/>
                <a:gd name="T47" fmla="*/ 58 h 81"/>
                <a:gd name="T48" fmla="*/ 74 w 80"/>
                <a:gd name="T49" fmla="*/ 61 h 81"/>
                <a:gd name="T50" fmla="*/ 69 w 80"/>
                <a:gd name="T51" fmla="*/ 69 h 81"/>
                <a:gd name="T52" fmla="*/ 61 w 80"/>
                <a:gd name="T53" fmla="*/ 76 h 81"/>
                <a:gd name="T54" fmla="*/ 51 w 80"/>
                <a:gd name="T55" fmla="*/ 80 h 81"/>
                <a:gd name="T56" fmla="*/ 40 w 80"/>
                <a:gd name="T57" fmla="*/ 81 h 81"/>
                <a:gd name="T58" fmla="*/ 67 w 80"/>
                <a:gd name="T59" fmla="*/ 35 h 81"/>
                <a:gd name="T60" fmla="*/ 64 w 80"/>
                <a:gd name="T61" fmla="*/ 25 h 81"/>
                <a:gd name="T62" fmla="*/ 58 w 80"/>
                <a:gd name="T63" fmla="*/ 17 h 81"/>
                <a:gd name="T64" fmla="*/ 50 w 80"/>
                <a:gd name="T65" fmla="*/ 12 h 81"/>
                <a:gd name="T66" fmla="*/ 40 w 80"/>
                <a:gd name="T67" fmla="*/ 10 h 81"/>
                <a:gd name="T68" fmla="*/ 30 w 80"/>
                <a:gd name="T69" fmla="*/ 12 h 81"/>
                <a:gd name="T70" fmla="*/ 22 w 80"/>
                <a:gd name="T71" fmla="*/ 17 h 81"/>
                <a:gd name="T72" fmla="*/ 17 w 80"/>
                <a:gd name="T73" fmla="*/ 25 h 81"/>
                <a:gd name="T74" fmla="*/ 14 w 80"/>
                <a:gd name="T75" fmla="*/ 35 h 81"/>
                <a:gd name="T76" fmla="*/ 67 w 80"/>
                <a:gd name="T7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0" h="81">
                  <a:moveTo>
                    <a:pt x="40" y="81"/>
                  </a:moveTo>
                  <a:cubicBezTo>
                    <a:pt x="34" y="81"/>
                    <a:pt x="29" y="80"/>
                    <a:pt x="24" y="78"/>
                  </a:cubicBezTo>
                  <a:cubicBezTo>
                    <a:pt x="19" y="76"/>
                    <a:pt x="15" y="73"/>
                    <a:pt x="11" y="69"/>
                  </a:cubicBezTo>
                  <a:cubicBezTo>
                    <a:pt x="8" y="66"/>
                    <a:pt x="5" y="61"/>
                    <a:pt x="3" y="56"/>
                  </a:cubicBezTo>
                  <a:cubicBezTo>
                    <a:pt x="1" y="51"/>
                    <a:pt x="0" y="46"/>
                    <a:pt x="0" y="41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6"/>
                    <a:pt x="11" y="12"/>
                  </a:cubicBezTo>
                  <a:cubicBezTo>
                    <a:pt x="15" y="8"/>
                    <a:pt x="19" y="5"/>
                    <a:pt x="24" y="3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6" y="0"/>
                    <a:pt x="52" y="1"/>
                    <a:pt x="56" y="3"/>
                  </a:cubicBezTo>
                  <a:cubicBezTo>
                    <a:pt x="61" y="6"/>
                    <a:pt x="65" y="8"/>
                    <a:pt x="69" y="12"/>
                  </a:cubicBezTo>
                  <a:cubicBezTo>
                    <a:pt x="72" y="16"/>
                    <a:pt x="75" y="20"/>
                    <a:pt x="77" y="25"/>
                  </a:cubicBezTo>
                  <a:cubicBezTo>
                    <a:pt x="79" y="30"/>
                    <a:pt x="80" y="35"/>
                    <a:pt x="80" y="40"/>
                  </a:cubicBezTo>
                  <a:cubicBezTo>
                    <a:pt x="80" y="41"/>
                    <a:pt x="79" y="42"/>
                    <a:pt x="79" y="43"/>
                  </a:cubicBezTo>
                  <a:cubicBezTo>
                    <a:pt x="79" y="44"/>
                    <a:pt x="79" y="45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9"/>
                    <a:pt x="15" y="53"/>
                    <a:pt x="17" y="56"/>
                  </a:cubicBezTo>
                  <a:cubicBezTo>
                    <a:pt x="18" y="59"/>
                    <a:pt x="20" y="62"/>
                    <a:pt x="23" y="64"/>
                  </a:cubicBezTo>
                  <a:cubicBezTo>
                    <a:pt x="25" y="66"/>
                    <a:pt x="28" y="68"/>
                    <a:pt x="31" y="69"/>
                  </a:cubicBezTo>
                  <a:cubicBezTo>
                    <a:pt x="34" y="71"/>
                    <a:pt x="37" y="71"/>
                    <a:pt x="41" y="71"/>
                  </a:cubicBezTo>
                  <a:cubicBezTo>
                    <a:pt x="43" y="71"/>
                    <a:pt x="45" y="71"/>
                    <a:pt x="48" y="70"/>
                  </a:cubicBezTo>
                  <a:cubicBezTo>
                    <a:pt x="50" y="70"/>
                    <a:pt x="52" y="69"/>
                    <a:pt x="54" y="68"/>
                  </a:cubicBezTo>
                  <a:cubicBezTo>
                    <a:pt x="56" y="67"/>
                    <a:pt x="58" y="65"/>
                    <a:pt x="59" y="64"/>
                  </a:cubicBezTo>
                  <a:cubicBezTo>
                    <a:pt x="61" y="62"/>
                    <a:pt x="62" y="60"/>
                    <a:pt x="63" y="58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3" y="64"/>
                    <a:pt x="71" y="67"/>
                    <a:pt x="69" y="69"/>
                  </a:cubicBezTo>
                  <a:cubicBezTo>
                    <a:pt x="67" y="72"/>
                    <a:pt x="64" y="74"/>
                    <a:pt x="61" y="76"/>
                  </a:cubicBezTo>
                  <a:cubicBezTo>
                    <a:pt x="58" y="77"/>
                    <a:pt x="55" y="79"/>
                    <a:pt x="51" y="80"/>
                  </a:cubicBezTo>
                  <a:cubicBezTo>
                    <a:pt x="48" y="81"/>
                    <a:pt x="44" y="81"/>
                    <a:pt x="40" y="81"/>
                  </a:cubicBezTo>
                  <a:close/>
                  <a:moveTo>
                    <a:pt x="67" y="35"/>
                  </a:moveTo>
                  <a:cubicBezTo>
                    <a:pt x="67" y="32"/>
                    <a:pt x="66" y="28"/>
                    <a:pt x="64" y="25"/>
                  </a:cubicBezTo>
                  <a:cubicBezTo>
                    <a:pt x="63" y="22"/>
                    <a:pt x="61" y="19"/>
                    <a:pt x="58" y="17"/>
                  </a:cubicBezTo>
                  <a:cubicBezTo>
                    <a:pt x="56" y="15"/>
                    <a:pt x="53" y="13"/>
                    <a:pt x="50" y="12"/>
                  </a:cubicBezTo>
                  <a:cubicBezTo>
                    <a:pt x="47" y="11"/>
                    <a:pt x="44" y="10"/>
                    <a:pt x="40" y="10"/>
                  </a:cubicBezTo>
                  <a:cubicBezTo>
                    <a:pt x="37" y="10"/>
                    <a:pt x="34" y="11"/>
                    <a:pt x="30" y="12"/>
                  </a:cubicBezTo>
                  <a:cubicBezTo>
                    <a:pt x="27" y="13"/>
                    <a:pt x="25" y="15"/>
                    <a:pt x="22" y="17"/>
                  </a:cubicBezTo>
                  <a:cubicBezTo>
                    <a:pt x="20" y="19"/>
                    <a:pt x="18" y="22"/>
                    <a:pt x="17" y="25"/>
                  </a:cubicBezTo>
                  <a:cubicBezTo>
                    <a:pt x="15" y="28"/>
                    <a:pt x="14" y="32"/>
                    <a:pt x="14" y="35"/>
                  </a:cubicBezTo>
                  <a:cubicBezTo>
                    <a:pt x="67" y="35"/>
                    <a:pt x="67" y="35"/>
                    <a:pt x="67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89"/>
            <p:cNvSpPr/>
            <p:nvPr/>
          </p:nvSpPr>
          <p:spPr bwMode="auto">
            <a:xfrm>
              <a:off x="2725737" y="4139406"/>
              <a:ext cx="28575" cy="55563"/>
            </a:xfrm>
            <a:custGeom>
              <a:avLst/>
              <a:gdLst>
                <a:gd name="T0" fmla="*/ 42 w 42"/>
                <a:gd name="T1" fmla="*/ 12 h 79"/>
                <a:gd name="T2" fmla="*/ 24 w 42"/>
                <a:gd name="T3" fmla="*/ 17 h 79"/>
                <a:gd name="T4" fmla="*/ 13 w 42"/>
                <a:gd name="T5" fmla="*/ 30 h 79"/>
                <a:gd name="T6" fmla="*/ 13 w 42"/>
                <a:gd name="T7" fmla="*/ 79 h 79"/>
                <a:gd name="T8" fmla="*/ 0 w 42"/>
                <a:gd name="T9" fmla="*/ 79 h 79"/>
                <a:gd name="T10" fmla="*/ 0 w 42"/>
                <a:gd name="T11" fmla="*/ 0 h 79"/>
                <a:gd name="T12" fmla="*/ 13 w 42"/>
                <a:gd name="T13" fmla="*/ 0 h 79"/>
                <a:gd name="T14" fmla="*/ 13 w 42"/>
                <a:gd name="T15" fmla="*/ 19 h 79"/>
                <a:gd name="T16" fmla="*/ 23 w 42"/>
                <a:gd name="T17" fmla="*/ 5 h 79"/>
                <a:gd name="T18" fmla="*/ 37 w 42"/>
                <a:gd name="T19" fmla="*/ 0 h 79"/>
                <a:gd name="T20" fmla="*/ 40 w 42"/>
                <a:gd name="T21" fmla="*/ 0 h 79"/>
                <a:gd name="T22" fmla="*/ 42 w 42"/>
                <a:gd name="T23" fmla="*/ 0 h 79"/>
                <a:gd name="T24" fmla="*/ 42 w 42"/>
                <a:gd name="T25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79">
                  <a:moveTo>
                    <a:pt x="42" y="12"/>
                  </a:moveTo>
                  <a:cubicBezTo>
                    <a:pt x="35" y="12"/>
                    <a:pt x="29" y="14"/>
                    <a:pt x="24" y="17"/>
                  </a:cubicBezTo>
                  <a:cubicBezTo>
                    <a:pt x="19" y="20"/>
                    <a:pt x="16" y="25"/>
                    <a:pt x="13" y="30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5" y="13"/>
                    <a:pt x="19" y="9"/>
                    <a:pt x="23" y="5"/>
                  </a:cubicBezTo>
                  <a:cubicBezTo>
                    <a:pt x="28" y="2"/>
                    <a:pt x="32" y="0"/>
                    <a:pt x="37" y="0"/>
                  </a:cubicBezTo>
                  <a:cubicBezTo>
                    <a:pt x="38" y="0"/>
                    <a:pt x="39" y="0"/>
                    <a:pt x="40" y="0"/>
                  </a:cubicBezTo>
                  <a:cubicBezTo>
                    <a:pt x="41" y="0"/>
                    <a:pt x="41" y="0"/>
                    <a:pt x="42" y="0"/>
                  </a:cubicBezTo>
                  <a:cubicBezTo>
                    <a:pt x="42" y="12"/>
                    <a:pt x="42" y="12"/>
                    <a:pt x="42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90"/>
            <p:cNvSpPr>
              <a:spLocks noEditPoints="1"/>
            </p:cNvSpPr>
            <p:nvPr/>
          </p:nvSpPr>
          <p:spPr bwMode="auto">
            <a:xfrm>
              <a:off x="2759075" y="4118769"/>
              <a:ext cx="57150" cy="77788"/>
            </a:xfrm>
            <a:custGeom>
              <a:avLst/>
              <a:gdLst>
                <a:gd name="T0" fmla="*/ 38 w 82"/>
                <a:gd name="T1" fmla="*/ 111 h 111"/>
                <a:gd name="T2" fmla="*/ 23 w 82"/>
                <a:gd name="T3" fmla="*/ 108 h 111"/>
                <a:gd name="T4" fmla="*/ 11 w 82"/>
                <a:gd name="T5" fmla="*/ 99 h 111"/>
                <a:gd name="T6" fmla="*/ 3 w 82"/>
                <a:gd name="T7" fmla="*/ 86 h 111"/>
                <a:gd name="T8" fmla="*/ 0 w 82"/>
                <a:gd name="T9" fmla="*/ 71 h 111"/>
                <a:gd name="T10" fmla="*/ 3 w 82"/>
                <a:gd name="T11" fmla="*/ 55 h 111"/>
                <a:gd name="T12" fmla="*/ 10 w 82"/>
                <a:gd name="T13" fmla="*/ 42 h 111"/>
                <a:gd name="T14" fmla="*/ 22 w 82"/>
                <a:gd name="T15" fmla="*/ 33 h 111"/>
                <a:gd name="T16" fmla="*/ 36 w 82"/>
                <a:gd name="T17" fmla="*/ 30 h 111"/>
                <a:gd name="T18" fmla="*/ 53 w 82"/>
                <a:gd name="T19" fmla="*/ 35 h 111"/>
                <a:gd name="T20" fmla="*/ 65 w 82"/>
                <a:gd name="T21" fmla="*/ 47 h 111"/>
                <a:gd name="T22" fmla="*/ 65 w 82"/>
                <a:gd name="T23" fmla="*/ 0 h 111"/>
                <a:gd name="T24" fmla="*/ 78 w 82"/>
                <a:gd name="T25" fmla="*/ 0 h 111"/>
                <a:gd name="T26" fmla="*/ 78 w 82"/>
                <a:gd name="T27" fmla="*/ 94 h 111"/>
                <a:gd name="T28" fmla="*/ 82 w 82"/>
                <a:gd name="T29" fmla="*/ 98 h 111"/>
                <a:gd name="T30" fmla="*/ 82 w 82"/>
                <a:gd name="T31" fmla="*/ 110 h 111"/>
                <a:gd name="T32" fmla="*/ 79 w 82"/>
                <a:gd name="T33" fmla="*/ 110 h 111"/>
                <a:gd name="T34" fmla="*/ 76 w 82"/>
                <a:gd name="T35" fmla="*/ 110 h 111"/>
                <a:gd name="T36" fmla="*/ 69 w 82"/>
                <a:gd name="T37" fmla="*/ 108 h 111"/>
                <a:gd name="T38" fmla="*/ 66 w 82"/>
                <a:gd name="T39" fmla="*/ 102 h 111"/>
                <a:gd name="T40" fmla="*/ 66 w 82"/>
                <a:gd name="T41" fmla="*/ 95 h 111"/>
                <a:gd name="T42" fmla="*/ 54 w 82"/>
                <a:gd name="T43" fmla="*/ 107 h 111"/>
                <a:gd name="T44" fmla="*/ 38 w 82"/>
                <a:gd name="T45" fmla="*/ 111 h 111"/>
                <a:gd name="T46" fmla="*/ 41 w 82"/>
                <a:gd name="T47" fmla="*/ 100 h 111"/>
                <a:gd name="T48" fmla="*/ 48 w 82"/>
                <a:gd name="T49" fmla="*/ 98 h 111"/>
                <a:gd name="T50" fmla="*/ 55 w 82"/>
                <a:gd name="T51" fmla="*/ 95 h 111"/>
                <a:gd name="T52" fmla="*/ 61 w 82"/>
                <a:gd name="T53" fmla="*/ 89 h 111"/>
                <a:gd name="T54" fmla="*/ 65 w 82"/>
                <a:gd name="T55" fmla="*/ 82 h 111"/>
                <a:gd name="T56" fmla="*/ 65 w 82"/>
                <a:gd name="T57" fmla="*/ 60 h 111"/>
                <a:gd name="T58" fmla="*/ 61 w 82"/>
                <a:gd name="T59" fmla="*/ 53 h 111"/>
                <a:gd name="T60" fmla="*/ 54 w 82"/>
                <a:gd name="T61" fmla="*/ 47 h 111"/>
                <a:gd name="T62" fmla="*/ 47 w 82"/>
                <a:gd name="T63" fmla="*/ 43 h 111"/>
                <a:gd name="T64" fmla="*/ 40 w 82"/>
                <a:gd name="T65" fmla="*/ 41 h 111"/>
                <a:gd name="T66" fmla="*/ 29 w 82"/>
                <a:gd name="T67" fmla="*/ 44 h 111"/>
                <a:gd name="T68" fmla="*/ 21 w 82"/>
                <a:gd name="T69" fmla="*/ 50 h 111"/>
                <a:gd name="T70" fmla="*/ 16 w 82"/>
                <a:gd name="T71" fmla="*/ 60 h 111"/>
                <a:gd name="T72" fmla="*/ 14 w 82"/>
                <a:gd name="T73" fmla="*/ 71 h 111"/>
                <a:gd name="T74" fmla="*/ 16 w 82"/>
                <a:gd name="T75" fmla="*/ 82 h 111"/>
                <a:gd name="T76" fmla="*/ 22 w 82"/>
                <a:gd name="T77" fmla="*/ 91 h 111"/>
                <a:gd name="T78" fmla="*/ 30 w 82"/>
                <a:gd name="T79" fmla="*/ 97 h 111"/>
                <a:gd name="T80" fmla="*/ 41 w 82"/>
                <a:gd name="T81" fmla="*/ 10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111">
                  <a:moveTo>
                    <a:pt x="38" y="111"/>
                  </a:moveTo>
                  <a:cubicBezTo>
                    <a:pt x="32" y="111"/>
                    <a:pt x="27" y="110"/>
                    <a:pt x="23" y="108"/>
                  </a:cubicBezTo>
                  <a:cubicBezTo>
                    <a:pt x="18" y="106"/>
                    <a:pt x="14" y="103"/>
                    <a:pt x="11" y="99"/>
                  </a:cubicBezTo>
                  <a:cubicBezTo>
                    <a:pt x="7" y="95"/>
                    <a:pt x="5" y="91"/>
                    <a:pt x="3" y="86"/>
                  </a:cubicBezTo>
                  <a:cubicBezTo>
                    <a:pt x="1" y="81"/>
                    <a:pt x="0" y="76"/>
                    <a:pt x="0" y="71"/>
                  </a:cubicBezTo>
                  <a:cubicBezTo>
                    <a:pt x="0" y="65"/>
                    <a:pt x="1" y="60"/>
                    <a:pt x="3" y="55"/>
                  </a:cubicBezTo>
                  <a:cubicBezTo>
                    <a:pt x="5" y="50"/>
                    <a:pt x="7" y="46"/>
                    <a:pt x="10" y="42"/>
                  </a:cubicBezTo>
                  <a:cubicBezTo>
                    <a:pt x="13" y="38"/>
                    <a:pt x="17" y="35"/>
                    <a:pt x="22" y="33"/>
                  </a:cubicBezTo>
                  <a:cubicBezTo>
                    <a:pt x="26" y="31"/>
                    <a:pt x="31" y="30"/>
                    <a:pt x="36" y="30"/>
                  </a:cubicBezTo>
                  <a:cubicBezTo>
                    <a:pt x="42" y="30"/>
                    <a:pt x="48" y="32"/>
                    <a:pt x="53" y="35"/>
                  </a:cubicBezTo>
                  <a:cubicBezTo>
                    <a:pt x="58" y="38"/>
                    <a:pt x="62" y="42"/>
                    <a:pt x="65" y="4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7"/>
                    <a:pt x="79" y="98"/>
                    <a:pt x="82" y="98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1" y="110"/>
                    <a:pt x="79" y="110"/>
                    <a:pt x="79" y="110"/>
                  </a:cubicBezTo>
                  <a:cubicBezTo>
                    <a:pt x="78" y="110"/>
                    <a:pt x="77" y="110"/>
                    <a:pt x="76" y="110"/>
                  </a:cubicBezTo>
                  <a:cubicBezTo>
                    <a:pt x="74" y="110"/>
                    <a:pt x="71" y="109"/>
                    <a:pt x="69" y="108"/>
                  </a:cubicBezTo>
                  <a:cubicBezTo>
                    <a:pt x="67" y="106"/>
                    <a:pt x="66" y="104"/>
                    <a:pt x="66" y="102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3" y="100"/>
                    <a:pt x="59" y="104"/>
                    <a:pt x="54" y="107"/>
                  </a:cubicBezTo>
                  <a:cubicBezTo>
                    <a:pt x="49" y="110"/>
                    <a:pt x="43" y="111"/>
                    <a:pt x="38" y="111"/>
                  </a:cubicBezTo>
                  <a:close/>
                  <a:moveTo>
                    <a:pt x="41" y="100"/>
                  </a:moveTo>
                  <a:cubicBezTo>
                    <a:pt x="43" y="100"/>
                    <a:pt x="46" y="99"/>
                    <a:pt x="48" y="98"/>
                  </a:cubicBezTo>
                  <a:cubicBezTo>
                    <a:pt x="51" y="98"/>
                    <a:pt x="53" y="96"/>
                    <a:pt x="55" y="95"/>
                  </a:cubicBezTo>
                  <a:cubicBezTo>
                    <a:pt x="58" y="93"/>
                    <a:pt x="60" y="91"/>
                    <a:pt x="61" y="89"/>
                  </a:cubicBezTo>
                  <a:cubicBezTo>
                    <a:pt x="63" y="87"/>
                    <a:pt x="64" y="85"/>
                    <a:pt x="65" y="82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4" y="57"/>
                    <a:pt x="62" y="55"/>
                    <a:pt x="61" y="53"/>
                  </a:cubicBezTo>
                  <a:cubicBezTo>
                    <a:pt x="59" y="50"/>
                    <a:pt x="57" y="48"/>
                    <a:pt x="54" y="47"/>
                  </a:cubicBezTo>
                  <a:cubicBezTo>
                    <a:pt x="52" y="45"/>
                    <a:pt x="50" y="44"/>
                    <a:pt x="47" y="43"/>
                  </a:cubicBezTo>
                  <a:cubicBezTo>
                    <a:pt x="45" y="42"/>
                    <a:pt x="42" y="41"/>
                    <a:pt x="40" y="41"/>
                  </a:cubicBezTo>
                  <a:cubicBezTo>
                    <a:pt x="36" y="41"/>
                    <a:pt x="32" y="42"/>
                    <a:pt x="29" y="44"/>
                  </a:cubicBezTo>
                  <a:cubicBezTo>
                    <a:pt x="26" y="46"/>
                    <a:pt x="23" y="48"/>
                    <a:pt x="21" y="50"/>
                  </a:cubicBezTo>
                  <a:cubicBezTo>
                    <a:pt x="19" y="53"/>
                    <a:pt x="17" y="56"/>
                    <a:pt x="16" y="60"/>
                  </a:cubicBezTo>
                  <a:cubicBezTo>
                    <a:pt x="15" y="64"/>
                    <a:pt x="14" y="67"/>
                    <a:pt x="14" y="71"/>
                  </a:cubicBezTo>
                  <a:cubicBezTo>
                    <a:pt x="14" y="75"/>
                    <a:pt x="15" y="78"/>
                    <a:pt x="16" y="82"/>
                  </a:cubicBezTo>
                  <a:cubicBezTo>
                    <a:pt x="17" y="86"/>
                    <a:pt x="19" y="89"/>
                    <a:pt x="22" y="91"/>
                  </a:cubicBezTo>
                  <a:cubicBezTo>
                    <a:pt x="24" y="94"/>
                    <a:pt x="27" y="96"/>
                    <a:pt x="30" y="97"/>
                  </a:cubicBezTo>
                  <a:cubicBezTo>
                    <a:pt x="34" y="99"/>
                    <a:pt x="37" y="100"/>
                    <a:pt x="41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91"/>
            <p:cNvSpPr>
              <a:spLocks noEditPoints="1"/>
            </p:cNvSpPr>
            <p:nvPr/>
          </p:nvSpPr>
          <p:spPr bwMode="auto">
            <a:xfrm>
              <a:off x="2828925" y="4118769"/>
              <a:ext cx="9525" cy="76200"/>
            </a:xfrm>
            <a:custGeom>
              <a:avLst/>
              <a:gdLst>
                <a:gd name="T0" fmla="*/ 0 w 6"/>
                <a:gd name="T1" fmla="*/ 48 h 48"/>
                <a:gd name="T2" fmla="*/ 0 w 6"/>
                <a:gd name="T3" fmla="*/ 13 h 48"/>
                <a:gd name="T4" fmla="*/ 6 w 6"/>
                <a:gd name="T5" fmla="*/ 13 h 48"/>
                <a:gd name="T6" fmla="*/ 6 w 6"/>
                <a:gd name="T7" fmla="*/ 48 h 48"/>
                <a:gd name="T8" fmla="*/ 0 w 6"/>
                <a:gd name="T9" fmla="*/ 48 h 48"/>
                <a:gd name="T10" fmla="*/ 0 w 6"/>
                <a:gd name="T11" fmla="*/ 48 h 48"/>
                <a:gd name="T12" fmla="*/ 0 w 6"/>
                <a:gd name="T13" fmla="*/ 7 h 48"/>
                <a:gd name="T14" fmla="*/ 0 w 6"/>
                <a:gd name="T15" fmla="*/ 0 h 48"/>
                <a:gd name="T16" fmla="*/ 6 w 6"/>
                <a:gd name="T17" fmla="*/ 0 h 48"/>
                <a:gd name="T18" fmla="*/ 6 w 6"/>
                <a:gd name="T19" fmla="*/ 7 h 48"/>
                <a:gd name="T20" fmla="*/ 0 w 6"/>
                <a:gd name="T21" fmla="*/ 7 h 48"/>
                <a:gd name="T22" fmla="*/ 0 w 6"/>
                <a:gd name="T23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48">
                  <a:moveTo>
                    <a:pt x="0" y="48"/>
                  </a:moveTo>
                  <a:lnTo>
                    <a:pt x="0" y="13"/>
                  </a:lnTo>
                  <a:lnTo>
                    <a:pt x="6" y="13"/>
                  </a:lnTo>
                  <a:lnTo>
                    <a:pt x="6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92"/>
            <p:cNvSpPr>
              <a:spLocks noEditPoints="1"/>
            </p:cNvSpPr>
            <p:nvPr/>
          </p:nvSpPr>
          <p:spPr bwMode="auto">
            <a:xfrm>
              <a:off x="2849562" y="4139406"/>
              <a:ext cx="53975" cy="57150"/>
            </a:xfrm>
            <a:custGeom>
              <a:avLst/>
              <a:gdLst>
                <a:gd name="T0" fmla="*/ 40 w 79"/>
                <a:gd name="T1" fmla="*/ 81 h 81"/>
                <a:gd name="T2" fmla="*/ 24 w 79"/>
                <a:gd name="T3" fmla="*/ 78 h 81"/>
                <a:gd name="T4" fmla="*/ 11 w 79"/>
                <a:gd name="T5" fmla="*/ 69 h 81"/>
                <a:gd name="T6" fmla="*/ 3 w 79"/>
                <a:gd name="T7" fmla="*/ 56 h 81"/>
                <a:gd name="T8" fmla="*/ 0 w 79"/>
                <a:gd name="T9" fmla="*/ 41 h 81"/>
                <a:gd name="T10" fmla="*/ 3 w 79"/>
                <a:gd name="T11" fmla="*/ 25 h 81"/>
                <a:gd name="T12" fmla="*/ 11 w 79"/>
                <a:gd name="T13" fmla="*/ 12 h 81"/>
                <a:gd name="T14" fmla="*/ 24 w 79"/>
                <a:gd name="T15" fmla="*/ 3 h 81"/>
                <a:gd name="T16" fmla="*/ 40 w 79"/>
                <a:gd name="T17" fmla="*/ 0 h 81"/>
                <a:gd name="T18" fmla="*/ 56 w 79"/>
                <a:gd name="T19" fmla="*/ 3 h 81"/>
                <a:gd name="T20" fmla="*/ 69 w 79"/>
                <a:gd name="T21" fmla="*/ 12 h 81"/>
                <a:gd name="T22" fmla="*/ 77 w 79"/>
                <a:gd name="T23" fmla="*/ 25 h 81"/>
                <a:gd name="T24" fmla="*/ 79 w 79"/>
                <a:gd name="T25" fmla="*/ 40 h 81"/>
                <a:gd name="T26" fmla="*/ 79 w 79"/>
                <a:gd name="T27" fmla="*/ 43 h 81"/>
                <a:gd name="T28" fmla="*/ 79 w 79"/>
                <a:gd name="T29" fmla="*/ 45 h 81"/>
                <a:gd name="T30" fmla="*/ 14 w 79"/>
                <a:gd name="T31" fmla="*/ 45 h 81"/>
                <a:gd name="T32" fmla="*/ 17 w 79"/>
                <a:gd name="T33" fmla="*/ 56 h 81"/>
                <a:gd name="T34" fmla="*/ 23 w 79"/>
                <a:gd name="T35" fmla="*/ 64 h 81"/>
                <a:gd name="T36" fmla="*/ 31 w 79"/>
                <a:gd name="T37" fmla="*/ 69 h 81"/>
                <a:gd name="T38" fmla="*/ 41 w 79"/>
                <a:gd name="T39" fmla="*/ 71 h 81"/>
                <a:gd name="T40" fmla="*/ 48 w 79"/>
                <a:gd name="T41" fmla="*/ 70 h 81"/>
                <a:gd name="T42" fmla="*/ 54 w 79"/>
                <a:gd name="T43" fmla="*/ 68 h 81"/>
                <a:gd name="T44" fmla="*/ 59 w 79"/>
                <a:gd name="T45" fmla="*/ 64 h 81"/>
                <a:gd name="T46" fmla="*/ 63 w 79"/>
                <a:gd name="T47" fmla="*/ 58 h 81"/>
                <a:gd name="T48" fmla="*/ 74 w 79"/>
                <a:gd name="T49" fmla="*/ 61 h 81"/>
                <a:gd name="T50" fmla="*/ 69 w 79"/>
                <a:gd name="T51" fmla="*/ 69 h 81"/>
                <a:gd name="T52" fmla="*/ 61 w 79"/>
                <a:gd name="T53" fmla="*/ 76 h 81"/>
                <a:gd name="T54" fmla="*/ 51 w 79"/>
                <a:gd name="T55" fmla="*/ 80 h 81"/>
                <a:gd name="T56" fmla="*/ 40 w 79"/>
                <a:gd name="T57" fmla="*/ 81 h 81"/>
                <a:gd name="T58" fmla="*/ 67 w 79"/>
                <a:gd name="T59" fmla="*/ 35 h 81"/>
                <a:gd name="T60" fmla="*/ 64 w 79"/>
                <a:gd name="T61" fmla="*/ 25 h 81"/>
                <a:gd name="T62" fmla="*/ 58 w 79"/>
                <a:gd name="T63" fmla="*/ 17 h 81"/>
                <a:gd name="T64" fmla="*/ 50 w 79"/>
                <a:gd name="T65" fmla="*/ 12 h 81"/>
                <a:gd name="T66" fmla="*/ 40 w 79"/>
                <a:gd name="T67" fmla="*/ 10 h 81"/>
                <a:gd name="T68" fmla="*/ 30 w 79"/>
                <a:gd name="T69" fmla="*/ 12 h 81"/>
                <a:gd name="T70" fmla="*/ 22 w 79"/>
                <a:gd name="T71" fmla="*/ 17 h 81"/>
                <a:gd name="T72" fmla="*/ 16 w 79"/>
                <a:gd name="T73" fmla="*/ 25 h 81"/>
                <a:gd name="T74" fmla="*/ 14 w 79"/>
                <a:gd name="T75" fmla="*/ 35 h 81"/>
                <a:gd name="T76" fmla="*/ 67 w 79"/>
                <a:gd name="T7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81">
                  <a:moveTo>
                    <a:pt x="40" y="81"/>
                  </a:moveTo>
                  <a:cubicBezTo>
                    <a:pt x="34" y="81"/>
                    <a:pt x="29" y="80"/>
                    <a:pt x="24" y="78"/>
                  </a:cubicBezTo>
                  <a:cubicBezTo>
                    <a:pt x="19" y="76"/>
                    <a:pt x="15" y="73"/>
                    <a:pt x="11" y="69"/>
                  </a:cubicBezTo>
                  <a:cubicBezTo>
                    <a:pt x="8" y="66"/>
                    <a:pt x="5" y="61"/>
                    <a:pt x="3" y="56"/>
                  </a:cubicBezTo>
                  <a:cubicBezTo>
                    <a:pt x="1" y="51"/>
                    <a:pt x="0" y="46"/>
                    <a:pt x="0" y="41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6"/>
                    <a:pt x="11" y="12"/>
                  </a:cubicBezTo>
                  <a:cubicBezTo>
                    <a:pt x="15" y="8"/>
                    <a:pt x="19" y="5"/>
                    <a:pt x="24" y="3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6" y="0"/>
                    <a:pt x="52" y="1"/>
                    <a:pt x="56" y="3"/>
                  </a:cubicBezTo>
                  <a:cubicBezTo>
                    <a:pt x="61" y="6"/>
                    <a:pt x="65" y="8"/>
                    <a:pt x="69" y="12"/>
                  </a:cubicBezTo>
                  <a:cubicBezTo>
                    <a:pt x="72" y="16"/>
                    <a:pt x="75" y="20"/>
                    <a:pt x="77" y="25"/>
                  </a:cubicBezTo>
                  <a:cubicBezTo>
                    <a:pt x="79" y="30"/>
                    <a:pt x="79" y="35"/>
                    <a:pt x="79" y="40"/>
                  </a:cubicBezTo>
                  <a:cubicBezTo>
                    <a:pt x="79" y="41"/>
                    <a:pt x="79" y="42"/>
                    <a:pt x="79" y="43"/>
                  </a:cubicBezTo>
                  <a:cubicBezTo>
                    <a:pt x="79" y="44"/>
                    <a:pt x="79" y="45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9"/>
                    <a:pt x="15" y="53"/>
                    <a:pt x="17" y="56"/>
                  </a:cubicBezTo>
                  <a:cubicBezTo>
                    <a:pt x="18" y="59"/>
                    <a:pt x="20" y="62"/>
                    <a:pt x="23" y="64"/>
                  </a:cubicBezTo>
                  <a:cubicBezTo>
                    <a:pt x="25" y="66"/>
                    <a:pt x="28" y="68"/>
                    <a:pt x="31" y="69"/>
                  </a:cubicBezTo>
                  <a:cubicBezTo>
                    <a:pt x="34" y="71"/>
                    <a:pt x="37" y="71"/>
                    <a:pt x="41" y="71"/>
                  </a:cubicBezTo>
                  <a:cubicBezTo>
                    <a:pt x="43" y="71"/>
                    <a:pt x="45" y="71"/>
                    <a:pt x="48" y="70"/>
                  </a:cubicBezTo>
                  <a:cubicBezTo>
                    <a:pt x="50" y="70"/>
                    <a:pt x="52" y="69"/>
                    <a:pt x="54" y="68"/>
                  </a:cubicBezTo>
                  <a:cubicBezTo>
                    <a:pt x="56" y="67"/>
                    <a:pt x="58" y="65"/>
                    <a:pt x="59" y="64"/>
                  </a:cubicBezTo>
                  <a:cubicBezTo>
                    <a:pt x="61" y="62"/>
                    <a:pt x="62" y="60"/>
                    <a:pt x="63" y="58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3" y="64"/>
                    <a:pt x="71" y="67"/>
                    <a:pt x="69" y="69"/>
                  </a:cubicBezTo>
                  <a:cubicBezTo>
                    <a:pt x="67" y="72"/>
                    <a:pt x="64" y="74"/>
                    <a:pt x="61" y="76"/>
                  </a:cubicBezTo>
                  <a:cubicBezTo>
                    <a:pt x="58" y="77"/>
                    <a:pt x="55" y="79"/>
                    <a:pt x="51" y="80"/>
                  </a:cubicBezTo>
                  <a:cubicBezTo>
                    <a:pt x="48" y="81"/>
                    <a:pt x="44" y="81"/>
                    <a:pt x="40" y="81"/>
                  </a:cubicBezTo>
                  <a:close/>
                  <a:moveTo>
                    <a:pt x="67" y="35"/>
                  </a:moveTo>
                  <a:cubicBezTo>
                    <a:pt x="67" y="32"/>
                    <a:pt x="66" y="28"/>
                    <a:pt x="64" y="25"/>
                  </a:cubicBezTo>
                  <a:cubicBezTo>
                    <a:pt x="63" y="22"/>
                    <a:pt x="61" y="19"/>
                    <a:pt x="58" y="17"/>
                  </a:cubicBezTo>
                  <a:cubicBezTo>
                    <a:pt x="56" y="15"/>
                    <a:pt x="53" y="13"/>
                    <a:pt x="50" y="12"/>
                  </a:cubicBezTo>
                  <a:cubicBezTo>
                    <a:pt x="47" y="11"/>
                    <a:pt x="44" y="10"/>
                    <a:pt x="40" y="10"/>
                  </a:cubicBezTo>
                  <a:cubicBezTo>
                    <a:pt x="37" y="10"/>
                    <a:pt x="33" y="11"/>
                    <a:pt x="30" y="12"/>
                  </a:cubicBezTo>
                  <a:cubicBezTo>
                    <a:pt x="27" y="13"/>
                    <a:pt x="25" y="15"/>
                    <a:pt x="22" y="17"/>
                  </a:cubicBezTo>
                  <a:cubicBezTo>
                    <a:pt x="20" y="19"/>
                    <a:pt x="18" y="22"/>
                    <a:pt x="16" y="25"/>
                  </a:cubicBezTo>
                  <a:cubicBezTo>
                    <a:pt x="15" y="28"/>
                    <a:pt x="14" y="32"/>
                    <a:pt x="14" y="35"/>
                  </a:cubicBezTo>
                  <a:cubicBezTo>
                    <a:pt x="67" y="35"/>
                    <a:pt x="67" y="35"/>
                    <a:pt x="67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Freeform 93"/>
            <p:cNvSpPr/>
            <p:nvPr/>
          </p:nvSpPr>
          <p:spPr bwMode="auto">
            <a:xfrm>
              <a:off x="2909887" y="4121944"/>
              <a:ext cx="33338" cy="74613"/>
            </a:xfrm>
            <a:custGeom>
              <a:avLst/>
              <a:gdLst>
                <a:gd name="T0" fmla="*/ 48 w 48"/>
                <a:gd name="T1" fmla="*/ 101 h 106"/>
                <a:gd name="T2" fmla="*/ 45 w 48"/>
                <a:gd name="T3" fmla="*/ 102 h 106"/>
                <a:gd name="T4" fmla="*/ 40 w 48"/>
                <a:gd name="T5" fmla="*/ 104 h 106"/>
                <a:gd name="T6" fmla="*/ 35 w 48"/>
                <a:gd name="T7" fmla="*/ 105 h 106"/>
                <a:gd name="T8" fmla="*/ 29 w 48"/>
                <a:gd name="T9" fmla="*/ 106 h 106"/>
                <a:gd name="T10" fmla="*/ 16 w 48"/>
                <a:gd name="T11" fmla="*/ 102 h 106"/>
                <a:gd name="T12" fmla="*/ 11 w 48"/>
                <a:gd name="T13" fmla="*/ 89 h 106"/>
                <a:gd name="T14" fmla="*/ 11 w 48"/>
                <a:gd name="T15" fmla="*/ 37 h 106"/>
                <a:gd name="T16" fmla="*/ 0 w 48"/>
                <a:gd name="T17" fmla="*/ 37 h 106"/>
                <a:gd name="T18" fmla="*/ 0 w 48"/>
                <a:gd name="T19" fmla="*/ 26 h 106"/>
                <a:gd name="T20" fmla="*/ 11 w 48"/>
                <a:gd name="T21" fmla="*/ 26 h 106"/>
                <a:gd name="T22" fmla="*/ 11 w 48"/>
                <a:gd name="T23" fmla="*/ 0 h 106"/>
                <a:gd name="T24" fmla="*/ 24 w 48"/>
                <a:gd name="T25" fmla="*/ 0 h 106"/>
                <a:gd name="T26" fmla="*/ 24 w 48"/>
                <a:gd name="T27" fmla="*/ 26 h 106"/>
                <a:gd name="T28" fmla="*/ 42 w 48"/>
                <a:gd name="T29" fmla="*/ 26 h 106"/>
                <a:gd name="T30" fmla="*/ 42 w 48"/>
                <a:gd name="T31" fmla="*/ 37 h 106"/>
                <a:gd name="T32" fmla="*/ 24 w 48"/>
                <a:gd name="T33" fmla="*/ 37 h 106"/>
                <a:gd name="T34" fmla="*/ 24 w 48"/>
                <a:gd name="T35" fmla="*/ 85 h 106"/>
                <a:gd name="T36" fmla="*/ 27 w 48"/>
                <a:gd name="T37" fmla="*/ 92 h 106"/>
                <a:gd name="T38" fmla="*/ 33 w 48"/>
                <a:gd name="T39" fmla="*/ 94 h 106"/>
                <a:gd name="T40" fmla="*/ 40 w 48"/>
                <a:gd name="T41" fmla="*/ 92 h 106"/>
                <a:gd name="T42" fmla="*/ 45 w 48"/>
                <a:gd name="T43" fmla="*/ 90 h 106"/>
                <a:gd name="T44" fmla="*/ 48 w 48"/>
                <a:gd name="T45" fmla="*/ 10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106">
                  <a:moveTo>
                    <a:pt x="48" y="101"/>
                  </a:moveTo>
                  <a:cubicBezTo>
                    <a:pt x="47" y="101"/>
                    <a:pt x="46" y="102"/>
                    <a:pt x="45" y="102"/>
                  </a:cubicBezTo>
                  <a:cubicBezTo>
                    <a:pt x="43" y="103"/>
                    <a:pt x="42" y="103"/>
                    <a:pt x="40" y="104"/>
                  </a:cubicBezTo>
                  <a:cubicBezTo>
                    <a:pt x="39" y="104"/>
                    <a:pt x="37" y="105"/>
                    <a:pt x="35" y="105"/>
                  </a:cubicBezTo>
                  <a:cubicBezTo>
                    <a:pt x="33" y="106"/>
                    <a:pt x="31" y="106"/>
                    <a:pt x="29" y="106"/>
                  </a:cubicBezTo>
                  <a:cubicBezTo>
                    <a:pt x="24" y="106"/>
                    <a:pt x="20" y="104"/>
                    <a:pt x="16" y="102"/>
                  </a:cubicBezTo>
                  <a:cubicBezTo>
                    <a:pt x="13" y="99"/>
                    <a:pt x="11" y="95"/>
                    <a:pt x="11" y="89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5" y="88"/>
                    <a:pt x="26" y="90"/>
                    <a:pt x="27" y="92"/>
                  </a:cubicBezTo>
                  <a:cubicBezTo>
                    <a:pt x="29" y="93"/>
                    <a:pt x="31" y="94"/>
                    <a:pt x="33" y="94"/>
                  </a:cubicBezTo>
                  <a:cubicBezTo>
                    <a:pt x="36" y="94"/>
                    <a:pt x="38" y="93"/>
                    <a:pt x="40" y="92"/>
                  </a:cubicBezTo>
                  <a:cubicBezTo>
                    <a:pt x="43" y="91"/>
                    <a:pt x="44" y="91"/>
                    <a:pt x="45" y="90"/>
                  </a:cubicBezTo>
                  <a:cubicBezTo>
                    <a:pt x="48" y="101"/>
                    <a:pt x="48" y="101"/>
                    <a:pt x="48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94"/>
            <p:cNvSpPr/>
            <p:nvPr/>
          </p:nvSpPr>
          <p:spPr bwMode="auto">
            <a:xfrm>
              <a:off x="2978150" y="4139406"/>
              <a:ext cx="47625" cy="55563"/>
            </a:xfrm>
            <a:custGeom>
              <a:avLst/>
              <a:gdLst>
                <a:gd name="T0" fmla="*/ 68 w 68"/>
                <a:gd name="T1" fmla="*/ 80 h 80"/>
                <a:gd name="T2" fmla="*/ 55 w 68"/>
                <a:gd name="T3" fmla="*/ 80 h 80"/>
                <a:gd name="T4" fmla="*/ 55 w 68"/>
                <a:gd name="T5" fmla="*/ 36 h 80"/>
                <a:gd name="T6" fmla="*/ 51 w 68"/>
                <a:gd name="T7" fmla="*/ 18 h 80"/>
                <a:gd name="T8" fmla="*/ 40 w 68"/>
                <a:gd name="T9" fmla="*/ 12 h 80"/>
                <a:gd name="T10" fmla="*/ 32 w 68"/>
                <a:gd name="T11" fmla="*/ 13 h 80"/>
                <a:gd name="T12" fmla="*/ 24 w 68"/>
                <a:gd name="T13" fmla="*/ 18 h 80"/>
                <a:gd name="T14" fmla="*/ 18 w 68"/>
                <a:gd name="T15" fmla="*/ 24 h 80"/>
                <a:gd name="T16" fmla="*/ 13 w 68"/>
                <a:gd name="T17" fmla="*/ 32 h 80"/>
                <a:gd name="T18" fmla="*/ 13 w 68"/>
                <a:gd name="T19" fmla="*/ 80 h 80"/>
                <a:gd name="T20" fmla="*/ 0 w 68"/>
                <a:gd name="T21" fmla="*/ 80 h 80"/>
                <a:gd name="T22" fmla="*/ 0 w 68"/>
                <a:gd name="T23" fmla="*/ 1 h 80"/>
                <a:gd name="T24" fmla="*/ 12 w 68"/>
                <a:gd name="T25" fmla="*/ 1 h 80"/>
                <a:gd name="T26" fmla="*/ 12 w 68"/>
                <a:gd name="T27" fmla="*/ 18 h 80"/>
                <a:gd name="T28" fmla="*/ 26 w 68"/>
                <a:gd name="T29" fmla="*/ 5 h 80"/>
                <a:gd name="T30" fmla="*/ 45 w 68"/>
                <a:gd name="T31" fmla="*/ 0 h 80"/>
                <a:gd name="T32" fmla="*/ 56 w 68"/>
                <a:gd name="T33" fmla="*/ 2 h 80"/>
                <a:gd name="T34" fmla="*/ 63 w 68"/>
                <a:gd name="T35" fmla="*/ 9 h 80"/>
                <a:gd name="T36" fmla="*/ 67 w 68"/>
                <a:gd name="T37" fmla="*/ 20 h 80"/>
                <a:gd name="T38" fmla="*/ 68 w 68"/>
                <a:gd name="T39" fmla="*/ 33 h 80"/>
                <a:gd name="T40" fmla="*/ 68 w 68"/>
                <a:gd name="T4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80">
                  <a:moveTo>
                    <a:pt x="68" y="80"/>
                  </a:moveTo>
                  <a:cubicBezTo>
                    <a:pt x="55" y="80"/>
                    <a:pt x="55" y="80"/>
                    <a:pt x="55" y="80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27"/>
                    <a:pt x="54" y="21"/>
                    <a:pt x="51" y="18"/>
                  </a:cubicBezTo>
                  <a:cubicBezTo>
                    <a:pt x="49" y="14"/>
                    <a:pt x="45" y="12"/>
                    <a:pt x="40" y="12"/>
                  </a:cubicBezTo>
                  <a:cubicBezTo>
                    <a:pt x="37" y="12"/>
                    <a:pt x="34" y="12"/>
                    <a:pt x="32" y="13"/>
                  </a:cubicBezTo>
                  <a:cubicBezTo>
                    <a:pt x="29" y="15"/>
                    <a:pt x="26" y="16"/>
                    <a:pt x="24" y="18"/>
                  </a:cubicBezTo>
                  <a:cubicBezTo>
                    <a:pt x="21" y="20"/>
                    <a:pt x="19" y="22"/>
                    <a:pt x="18" y="24"/>
                  </a:cubicBezTo>
                  <a:cubicBezTo>
                    <a:pt x="16" y="27"/>
                    <a:pt x="14" y="29"/>
                    <a:pt x="13" y="32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5" y="13"/>
                    <a:pt x="20" y="8"/>
                    <a:pt x="26" y="5"/>
                  </a:cubicBezTo>
                  <a:cubicBezTo>
                    <a:pt x="32" y="2"/>
                    <a:pt x="38" y="0"/>
                    <a:pt x="45" y="0"/>
                  </a:cubicBezTo>
                  <a:cubicBezTo>
                    <a:pt x="49" y="0"/>
                    <a:pt x="53" y="1"/>
                    <a:pt x="56" y="2"/>
                  </a:cubicBezTo>
                  <a:cubicBezTo>
                    <a:pt x="59" y="4"/>
                    <a:pt x="62" y="6"/>
                    <a:pt x="63" y="9"/>
                  </a:cubicBezTo>
                  <a:cubicBezTo>
                    <a:pt x="65" y="12"/>
                    <a:pt x="66" y="16"/>
                    <a:pt x="67" y="20"/>
                  </a:cubicBezTo>
                  <a:cubicBezTo>
                    <a:pt x="68" y="24"/>
                    <a:pt x="68" y="28"/>
                    <a:pt x="68" y="33"/>
                  </a:cubicBezTo>
                  <a:cubicBezTo>
                    <a:pt x="68" y="80"/>
                    <a:pt x="68" y="80"/>
                    <a:pt x="68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Freeform 95"/>
            <p:cNvSpPr>
              <a:spLocks noEditPoints="1"/>
            </p:cNvSpPr>
            <p:nvPr/>
          </p:nvSpPr>
          <p:spPr bwMode="auto">
            <a:xfrm>
              <a:off x="3036887" y="4139406"/>
              <a:ext cx="55563" cy="57150"/>
            </a:xfrm>
            <a:custGeom>
              <a:avLst/>
              <a:gdLst>
                <a:gd name="T0" fmla="*/ 40 w 79"/>
                <a:gd name="T1" fmla="*/ 81 h 81"/>
                <a:gd name="T2" fmla="*/ 23 w 79"/>
                <a:gd name="T3" fmla="*/ 78 h 81"/>
                <a:gd name="T4" fmla="*/ 11 w 79"/>
                <a:gd name="T5" fmla="*/ 69 h 81"/>
                <a:gd name="T6" fmla="*/ 3 w 79"/>
                <a:gd name="T7" fmla="*/ 56 h 81"/>
                <a:gd name="T8" fmla="*/ 0 w 79"/>
                <a:gd name="T9" fmla="*/ 41 h 81"/>
                <a:gd name="T10" fmla="*/ 3 w 79"/>
                <a:gd name="T11" fmla="*/ 25 h 81"/>
                <a:gd name="T12" fmla="*/ 11 w 79"/>
                <a:gd name="T13" fmla="*/ 12 h 81"/>
                <a:gd name="T14" fmla="*/ 23 w 79"/>
                <a:gd name="T15" fmla="*/ 3 h 81"/>
                <a:gd name="T16" fmla="*/ 40 w 79"/>
                <a:gd name="T17" fmla="*/ 0 h 81"/>
                <a:gd name="T18" fmla="*/ 56 w 79"/>
                <a:gd name="T19" fmla="*/ 3 h 81"/>
                <a:gd name="T20" fmla="*/ 68 w 79"/>
                <a:gd name="T21" fmla="*/ 12 h 81"/>
                <a:gd name="T22" fmla="*/ 76 w 79"/>
                <a:gd name="T23" fmla="*/ 25 h 81"/>
                <a:gd name="T24" fmla="*/ 79 w 79"/>
                <a:gd name="T25" fmla="*/ 40 h 81"/>
                <a:gd name="T26" fmla="*/ 79 w 79"/>
                <a:gd name="T27" fmla="*/ 43 h 81"/>
                <a:gd name="T28" fmla="*/ 79 w 79"/>
                <a:gd name="T29" fmla="*/ 45 h 81"/>
                <a:gd name="T30" fmla="*/ 14 w 79"/>
                <a:gd name="T31" fmla="*/ 45 h 81"/>
                <a:gd name="T32" fmla="*/ 16 w 79"/>
                <a:gd name="T33" fmla="*/ 56 h 81"/>
                <a:gd name="T34" fmla="*/ 22 w 79"/>
                <a:gd name="T35" fmla="*/ 64 h 81"/>
                <a:gd name="T36" fmla="*/ 30 w 79"/>
                <a:gd name="T37" fmla="*/ 69 h 81"/>
                <a:gd name="T38" fmla="*/ 40 w 79"/>
                <a:gd name="T39" fmla="*/ 71 h 81"/>
                <a:gd name="T40" fmla="*/ 47 w 79"/>
                <a:gd name="T41" fmla="*/ 70 h 81"/>
                <a:gd name="T42" fmla="*/ 54 w 79"/>
                <a:gd name="T43" fmla="*/ 68 h 81"/>
                <a:gd name="T44" fmla="*/ 59 w 79"/>
                <a:gd name="T45" fmla="*/ 64 h 81"/>
                <a:gd name="T46" fmla="*/ 62 w 79"/>
                <a:gd name="T47" fmla="*/ 58 h 81"/>
                <a:gd name="T48" fmla="*/ 74 w 79"/>
                <a:gd name="T49" fmla="*/ 61 h 81"/>
                <a:gd name="T50" fmla="*/ 68 w 79"/>
                <a:gd name="T51" fmla="*/ 69 h 81"/>
                <a:gd name="T52" fmla="*/ 61 w 79"/>
                <a:gd name="T53" fmla="*/ 76 h 81"/>
                <a:gd name="T54" fmla="*/ 51 w 79"/>
                <a:gd name="T55" fmla="*/ 80 h 81"/>
                <a:gd name="T56" fmla="*/ 40 w 79"/>
                <a:gd name="T57" fmla="*/ 81 h 81"/>
                <a:gd name="T58" fmla="*/ 66 w 79"/>
                <a:gd name="T59" fmla="*/ 35 h 81"/>
                <a:gd name="T60" fmla="*/ 64 w 79"/>
                <a:gd name="T61" fmla="*/ 25 h 81"/>
                <a:gd name="T62" fmla="*/ 58 w 79"/>
                <a:gd name="T63" fmla="*/ 17 h 81"/>
                <a:gd name="T64" fmla="*/ 50 w 79"/>
                <a:gd name="T65" fmla="*/ 12 h 81"/>
                <a:gd name="T66" fmla="*/ 40 w 79"/>
                <a:gd name="T67" fmla="*/ 10 h 81"/>
                <a:gd name="T68" fmla="*/ 30 w 79"/>
                <a:gd name="T69" fmla="*/ 12 h 81"/>
                <a:gd name="T70" fmla="*/ 22 w 79"/>
                <a:gd name="T71" fmla="*/ 17 h 81"/>
                <a:gd name="T72" fmla="*/ 16 w 79"/>
                <a:gd name="T73" fmla="*/ 25 h 81"/>
                <a:gd name="T74" fmla="*/ 13 w 79"/>
                <a:gd name="T75" fmla="*/ 35 h 81"/>
                <a:gd name="T76" fmla="*/ 66 w 79"/>
                <a:gd name="T7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81">
                  <a:moveTo>
                    <a:pt x="40" y="81"/>
                  </a:moveTo>
                  <a:cubicBezTo>
                    <a:pt x="34" y="81"/>
                    <a:pt x="28" y="80"/>
                    <a:pt x="23" y="78"/>
                  </a:cubicBezTo>
                  <a:cubicBezTo>
                    <a:pt x="18" y="76"/>
                    <a:pt x="14" y="73"/>
                    <a:pt x="11" y="69"/>
                  </a:cubicBezTo>
                  <a:cubicBezTo>
                    <a:pt x="7" y="66"/>
                    <a:pt x="4" y="61"/>
                    <a:pt x="3" y="56"/>
                  </a:cubicBezTo>
                  <a:cubicBezTo>
                    <a:pt x="1" y="51"/>
                    <a:pt x="0" y="46"/>
                    <a:pt x="0" y="41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4" y="20"/>
                    <a:pt x="7" y="16"/>
                    <a:pt x="11" y="12"/>
                  </a:cubicBezTo>
                  <a:cubicBezTo>
                    <a:pt x="14" y="8"/>
                    <a:pt x="19" y="5"/>
                    <a:pt x="23" y="3"/>
                  </a:cubicBezTo>
                  <a:cubicBezTo>
                    <a:pt x="28" y="1"/>
                    <a:pt x="34" y="0"/>
                    <a:pt x="40" y="0"/>
                  </a:cubicBezTo>
                  <a:cubicBezTo>
                    <a:pt x="46" y="0"/>
                    <a:pt x="51" y="1"/>
                    <a:pt x="56" y="3"/>
                  </a:cubicBezTo>
                  <a:cubicBezTo>
                    <a:pt x="61" y="6"/>
                    <a:pt x="65" y="8"/>
                    <a:pt x="68" y="12"/>
                  </a:cubicBezTo>
                  <a:cubicBezTo>
                    <a:pt x="72" y="16"/>
                    <a:pt x="74" y="20"/>
                    <a:pt x="76" y="25"/>
                  </a:cubicBezTo>
                  <a:cubicBezTo>
                    <a:pt x="78" y="30"/>
                    <a:pt x="79" y="35"/>
                    <a:pt x="79" y="40"/>
                  </a:cubicBezTo>
                  <a:cubicBezTo>
                    <a:pt x="79" y="41"/>
                    <a:pt x="79" y="42"/>
                    <a:pt x="79" y="43"/>
                  </a:cubicBezTo>
                  <a:cubicBezTo>
                    <a:pt x="79" y="44"/>
                    <a:pt x="79" y="45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9"/>
                    <a:pt x="15" y="53"/>
                    <a:pt x="16" y="56"/>
                  </a:cubicBezTo>
                  <a:cubicBezTo>
                    <a:pt x="18" y="59"/>
                    <a:pt x="20" y="62"/>
                    <a:pt x="22" y="64"/>
                  </a:cubicBezTo>
                  <a:cubicBezTo>
                    <a:pt x="25" y="66"/>
                    <a:pt x="27" y="68"/>
                    <a:pt x="30" y="69"/>
                  </a:cubicBezTo>
                  <a:cubicBezTo>
                    <a:pt x="33" y="71"/>
                    <a:pt x="37" y="71"/>
                    <a:pt x="40" y="71"/>
                  </a:cubicBezTo>
                  <a:cubicBezTo>
                    <a:pt x="42" y="71"/>
                    <a:pt x="45" y="71"/>
                    <a:pt x="47" y="70"/>
                  </a:cubicBezTo>
                  <a:cubicBezTo>
                    <a:pt x="49" y="70"/>
                    <a:pt x="52" y="69"/>
                    <a:pt x="54" y="68"/>
                  </a:cubicBezTo>
                  <a:cubicBezTo>
                    <a:pt x="56" y="67"/>
                    <a:pt x="57" y="65"/>
                    <a:pt x="59" y="64"/>
                  </a:cubicBezTo>
                  <a:cubicBezTo>
                    <a:pt x="60" y="62"/>
                    <a:pt x="62" y="60"/>
                    <a:pt x="62" y="58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3" y="64"/>
                    <a:pt x="71" y="67"/>
                    <a:pt x="68" y="69"/>
                  </a:cubicBezTo>
                  <a:cubicBezTo>
                    <a:pt x="66" y="72"/>
                    <a:pt x="64" y="74"/>
                    <a:pt x="61" y="76"/>
                  </a:cubicBezTo>
                  <a:cubicBezTo>
                    <a:pt x="58" y="77"/>
                    <a:pt x="54" y="79"/>
                    <a:pt x="51" y="80"/>
                  </a:cubicBezTo>
                  <a:cubicBezTo>
                    <a:pt x="47" y="81"/>
                    <a:pt x="43" y="81"/>
                    <a:pt x="40" y="81"/>
                  </a:cubicBezTo>
                  <a:close/>
                  <a:moveTo>
                    <a:pt x="66" y="35"/>
                  </a:moveTo>
                  <a:cubicBezTo>
                    <a:pt x="66" y="32"/>
                    <a:pt x="65" y="28"/>
                    <a:pt x="64" y="25"/>
                  </a:cubicBezTo>
                  <a:cubicBezTo>
                    <a:pt x="62" y="22"/>
                    <a:pt x="60" y="19"/>
                    <a:pt x="58" y="17"/>
                  </a:cubicBezTo>
                  <a:cubicBezTo>
                    <a:pt x="55" y="15"/>
                    <a:pt x="53" y="13"/>
                    <a:pt x="50" y="12"/>
                  </a:cubicBezTo>
                  <a:cubicBezTo>
                    <a:pt x="47" y="11"/>
                    <a:pt x="43" y="10"/>
                    <a:pt x="40" y="10"/>
                  </a:cubicBezTo>
                  <a:cubicBezTo>
                    <a:pt x="36" y="10"/>
                    <a:pt x="33" y="11"/>
                    <a:pt x="30" y="12"/>
                  </a:cubicBezTo>
                  <a:cubicBezTo>
                    <a:pt x="27" y="13"/>
                    <a:pt x="24" y="15"/>
                    <a:pt x="22" y="17"/>
                  </a:cubicBezTo>
                  <a:cubicBezTo>
                    <a:pt x="19" y="19"/>
                    <a:pt x="17" y="22"/>
                    <a:pt x="16" y="25"/>
                  </a:cubicBezTo>
                  <a:cubicBezTo>
                    <a:pt x="14" y="28"/>
                    <a:pt x="14" y="32"/>
                    <a:pt x="13" y="35"/>
                  </a:cubicBezTo>
                  <a:cubicBezTo>
                    <a:pt x="66" y="35"/>
                    <a:pt x="66" y="35"/>
                    <a:pt x="66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96"/>
            <p:cNvSpPr/>
            <p:nvPr/>
          </p:nvSpPr>
          <p:spPr bwMode="auto">
            <a:xfrm>
              <a:off x="3098800" y="4139406"/>
              <a:ext cx="50800" cy="57150"/>
            </a:xfrm>
            <a:custGeom>
              <a:avLst/>
              <a:gdLst>
                <a:gd name="T0" fmla="*/ 0 w 74"/>
                <a:gd name="T1" fmla="*/ 40 h 81"/>
                <a:gd name="T2" fmla="*/ 3 w 74"/>
                <a:gd name="T3" fmla="*/ 25 h 81"/>
                <a:gd name="T4" fmla="*/ 11 w 74"/>
                <a:gd name="T5" fmla="*/ 12 h 81"/>
                <a:gd name="T6" fmla="*/ 24 w 74"/>
                <a:gd name="T7" fmla="*/ 3 h 81"/>
                <a:gd name="T8" fmla="*/ 40 w 74"/>
                <a:gd name="T9" fmla="*/ 0 h 81"/>
                <a:gd name="T10" fmla="*/ 60 w 74"/>
                <a:gd name="T11" fmla="*/ 5 h 81"/>
                <a:gd name="T12" fmla="*/ 73 w 74"/>
                <a:gd name="T13" fmla="*/ 19 h 81"/>
                <a:gd name="T14" fmla="*/ 60 w 74"/>
                <a:gd name="T15" fmla="*/ 23 h 81"/>
                <a:gd name="T16" fmla="*/ 52 w 74"/>
                <a:gd name="T17" fmla="*/ 15 h 81"/>
                <a:gd name="T18" fmla="*/ 40 w 74"/>
                <a:gd name="T19" fmla="*/ 11 h 81"/>
                <a:gd name="T20" fmla="*/ 30 w 74"/>
                <a:gd name="T21" fmla="*/ 14 h 81"/>
                <a:gd name="T22" fmla="*/ 21 w 74"/>
                <a:gd name="T23" fmla="*/ 20 h 81"/>
                <a:gd name="T24" fmla="*/ 16 w 74"/>
                <a:gd name="T25" fmla="*/ 29 h 81"/>
                <a:gd name="T26" fmla="*/ 14 w 74"/>
                <a:gd name="T27" fmla="*/ 40 h 81"/>
                <a:gd name="T28" fmla="*/ 16 w 74"/>
                <a:gd name="T29" fmla="*/ 52 h 81"/>
                <a:gd name="T30" fmla="*/ 22 w 74"/>
                <a:gd name="T31" fmla="*/ 61 h 81"/>
                <a:gd name="T32" fmla="*/ 30 w 74"/>
                <a:gd name="T33" fmla="*/ 68 h 81"/>
                <a:gd name="T34" fmla="*/ 40 w 74"/>
                <a:gd name="T35" fmla="*/ 70 h 81"/>
                <a:gd name="T36" fmla="*/ 47 w 74"/>
                <a:gd name="T37" fmla="*/ 69 h 81"/>
                <a:gd name="T38" fmla="*/ 53 w 74"/>
                <a:gd name="T39" fmla="*/ 66 h 81"/>
                <a:gd name="T40" fmla="*/ 58 w 74"/>
                <a:gd name="T41" fmla="*/ 62 h 81"/>
                <a:gd name="T42" fmla="*/ 61 w 74"/>
                <a:gd name="T43" fmla="*/ 58 h 81"/>
                <a:gd name="T44" fmla="*/ 74 w 74"/>
                <a:gd name="T45" fmla="*/ 62 h 81"/>
                <a:gd name="T46" fmla="*/ 69 w 74"/>
                <a:gd name="T47" fmla="*/ 70 h 81"/>
                <a:gd name="T48" fmla="*/ 61 w 74"/>
                <a:gd name="T49" fmla="*/ 76 h 81"/>
                <a:gd name="T50" fmla="*/ 52 w 74"/>
                <a:gd name="T51" fmla="*/ 80 h 81"/>
                <a:gd name="T52" fmla="*/ 40 w 74"/>
                <a:gd name="T53" fmla="*/ 81 h 81"/>
                <a:gd name="T54" fmla="*/ 24 w 74"/>
                <a:gd name="T55" fmla="*/ 78 h 81"/>
                <a:gd name="T56" fmla="*/ 11 w 74"/>
                <a:gd name="T57" fmla="*/ 69 h 81"/>
                <a:gd name="T58" fmla="*/ 3 w 74"/>
                <a:gd name="T59" fmla="*/ 56 h 81"/>
                <a:gd name="T60" fmla="*/ 0 w 74"/>
                <a:gd name="T61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4" h="81">
                  <a:moveTo>
                    <a:pt x="0" y="40"/>
                  </a:move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6"/>
                    <a:pt x="11" y="12"/>
                  </a:cubicBezTo>
                  <a:cubicBezTo>
                    <a:pt x="15" y="8"/>
                    <a:pt x="19" y="5"/>
                    <a:pt x="24" y="3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8" y="0"/>
                    <a:pt x="55" y="2"/>
                    <a:pt x="60" y="5"/>
                  </a:cubicBezTo>
                  <a:cubicBezTo>
                    <a:pt x="66" y="9"/>
                    <a:pt x="70" y="13"/>
                    <a:pt x="73" y="19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58" y="19"/>
                    <a:pt x="55" y="17"/>
                    <a:pt x="52" y="15"/>
                  </a:cubicBezTo>
                  <a:cubicBezTo>
                    <a:pt x="48" y="12"/>
                    <a:pt x="44" y="11"/>
                    <a:pt x="40" y="11"/>
                  </a:cubicBezTo>
                  <a:cubicBezTo>
                    <a:pt x="36" y="11"/>
                    <a:pt x="33" y="12"/>
                    <a:pt x="30" y="14"/>
                  </a:cubicBezTo>
                  <a:cubicBezTo>
                    <a:pt x="26" y="15"/>
                    <a:pt x="24" y="17"/>
                    <a:pt x="21" y="20"/>
                  </a:cubicBezTo>
                  <a:cubicBezTo>
                    <a:pt x="19" y="22"/>
                    <a:pt x="17" y="25"/>
                    <a:pt x="16" y="29"/>
                  </a:cubicBezTo>
                  <a:cubicBezTo>
                    <a:pt x="15" y="32"/>
                    <a:pt x="14" y="36"/>
                    <a:pt x="14" y="40"/>
                  </a:cubicBezTo>
                  <a:cubicBezTo>
                    <a:pt x="14" y="44"/>
                    <a:pt x="15" y="48"/>
                    <a:pt x="16" y="52"/>
                  </a:cubicBezTo>
                  <a:cubicBezTo>
                    <a:pt x="17" y="56"/>
                    <a:pt x="19" y="59"/>
                    <a:pt x="22" y="61"/>
                  </a:cubicBezTo>
                  <a:cubicBezTo>
                    <a:pt x="24" y="64"/>
                    <a:pt x="27" y="66"/>
                    <a:pt x="30" y="68"/>
                  </a:cubicBezTo>
                  <a:cubicBezTo>
                    <a:pt x="33" y="69"/>
                    <a:pt x="36" y="70"/>
                    <a:pt x="40" y="70"/>
                  </a:cubicBezTo>
                  <a:cubicBezTo>
                    <a:pt x="42" y="70"/>
                    <a:pt x="45" y="70"/>
                    <a:pt x="47" y="69"/>
                  </a:cubicBezTo>
                  <a:cubicBezTo>
                    <a:pt x="49" y="68"/>
                    <a:pt x="51" y="67"/>
                    <a:pt x="53" y="66"/>
                  </a:cubicBezTo>
                  <a:cubicBezTo>
                    <a:pt x="55" y="65"/>
                    <a:pt x="56" y="64"/>
                    <a:pt x="58" y="62"/>
                  </a:cubicBezTo>
                  <a:cubicBezTo>
                    <a:pt x="59" y="61"/>
                    <a:pt x="60" y="59"/>
                    <a:pt x="61" y="58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3" y="64"/>
                    <a:pt x="71" y="67"/>
                    <a:pt x="69" y="70"/>
                  </a:cubicBezTo>
                  <a:cubicBezTo>
                    <a:pt x="67" y="72"/>
                    <a:pt x="64" y="74"/>
                    <a:pt x="61" y="76"/>
                  </a:cubicBezTo>
                  <a:cubicBezTo>
                    <a:pt x="58" y="77"/>
                    <a:pt x="55" y="79"/>
                    <a:pt x="52" y="80"/>
                  </a:cubicBezTo>
                  <a:cubicBezTo>
                    <a:pt x="48" y="81"/>
                    <a:pt x="44" y="81"/>
                    <a:pt x="40" y="81"/>
                  </a:cubicBezTo>
                  <a:cubicBezTo>
                    <a:pt x="34" y="81"/>
                    <a:pt x="29" y="80"/>
                    <a:pt x="24" y="78"/>
                  </a:cubicBezTo>
                  <a:cubicBezTo>
                    <a:pt x="19" y="76"/>
                    <a:pt x="15" y="73"/>
                    <a:pt x="11" y="69"/>
                  </a:cubicBezTo>
                  <a:cubicBezTo>
                    <a:pt x="8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97"/>
            <p:cNvSpPr/>
            <p:nvPr/>
          </p:nvSpPr>
          <p:spPr bwMode="auto">
            <a:xfrm>
              <a:off x="3159125" y="4183856"/>
              <a:ext cx="9525" cy="20638"/>
            </a:xfrm>
            <a:custGeom>
              <a:avLst/>
              <a:gdLst>
                <a:gd name="T0" fmla="*/ 1 w 6"/>
                <a:gd name="T1" fmla="*/ 13 h 13"/>
                <a:gd name="T2" fmla="*/ 2 w 6"/>
                <a:gd name="T3" fmla="*/ 7 h 13"/>
                <a:gd name="T4" fmla="*/ 0 w 6"/>
                <a:gd name="T5" fmla="*/ 7 h 13"/>
                <a:gd name="T6" fmla="*/ 0 w 6"/>
                <a:gd name="T7" fmla="*/ 0 h 13"/>
                <a:gd name="T8" fmla="*/ 6 w 6"/>
                <a:gd name="T9" fmla="*/ 0 h 13"/>
                <a:gd name="T10" fmla="*/ 6 w 6"/>
                <a:gd name="T11" fmla="*/ 7 h 13"/>
                <a:gd name="T12" fmla="*/ 4 w 6"/>
                <a:gd name="T13" fmla="*/ 13 h 13"/>
                <a:gd name="T14" fmla="*/ 1 w 6"/>
                <a:gd name="T15" fmla="*/ 13 h 13"/>
                <a:gd name="T16" fmla="*/ 1 w 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1" y="13"/>
                  </a:moveTo>
                  <a:lnTo>
                    <a:pt x="2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4" y="13"/>
                  </a:lnTo>
                  <a:lnTo>
                    <a:pt x="1" y="13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98"/>
            <p:cNvSpPr>
              <a:spLocks noEditPoints="1"/>
            </p:cNvSpPr>
            <p:nvPr/>
          </p:nvSpPr>
          <p:spPr bwMode="auto">
            <a:xfrm>
              <a:off x="2592387" y="4241006"/>
              <a:ext cx="7938" cy="77788"/>
            </a:xfrm>
            <a:custGeom>
              <a:avLst/>
              <a:gdLst>
                <a:gd name="T0" fmla="*/ 0 w 5"/>
                <a:gd name="T1" fmla="*/ 49 h 49"/>
                <a:gd name="T2" fmla="*/ 0 w 5"/>
                <a:gd name="T3" fmla="*/ 15 h 49"/>
                <a:gd name="T4" fmla="*/ 5 w 5"/>
                <a:gd name="T5" fmla="*/ 15 h 49"/>
                <a:gd name="T6" fmla="*/ 5 w 5"/>
                <a:gd name="T7" fmla="*/ 49 h 49"/>
                <a:gd name="T8" fmla="*/ 0 w 5"/>
                <a:gd name="T9" fmla="*/ 49 h 49"/>
                <a:gd name="T10" fmla="*/ 0 w 5"/>
                <a:gd name="T11" fmla="*/ 49 h 49"/>
                <a:gd name="T12" fmla="*/ 0 w 5"/>
                <a:gd name="T13" fmla="*/ 8 h 49"/>
                <a:gd name="T14" fmla="*/ 0 w 5"/>
                <a:gd name="T15" fmla="*/ 0 h 49"/>
                <a:gd name="T16" fmla="*/ 5 w 5"/>
                <a:gd name="T17" fmla="*/ 0 h 49"/>
                <a:gd name="T18" fmla="*/ 5 w 5"/>
                <a:gd name="T19" fmla="*/ 8 h 49"/>
                <a:gd name="T20" fmla="*/ 0 w 5"/>
                <a:gd name="T21" fmla="*/ 8 h 49"/>
                <a:gd name="T22" fmla="*/ 0 w 5"/>
                <a:gd name="T23" fmla="*/ 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49">
                  <a:moveTo>
                    <a:pt x="0" y="49"/>
                  </a:moveTo>
                  <a:lnTo>
                    <a:pt x="0" y="15"/>
                  </a:lnTo>
                  <a:lnTo>
                    <a:pt x="5" y="15"/>
                  </a:lnTo>
                  <a:lnTo>
                    <a:pt x="5" y="49"/>
                  </a:lnTo>
                  <a:lnTo>
                    <a:pt x="0" y="49"/>
                  </a:lnTo>
                  <a:lnTo>
                    <a:pt x="0" y="49"/>
                  </a:lnTo>
                  <a:close/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99"/>
            <p:cNvSpPr/>
            <p:nvPr/>
          </p:nvSpPr>
          <p:spPr bwMode="auto">
            <a:xfrm>
              <a:off x="2616200" y="4263231"/>
              <a:ext cx="82550" cy="55563"/>
            </a:xfrm>
            <a:custGeom>
              <a:avLst/>
              <a:gdLst>
                <a:gd name="T0" fmla="*/ 118 w 118"/>
                <a:gd name="T1" fmla="*/ 80 h 80"/>
                <a:gd name="T2" fmla="*/ 105 w 118"/>
                <a:gd name="T3" fmla="*/ 80 h 80"/>
                <a:gd name="T4" fmla="*/ 105 w 118"/>
                <a:gd name="T5" fmla="*/ 36 h 80"/>
                <a:gd name="T6" fmla="*/ 101 w 118"/>
                <a:gd name="T7" fmla="*/ 18 h 80"/>
                <a:gd name="T8" fmla="*/ 89 w 118"/>
                <a:gd name="T9" fmla="*/ 12 h 80"/>
                <a:gd name="T10" fmla="*/ 75 w 118"/>
                <a:gd name="T11" fmla="*/ 18 h 80"/>
                <a:gd name="T12" fmla="*/ 66 w 118"/>
                <a:gd name="T13" fmla="*/ 33 h 80"/>
                <a:gd name="T14" fmla="*/ 66 w 118"/>
                <a:gd name="T15" fmla="*/ 80 h 80"/>
                <a:gd name="T16" fmla="*/ 53 w 118"/>
                <a:gd name="T17" fmla="*/ 80 h 80"/>
                <a:gd name="T18" fmla="*/ 53 w 118"/>
                <a:gd name="T19" fmla="*/ 36 h 80"/>
                <a:gd name="T20" fmla="*/ 49 w 118"/>
                <a:gd name="T21" fmla="*/ 18 h 80"/>
                <a:gd name="T22" fmla="*/ 37 w 118"/>
                <a:gd name="T23" fmla="*/ 12 h 80"/>
                <a:gd name="T24" fmla="*/ 23 w 118"/>
                <a:gd name="T25" fmla="*/ 18 h 80"/>
                <a:gd name="T26" fmla="*/ 13 w 118"/>
                <a:gd name="T27" fmla="*/ 33 h 80"/>
                <a:gd name="T28" fmla="*/ 13 w 118"/>
                <a:gd name="T29" fmla="*/ 80 h 80"/>
                <a:gd name="T30" fmla="*/ 0 w 118"/>
                <a:gd name="T31" fmla="*/ 80 h 80"/>
                <a:gd name="T32" fmla="*/ 0 w 118"/>
                <a:gd name="T33" fmla="*/ 2 h 80"/>
                <a:gd name="T34" fmla="*/ 12 w 118"/>
                <a:gd name="T35" fmla="*/ 2 h 80"/>
                <a:gd name="T36" fmla="*/ 12 w 118"/>
                <a:gd name="T37" fmla="*/ 18 h 80"/>
                <a:gd name="T38" fmla="*/ 25 w 118"/>
                <a:gd name="T39" fmla="*/ 5 h 80"/>
                <a:gd name="T40" fmla="*/ 42 w 118"/>
                <a:gd name="T41" fmla="*/ 0 h 80"/>
                <a:gd name="T42" fmla="*/ 58 w 118"/>
                <a:gd name="T43" fmla="*/ 6 h 80"/>
                <a:gd name="T44" fmla="*/ 65 w 118"/>
                <a:gd name="T45" fmla="*/ 19 h 80"/>
                <a:gd name="T46" fmla="*/ 95 w 118"/>
                <a:gd name="T47" fmla="*/ 0 h 80"/>
                <a:gd name="T48" fmla="*/ 106 w 118"/>
                <a:gd name="T49" fmla="*/ 3 h 80"/>
                <a:gd name="T50" fmla="*/ 113 w 118"/>
                <a:gd name="T51" fmla="*/ 10 h 80"/>
                <a:gd name="T52" fmla="*/ 117 w 118"/>
                <a:gd name="T53" fmla="*/ 20 h 80"/>
                <a:gd name="T54" fmla="*/ 118 w 118"/>
                <a:gd name="T55" fmla="*/ 33 h 80"/>
                <a:gd name="T56" fmla="*/ 118 w 118"/>
                <a:gd name="T5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80">
                  <a:moveTo>
                    <a:pt x="118" y="80"/>
                  </a:moveTo>
                  <a:cubicBezTo>
                    <a:pt x="105" y="80"/>
                    <a:pt x="105" y="80"/>
                    <a:pt x="105" y="80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28"/>
                    <a:pt x="104" y="22"/>
                    <a:pt x="101" y="18"/>
                  </a:cubicBezTo>
                  <a:cubicBezTo>
                    <a:pt x="99" y="14"/>
                    <a:pt x="95" y="12"/>
                    <a:pt x="89" y="12"/>
                  </a:cubicBezTo>
                  <a:cubicBezTo>
                    <a:pt x="84" y="12"/>
                    <a:pt x="79" y="14"/>
                    <a:pt x="75" y="18"/>
                  </a:cubicBezTo>
                  <a:cubicBezTo>
                    <a:pt x="71" y="22"/>
                    <a:pt x="68" y="27"/>
                    <a:pt x="66" y="33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3" y="28"/>
                    <a:pt x="51" y="22"/>
                    <a:pt x="49" y="18"/>
                  </a:cubicBezTo>
                  <a:cubicBezTo>
                    <a:pt x="46" y="14"/>
                    <a:pt x="42" y="12"/>
                    <a:pt x="37" y="12"/>
                  </a:cubicBezTo>
                  <a:cubicBezTo>
                    <a:pt x="32" y="12"/>
                    <a:pt x="27" y="14"/>
                    <a:pt x="23" y="18"/>
                  </a:cubicBezTo>
                  <a:cubicBezTo>
                    <a:pt x="18" y="22"/>
                    <a:pt x="15" y="27"/>
                    <a:pt x="13" y="33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5" y="13"/>
                    <a:pt x="20" y="8"/>
                    <a:pt x="25" y="5"/>
                  </a:cubicBezTo>
                  <a:cubicBezTo>
                    <a:pt x="30" y="2"/>
                    <a:pt x="36" y="0"/>
                    <a:pt x="42" y="0"/>
                  </a:cubicBezTo>
                  <a:cubicBezTo>
                    <a:pt x="49" y="0"/>
                    <a:pt x="54" y="2"/>
                    <a:pt x="58" y="6"/>
                  </a:cubicBezTo>
                  <a:cubicBezTo>
                    <a:pt x="62" y="9"/>
                    <a:pt x="64" y="14"/>
                    <a:pt x="65" y="19"/>
                  </a:cubicBezTo>
                  <a:cubicBezTo>
                    <a:pt x="72" y="7"/>
                    <a:pt x="82" y="0"/>
                    <a:pt x="95" y="0"/>
                  </a:cubicBezTo>
                  <a:cubicBezTo>
                    <a:pt x="99" y="0"/>
                    <a:pt x="103" y="1"/>
                    <a:pt x="106" y="3"/>
                  </a:cubicBezTo>
                  <a:cubicBezTo>
                    <a:pt x="109" y="4"/>
                    <a:pt x="112" y="7"/>
                    <a:pt x="113" y="10"/>
                  </a:cubicBezTo>
                  <a:cubicBezTo>
                    <a:pt x="115" y="13"/>
                    <a:pt x="116" y="16"/>
                    <a:pt x="117" y="20"/>
                  </a:cubicBezTo>
                  <a:cubicBezTo>
                    <a:pt x="118" y="24"/>
                    <a:pt x="118" y="28"/>
                    <a:pt x="118" y="33"/>
                  </a:cubicBezTo>
                  <a:cubicBezTo>
                    <a:pt x="118" y="80"/>
                    <a:pt x="118" y="80"/>
                    <a:pt x="118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100"/>
            <p:cNvSpPr>
              <a:spLocks noEditPoints="1"/>
            </p:cNvSpPr>
            <p:nvPr/>
          </p:nvSpPr>
          <p:spPr bwMode="auto">
            <a:xfrm>
              <a:off x="2713037" y="4263231"/>
              <a:ext cx="53975" cy="77788"/>
            </a:xfrm>
            <a:custGeom>
              <a:avLst/>
              <a:gdLst>
                <a:gd name="T0" fmla="*/ 42 w 77"/>
                <a:gd name="T1" fmla="*/ 82 h 112"/>
                <a:gd name="T2" fmla="*/ 25 w 77"/>
                <a:gd name="T3" fmla="*/ 77 h 112"/>
                <a:gd name="T4" fmla="*/ 13 w 77"/>
                <a:gd name="T5" fmla="*/ 65 h 112"/>
                <a:gd name="T6" fmla="*/ 13 w 77"/>
                <a:gd name="T7" fmla="*/ 112 h 112"/>
                <a:gd name="T8" fmla="*/ 0 w 77"/>
                <a:gd name="T9" fmla="*/ 112 h 112"/>
                <a:gd name="T10" fmla="*/ 0 w 77"/>
                <a:gd name="T11" fmla="*/ 2 h 112"/>
                <a:gd name="T12" fmla="*/ 12 w 77"/>
                <a:gd name="T13" fmla="*/ 2 h 112"/>
                <a:gd name="T14" fmla="*/ 12 w 77"/>
                <a:gd name="T15" fmla="*/ 16 h 112"/>
                <a:gd name="T16" fmla="*/ 24 w 77"/>
                <a:gd name="T17" fmla="*/ 5 h 112"/>
                <a:gd name="T18" fmla="*/ 40 w 77"/>
                <a:gd name="T19" fmla="*/ 0 h 112"/>
                <a:gd name="T20" fmla="*/ 55 w 77"/>
                <a:gd name="T21" fmla="*/ 4 h 112"/>
                <a:gd name="T22" fmla="*/ 67 w 77"/>
                <a:gd name="T23" fmla="*/ 13 h 112"/>
                <a:gd name="T24" fmla="*/ 75 w 77"/>
                <a:gd name="T25" fmla="*/ 26 h 112"/>
                <a:gd name="T26" fmla="*/ 77 w 77"/>
                <a:gd name="T27" fmla="*/ 41 h 112"/>
                <a:gd name="T28" fmla="*/ 75 w 77"/>
                <a:gd name="T29" fmla="*/ 57 h 112"/>
                <a:gd name="T30" fmla="*/ 68 w 77"/>
                <a:gd name="T31" fmla="*/ 70 h 112"/>
                <a:gd name="T32" fmla="*/ 56 w 77"/>
                <a:gd name="T33" fmla="*/ 78 h 112"/>
                <a:gd name="T34" fmla="*/ 42 w 77"/>
                <a:gd name="T35" fmla="*/ 82 h 112"/>
                <a:gd name="T36" fmla="*/ 38 w 77"/>
                <a:gd name="T37" fmla="*/ 70 h 112"/>
                <a:gd name="T38" fmla="*/ 49 w 77"/>
                <a:gd name="T39" fmla="*/ 68 h 112"/>
                <a:gd name="T40" fmla="*/ 57 w 77"/>
                <a:gd name="T41" fmla="*/ 61 h 112"/>
                <a:gd name="T42" fmla="*/ 62 w 77"/>
                <a:gd name="T43" fmla="*/ 52 h 112"/>
                <a:gd name="T44" fmla="*/ 64 w 77"/>
                <a:gd name="T45" fmla="*/ 41 h 112"/>
                <a:gd name="T46" fmla="*/ 62 w 77"/>
                <a:gd name="T47" fmla="*/ 30 h 112"/>
                <a:gd name="T48" fmla="*/ 56 w 77"/>
                <a:gd name="T49" fmla="*/ 20 h 112"/>
                <a:gd name="T50" fmla="*/ 48 w 77"/>
                <a:gd name="T51" fmla="*/ 14 h 112"/>
                <a:gd name="T52" fmla="*/ 37 w 77"/>
                <a:gd name="T53" fmla="*/ 12 h 112"/>
                <a:gd name="T54" fmla="*/ 30 w 77"/>
                <a:gd name="T55" fmla="*/ 13 h 112"/>
                <a:gd name="T56" fmla="*/ 22 w 77"/>
                <a:gd name="T57" fmla="*/ 17 h 112"/>
                <a:gd name="T58" fmla="*/ 16 w 77"/>
                <a:gd name="T59" fmla="*/ 22 h 112"/>
                <a:gd name="T60" fmla="*/ 13 w 77"/>
                <a:gd name="T61" fmla="*/ 29 h 112"/>
                <a:gd name="T62" fmla="*/ 13 w 77"/>
                <a:gd name="T63" fmla="*/ 52 h 112"/>
                <a:gd name="T64" fmla="*/ 17 w 77"/>
                <a:gd name="T65" fmla="*/ 59 h 112"/>
                <a:gd name="T66" fmla="*/ 23 w 77"/>
                <a:gd name="T67" fmla="*/ 65 h 112"/>
                <a:gd name="T68" fmla="*/ 30 w 77"/>
                <a:gd name="T69" fmla="*/ 69 h 112"/>
                <a:gd name="T70" fmla="*/ 38 w 77"/>
                <a:gd name="T71" fmla="*/ 7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7" h="112">
                  <a:moveTo>
                    <a:pt x="42" y="82"/>
                  </a:moveTo>
                  <a:cubicBezTo>
                    <a:pt x="36" y="82"/>
                    <a:pt x="30" y="80"/>
                    <a:pt x="25" y="77"/>
                  </a:cubicBezTo>
                  <a:cubicBezTo>
                    <a:pt x="20" y="74"/>
                    <a:pt x="16" y="69"/>
                    <a:pt x="13" y="65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5" y="12"/>
                    <a:pt x="19" y="8"/>
                    <a:pt x="24" y="5"/>
                  </a:cubicBezTo>
                  <a:cubicBezTo>
                    <a:pt x="29" y="2"/>
                    <a:pt x="34" y="0"/>
                    <a:pt x="40" y="0"/>
                  </a:cubicBezTo>
                  <a:cubicBezTo>
                    <a:pt x="46" y="0"/>
                    <a:pt x="51" y="1"/>
                    <a:pt x="55" y="4"/>
                  </a:cubicBezTo>
                  <a:cubicBezTo>
                    <a:pt x="60" y="6"/>
                    <a:pt x="64" y="9"/>
                    <a:pt x="67" y="13"/>
                  </a:cubicBezTo>
                  <a:cubicBezTo>
                    <a:pt x="70" y="16"/>
                    <a:pt x="73" y="21"/>
                    <a:pt x="75" y="26"/>
                  </a:cubicBezTo>
                  <a:cubicBezTo>
                    <a:pt x="76" y="30"/>
                    <a:pt x="77" y="36"/>
                    <a:pt x="77" y="41"/>
                  </a:cubicBezTo>
                  <a:cubicBezTo>
                    <a:pt x="77" y="46"/>
                    <a:pt x="77" y="52"/>
                    <a:pt x="75" y="57"/>
                  </a:cubicBezTo>
                  <a:cubicBezTo>
                    <a:pt x="73" y="62"/>
                    <a:pt x="71" y="66"/>
                    <a:pt x="68" y="70"/>
                  </a:cubicBezTo>
                  <a:cubicBezTo>
                    <a:pt x="65" y="73"/>
                    <a:pt x="61" y="76"/>
                    <a:pt x="56" y="78"/>
                  </a:cubicBezTo>
                  <a:cubicBezTo>
                    <a:pt x="52" y="80"/>
                    <a:pt x="47" y="82"/>
                    <a:pt x="42" y="82"/>
                  </a:cubicBezTo>
                  <a:close/>
                  <a:moveTo>
                    <a:pt x="38" y="70"/>
                  </a:moveTo>
                  <a:cubicBezTo>
                    <a:pt x="42" y="70"/>
                    <a:pt x="46" y="69"/>
                    <a:pt x="49" y="68"/>
                  </a:cubicBezTo>
                  <a:cubicBezTo>
                    <a:pt x="52" y="66"/>
                    <a:pt x="55" y="64"/>
                    <a:pt x="57" y="61"/>
                  </a:cubicBezTo>
                  <a:cubicBezTo>
                    <a:pt x="59" y="58"/>
                    <a:pt x="61" y="55"/>
                    <a:pt x="62" y="52"/>
                  </a:cubicBezTo>
                  <a:cubicBezTo>
                    <a:pt x="63" y="48"/>
                    <a:pt x="64" y="45"/>
                    <a:pt x="64" y="41"/>
                  </a:cubicBezTo>
                  <a:cubicBezTo>
                    <a:pt x="64" y="37"/>
                    <a:pt x="63" y="33"/>
                    <a:pt x="62" y="30"/>
                  </a:cubicBezTo>
                  <a:cubicBezTo>
                    <a:pt x="60" y="26"/>
                    <a:pt x="58" y="23"/>
                    <a:pt x="56" y="20"/>
                  </a:cubicBezTo>
                  <a:cubicBezTo>
                    <a:pt x="54" y="18"/>
                    <a:pt x="51" y="16"/>
                    <a:pt x="48" y="14"/>
                  </a:cubicBezTo>
                  <a:cubicBezTo>
                    <a:pt x="44" y="12"/>
                    <a:pt x="41" y="12"/>
                    <a:pt x="37" y="12"/>
                  </a:cubicBezTo>
                  <a:cubicBezTo>
                    <a:pt x="35" y="12"/>
                    <a:pt x="32" y="12"/>
                    <a:pt x="30" y="13"/>
                  </a:cubicBezTo>
                  <a:cubicBezTo>
                    <a:pt x="27" y="14"/>
                    <a:pt x="25" y="15"/>
                    <a:pt x="22" y="17"/>
                  </a:cubicBezTo>
                  <a:cubicBezTo>
                    <a:pt x="20" y="18"/>
                    <a:pt x="18" y="20"/>
                    <a:pt x="16" y="22"/>
                  </a:cubicBezTo>
                  <a:cubicBezTo>
                    <a:pt x="15" y="25"/>
                    <a:pt x="14" y="27"/>
                    <a:pt x="13" y="29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4" y="54"/>
                    <a:pt x="16" y="57"/>
                    <a:pt x="17" y="59"/>
                  </a:cubicBezTo>
                  <a:cubicBezTo>
                    <a:pt x="19" y="61"/>
                    <a:pt x="21" y="63"/>
                    <a:pt x="23" y="65"/>
                  </a:cubicBezTo>
                  <a:cubicBezTo>
                    <a:pt x="26" y="66"/>
                    <a:pt x="28" y="68"/>
                    <a:pt x="30" y="69"/>
                  </a:cubicBezTo>
                  <a:cubicBezTo>
                    <a:pt x="33" y="70"/>
                    <a:pt x="35" y="70"/>
                    <a:pt x="38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Freeform 101"/>
            <p:cNvSpPr>
              <a:spLocks noEditPoints="1"/>
            </p:cNvSpPr>
            <p:nvPr/>
          </p:nvSpPr>
          <p:spPr bwMode="auto">
            <a:xfrm>
              <a:off x="2774950" y="4263231"/>
              <a:ext cx="55563" cy="57150"/>
            </a:xfrm>
            <a:custGeom>
              <a:avLst/>
              <a:gdLst>
                <a:gd name="T0" fmla="*/ 40 w 80"/>
                <a:gd name="T1" fmla="*/ 82 h 82"/>
                <a:gd name="T2" fmla="*/ 24 w 80"/>
                <a:gd name="T3" fmla="*/ 78 h 82"/>
                <a:gd name="T4" fmla="*/ 11 w 80"/>
                <a:gd name="T5" fmla="*/ 70 h 82"/>
                <a:gd name="T6" fmla="*/ 3 w 80"/>
                <a:gd name="T7" fmla="*/ 57 h 82"/>
                <a:gd name="T8" fmla="*/ 0 w 80"/>
                <a:gd name="T9" fmla="*/ 41 h 82"/>
                <a:gd name="T10" fmla="*/ 3 w 80"/>
                <a:gd name="T11" fmla="*/ 25 h 82"/>
                <a:gd name="T12" fmla="*/ 12 w 80"/>
                <a:gd name="T13" fmla="*/ 12 h 82"/>
                <a:gd name="T14" fmla="*/ 24 w 80"/>
                <a:gd name="T15" fmla="*/ 4 h 82"/>
                <a:gd name="T16" fmla="*/ 40 w 80"/>
                <a:gd name="T17" fmla="*/ 0 h 82"/>
                <a:gd name="T18" fmla="*/ 57 w 80"/>
                <a:gd name="T19" fmla="*/ 4 h 82"/>
                <a:gd name="T20" fmla="*/ 69 w 80"/>
                <a:gd name="T21" fmla="*/ 12 h 82"/>
                <a:gd name="T22" fmla="*/ 77 w 80"/>
                <a:gd name="T23" fmla="*/ 25 h 82"/>
                <a:gd name="T24" fmla="*/ 80 w 80"/>
                <a:gd name="T25" fmla="*/ 40 h 82"/>
                <a:gd name="T26" fmla="*/ 80 w 80"/>
                <a:gd name="T27" fmla="*/ 43 h 82"/>
                <a:gd name="T28" fmla="*/ 79 w 80"/>
                <a:gd name="T29" fmla="*/ 45 h 82"/>
                <a:gd name="T30" fmla="*/ 14 w 80"/>
                <a:gd name="T31" fmla="*/ 45 h 82"/>
                <a:gd name="T32" fmla="*/ 17 w 80"/>
                <a:gd name="T33" fmla="*/ 56 h 82"/>
                <a:gd name="T34" fmla="*/ 23 w 80"/>
                <a:gd name="T35" fmla="*/ 64 h 82"/>
                <a:gd name="T36" fmla="*/ 31 w 80"/>
                <a:gd name="T37" fmla="*/ 70 h 82"/>
                <a:gd name="T38" fmla="*/ 41 w 80"/>
                <a:gd name="T39" fmla="*/ 72 h 82"/>
                <a:gd name="T40" fmla="*/ 48 w 80"/>
                <a:gd name="T41" fmla="*/ 71 h 82"/>
                <a:gd name="T42" fmla="*/ 54 w 80"/>
                <a:gd name="T43" fmla="*/ 68 h 82"/>
                <a:gd name="T44" fmla="*/ 60 w 80"/>
                <a:gd name="T45" fmla="*/ 64 h 82"/>
                <a:gd name="T46" fmla="*/ 63 w 80"/>
                <a:gd name="T47" fmla="*/ 59 h 82"/>
                <a:gd name="T48" fmla="*/ 75 w 80"/>
                <a:gd name="T49" fmla="*/ 62 h 82"/>
                <a:gd name="T50" fmla="*/ 69 w 80"/>
                <a:gd name="T51" fmla="*/ 70 h 82"/>
                <a:gd name="T52" fmla="*/ 61 w 80"/>
                <a:gd name="T53" fmla="*/ 76 h 82"/>
                <a:gd name="T54" fmla="*/ 52 w 80"/>
                <a:gd name="T55" fmla="*/ 80 h 82"/>
                <a:gd name="T56" fmla="*/ 40 w 80"/>
                <a:gd name="T57" fmla="*/ 82 h 82"/>
                <a:gd name="T58" fmla="*/ 67 w 80"/>
                <a:gd name="T59" fmla="*/ 36 h 82"/>
                <a:gd name="T60" fmla="*/ 64 w 80"/>
                <a:gd name="T61" fmla="*/ 25 h 82"/>
                <a:gd name="T62" fmla="*/ 59 w 80"/>
                <a:gd name="T63" fmla="*/ 17 h 82"/>
                <a:gd name="T64" fmla="*/ 50 w 80"/>
                <a:gd name="T65" fmla="*/ 12 h 82"/>
                <a:gd name="T66" fmla="*/ 40 w 80"/>
                <a:gd name="T67" fmla="*/ 10 h 82"/>
                <a:gd name="T68" fmla="*/ 31 w 80"/>
                <a:gd name="T69" fmla="*/ 12 h 82"/>
                <a:gd name="T70" fmla="*/ 22 w 80"/>
                <a:gd name="T71" fmla="*/ 17 h 82"/>
                <a:gd name="T72" fmla="*/ 17 w 80"/>
                <a:gd name="T73" fmla="*/ 25 h 82"/>
                <a:gd name="T74" fmla="*/ 14 w 80"/>
                <a:gd name="T75" fmla="*/ 36 h 82"/>
                <a:gd name="T76" fmla="*/ 67 w 80"/>
                <a:gd name="T77" fmla="*/ 3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0" h="82">
                  <a:moveTo>
                    <a:pt x="40" y="82"/>
                  </a:moveTo>
                  <a:cubicBezTo>
                    <a:pt x="34" y="82"/>
                    <a:pt x="29" y="80"/>
                    <a:pt x="24" y="78"/>
                  </a:cubicBezTo>
                  <a:cubicBezTo>
                    <a:pt x="19" y="76"/>
                    <a:pt x="15" y="73"/>
                    <a:pt x="11" y="70"/>
                  </a:cubicBezTo>
                  <a:cubicBezTo>
                    <a:pt x="8" y="66"/>
                    <a:pt x="5" y="62"/>
                    <a:pt x="3" y="57"/>
                  </a:cubicBezTo>
                  <a:cubicBezTo>
                    <a:pt x="1" y="52"/>
                    <a:pt x="0" y="46"/>
                    <a:pt x="0" y="41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6"/>
                    <a:pt x="12" y="12"/>
                  </a:cubicBezTo>
                  <a:cubicBezTo>
                    <a:pt x="15" y="9"/>
                    <a:pt x="19" y="6"/>
                    <a:pt x="24" y="4"/>
                  </a:cubicBezTo>
                  <a:cubicBezTo>
                    <a:pt x="29" y="1"/>
                    <a:pt x="35" y="0"/>
                    <a:pt x="40" y="0"/>
                  </a:cubicBezTo>
                  <a:cubicBezTo>
                    <a:pt x="46" y="0"/>
                    <a:pt x="52" y="1"/>
                    <a:pt x="57" y="4"/>
                  </a:cubicBezTo>
                  <a:cubicBezTo>
                    <a:pt x="61" y="6"/>
                    <a:pt x="66" y="9"/>
                    <a:pt x="69" y="12"/>
                  </a:cubicBezTo>
                  <a:cubicBezTo>
                    <a:pt x="72" y="16"/>
                    <a:pt x="75" y="20"/>
                    <a:pt x="77" y="25"/>
                  </a:cubicBezTo>
                  <a:cubicBezTo>
                    <a:pt x="79" y="30"/>
                    <a:pt x="80" y="35"/>
                    <a:pt x="80" y="40"/>
                  </a:cubicBezTo>
                  <a:cubicBezTo>
                    <a:pt x="80" y="41"/>
                    <a:pt x="80" y="42"/>
                    <a:pt x="80" y="43"/>
                  </a:cubicBezTo>
                  <a:cubicBezTo>
                    <a:pt x="80" y="44"/>
                    <a:pt x="79" y="45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9"/>
                    <a:pt x="16" y="53"/>
                    <a:pt x="17" y="56"/>
                  </a:cubicBezTo>
                  <a:cubicBezTo>
                    <a:pt x="19" y="59"/>
                    <a:pt x="20" y="62"/>
                    <a:pt x="23" y="64"/>
                  </a:cubicBezTo>
                  <a:cubicBezTo>
                    <a:pt x="25" y="67"/>
                    <a:pt x="28" y="68"/>
                    <a:pt x="31" y="70"/>
                  </a:cubicBezTo>
                  <a:cubicBezTo>
                    <a:pt x="34" y="71"/>
                    <a:pt x="37" y="72"/>
                    <a:pt x="41" y="72"/>
                  </a:cubicBezTo>
                  <a:cubicBezTo>
                    <a:pt x="43" y="72"/>
                    <a:pt x="45" y="71"/>
                    <a:pt x="48" y="71"/>
                  </a:cubicBezTo>
                  <a:cubicBezTo>
                    <a:pt x="50" y="70"/>
                    <a:pt x="52" y="69"/>
                    <a:pt x="54" y="68"/>
                  </a:cubicBezTo>
                  <a:cubicBezTo>
                    <a:pt x="56" y="67"/>
                    <a:pt x="58" y="66"/>
                    <a:pt x="60" y="64"/>
                  </a:cubicBezTo>
                  <a:cubicBezTo>
                    <a:pt x="61" y="62"/>
                    <a:pt x="62" y="61"/>
                    <a:pt x="63" y="59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3" y="65"/>
                    <a:pt x="71" y="67"/>
                    <a:pt x="69" y="70"/>
                  </a:cubicBezTo>
                  <a:cubicBezTo>
                    <a:pt x="67" y="72"/>
                    <a:pt x="64" y="74"/>
                    <a:pt x="61" y="76"/>
                  </a:cubicBezTo>
                  <a:cubicBezTo>
                    <a:pt x="58" y="78"/>
                    <a:pt x="55" y="79"/>
                    <a:pt x="52" y="80"/>
                  </a:cubicBezTo>
                  <a:cubicBezTo>
                    <a:pt x="48" y="81"/>
                    <a:pt x="44" y="82"/>
                    <a:pt x="40" y="82"/>
                  </a:cubicBezTo>
                  <a:close/>
                  <a:moveTo>
                    <a:pt x="67" y="36"/>
                  </a:moveTo>
                  <a:cubicBezTo>
                    <a:pt x="67" y="32"/>
                    <a:pt x="66" y="28"/>
                    <a:pt x="64" y="25"/>
                  </a:cubicBezTo>
                  <a:cubicBezTo>
                    <a:pt x="63" y="22"/>
                    <a:pt x="61" y="19"/>
                    <a:pt x="59" y="17"/>
                  </a:cubicBezTo>
                  <a:cubicBezTo>
                    <a:pt x="56" y="15"/>
                    <a:pt x="53" y="13"/>
                    <a:pt x="50" y="12"/>
                  </a:cubicBezTo>
                  <a:cubicBezTo>
                    <a:pt x="47" y="11"/>
                    <a:pt x="44" y="10"/>
                    <a:pt x="40" y="10"/>
                  </a:cubicBezTo>
                  <a:cubicBezTo>
                    <a:pt x="37" y="10"/>
                    <a:pt x="34" y="11"/>
                    <a:pt x="31" y="12"/>
                  </a:cubicBezTo>
                  <a:cubicBezTo>
                    <a:pt x="27" y="13"/>
                    <a:pt x="25" y="15"/>
                    <a:pt x="22" y="17"/>
                  </a:cubicBezTo>
                  <a:cubicBezTo>
                    <a:pt x="20" y="20"/>
                    <a:pt x="18" y="22"/>
                    <a:pt x="17" y="25"/>
                  </a:cubicBezTo>
                  <a:cubicBezTo>
                    <a:pt x="15" y="28"/>
                    <a:pt x="14" y="32"/>
                    <a:pt x="14" y="36"/>
                  </a:cubicBezTo>
                  <a:cubicBezTo>
                    <a:pt x="67" y="36"/>
                    <a:pt x="67" y="36"/>
                    <a:pt x="67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Freeform 102"/>
            <p:cNvSpPr/>
            <p:nvPr/>
          </p:nvSpPr>
          <p:spPr bwMode="auto">
            <a:xfrm>
              <a:off x="2840037" y="4263231"/>
              <a:ext cx="30163" cy="55563"/>
            </a:xfrm>
            <a:custGeom>
              <a:avLst/>
              <a:gdLst>
                <a:gd name="T0" fmla="*/ 42 w 42"/>
                <a:gd name="T1" fmla="*/ 12 h 79"/>
                <a:gd name="T2" fmla="*/ 24 w 42"/>
                <a:gd name="T3" fmla="*/ 17 h 79"/>
                <a:gd name="T4" fmla="*/ 14 w 42"/>
                <a:gd name="T5" fmla="*/ 31 h 79"/>
                <a:gd name="T6" fmla="*/ 14 w 42"/>
                <a:gd name="T7" fmla="*/ 79 h 79"/>
                <a:gd name="T8" fmla="*/ 0 w 42"/>
                <a:gd name="T9" fmla="*/ 79 h 79"/>
                <a:gd name="T10" fmla="*/ 0 w 42"/>
                <a:gd name="T11" fmla="*/ 1 h 79"/>
                <a:gd name="T12" fmla="*/ 13 w 42"/>
                <a:gd name="T13" fmla="*/ 1 h 79"/>
                <a:gd name="T14" fmla="*/ 13 w 42"/>
                <a:gd name="T15" fmla="*/ 19 h 79"/>
                <a:gd name="T16" fmla="*/ 23 w 42"/>
                <a:gd name="T17" fmla="*/ 6 h 79"/>
                <a:gd name="T18" fmla="*/ 37 w 42"/>
                <a:gd name="T19" fmla="*/ 0 h 79"/>
                <a:gd name="T20" fmla="*/ 40 w 42"/>
                <a:gd name="T21" fmla="*/ 0 h 79"/>
                <a:gd name="T22" fmla="*/ 42 w 42"/>
                <a:gd name="T23" fmla="*/ 0 h 79"/>
                <a:gd name="T24" fmla="*/ 42 w 42"/>
                <a:gd name="T25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79">
                  <a:moveTo>
                    <a:pt x="42" y="12"/>
                  </a:moveTo>
                  <a:cubicBezTo>
                    <a:pt x="35" y="12"/>
                    <a:pt x="29" y="14"/>
                    <a:pt x="24" y="17"/>
                  </a:cubicBezTo>
                  <a:cubicBezTo>
                    <a:pt x="19" y="21"/>
                    <a:pt x="16" y="25"/>
                    <a:pt x="14" y="31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5" y="13"/>
                    <a:pt x="19" y="9"/>
                    <a:pt x="23" y="6"/>
                  </a:cubicBezTo>
                  <a:cubicBezTo>
                    <a:pt x="28" y="2"/>
                    <a:pt x="32" y="0"/>
                    <a:pt x="37" y="0"/>
                  </a:cubicBezTo>
                  <a:cubicBezTo>
                    <a:pt x="38" y="0"/>
                    <a:pt x="39" y="0"/>
                    <a:pt x="40" y="0"/>
                  </a:cubicBezTo>
                  <a:cubicBezTo>
                    <a:pt x="41" y="0"/>
                    <a:pt x="41" y="0"/>
                    <a:pt x="42" y="0"/>
                  </a:cubicBezTo>
                  <a:cubicBezTo>
                    <a:pt x="42" y="12"/>
                    <a:pt x="42" y="12"/>
                    <a:pt x="42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103"/>
            <p:cNvSpPr>
              <a:spLocks noEditPoints="1"/>
            </p:cNvSpPr>
            <p:nvPr/>
          </p:nvSpPr>
          <p:spPr bwMode="auto">
            <a:xfrm>
              <a:off x="2873375" y="4241006"/>
              <a:ext cx="58738" cy="79375"/>
            </a:xfrm>
            <a:custGeom>
              <a:avLst/>
              <a:gdLst>
                <a:gd name="T0" fmla="*/ 38 w 82"/>
                <a:gd name="T1" fmla="*/ 112 h 112"/>
                <a:gd name="T2" fmla="*/ 23 w 82"/>
                <a:gd name="T3" fmla="*/ 108 h 112"/>
                <a:gd name="T4" fmla="*/ 11 w 82"/>
                <a:gd name="T5" fmla="*/ 99 h 112"/>
                <a:gd name="T6" fmla="*/ 3 w 82"/>
                <a:gd name="T7" fmla="*/ 86 h 112"/>
                <a:gd name="T8" fmla="*/ 0 w 82"/>
                <a:gd name="T9" fmla="*/ 71 h 112"/>
                <a:gd name="T10" fmla="*/ 3 w 82"/>
                <a:gd name="T11" fmla="*/ 55 h 112"/>
                <a:gd name="T12" fmla="*/ 10 w 82"/>
                <a:gd name="T13" fmla="*/ 42 h 112"/>
                <a:gd name="T14" fmla="*/ 22 w 82"/>
                <a:gd name="T15" fmla="*/ 34 h 112"/>
                <a:gd name="T16" fmla="*/ 36 w 82"/>
                <a:gd name="T17" fmla="*/ 30 h 112"/>
                <a:gd name="T18" fmla="*/ 53 w 82"/>
                <a:gd name="T19" fmla="*/ 35 h 112"/>
                <a:gd name="T20" fmla="*/ 65 w 82"/>
                <a:gd name="T21" fmla="*/ 47 h 112"/>
                <a:gd name="T22" fmla="*/ 65 w 82"/>
                <a:gd name="T23" fmla="*/ 0 h 112"/>
                <a:gd name="T24" fmla="*/ 78 w 82"/>
                <a:gd name="T25" fmla="*/ 0 h 112"/>
                <a:gd name="T26" fmla="*/ 78 w 82"/>
                <a:gd name="T27" fmla="*/ 94 h 112"/>
                <a:gd name="T28" fmla="*/ 82 w 82"/>
                <a:gd name="T29" fmla="*/ 99 h 112"/>
                <a:gd name="T30" fmla="*/ 82 w 82"/>
                <a:gd name="T31" fmla="*/ 110 h 112"/>
                <a:gd name="T32" fmla="*/ 79 w 82"/>
                <a:gd name="T33" fmla="*/ 111 h 112"/>
                <a:gd name="T34" fmla="*/ 76 w 82"/>
                <a:gd name="T35" fmla="*/ 111 h 112"/>
                <a:gd name="T36" fmla="*/ 69 w 82"/>
                <a:gd name="T37" fmla="*/ 108 h 112"/>
                <a:gd name="T38" fmla="*/ 66 w 82"/>
                <a:gd name="T39" fmla="*/ 102 h 112"/>
                <a:gd name="T40" fmla="*/ 66 w 82"/>
                <a:gd name="T41" fmla="*/ 95 h 112"/>
                <a:gd name="T42" fmla="*/ 54 w 82"/>
                <a:gd name="T43" fmla="*/ 107 h 112"/>
                <a:gd name="T44" fmla="*/ 38 w 82"/>
                <a:gd name="T45" fmla="*/ 112 h 112"/>
                <a:gd name="T46" fmla="*/ 41 w 82"/>
                <a:gd name="T47" fmla="*/ 100 h 112"/>
                <a:gd name="T48" fmla="*/ 48 w 82"/>
                <a:gd name="T49" fmla="*/ 99 h 112"/>
                <a:gd name="T50" fmla="*/ 56 w 82"/>
                <a:gd name="T51" fmla="*/ 95 h 112"/>
                <a:gd name="T52" fmla="*/ 61 w 82"/>
                <a:gd name="T53" fmla="*/ 89 h 112"/>
                <a:gd name="T54" fmla="*/ 65 w 82"/>
                <a:gd name="T55" fmla="*/ 83 h 112"/>
                <a:gd name="T56" fmla="*/ 65 w 82"/>
                <a:gd name="T57" fmla="*/ 60 h 112"/>
                <a:gd name="T58" fmla="*/ 61 w 82"/>
                <a:gd name="T59" fmla="*/ 53 h 112"/>
                <a:gd name="T60" fmla="*/ 55 w 82"/>
                <a:gd name="T61" fmla="*/ 47 h 112"/>
                <a:gd name="T62" fmla="*/ 47 w 82"/>
                <a:gd name="T63" fmla="*/ 43 h 112"/>
                <a:gd name="T64" fmla="*/ 40 w 82"/>
                <a:gd name="T65" fmla="*/ 42 h 112"/>
                <a:gd name="T66" fmla="*/ 29 w 82"/>
                <a:gd name="T67" fmla="*/ 44 h 112"/>
                <a:gd name="T68" fmla="*/ 21 w 82"/>
                <a:gd name="T69" fmla="*/ 51 h 112"/>
                <a:gd name="T70" fmla="*/ 16 w 82"/>
                <a:gd name="T71" fmla="*/ 60 h 112"/>
                <a:gd name="T72" fmla="*/ 14 w 82"/>
                <a:gd name="T73" fmla="*/ 71 h 112"/>
                <a:gd name="T74" fmla="*/ 16 w 82"/>
                <a:gd name="T75" fmla="*/ 82 h 112"/>
                <a:gd name="T76" fmla="*/ 22 w 82"/>
                <a:gd name="T77" fmla="*/ 92 h 112"/>
                <a:gd name="T78" fmla="*/ 30 w 82"/>
                <a:gd name="T79" fmla="*/ 98 h 112"/>
                <a:gd name="T80" fmla="*/ 41 w 82"/>
                <a:gd name="T81" fmla="*/ 10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112">
                  <a:moveTo>
                    <a:pt x="38" y="112"/>
                  </a:moveTo>
                  <a:cubicBezTo>
                    <a:pt x="32" y="112"/>
                    <a:pt x="27" y="110"/>
                    <a:pt x="23" y="108"/>
                  </a:cubicBezTo>
                  <a:cubicBezTo>
                    <a:pt x="18" y="106"/>
                    <a:pt x="14" y="103"/>
                    <a:pt x="11" y="99"/>
                  </a:cubicBezTo>
                  <a:cubicBezTo>
                    <a:pt x="8" y="96"/>
                    <a:pt x="5" y="91"/>
                    <a:pt x="3" y="86"/>
                  </a:cubicBezTo>
                  <a:cubicBezTo>
                    <a:pt x="1" y="82"/>
                    <a:pt x="0" y="76"/>
                    <a:pt x="0" y="71"/>
                  </a:cubicBezTo>
                  <a:cubicBezTo>
                    <a:pt x="0" y="65"/>
                    <a:pt x="1" y="60"/>
                    <a:pt x="3" y="55"/>
                  </a:cubicBezTo>
                  <a:cubicBezTo>
                    <a:pt x="5" y="50"/>
                    <a:pt x="7" y="46"/>
                    <a:pt x="10" y="42"/>
                  </a:cubicBezTo>
                  <a:cubicBezTo>
                    <a:pt x="14" y="39"/>
                    <a:pt x="17" y="36"/>
                    <a:pt x="22" y="34"/>
                  </a:cubicBezTo>
                  <a:cubicBezTo>
                    <a:pt x="26" y="31"/>
                    <a:pt x="31" y="30"/>
                    <a:pt x="36" y="30"/>
                  </a:cubicBezTo>
                  <a:cubicBezTo>
                    <a:pt x="42" y="30"/>
                    <a:pt x="48" y="32"/>
                    <a:pt x="53" y="35"/>
                  </a:cubicBezTo>
                  <a:cubicBezTo>
                    <a:pt x="58" y="39"/>
                    <a:pt x="62" y="43"/>
                    <a:pt x="65" y="4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7"/>
                    <a:pt x="79" y="99"/>
                    <a:pt x="82" y="99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1" y="110"/>
                    <a:pt x="80" y="110"/>
                    <a:pt x="79" y="111"/>
                  </a:cubicBezTo>
                  <a:cubicBezTo>
                    <a:pt x="78" y="111"/>
                    <a:pt x="77" y="111"/>
                    <a:pt x="76" y="111"/>
                  </a:cubicBezTo>
                  <a:cubicBezTo>
                    <a:pt x="74" y="111"/>
                    <a:pt x="71" y="110"/>
                    <a:pt x="69" y="108"/>
                  </a:cubicBezTo>
                  <a:cubicBezTo>
                    <a:pt x="67" y="106"/>
                    <a:pt x="66" y="104"/>
                    <a:pt x="66" y="102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3" y="100"/>
                    <a:pt x="59" y="104"/>
                    <a:pt x="54" y="107"/>
                  </a:cubicBezTo>
                  <a:cubicBezTo>
                    <a:pt x="49" y="110"/>
                    <a:pt x="44" y="112"/>
                    <a:pt x="38" y="112"/>
                  </a:cubicBezTo>
                  <a:close/>
                  <a:moveTo>
                    <a:pt x="41" y="100"/>
                  </a:moveTo>
                  <a:cubicBezTo>
                    <a:pt x="43" y="100"/>
                    <a:pt x="46" y="100"/>
                    <a:pt x="48" y="99"/>
                  </a:cubicBezTo>
                  <a:cubicBezTo>
                    <a:pt x="51" y="98"/>
                    <a:pt x="53" y="97"/>
                    <a:pt x="56" y="95"/>
                  </a:cubicBezTo>
                  <a:cubicBezTo>
                    <a:pt x="58" y="93"/>
                    <a:pt x="60" y="92"/>
                    <a:pt x="61" y="89"/>
                  </a:cubicBezTo>
                  <a:cubicBezTo>
                    <a:pt x="63" y="87"/>
                    <a:pt x="64" y="85"/>
                    <a:pt x="65" y="83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4" y="58"/>
                    <a:pt x="62" y="55"/>
                    <a:pt x="61" y="53"/>
                  </a:cubicBezTo>
                  <a:cubicBezTo>
                    <a:pt x="59" y="51"/>
                    <a:pt x="57" y="49"/>
                    <a:pt x="55" y="47"/>
                  </a:cubicBezTo>
                  <a:cubicBezTo>
                    <a:pt x="52" y="45"/>
                    <a:pt x="50" y="44"/>
                    <a:pt x="47" y="43"/>
                  </a:cubicBezTo>
                  <a:cubicBezTo>
                    <a:pt x="45" y="42"/>
                    <a:pt x="42" y="42"/>
                    <a:pt x="40" y="42"/>
                  </a:cubicBezTo>
                  <a:cubicBezTo>
                    <a:pt x="36" y="42"/>
                    <a:pt x="32" y="43"/>
                    <a:pt x="29" y="44"/>
                  </a:cubicBezTo>
                  <a:cubicBezTo>
                    <a:pt x="26" y="46"/>
                    <a:pt x="23" y="48"/>
                    <a:pt x="21" y="51"/>
                  </a:cubicBezTo>
                  <a:cubicBezTo>
                    <a:pt x="19" y="54"/>
                    <a:pt x="17" y="57"/>
                    <a:pt x="16" y="60"/>
                  </a:cubicBezTo>
                  <a:cubicBezTo>
                    <a:pt x="15" y="64"/>
                    <a:pt x="14" y="67"/>
                    <a:pt x="14" y="71"/>
                  </a:cubicBezTo>
                  <a:cubicBezTo>
                    <a:pt x="14" y="75"/>
                    <a:pt x="15" y="79"/>
                    <a:pt x="16" y="82"/>
                  </a:cubicBezTo>
                  <a:cubicBezTo>
                    <a:pt x="18" y="86"/>
                    <a:pt x="19" y="89"/>
                    <a:pt x="22" y="92"/>
                  </a:cubicBezTo>
                  <a:cubicBezTo>
                    <a:pt x="24" y="94"/>
                    <a:pt x="27" y="96"/>
                    <a:pt x="30" y="98"/>
                  </a:cubicBezTo>
                  <a:cubicBezTo>
                    <a:pt x="34" y="99"/>
                    <a:pt x="37" y="100"/>
                    <a:pt x="41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104"/>
            <p:cNvSpPr>
              <a:spLocks noEditPoints="1"/>
            </p:cNvSpPr>
            <p:nvPr/>
          </p:nvSpPr>
          <p:spPr bwMode="auto">
            <a:xfrm>
              <a:off x="2944812" y="4241006"/>
              <a:ext cx="7938" cy="77788"/>
            </a:xfrm>
            <a:custGeom>
              <a:avLst/>
              <a:gdLst>
                <a:gd name="T0" fmla="*/ 0 w 5"/>
                <a:gd name="T1" fmla="*/ 49 h 49"/>
                <a:gd name="T2" fmla="*/ 0 w 5"/>
                <a:gd name="T3" fmla="*/ 15 h 49"/>
                <a:gd name="T4" fmla="*/ 5 w 5"/>
                <a:gd name="T5" fmla="*/ 15 h 49"/>
                <a:gd name="T6" fmla="*/ 5 w 5"/>
                <a:gd name="T7" fmla="*/ 49 h 49"/>
                <a:gd name="T8" fmla="*/ 0 w 5"/>
                <a:gd name="T9" fmla="*/ 49 h 49"/>
                <a:gd name="T10" fmla="*/ 0 w 5"/>
                <a:gd name="T11" fmla="*/ 49 h 49"/>
                <a:gd name="T12" fmla="*/ 0 w 5"/>
                <a:gd name="T13" fmla="*/ 8 h 49"/>
                <a:gd name="T14" fmla="*/ 0 w 5"/>
                <a:gd name="T15" fmla="*/ 0 h 49"/>
                <a:gd name="T16" fmla="*/ 5 w 5"/>
                <a:gd name="T17" fmla="*/ 0 h 49"/>
                <a:gd name="T18" fmla="*/ 5 w 5"/>
                <a:gd name="T19" fmla="*/ 8 h 49"/>
                <a:gd name="T20" fmla="*/ 0 w 5"/>
                <a:gd name="T21" fmla="*/ 8 h 49"/>
                <a:gd name="T22" fmla="*/ 0 w 5"/>
                <a:gd name="T23" fmla="*/ 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49">
                  <a:moveTo>
                    <a:pt x="0" y="49"/>
                  </a:moveTo>
                  <a:lnTo>
                    <a:pt x="0" y="15"/>
                  </a:lnTo>
                  <a:lnTo>
                    <a:pt x="5" y="15"/>
                  </a:lnTo>
                  <a:lnTo>
                    <a:pt x="5" y="49"/>
                  </a:lnTo>
                  <a:lnTo>
                    <a:pt x="0" y="49"/>
                  </a:lnTo>
                  <a:lnTo>
                    <a:pt x="0" y="49"/>
                  </a:lnTo>
                  <a:close/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Freeform 105"/>
            <p:cNvSpPr>
              <a:spLocks noEditPoints="1"/>
            </p:cNvSpPr>
            <p:nvPr/>
          </p:nvSpPr>
          <p:spPr bwMode="auto">
            <a:xfrm>
              <a:off x="2963862" y="4263231"/>
              <a:ext cx="57150" cy="57150"/>
            </a:xfrm>
            <a:custGeom>
              <a:avLst/>
              <a:gdLst>
                <a:gd name="T0" fmla="*/ 40 w 80"/>
                <a:gd name="T1" fmla="*/ 82 h 82"/>
                <a:gd name="T2" fmla="*/ 24 w 80"/>
                <a:gd name="T3" fmla="*/ 78 h 82"/>
                <a:gd name="T4" fmla="*/ 11 w 80"/>
                <a:gd name="T5" fmla="*/ 70 h 82"/>
                <a:gd name="T6" fmla="*/ 3 w 80"/>
                <a:gd name="T7" fmla="*/ 57 h 82"/>
                <a:gd name="T8" fmla="*/ 0 w 80"/>
                <a:gd name="T9" fmla="*/ 41 h 82"/>
                <a:gd name="T10" fmla="*/ 3 w 80"/>
                <a:gd name="T11" fmla="*/ 25 h 82"/>
                <a:gd name="T12" fmla="*/ 11 w 80"/>
                <a:gd name="T13" fmla="*/ 12 h 82"/>
                <a:gd name="T14" fmla="*/ 24 w 80"/>
                <a:gd name="T15" fmla="*/ 4 h 82"/>
                <a:gd name="T16" fmla="*/ 40 w 80"/>
                <a:gd name="T17" fmla="*/ 0 h 82"/>
                <a:gd name="T18" fmla="*/ 57 w 80"/>
                <a:gd name="T19" fmla="*/ 4 h 82"/>
                <a:gd name="T20" fmla="*/ 69 w 80"/>
                <a:gd name="T21" fmla="*/ 12 h 82"/>
                <a:gd name="T22" fmla="*/ 77 w 80"/>
                <a:gd name="T23" fmla="*/ 25 h 82"/>
                <a:gd name="T24" fmla="*/ 80 w 80"/>
                <a:gd name="T25" fmla="*/ 40 h 82"/>
                <a:gd name="T26" fmla="*/ 79 w 80"/>
                <a:gd name="T27" fmla="*/ 43 h 82"/>
                <a:gd name="T28" fmla="*/ 79 w 80"/>
                <a:gd name="T29" fmla="*/ 45 h 82"/>
                <a:gd name="T30" fmla="*/ 14 w 80"/>
                <a:gd name="T31" fmla="*/ 45 h 82"/>
                <a:gd name="T32" fmla="*/ 17 w 80"/>
                <a:gd name="T33" fmla="*/ 56 h 82"/>
                <a:gd name="T34" fmla="*/ 23 w 80"/>
                <a:gd name="T35" fmla="*/ 64 h 82"/>
                <a:gd name="T36" fmla="*/ 31 w 80"/>
                <a:gd name="T37" fmla="*/ 70 h 82"/>
                <a:gd name="T38" fmla="*/ 41 w 80"/>
                <a:gd name="T39" fmla="*/ 72 h 82"/>
                <a:gd name="T40" fmla="*/ 48 w 80"/>
                <a:gd name="T41" fmla="*/ 71 h 82"/>
                <a:gd name="T42" fmla="*/ 54 w 80"/>
                <a:gd name="T43" fmla="*/ 68 h 82"/>
                <a:gd name="T44" fmla="*/ 60 w 80"/>
                <a:gd name="T45" fmla="*/ 64 h 82"/>
                <a:gd name="T46" fmla="*/ 63 w 80"/>
                <a:gd name="T47" fmla="*/ 59 h 82"/>
                <a:gd name="T48" fmla="*/ 74 w 80"/>
                <a:gd name="T49" fmla="*/ 62 h 82"/>
                <a:gd name="T50" fmla="*/ 69 w 80"/>
                <a:gd name="T51" fmla="*/ 70 h 82"/>
                <a:gd name="T52" fmla="*/ 61 w 80"/>
                <a:gd name="T53" fmla="*/ 76 h 82"/>
                <a:gd name="T54" fmla="*/ 51 w 80"/>
                <a:gd name="T55" fmla="*/ 80 h 82"/>
                <a:gd name="T56" fmla="*/ 40 w 80"/>
                <a:gd name="T57" fmla="*/ 82 h 82"/>
                <a:gd name="T58" fmla="*/ 67 w 80"/>
                <a:gd name="T59" fmla="*/ 36 h 82"/>
                <a:gd name="T60" fmla="*/ 64 w 80"/>
                <a:gd name="T61" fmla="*/ 25 h 82"/>
                <a:gd name="T62" fmla="*/ 58 w 80"/>
                <a:gd name="T63" fmla="*/ 17 h 82"/>
                <a:gd name="T64" fmla="*/ 50 w 80"/>
                <a:gd name="T65" fmla="*/ 12 h 82"/>
                <a:gd name="T66" fmla="*/ 40 w 80"/>
                <a:gd name="T67" fmla="*/ 10 h 82"/>
                <a:gd name="T68" fmla="*/ 30 w 80"/>
                <a:gd name="T69" fmla="*/ 12 h 82"/>
                <a:gd name="T70" fmla="*/ 22 w 80"/>
                <a:gd name="T71" fmla="*/ 17 h 82"/>
                <a:gd name="T72" fmla="*/ 17 w 80"/>
                <a:gd name="T73" fmla="*/ 25 h 82"/>
                <a:gd name="T74" fmla="*/ 14 w 80"/>
                <a:gd name="T75" fmla="*/ 36 h 82"/>
                <a:gd name="T76" fmla="*/ 67 w 80"/>
                <a:gd name="T77" fmla="*/ 3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0" h="82">
                  <a:moveTo>
                    <a:pt x="40" y="82"/>
                  </a:moveTo>
                  <a:cubicBezTo>
                    <a:pt x="34" y="82"/>
                    <a:pt x="29" y="80"/>
                    <a:pt x="24" y="78"/>
                  </a:cubicBezTo>
                  <a:cubicBezTo>
                    <a:pt x="19" y="76"/>
                    <a:pt x="15" y="73"/>
                    <a:pt x="11" y="70"/>
                  </a:cubicBezTo>
                  <a:cubicBezTo>
                    <a:pt x="8" y="66"/>
                    <a:pt x="5" y="62"/>
                    <a:pt x="3" y="57"/>
                  </a:cubicBezTo>
                  <a:cubicBezTo>
                    <a:pt x="1" y="52"/>
                    <a:pt x="0" y="46"/>
                    <a:pt x="0" y="41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6"/>
                    <a:pt x="11" y="12"/>
                  </a:cubicBezTo>
                  <a:cubicBezTo>
                    <a:pt x="15" y="9"/>
                    <a:pt x="19" y="6"/>
                    <a:pt x="24" y="4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6" y="0"/>
                    <a:pt x="52" y="1"/>
                    <a:pt x="57" y="4"/>
                  </a:cubicBezTo>
                  <a:cubicBezTo>
                    <a:pt x="61" y="6"/>
                    <a:pt x="65" y="9"/>
                    <a:pt x="69" y="12"/>
                  </a:cubicBezTo>
                  <a:cubicBezTo>
                    <a:pt x="72" y="16"/>
                    <a:pt x="75" y="20"/>
                    <a:pt x="77" y="25"/>
                  </a:cubicBezTo>
                  <a:cubicBezTo>
                    <a:pt x="79" y="30"/>
                    <a:pt x="80" y="35"/>
                    <a:pt x="80" y="40"/>
                  </a:cubicBezTo>
                  <a:cubicBezTo>
                    <a:pt x="80" y="41"/>
                    <a:pt x="80" y="42"/>
                    <a:pt x="79" y="43"/>
                  </a:cubicBezTo>
                  <a:cubicBezTo>
                    <a:pt x="79" y="44"/>
                    <a:pt x="79" y="45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9"/>
                    <a:pt x="15" y="53"/>
                    <a:pt x="17" y="56"/>
                  </a:cubicBezTo>
                  <a:cubicBezTo>
                    <a:pt x="18" y="59"/>
                    <a:pt x="20" y="62"/>
                    <a:pt x="23" y="64"/>
                  </a:cubicBezTo>
                  <a:cubicBezTo>
                    <a:pt x="25" y="67"/>
                    <a:pt x="28" y="68"/>
                    <a:pt x="31" y="70"/>
                  </a:cubicBezTo>
                  <a:cubicBezTo>
                    <a:pt x="34" y="71"/>
                    <a:pt x="37" y="72"/>
                    <a:pt x="41" y="72"/>
                  </a:cubicBezTo>
                  <a:cubicBezTo>
                    <a:pt x="43" y="72"/>
                    <a:pt x="45" y="71"/>
                    <a:pt x="48" y="71"/>
                  </a:cubicBezTo>
                  <a:cubicBezTo>
                    <a:pt x="50" y="70"/>
                    <a:pt x="52" y="69"/>
                    <a:pt x="54" y="68"/>
                  </a:cubicBezTo>
                  <a:cubicBezTo>
                    <a:pt x="56" y="67"/>
                    <a:pt x="58" y="66"/>
                    <a:pt x="60" y="64"/>
                  </a:cubicBezTo>
                  <a:cubicBezTo>
                    <a:pt x="61" y="62"/>
                    <a:pt x="62" y="61"/>
                    <a:pt x="63" y="59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3" y="65"/>
                    <a:pt x="71" y="67"/>
                    <a:pt x="69" y="70"/>
                  </a:cubicBezTo>
                  <a:cubicBezTo>
                    <a:pt x="67" y="72"/>
                    <a:pt x="64" y="74"/>
                    <a:pt x="61" y="76"/>
                  </a:cubicBezTo>
                  <a:cubicBezTo>
                    <a:pt x="58" y="78"/>
                    <a:pt x="55" y="79"/>
                    <a:pt x="51" y="80"/>
                  </a:cubicBezTo>
                  <a:cubicBezTo>
                    <a:pt x="48" y="81"/>
                    <a:pt x="44" y="82"/>
                    <a:pt x="40" y="82"/>
                  </a:cubicBezTo>
                  <a:close/>
                  <a:moveTo>
                    <a:pt x="67" y="36"/>
                  </a:moveTo>
                  <a:cubicBezTo>
                    <a:pt x="67" y="32"/>
                    <a:pt x="66" y="28"/>
                    <a:pt x="64" y="25"/>
                  </a:cubicBezTo>
                  <a:cubicBezTo>
                    <a:pt x="63" y="22"/>
                    <a:pt x="61" y="19"/>
                    <a:pt x="58" y="17"/>
                  </a:cubicBezTo>
                  <a:cubicBezTo>
                    <a:pt x="56" y="15"/>
                    <a:pt x="53" y="13"/>
                    <a:pt x="50" y="12"/>
                  </a:cubicBezTo>
                  <a:cubicBezTo>
                    <a:pt x="47" y="11"/>
                    <a:pt x="44" y="10"/>
                    <a:pt x="40" y="10"/>
                  </a:cubicBezTo>
                  <a:cubicBezTo>
                    <a:pt x="37" y="10"/>
                    <a:pt x="34" y="11"/>
                    <a:pt x="30" y="12"/>
                  </a:cubicBezTo>
                  <a:cubicBezTo>
                    <a:pt x="27" y="13"/>
                    <a:pt x="25" y="15"/>
                    <a:pt x="22" y="17"/>
                  </a:cubicBezTo>
                  <a:cubicBezTo>
                    <a:pt x="20" y="20"/>
                    <a:pt x="18" y="22"/>
                    <a:pt x="17" y="25"/>
                  </a:cubicBezTo>
                  <a:cubicBezTo>
                    <a:pt x="15" y="28"/>
                    <a:pt x="14" y="32"/>
                    <a:pt x="14" y="36"/>
                  </a:cubicBezTo>
                  <a:cubicBezTo>
                    <a:pt x="67" y="36"/>
                    <a:pt x="67" y="36"/>
                    <a:pt x="67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Freeform 106"/>
            <p:cNvSpPr/>
            <p:nvPr/>
          </p:nvSpPr>
          <p:spPr bwMode="auto">
            <a:xfrm>
              <a:off x="3025775" y="4245769"/>
              <a:ext cx="33338" cy="73025"/>
            </a:xfrm>
            <a:custGeom>
              <a:avLst/>
              <a:gdLst>
                <a:gd name="T0" fmla="*/ 47 w 47"/>
                <a:gd name="T1" fmla="*/ 100 h 105"/>
                <a:gd name="T2" fmla="*/ 44 w 47"/>
                <a:gd name="T3" fmla="*/ 102 h 105"/>
                <a:gd name="T4" fmla="*/ 39 w 47"/>
                <a:gd name="T5" fmla="*/ 103 h 105"/>
                <a:gd name="T6" fmla="*/ 34 w 47"/>
                <a:gd name="T7" fmla="*/ 105 h 105"/>
                <a:gd name="T8" fmla="*/ 28 w 47"/>
                <a:gd name="T9" fmla="*/ 105 h 105"/>
                <a:gd name="T10" fmla="*/ 16 w 47"/>
                <a:gd name="T11" fmla="*/ 101 h 105"/>
                <a:gd name="T12" fmla="*/ 10 w 47"/>
                <a:gd name="T13" fmla="*/ 89 h 105"/>
                <a:gd name="T14" fmla="*/ 10 w 47"/>
                <a:gd name="T15" fmla="*/ 36 h 105"/>
                <a:gd name="T16" fmla="*/ 0 w 47"/>
                <a:gd name="T17" fmla="*/ 36 h 105"/>
                <a:gd name="T18" fmla="*/ 0 w 47"/>
                <a:gd name="T19" fmla="*/ 26 h 105"/>
                <a:gd name="T20" fmla="*/ 10 w 47"/>
                <a:gd name="T21" fmla="*/ 26 h 105"/>
                <a:gd name="T22" fmla="*/ 10 w 47"/>
                <a:gd name="T23" fmla="*/ 0 h 105"/>
                <a:gd name="T24" fmla="*/ 24 w 47"/>
                <a:gd name="T25" fmla="*/ 0 h 105"/>
                <a:gd name="T26" fmla="*/ 24 w 47"/>
                <a:gd name="T27" fmla="*/ 26 h 105"/>
                <a:gd name="T28" fmla="*/ 41 w 47"/>
                <a:gd name="T29" fmla="*/ 26 h 105"/>
                <a:gd name="T30" fmla="*/ 41 w 47"/>
                <a:gd name="T31" fmla="*/ 36 h 105"/>
                <a:gd name="T32" fmla="*/ 24 w 47"/>
                <a:gd name="T33" fmla="*/ 36 h 105"/>
                <a:gd name="T34" fmla="*/ 24 w 47"/>
                <a:gd name="T35" fmla="*/ 85 h 105"/>
                <a:gd name="T36" fmla="*/ 26 w 47"/>
                <a:gd name="T37" fmla="*/ 91 h 105"/>
                <a:gd name="T38" fmla="*/ 32 w 47"/>
                <a:gd name="T39" fmla="*/ 93 h 105"/>
                <a:gd name="T40" fmla="*/ 39 w 47"/>
                <a:gd name="T41" fmla="*/ 92 h 105"/>
                <a:gd name="T42" fmla="*/ 44 w 47"/>
                <a:gd name="T43" fmla="*/ 90 h 105"/>
                <a:gd name="T44" fmla="*/ 47 w 47"/>
                <a:gd name="T45" fmla="*/ 10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105">
                  <a:moveTo>
                    <a:pt x="47" y="100"/>
                  </a:moveTo>
                  <a:cubicBezTo>
                    <a:pt x="46" y="101"/>
                    <a:pt x="45" y="101"/>
                    <a:pt x="44" y="102"/>
                  </a:cubicBezTo>
                  <a:cubicBezTo>
                    <a:pt x="43" y="102"/>
                    <a:pt x="41" y="103"/>
                    <a:pt x="39" y="103"/>
                  </a:cubicBezTo>
                  <a:cubicBezTo>
                    <a:pt x="38" y="104"/>
                    <a:pt x="36" y="104"/>
                    <a:pt x="34" y="105"/>
                  </a:cubicBezTo>
                  <a:cubicBezTo>
                    <a:pt x="32" y="105"/>
                    <a:pt x="30" y="105"/>
                    <a:pt x="28" y="105"/>
                  </a:cubicBezTo>
                  <a:cubicBezTo>
                    <a:pt x="23" y="105"/>
                    <a:pt x="19" y="104"/>
                    <a:pt x="16" y="101"/>
                  </a:cubicBezTo>
                  <a:cubicBezTo>
                    <a:pt x="12" y="98"/>
                    <a:pt x="10" y="94"/>
                    <a:pt x="10" y="89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8"/>
                    <a:pt x="25" y="90"/>
                    <a:pt x="26" y="91"/>
                  </a:cubicBezTo>
                  <a:cubicBezTo>
                    <a:pt x="28" y="92"/>
                    <a:pt x="30" y="93"/>
                    <a:pt x="32" y="93"/>
                  </a:cubicBezTo>
                  <a:cubicBezTo>
                    <a:pt x="35" y="93"/>
                    <a:pt x="37" y="93"/>
                    <a:pt x="39" y="92"/>
                  </a:cubicBezTo>
                  <a:cubicBezTo>
                    <a:pt x="42" y="91"/>
                    <a:pt x="43" y="90"/>
                    <a:pt x="44" y="90"/>
                  </a:cubicBezTo>
                  <a:cubicBezTo>
                    <a:pt x="47" y="100"/>
                    <a:pt x="47" y="100"/>
                    <a:pt x="47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Freeform 107"/>
            <p:cNvSpPr>
              <a:spLocks noEditPoints="1"/>
            </p:cNvSpPr>
            <p:nvPr/>
          </p:nvSpPr>
          <p:spPr bwMode="auto">
            <a:xfrm>
              <a:off x="4357687" y="3872706"/>
              <a:ext cx="61913" cy="74613"/>
            </a:xfrm>
            <a:custGeom>
              <a:avLst/>
              <a:gdLst>
                <a:gd name="T0" fmla="*/ 0 w 88"/>
                <a:gd name="T1" fmla="*/ 107 h 107"/>
                <a:gd name="T2" fmla="*/ 0 w 88"/>
                <a:gd name="T3" fmla="*/ 0 h 107"/>
                <a:gd name="T4" fmla="*/ 37 w 88"/>
                <a:gd name="T5" fmla="*/ 0 h 107"/>
                <a:gd name="T6" fmla="*/ 59 w 88"/>
                <a:gd name="T7" fmla="*/ 5 h 107"/>
                <a:gd name="T8" fmla="*/ 75 w 88"/>
                <a:gd name="T9" fmla="*/ 16 h 107"/>
                <a:gd name="T10" fmla="*/ 85 w 88"/>
                <a:gd name="T11" fmla="*/ 33 h 107"/>
                <a:gd name="T12" fmla="*/ 88 w 88"/>
                <a:gd name="T13" fmla="*/ 54 h 107"/>
                <a:gd name="T14" fmla="*/ 84 w 88"/>
                <a:gd name="T15" fmla="*/ 76 h 107"/>
                <a:gd name="T16" fmla="*/ 74 w 88"/>
                <a:gd name="T17" fmla="*/ 92 h 107"/>
                <a:gd name="T18" fmla="*/ 58 w 88"/>
                <a:gd name="T19" fmla="*/ 103 h 107"/>
                <a:gd name="T20" fmla="*/ 37 w 88"/>
                <a:gd name="T21" fmla="*/ 107 h 107"/>
                <a:gd name="T22" fmla="*/ 0 w 88"/>
                <a:gd name="T23" fmla="*/ 107 h 107"/>
                <a:gd name="T24" fmla="*/ 74 w 88"/>
                <a:gd name="T25" fmla="*/ 54 h 107"/>
                <a:gd name="T26" fmla="*/ 72 w 88"/>
                <a:gd name="T27" fmla="*/ 37 h 107"/>
                <a:gd name="T28" fmla="*/ 65 w 88"/>
                <a:gd name="T29" fmla="*/ 24 h 107"/>
                <a:gd name="T30" fmla="*/ 53 w 88"/>
                <a:gd name="T31" fmla="*/ 16 h 107"/>
                <a:gd name="T32" fmla="*/ 37 w 88"/>
                <a:gd name="T33" fmla="*/ 12 h 107"/>
                <a:gd name="T34" fmla="*/ 13 w 88"/>
                <a:gd name="T35" fmla="*/ 12 h 107"/>
                <a:gd name="T36" fmla="*/ 13 w 88"/>
                <a:gd name="T37" fmla="*/ 95 h 107"/>
                <a:gd name="T38" fmla="*/ 37 w 88"/>
                <a:gd name="T39" fmla="*/ 95 h 107"/>
                <a:gd name="T40" fmla="*/ 53 w 88"/>
                <a:gd name="T41" fmla="*/ 92 h 107"/>
                <a:gd name="T42" fmla="*/ 65 w 88"/>
                <a:gd name="T43" fmla="*/ 83 h 107"/>
                <a:gd name="T44" fmla="*/ 72 w 88"/>
                <a:gd name="T45" fmla="*/ 70 h 107"/>
                <a:gd name="T46" fmla="*/ 74 w 88"/>
                <a:gd name="T47" fmla="*/ 5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8" h="107">
                  <a:moveTo>
                    <a:pt x="0" y="10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5" y="0"/>
                    <a:pt x="53" y="2"/>
                    <a:pt x="59" y="5"/>
                  </a:cubicBezTo>
                  <a:cubicBezTo>
                    <a:pt x="65" y="7"/>
                    <a:pt x="71" y="11"/>
                    <a:pt x="75" y="16"/>
                  </a:cubicBezTo>
                  <a:cubicBezTo>
                    <a:pt x="79" y="21"/>
                    <a:pt x="83" y="27"/>
                    <a:pt x="85" y="33"/>
                  </a:cubicBezTo>
                  <a:cubicBezTo>
                    <a:pt x="87" y="39"/>
                    <a:pt x="88" y="46"/>
                    <a:pt x="88" y="54"/>
                  </a:cubicBezTo>
                  <a:cubicBezTo>
                    <a:pt x="88" y="62"/>
                    <a:pt x="87" y="69"/>
                    <a:pt x="84" y="76"/>
                  </a:cubicBezTo>
                  <a:cubicBezTo>
                    <a:pt x="82" y="82"/>
                    <a:pt x="79" y="88"/>
                    <a:pt x="74" y="92"/>
                  </a:cubicBezTo>
                  <a:cubicBezTo>
                    <a:pt x="70" y="97"/>
                    <a:pt x="64" y="101"/>
                    <a:pt x="58" y="103"/>
                  </a:cubicBezTo>
                  <a:cubicBezTo>
                    <a:pt x="51" y="106"/>
                    <a:pt x="44" y="107"/>
                    <a:pt x="37" y="107"/>
                  </a:cubicBezTo>
                  <a:cubicBezTo>
                    <a:pt x="0" y="107"/>
                    <a:pt x="0" y="107"/>
                    <a:pt x="0" y="107"/>
                  </a:cubicBezTo>
                  <a:close/>
                  <a:moveTo>
                    <a:pt x="74" y="54"/>
                  </a:moveTo>
                  <a:cubicBezTo>
                    <a:pt x="74" y="48"/>
                    <a:pt x="74" y="42"/>
                    <a:pt x="72" y="37"/>
                  </a:cubicBezTo>
                  <a:cubicBezTo>
                    <a:pt x="70" y="32"/>
                    <a:pt x="68" y="28"/>
                    <a:pt x="65" y="24"/>
                  </a:cubicBezTo>
                  <a:cubicBezTo>
                    <a:pt x="61" y="20"/>
                    <a:pt x="57" y="18"/>
                    <a:pt x="53" y="16"/>
                  </a:cubicBezTo>
                  <a:cubicBezTo>
                    <a:pt x="48" y="14"/>
                    <a:pt x="43" y="12"/>
                    <a:pt x="37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95"/>
                    <a:pt x="13" y="95"/>
                    <a:pt x="13" y="95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43" y="95"/>
                    <a:pt x="48" y="94"/>
                    <a:pt x="53" y="92"/>
                  </a:cubicBezTo>
                  <a:cubicBezTo>
                    <a:pt x="58" y="90"/>
                    <a:pt x="62" y="87"/>
                    <a:pt x="65" y="83"/>
                  </a:cubicBezTo>
                  <a:cubicBezTo>
                    <a:pt x="68" y="80"/>
                    <a:pt x="70" y="75"/>
                    <a:pt x="72" y="70"/>
                  </a:cubicBezTo>
                  <a:cubicBezTo>
                    <a:pt x="74" y="65"/>
                    <a:pt x="74" y="60"/>
                    <a:pt x="74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Freeform 108"/>
            <p:cNvSpPr/>
            <p:nvPr/>
          </p:nvSpPr>
          <p:spPr bwMode="auto">
            <a:xfrm>
              <a:off x="4430712" y="3893344"/>
              <a:ext cx="50800" cy="55563"/>
            </a:xfrm>
            <a:custGeom>
              <a:avLst/>
              <a:gdLst>
                <a:gd name="T0" fmla="*/ 25 w 73"/>
                <a:gd name="T1" fmla="*/ 80 h 80"/>
                <a:gd name="T2" fmla="*/ 7 w 73"/>
                <a:gd name="T3" fmla="*/ 71 h 80"/>
                <a:gd name="T4" fmla="*/ 0 w 73"/>
                <a:gd name="T5" fmla="*/ 47 h 80"/>
                <a:gd name="T6" fmla="*/ 0 w 73"/>
                <a:gd name="T7" fmla="*/ 0 h 80"/>
                <a:gd name="T8" fmla="*/ 14 w 73"/>
                <a:gd name="T9" fmla="*/ 0 h 80"/>
                <a:gd name="T10" fmla="*/ 14 w 73"/>
                <a:gd name="T11" fmla="*/ 44 h 80"/>
                <a:gd name="T12" fmla="*/ 30 w 73"/>
                <a:gd name="T13" fmla="*/ 68 h 80"/>
                <a:gd name="T14" fmla="*/ 45 w 73"/>
                <a:gd name="T15" fmla="*/ 63 h 80"/>
                <a:gd name="T16" fmla="*/ 56 w 73"/>
                <a:gd name="T17" fmla="*/ 49 h 80"/>
                <a:gd name="T18" fmla="*/ 56 w 73"/>
                <a:gd name="T19" fmla="*/ 0 h 80"/>
                <a:gd name="T20" fmla="*/ 69 w 73"/>
                <a:gd name="T21" fmla="*/ 0 h 80"/>
                <a:gd name="T22" fmla="*/ 69 w 73"/>
                <a:gd name="T23" fmla="*/ 62 h 80"/>
                <a:gd name="T24" fmla="*/ 73 w 73"/>
                <a:gd name="T25" fmla="*/ 67 h 80"/>
                <a:gd name="T26" fmla="*/ 73 w 73"/>
                <a:gd name="T27" fmla="*/ 78 h 80"/>
                <a:gd name="T28" fmla="*/ 70 w 73"/>
                <a:gd name="T29" fmla="*/ 78 h 80"/>
                <a:gd name="T30" fmla="*/ 67 w 73"/>
                <a:gd name="T31" fmla="*/ 79 h 80"/>
                <a:gd name="T32" fmla="*/ 61 w 73"/>
                <a:gd name="T33" fmla="*/ 76 h 80"/>
                <a:gd name="T34" fmla="*/ 58 w 73"/>
                <a:gd name="T35" fmla="*/ 70 h 80"/>
                <a:gd name="T36" fmla="*/ 58 w 73"/>
                <a:gd name="T37" fmla="*/ 61 h 80"/>
                <a:gd name="T38" fmla="*/ 44 w 73"/>
                <a:gd name="T39" fmla="*/ 75 h 80"/>
                <a:gd name="T40" fmla="*/ 25 w 73"/>
                <a:gd name="T4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" h="80">
                  <a:moveTo>
                    <a:pt x="25" y="80"/>
                  </a:moveTo>
                  <a:cubicBezTo>
                    <a:pt x="17" y="80"/>
                    <a:pt x="11" y="77"/>
                    <a:pt x="7" y="71"/>
                  </a:cubicBezTo>
                  <a:cubicBezTo>
                    <a:pt x="2" y="66"/>
                    <a:pt x="0" y="58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60"/>
                    <a:pt x="19" y="68"/>
                    <a:pt x="30" y="68"/>
                  </a:cubicBezTo>
                  <a:cubicBezTo>
                    <a:pt x="36" y="68"/>
                    <a:pt x="41" y="66"/>
                    <a:pt x="45" y="63"/>
                  </a:cubicBezTo>
                  <a:cubicBezTo>
                    <a:pt x="50" y="60"/>
                    <a:pt x="54" y="55"/>
                    <a:pt x="56" y="49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5"/>
                    <a:pt x="71" y="67"/>
                    <a:pt x="73" y="67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2" y="78"/>
                    <a:pt x="71" y="78"/>
                    <a:pt x="70" y="78"/>
                  </a:cubicBezTo>
                  <a:cubicBezTo>
                    <a:pt x="69" y="79"/>
                    <a:pt x="68" y="79"/>
                    <a:pt x="67" y="79"/>
                  </a:cubicBezTo>
                  <a:cubicBezTo>
                    <a:pt x="65" y="79"/>
                    <a:pt x="63" y="78"/>
                    <a:pt x="61" y="76"/>
                  </a:cubicBezTo>
                  <a:cubicBezTo>
                    <a:pt x="59" y="75"/>
                    <a:pt x="58" y="73"/>
                    <a:pt x="58" y="70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4" y="67"/>
                    <a:pt x="50" y="72"/>
                    <a:pt x="44" y="75"/>
                  </a:cubicBezTo>
                  <a:cubicBezTo>
                    <a:pt x="38" y="78"/>
                    <a:pt x="32" y="80"/>
                    <a:pt x="25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Freeform 109"/>
            <p:cNvSpPr>
              <a:spLocks noEditPoints="1"/>
            </p:cNvSpPr>
            <p:nvPr/>
          </p:nvSpPr>
          <p:spPr bwMode="auto">
            <a:xfrm>
              <a:off x="4494212" y="3871119"/>
              <a:ext cx="11113" cy="76200"/>
            </a:xfrm>
            <a:custGeom>
              <a:avLst/>
              <a:gdLst>
                <a:gd name="T0" fmla="*/ 0 w 7"/>
                <a:gd name="T1" fmla="*/ 48 h 48"/>
                <a:gd name="T2" fmla="*/ 0 w 7"/>
                <a:gd name="T3" fmla="*/ 14 h 48"/>
                <a:gd name="T4" fmla="*/ 7 w 7"/>
                <a:gd name="T5" fmla="*/ 14 h 48"/>
                <a:gd name="T6" fmla="*/ 7 w 7"/>
                <a:gd name="T7" fmla="*/ 48 h 48"/>
                <a:gd name="T8" fmla="*/ 0 w 7"/>
                <a:gd name="T9" fmla="*/ 48 h 48"/>
                <a:gd name="T10" fmla="*/ 0 w 7"/>
                <a:gd name="T11" fmla="*/ 48 h 48"/>
                <a:gd name="T12" fmla="*/ 0 w 7"/>
                <a:gd name="T13" fmla="*/ 7 h 48"/>
                <a:gd name="T14" fmla="*/ 0 w 7"/>
                <a:gd name="T15" fmla="*/ 0 h 48"/>
                <a:gd name="T16" fmla="*/ 7 w 7"/>
                <a:gd name="T17" fmla="*/ 0 h 48"/>
                <a:gd name="T18" fmla="*/ 7 w 7"/>
                <a:gd name="T19" fmla="*/ 7 h 48"/>
                <a:gd name="T20" fmla="*/ 0 w 7"/>
                <a:gd name="T21" fmla="*/ 7 h 48"/>
                <a:gd name="T22" fmla="*/ 0 w 7"/>
                <a:gd name="T23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48">
                  <a:moveTo>
                    <a:pt x="0" y="48"/>
                  </a:moveTo>
                  <a:lnTo>
                    <a:pt x="0" y="14"/>
                  </a:lnTo>
                  <a:lnTo>
                    <a:pt x="7" y="14"/>
                  </a:lnTo>
                  <a:lnTo>
                    <a:pt x="7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Freeform 110"/>
            <p:cNvSpPr/>
            <p:nvPr/>
          </p:nvSpPr>
          <p:spPr bwMode="auto">
            <a:xfrm>
              <a:off x="4514850" y="3891756"/>
              <a:ext cx="44450" cy="57150"/>
            </a:xfrm>
            <a:custGeom>
              <a:avLst/>
              <a:gdLst>
                <a:gd name="T0" fmla="*/ 34 w 65"/>
                <a:gd name="T1" fmla="*/ 82 h 82"/>
                <a:gd name="T2" fmla="*/ 16 w 65"/>
                <a:gd name="T3" fmla="*/ 79 h 82"/>
                <a:gd name="T4" fmla="*/ 0 w 65"/>
                <a:gd name="T5" fmla="*/ 70 h 82"/>
                <a:gd name="T6" fmla="*/ 6 w 65"/>
                <a:gd name="T7" fmla="*/ 61 h 82"/>
                <a:gd name="T8" fmla="*/ 19 w 65"/>
                <a:gd name="T9" fmla="*/ 69 h 82"/>
                <a:gd name="T10" fmla="*/ 34 w 65"/>
                <a:gd name="T11" fmla="*/ 72 h 82"/>
                <a:gd name="T12" fmla="*/ 48 w 65"/>
                <a:gd name="T13" fmla="*/ 68 h 82"/>
                <a:gd name="T14" fmla="*/ 53 w 65"/>
                <a:gd name="T15" fmla="*/ 59 h 82"/>
                <a:gd name="T16" fmla="*/ 51 w 65"/>
                <a:gd name="T17" fmla="*/ 54 h 82"/>
                <a:gd name="T18" fmla="*/ 47 w 65"/>
                <a:gd name="T19" fmla="*/ 51 h 82"/>
                <a:gd name="T20" fmla="*/ 40 w 65"/>
                <a:gd name="T21" fmla="*/ 48 h 82"/>
                <a:gd name="T22" fmla="*/ 31 w 65"/>
                <a:gd name="T23" fmla="*/ 45 h 82"/>
                <a:gd name="T24" fmla="*/ 18 w 65"/>
                <a:gd name="T25" fmla="*/ 42 h 82"/>
                <a:gd name="T26" fmla="*/ 10 w 65"/>
                <a:gd name="T27" fmla="*/ 38 h 82"/>
                <a:gd name="T28" fmla="*/ 5 w 65"/>
                <a:gd name="T29" fmla="*/ 33 h 82"/>
                <a:gd name="T30" fmla="*/ 4 w 65"/>
                <a:gd name="T31" fmla="*/ 25 h 82"/>
                <a:gd name="T32" fmla="*/ 6 w 65"/>
                <a:gd name="T33" fmla="*/ 14 h 82"/>
                <a:gd name="T34" fmla="*/ 12 w 65"/>
                <a:gd name="T35" fmla="*/ 7 h 82"/>
                <a:gd name="T36" fmla="*/ 22 w 65"/>
                <a:gd name="T37" fmla="*/ 2 h 82"/>
                <a:gd name="T38" fmla="*/ 34 w 65"/>
                <a:gd name="T39" fmla="*/ 0 h 82"/>
                <a:gd name="T40" fmla="*/ 50 w 65"/>
                <a:gd name="T41" fmla="*/ 3 h 82"/>
                <a:gd name="T42" fmla="*/ 63 w 65"/>
                <a:gd name="T43" fmla="*/ 11 h 82"/>
                <a:gd name="T44" fmla="*/ 57 w 65"/>
                <a:gd name="T45" fmla="*/ 19 h 82"/>
                <a:gd name="T46" fmla="*/ 46 w 65"/>
                <a:gd name="T47" fmla="*/ 12 h 82"/>
                <a:gd name="T48" fmla="*/ 33 w 65"/>
                <a:gd name="T49" fmla="*/ 10 h 82"/>
                <a:gd name="T50" fmla="*/ 21 w 65"/>
                <a:gd name="T51" fmla="*/ 13 h 82"/>
                <a:gd name="T52" fmla="*/ 16 w 65"/>
                <a:gd name="T53" fmla="*/ 23 h 82"/>
                <a:gd name="T54" fmla="*/ 17 w 65"/>
                <a:gd name="T55" fmla="*/ 27 h 82"/>
                <a:gd name="T56" fmla="*/ 20 w 65"/>
                <a:gd name="T57" fmla="*/ 31 h 82"/>
                <a:gd name="T58" fmla="*/ 26 w 65"/>
                <a:gd name="T59" fmla="*/ 33 h 82"/>
                <a:gd name="T60" fmla="*/ 35 w 65"/>
                <a:gd name="T61" fmla="*/ 35 h 82"/>
                <a:gd name="T62" fmla="*/ 48 w 65"/>
                <a:gd name="T63" fmla="*/ 39 h 82"/>
                <a:gd name="T64" fmla="*/ 58 w 65"/>
                <a:gd name="T65" fmla="*/ 43 h 82"/>
                <a:gd name="T66" fmla="*/ 64 w 65"/>
                <a:gd name="T67" fmla="*/ 49 h 82"/>
                <a:gd name="T68" fmla="*/ 65 w 65"/>
                <a:gd name="T69" fmla="*/ 58 h 82"/>
                <a:gd name="T70" fmla="*/ 57 w 65"/>
                <a:gd name="T71" fmla="*/ 75 h 82"/>
                <a:gd name="T72" fmla="*/ 34 w 65"/>
                <a:gd name="T7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" h="82">
                  <a:moveTo>
                    <a:pt x="34" y="82"/>
                  </a:moveTo>
                  <a:cubicBezTo>
                    <a:pt x="28" y="82"/>
                    <a:pt x="22" y="81"/>
                    <a:pt x="16" y="79"/>
                  </a:cubicBezTo>
                  <a:cubicBezTo>
                    <a:pt x="10" y="77"/>
                    <a:pt x="4" y="74"/>
                    <a:pt x="0" y="7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0" y="65"/>
                    <a:pt x="15" y="67"/>
                    <a:pt x="19" y="69"/>
                  </a:cubicBezTo>
                  <a:cubicBezTo>
                    <a:pt x="24" y="71"/>
                    <a:pt x="29" y="72"/>
                    <a:pt x="34" y="72"/>
                  </a:cubicBezTo>
                  <a:cubicBezTo>
                    <a:pt x="40" y="72"/>
                    <a:pt x="44" y="71"/>
                    <a:pt x="48" y="68"/>
                  </a:cubicBezTo>
                  <a:cubicBezTo>
                    <a:pt x="51" y="66"/>
                    <a:pt x="53" y="63"/>
                    <a:pt x="53" y="59"/>
                  </a:cubicBezTo>
                  <a:cubicBezTo>
                    <a:pt x="53" y="57"/>
                    <a:pt x="52" y="55"/>
                    <a:pt x="51" y="54"/>
                  </a:cubicBezTo>
                  <a:cubicBezTo>
                    <a:pt x="50" y="53"/>
                    <a:pt x="49" y="52"/>
                    <a:pt x="47" y="51"/>
                  </a:cubicBezTo>
                  <a:cubicBezTo>
                    <a:pt x="45" y="50"/>
                    <a:pt x="43" y="49"/>
                    <a:pt x="40" y="48"/>
                  </a:cubicBezTo>
                  <a:cubicBezTo>
                    <a:pt x="38" y="47"/>
                    <a:pt x="34" y="46"/>
                    <a:pt x="31" y="45"/>
                  </a:cubicBezTo>
                  <a:cubicBezTo>
                    <a:pt x="26" y="44"/>
                    <a:pt x="22" y="43"/>
                    <a:pt x="18" y="42"/>
                  </a:cubicBezTo>
                  <a:cubicBezTo>
                    <a:pt x="15" y="41"/>
                    <a:pt x="12" y="39"/>
                    <a:pt x="10" y="38"/>
                  </a:cubicBezTo>
                  <a:cubicBezTo>
                    <a:pt x="8" y="36"/>
                    <a:pt x="6" y="35"/>
                    <a:pt x="5" y="33"/>
                  </a:cubicBezTo>
                  <a:cubicBezTo>
                    <a:pt x="4" y="30"/>
                    <a:pt x="4" y="28"/>
                    <a:pt x="4" y="25"/>
                  </a:cubicBezTo>
                  <a:cubicBezTo>
                    <a:pt x="4" y="21"/>
                    <a:pt x="4" y="17"/>
                    <a:pt x="6" y="14"/>
                  </a:cubicBezTo>
                  <a:cubicBezTo>
                    <a:pt x="8" y="11"/>
                    <a:pt x="10" y="9"/>
                    <a:pt x="12" y="7"/>
                  </a:cubicBezTo>
                  <a:cubicBezTo>
                    <a:pt x="15" y="5"/>
                    <a:pt x="18" y="3"/>
                    <a:pt x="22" y="2"/>
                  </a:cubicBezTo>
                  <a:cubicBezTo>
                    <a:pt x="26" y="1"/>
                    <a:pt x="30" y="0"/>
                    <a:pt x="34" y="0"/>
                  </a:cubicBezTo>
                  <a:cubicBezTo>
                    <a:pt x="40" y="0"/>
                    <a:pt x="45" y="1"/>
                    <a:pt x="50" y="3"/>
                  </a:cubicBezTo>
                  <a:cubicBezTo>
                    <a:pt x="55" y="5"/>
                    <a:pt x="60" y="8"/>
                    <a:pt x="63" y="11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4" y="16"/>
                    <a:pt x="50" y="14"/>
                    <a:pt x="46" y="12"/>
                  </a:cubicBezTo>
                  <a:cubicBezTo>
                    <a:pt x="42" y="11"/>
                    <a:pt x="38" y="10"/>
                    <a:pt x="33" y="10"/>
                  </a:cubicBezTo>
                  <a:cubicBezTo>
                    <a:pt x="29" y="10"/>
                    <a:pt x="25" y="11"/>
                    <a:pt x="21" y="13"/>
                  </a:cubicBezTo>
                  <a:cubicBezTo>
                    <a:pt x="18" y="15"/>
                    <a:pt x="16" y="18"/>
                    <a:pt x="16" y="23"/>
                  </a:cubicBezTo>
                  <a:cubicBezTo>
                    <a:pt x="16" y="25"/>
                    <a:pt x="16" y="26"/>
                    <a:pt x="17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2" y="31"/>
                    <a:pt x="24" y="32"/>
                    <a:pt x="26" y="33"/>
                  </a:cubicBezTo>
                  <a:cubicBezTo>
                    <a:pt x="29" y="34"/>
                    <a:pt x="31" y="34"/>
                    <a:pt x="35" y="35"/>
                  </a:cubicBezTo>
                  <a:cubicBezTo>
                    <a:pt x="40" y="36"/>
                    <a:pt x="44" y="38"/>
                    <a:pt x="48" y="39"/>
                  </a:cubicBezTo>
                  <a:cubicBezTo>
                    <a:pt x="52" y="40"/>
                    <a:pt x="55" y="42"/>
                    <a:pt x="58" y="43"/>
                  </a:cubicBezTo>
                  <a:cubicBezTo>
                    <a:pt x="60" y="45"/>
                    <a:pt x="62" y="47"/>
                    <a:pt x="64" y="49"/>
                  </a:cubicBezTo>
                  <a:cubicBezTo>
                    <a:pt x="65" y="52"/>
                    <a:pt x="65" y="54"/>
                    <a:pt x="65" y="58"/>
                  </a:cubicBezTo>
                  <a:cubicBezTo>
                    <a:pt x="65" y="65"/>
                    <a:pt x="63" y="71"/>
                    <a:pt x="57" y="75"/>
                  </a:cubicBezTo>
                  <a:cubicBezTo>
                    <a:pt x="51" y="79"/>
                    <a:pt x="44" y="82"/>
                    <a:pt x="34" y="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Freeform 111"/>
            <p:cNvSpPr/>
            <p:nvPr/>
          </p:nvSpPr>
          <p:spPr bwMode="auto">
            <a:xfrm>
              <a:off x="4592637" y="3875881"/>
              <a:ext cx="33338" cy="73025"/>
            </a:xfrm>
            <a:custGeom>
              <a:avLst/>
              <a:gdLst>
                <a:gd name="T0" fmla="*/ 48 w 48"/>
                <a:gd name="T1" fmla="*/ 100 h 105"/>
                <a:gd name="T2" fmla="*/ 44 w 48"/>
                <a:gd name="T3" fmla="*/ 102 h 105"/>
                <a:gd name="T4" fmla="*/ 40 w 48"/>
                <a:gd name="T5" fmla="*/ 103 h 105"/>
                <a:gd name="T6" fmla="*/ 35 w 48"/>
                <a:gd name="T7" fmla="*/ 105 h 105"/>
                <a:gd name="T8" fmla="*/ 29 w 48"/>
                <a:gd name="T9" fmla="*/ 105 h 105"/>
                <a:gd name="T10" fmla="*/ 16 w 48"/>
                <a:gd name="T11" fmla="*/ 101 h 105"/>
                <a:gd name="T12" fmla="*/ 11 w 48"/>
                <a:gd name="T13" fmla="*/ 89 h 105"/>
                <a:gd name="T14" fmla="*/ 11 w 48"/>
                <a:gd name="T15" fmla="*/ 36 h 105"/>
                <a:gd name="T16" fmla="*/ 0 w 48"/>
                <a:gd name="T17" fmla="*/ 36 h 105"/>
                <a:gd name="T18" fmla="*/ 0 w 48"/>
                <a:gd name="T19" fmla="*/ 26 h 105"/>
                <a:gd name="T20" fmla="*/ 11 w 48"/>
                <a:gd name="T21" fmla="*/ 26 h 105"/>
                <a:gd name="T22" fmla="*/ 11 w 48"/>
                <a:gd name="T23" fmla="*/ 0 h 105"/>
                <a:gd name="T24" fmla="*/ 24 w 48"/>
                <a:gd name="T25" fmla="*/ 0 h 105"/>
                <a:gd name="T26" fmla="*/ 24 w 48"/>
                <a:gd name="T27" fmla="*/ 26 h 105"/>
                <a:gd name="T28" fmla="*/ 42 w 48"/>
                <a:gd name="T29" fmla="*/ 26 h 105"/>
                <a:gd name="T30" fmla="*/ 42 w 48"/>
                <a:gd name="T31" fmla="*/ 36 h 105"/>
                <a:gd name="T32" fmla="*/ 24 w 48"/>
                <a:gd name="T33" fmla="*/ 36 h 105"/>
                <a:gd name="T34" fmla="*/ 24 w 48"/>
                <a:gd name="T35" fmla="*/ 85 h 105"/>
                <a:gd name="T36" fmla="*/ 27 w 48"/>
                <a:gd name="T37" fmla="*/ 91 h 105"/>
                <a:gd name="T38" fmla="*/ 33 w 48"/>
                <a:gd name="T39" fmla="*/ 93 h 105"/>
                <a:gd name="T40" fmla="*/ 40 w 48"/>
                <a:gd name="T41" fmla="*/ 92 h 105"/>
                <a:gd name="T42" fmla="*/ 44 w 48"/>
                <a:gd name="T43" fmla="*/ 90 h 105"/>
                <a:gd name="T44" fmla="*/ 48 w 48"/>
                <a:gd name="T45" fmla="*/ 10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105">
                  <a:moveTo>
                    <a:pt x="48" y="100"/>
                  </a:moveTo>
                  <a:cubicBezTo>
                    <a:pt x="47" y="101"/>
                    <a:pt x="46" y="101"/>
                    <a:pt x="44" y="102"/>
                  </a:cubicBezTo>
                  <a:cubicBezTo>
                    <a:pt x="43" y="102"/>
                    <a:pt x="42" y="103"/>
                    <a:pt x="40" y="103"/>
                  </a:cubicBezTo>
                  <a:cubicBezTo>
                    <a:pt x="38" y="104"/>
                    <a:pt x="37" y="104"/>
                    <a:pt x="35" y="105"/>
                  </a:cubicBezTo>
                  <a:cubicBezTo>
                    <a:pt x="33" y="105"/>
                    <a:pt x="31" y="105"/>
                    <a:pt x="29" y="105"/>
                  </a:cubicBezTo>
                  <a:cubicBezTo>
                    <a:pt x="24" y="105"/>
                    <a:pt x="20" y="104"/>
                    <a:pt x="16" y="101"/>
                  </a:cubicBezTo>
                  <a:cubicBezTo>
                    <a:pt x="13" y="99"/>
                    <a:pt x="11" y="94"/>
                    <a:pt x="11" y="8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8"/>
                    <a:pt x="25" y="90"/>
                    <a:pt x="27" y="91"/>
                  </a:cubicBezTo>
                  <a:cubicBezTo>
                    <a:pt x="29" y="92"/>
                    <a:pt x="31" y="93"/>
                    <a:pt x="33" y="93"/>
                  </a:cubicBezTo>
                  <a:cubicBezTo>
                    <a:pt x="35" y="93"/>
                    <a:pt x="38" y="93"/>
                    <a:pt x="40" y="92"/>
                  </a:cubicBezTo>
                  <a:cubicBezTo>
                    <a:pt x="42" y="91"/>
                    <a:pt x="44" y="90"/>
                    <a:pt x="44" y="90"/>
                  </a:cubicBezTo>
                  <a:cubicBezTo>
                    <a:pt x="48" y="100"/>
                    <a:pt x="48" y="100"/>
                    <a:pt x="48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Freeform 112"/>
            <p:cNvSpPr>
              <a:spLocks noEditPoints="1"/>
            </p:cNvSpPr>
            <p:nvPr/>
          </p:nvSpPr>
          <p:spPr bwMode="auto">
            <a:xfrm>
              <a:off x="4630737" y="3891756"/>
              <a:ext cx="55563" cy="57150"/>
            </a:xfrm>
            <a:custGeom>
              <a:avLst/>
              <a:gdLst>
                <a:gd name="T0" fmla="*/ 39 w 79"/>
                <a:gd name="T1" fmla="*/ 82 h 82"/>
                <a:gd name="T2" fmla="*/ 23 w 79"/>
                <a:gd name="T3" fmla="*/ 78 h 82"/>
                <a:gd name="T4" fmla="*/ 10 w 79"/>
                <a:gd name="T5" fmla="*/ 69 h 82"/>
                <a:gd name="T6" fmla="*/ 2 w 79"/>
                <a:gd name="T7" fmla="*/ 57 h 82"/>
                <a:gd name="T8" fmla="*/ 0 w 79"/>
                <a:gd name="T9" fmla="*/ 41 h 82"/>
                <a:gd name="T10" fmla="*/ 3 w 79"/>
                <a:gd name="T11" fmla="*/ 25 h 82"/>
                <a:gd name="T12" fmla="*/ 11 w 79"/>
                <a:gd name="T13" fmla="*/ 13 h 82"/>
                <a:gd name="T14" fmla="*/ 23 w 79"/>
                <a:gd name="T15" fmla="*/ 4 h 82"/>
                <a:gd name="T16" fmla="*/ 39 w 79"/>
                <a:gd name="T17" fmla="*/ 0 h 82"/>
                <a:gd name="T18" fmla="*/ 55 w 79"/>
                <a:gd name="T19" fmla="*/ 4 h 82"/>
                <a:gd name="T20" fmla="*/ 68 w 79"/>
                <a:gd name="T21" fmla="*/ 13 h 82"/>
                <a:gd name="T22" fmla="*/ 76 w 79"/>
                <a:gd name="T23" fmla="*/ 25 h 82"/>
                <a:gd name="T24" fmla="*/ 79 w 79"/>
                <a:gd name="T25" fmla="*/ 41 h 82"/>
                <a:gd name="T26" fmla="*/ 76 w 79"/>
                <a:gd name="T27" fmla="*/ 57 h 82"/>
                <a:gd name="T28" fmla="*/ 68 w 79"/>
                <a:gd name="T29" fmla="*/ 69 h 82"/>
                <a:gd name="T30" fmla="*/ 55 w 79"/>
                <a:gd name="T31" fmla="*/ 78 h 82"/>
                <a:gd name="T32" fmla="*/ 39 w 79"/>
                <a:gd name="T33" fmla="*/ 82 h 82"/>
                <a:gd name="T34" fmla="*/ 13 w 79"/>
                <a:gd name="T35" fmla="*/ 41 h 82"/>
                <a:gd name="T36" fmla="*/ 15 w 79"/>
                <a:gd name="T37" fmla="*/ 53 h 82"/>
                <a:gd name="T38" fmla="*/ 21 w 79"/>
                <a:gd name="T39" fmla="*/ 62 h 82"/>
                <a:gd name="T40" fmla="*/ 29 w 79"/>
                <a:gd name="T41" fmla="*/ 68 h 82"/>
                <a:gd name="T42" fmla="*/ 39 w 79"/>
                <a:gd name="T43" fmla="*/ 70 h 82"/>
                <a:gd name="T44" fmla="*/ 49 w 79"/>
                <a:gd name="T45" fmla="*/ 68 h 82"/>
                <a:gd name="T46" fmla="*/ 58 w 79"/>
                <a:gd name="T47" fmla="*/ 62 h 82"/>
                <a:gd name="T48" fmla="*/ 63 w 79"/>
                <a:gd name="T49" fmla="*/ 52 h 82"/>
                <a:gd name="T50" fmla="*/ 65 w 79"/>
                <a:gd name="T51" fmla="*/ 41 h 82"/>
                <a:gd name="T52" fmla="*/ 63 w 79"/>
                <a:gd name="T53" fmla="*/ 30 h 82"/>
                <a:gd name="T54" fmla="*/ 58 w 79"/>
                <a:gd name="T55" fmla="*/ 20 h 82"/>
                <a:gd name="T56" fmla="*/ 49 w 79"/>
                <a:gd name="T57" fmla="*/ 14 h 82"/>
                <a:gd name="T58" fmla="*/ 39 w 79"/>
                <a:gd name="T59" fmla="*/ 12 h 82"/>
                <a:gd name="T60" fmla="*/ 29 w 79"/>
                <a:gd name="T61" fmla="*/ 14 h 82"/>
                <a:gd name="T62" fmla="*/ 21 w 79"/>
                <a:gd name="T63" fmla="*/ 20 h 82"/>
                <a:gd name="T64" fmla="*/ 15 w 79"/>
                <a:gd name="T65" fmla="*/ 30 h 82"/>
                <a:gd name="T66" fmla="*/ 13 w 79"/>
                <a:gd name="T67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9" h="82">
                  <a:moveTo>
                    <a:pt x="39" y="82"/>
                  </a:moveTo>
                  <a:cubicBezTo>
                    <a:pt x="33" y="82"/>
                    <a:pt x="28" y="81"/>
                    <a:pt x="23" y="78"/>
                  </a:cubicBezTo>
                  <a:cubicBezTo>
                    <a:pt x="18" y="76"/>
                    <a:pt x="14" y="73"/>
                    <a:pt x="10" y="69"/>
                  </a:cubicBezTo>
                  <a:cubicBezTo>
                    <a:pt x="7" y="66"/>
                    <a:pt x="4" y="61"/>
                    <a:pt x="2" y="57"/>
                  </a:cubicBezTo>
                  <a:cubicBezTo>
                    <a:pt x="1" y="52"/>
                    <a:pt x="0" y="46"/>
                    <a:pt x="0" y="41"/>
                  </a:cubicBezTo>
                  <a:cubicBezTo>
                    <a:pt x="0" y="36"/>
                    <a:pt x="1" y="30"/>
                    <a:pt x="3" y="25"/>
                  </a:cubicBezTo>
                  <a:cubicBezTo>
                    <a:pt x="4" y="21"/>
                    <a:pt x="7" y="16"/>
                    <a:pt x="11" y="13"/>
                  </a:cubicBezTo>
                  <a:cubicBezTo>
                    <a:pt x="14" y="9"/>
                    <a:pt x="18" y="6"/>
                    <a:pt x="23" y="4"/>
                  </a:cubicBezTo>
                  <a:cubicBezTo>
                    <a:pt x="28" y="1"/>
                    <a:pt x="33" y="0"/>
                    <a:pt x="39" y="0"/>
                  </a:cubicBezTo>
                  <a:cubicBezTo>
                    <a:pt x="45" y="0"/>
                    <a:pt x="50" y="1"/>
                    <a:pt x="55" y="4"/>
                  </a:cubicBezTo>
                  <a:cubicBezTo>
                    <a:pt x="60" y="6"/>
                    <a:pt x="64" y="9"/>
                    <a:pt x="68" y="13"/>
                  </a:cubicBezTo>
                  <a:cubicBezTo>
                    <a:pt x="71" y="16"/>
                    <a:pt x="74" y="21"/>
                    <a:pt x="76" y="25"/>
                  </a:cubicBezTo>
                  <a:cubicBezTo>
                    <a:pt x="78" y="30"/>
                    <a:pt x="79" y="36"/>
                    <a:pt x="79" y="41"/>
                  </a:cubicBezTo>
                  <a:cubicBezTo>
                    <a:pt x="79" y="46"/>
                    <a:pt x="78" y="52"/>
                    <a:pt x="76" y="57"/>
                  </a:cubicBezTo>
                  <a:cubicBezTo>
                    <a:pt x="74" y="61"/>
                    <a:pt x="71" y="66"/>
                    <a:pt x="68" y="69"/>
                  </a:cubicBezTo>
                  <a:cubicBezTo>
                    <a:pt x="64" y="73"/>
                    <a:pt x="60" y="76"/>
                    <a:pt x="55" y="78"/>
                  </a:cubicBezTo>
                  <a:cubicBezTo>
                    <a:pt x="50" y="81"/>
                    <a:pt x="45" y="82"/>
                    <a:pt x="39" y="82"/>
                  </a:cubicBezTo>
                  <a:close/>
                  <a:moveTo>
                    <a:pt x="13" y="41"/>
                  </a:moveTo>
                  <a:cubicBezTo>
                    <a:pt x="13" y="45"/>
                    <a:pt x="14" y="49"/>
                    <a:pt x="15" y="53"/>
                  </a:cubicBezTo>
                  <a:cubicBezTo>
                    <a:pt x="16" y="56"/>
                    <a:pt x="18" y="59"/>
                    <a:pt x="21" y="62"/>
                  </a:cubicBezTo>
                  <a:cubicBezTo>
                    <a:pt x="23" y="64"/>
                    <a:pt x="26" y="66"/>
                    <a:pt x="29" y="68"/>
                  </a:cubicBezTo>
                  <a:cubicBezTo>
                    <a:pt x="32" y="69"/>
                    <a:pt x="35" y="70"/>
                    <a:pt x="39" y="70"/>
                  </a:cubicBezTo>
                  <a:cubicBezTo>
                    <a:pt x="43" y="70"/>
                    <a:pt x="46" y="69"/>
                    <a:pt x="49" y="68"/>
                  </a:cubicBezTo>
                  <a:cubicBezTo>
                    <a:pt x="52" y="66"/>
                    <a:pt x="55" y="64"/>
                    <a:pt x="58" y="62"/>
                  </a:cubicBezTo>
                  <a:cubicBezTo>
                    <a:pt x="60" y="59"/>
                    <a:pt x="62" y="56"/>
                    <a:pt x="63" y="52"/>
                  </a:cubicBezTo>
                  <a:cubicBezTo>
                    <a:pt x="65" y="49"/>
                    <a:pt x="65" y="45"/>
                    <a:pt x="65" y="41"/>
                  </a:cubicBezTo>
                  <a:cubicBezTo>
                    <a:pt x="65" y="37"/>
                    <a:pt x="65" y="33"/>
                    <a:pt x="63" y="30"/>
                  </a:cubicBezTo>
                  <a:cubicBezTo>
                    <a:pt x="62" y="26"/>
                    <a:pt x="60" y="23"/>
                    <a:pt x="58" y="20"/>
                  </a:cubicBezTo>
                  <a:cubicBezTo>
                    <a:pt x="55" y="18"/>
                    <a:pt x="52" y="16"/>
                    <a:pt x="49" y="14"/>
                  </a:cubicBezTo>
                  <a:cubicBezTo>
                    <a:pt x="46" y="13"/>
                    <a:pt x="43" y="12"/>
                    <a:pt x="39" y="12"/>
                  </a:cubicBezTo>
                  <a:cubicBezTo>
                    <a:pt x="35" y="12"/>
                    <a:pt x="32" y="13"/>
                    <a:pt x="29" y="14"/>
                  </a:cubicBezTo>
                  <a:cubicBezTo>
                    <a:pt x="26" y="16"/>
                    <a:pt x="23" y="18"/>
                    <a:pt x="21" y="20"/>
                  </a:cubicBezTo>
                  <a:cubicBezTo>
                    <a:pt x="18" y="23"/>
                    <a:pt x="16" y="26"/>
                    <a:pt x="15" y="30"/>
                  </a:cubicBezTo>
                  <a:cubicBezTo>
                    <a:pt x="14" y="33"/>
                    <a:pt x="13" y="37"/>
                    <a:pt x="1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Freeform 113"/>
            <p:cNvSpPr/>
            <p:nvPr/>
          </p:nvSpPr>
          <p:spPr bwMode="auto">
            <a:xfrm>
              <a:off x="4697412" y="3893344"/>
              <a:ext cx="28575" cy="53975"/>
            </a:xfrm>
            <a:custGeom>
              <a:avLst/>
              <a:gdLst>
                <a:gd name="T0" fmla="*/ 41 w 41"/>
                <a:gd name="T1" fmla="*/ 12 h 79"/>
                <a:gd name="T2" fmla="*/ 24 w 41"/>
                <a:gd name="T3" fmla="*/ 17 h 79"/>
                <a:gd name="T4" fmla="*/ 13 w 41"/>
                <a:gd name="T5" fmla="*/ 31 h 79"/>
                <a:gd name="T6" fmla="*/ 13 w 41"/>
                <a:gd name="T7" fmla="*/ 79 h 79"/>
                <a:gd name="T8" fmla="*/ 0 w 41"/>
                <a:gd name="T9" fmla="*/ 79 h 79"/>
                <a:gd name="T10" fmla="*/ 0 w 41"/>
                <a:gd name="T11" fmla="*/ 1 h 79"/>
                <a:gd name="T12" fmla="*/ 12 w 41"/>
                <a:gd name="T13" fmla="*/ 1 h 79"/>
                <a:gd name="T14" fmla="*/ 12 w 41"/>
                <a:gd name="T15" fmla="*/ 19 h 79"/>
                <a:gd name="T16" fmla="*/ 23 w 41"/>
                <a:gd name="T17" fmla="*/ 6 h 79"/>
                <a:gd name="T18" fmla="*/ 37 w 41"/>
                <a:gd name="T19" fmla="*/ 0 h 79"/>
                <a:gd name="T20" fmla="*/ 39 w 41"/>
                <a:gd name="T21" fmla="*/ 0 h 79"/>
                <a:gd name="T22" fmla="*/ 41 w 41"/>
                <a:gd name="T23" fmla="*/ 0 h 79"/>
                <a:gd name="T24" fmla="*/ 41 w 41"/>
                <a:gd name="T25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79">
                  <a:moveTo>
                    <a:pt x="41" y="12"/>
                  </a:moveTo>
                  <a:cubicBezTo>
                    <a:pt x="35" y="12"/>
                    <a:pt x="29" y="14"/>
                    <a:pt x="24" y="17"/>
                  </a:cubicBezTo>
                  <a:cubicBezTo>
                    <a:pt x="19" y="21"/>
                    <a:pt x="15" y="25"/>
                    <a:pt x="13" y="31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5" y="13"/>
                    <a:pt x="18" y="9"/>
                    <a:pt x="23" y="6"/>
                  </a:cubicBezTo>
                  <a:cubicBezTo>
                    <a:pt x="27" y="2"/>
                    <a:pt x="32" y="1"/>
                    <a:pt x="37" y="0"/>
                  </a:cubicBezTo>
                  <a:cubicBezTo>
                    <a:pt x="38" y="0"/>
                    <a:pt x="39" y="0"/>
                    <a:pt x="39" y="0"/>
                  </a:cubicBezTo>
                  <a:cubicBezTo>
                    <a:pt x="40" y="0"/>
                    <a:pt x="41" y="0"/>
                    <a:pt x="41" y="0"/>
                  </a:cubicBezTo>
                  <a:cubicBezTo>
                    <a:pt x="41" y="12"/>
                    <a:pt x="41" y="12"/>
                    <a:pt x="41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114"/>
            <p:cNvSpPr/>
            <p:nvPr/>
          </p:nvSpPr>
          <p:spPr bwMode="auto">
            <a:xfrm>
              <a:off x="4730750" y="3875881"/>
              <a:ext cx="33338" cy="73025"/>
            </a:xfrm>
            <a:custGeom>
              <a:avLst/>
              <a:gdLst>
                <a:gd name="T0" fmla="*/ 48 w 48"/>
                <a:gd name="T1" fmla="*/ 100 h 105"/>
                <a:gd name="T2" fmla="*/ 45 w 48"/>
                <a:gd name="T3" fmla="*/ 102 h 105"/>
                <a:gd name="T4" fmla="*/ 40 w 48"/>
                <a:gd name="T5" fmla="*/ 103 h 105"/>
                <a:gd name="T6" fmla="*/ 35 w 48"/>
                <a:gd name="T7" fmla="*/ 105 h 105"/>
                <a:gd name="T8" fmla="*/ 29 w 48"/>
                <a:gd name="T9" fmla="*/ 105 h 105"/>
                <a:gd name="T10" fmla="*/ 16 w 48"/>
                <a:gd name="T11" fmla="*/ 101 h 105"/>
                <a:gd name="T12" fmla="*/ 11 w 48"/>
                <a:gd name="T13" fmla="*/ 89 h 105"/>
                <a:gd name="T14" fmla="*/ 11 w 48"/>
                <a:gd name="T15" fmla="*/ 36 h 105"/>
                <a:gd name="T16" fmla="*/ 0 w 48"/>
                <a:gd name="T17" fmla="*/ 36 h 105"/>
                <a:gd name="T18" fmla="*/ 0 w 48"/>
                <a:gd name="T19" fmla="*/ 26 h 105"/>
                <a:gd name="T20" fmla="*/ 11 w 48"/>
                <a:gd name="T21" fmla="*/ 26 h 105"/>
                <a:gd name="T22" fmla="*/ 11 w 48"/>
                <a:gd name="T23" fmla="*/ 0 h 105"/>
                <a:gd name="T24" fmla="*/ 24 w 48"/>
                <a:gd name="T25" fmla="*/ 0 h 105"/>
                <a:gd name="T26" fmla="*/ 24 w 48"/>
                <a:gd name="T27" fmla="*/ 26 h 105"/>
                <a:gd name="T28" fmla="*/ 42 w 48"/>
                <a:gd name="T29" fmla="*/ 26 h 105"/>
                <a:gd name="T30" fmla="*/ 42 w 48"/>
                <a:gd name="T31" fmla="*/ 36 h 105"/>
                <a:gd name="T32" fmla="*/ 24 w 48"/>
                <a:gd name="T33" fmla="*/ 36 h 105"/>
                <a:gd name="T34" fmla="*/ 24 w 48"/>
                <a:gd name="T35" fmla="*/ 85 h 105"/>
                <a:gd name="T36" fmla="*/ 27 w 48"/>
                <a:gd name="T37" fmla="*/ 91 h 105"/>
                <a:gd name="T38" fmla="*/ 33 w 48"/>
                <a:gd name="T39" fmla="*/ 93 h 105"/>
                <a:gd name="T40" fmla="*/ 40 w 48"/>
                <a:gd name="T41" fmla="*/ 92 h 105"/>
                <a:gd name="T42" fmla="*/ 45 w 48"/>
                <a:gd name="T43" fmla="*/ 90 h 105"/>
                <a:gd name="T44" fmla="*/ 48 w 48"/>
                <a:gd name="T45" fmla="*/ 10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105">
                  <a:moveTo>
                    <a:pt x="48" y="100"/>
                  </a:moveTo>
                  <a:cubicBezTo>
                    <a:pt x="47" y="101"/>
                    <a:pt x="46" y="101"/>
                    <a:pt x="45" y="102"/>
                  </a:cubicBezTo>
                  <a:cubicBezTo>
                    <a:pt x="43" y="102"/>
                    <a:pt x="42" y="103"/>
                    <a:pt x="40" y="103"/>
                  </a:cubicBezTo>
                  <a:cubicBezTo>
                    <a:pt x="39" y="104"/>
                    <a:pt x="37" y="104"/>
                    <a:pt x="35" y="105"/>
                  </a:cubicBezTo>
                  <a:cubicBezTo>
                    <a:pt x="33" y="105"/>
                    <a:pt x="31" y="105"/>
                    <a:pt x="29" y="105"/>
                  </a:cubicBezTo>
                  <a:cubicBezTo>
                    <a:pt x="24" y="105"/>
                    <a:pt x="20" y="104"/>
                    <a:pt x="16" y="101"/>
                  </a:cubicBezTo>
                  <a:cubicBezTo>
                    <a:pt x="13" y="99"/>
                    <a:pt x="11" y="94"/>
                    <a:pt x="11" y="8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8"/>
                    <a:pt x="25" y="90"/>
                    <a:pt x="27" y="91"/>
                  </a:cubicBezTo>
                  <a:cubicBezTo>
                    <a:pt x="29" y="92"/>
                    <a:pt x="31" y="93"/>
                    <a:pt x="33" y="93"/>
                  </a:cubicBezTo>
                  <a:cubicBezTo>
                    <a:pt x="36" y="93"/>
                    <a:pt x="38" y="93"/>
                    <a:pt x="40" y="92"/>
                  </a:cubicBezTo>
                  <a:cubicBezTo>
                    <a:pt x="42" y="91"/>
                    <a:pt x="44" y="90"/>
                    <a:pt x="45" y="90"/>
                  </a:cubicBezTo>
                  <a:cubicBezTo>
                    <a:pt x="48" y="100"/>
                    <a:pt x="48" y="100"/>
                    <a:pt x="48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115"/>
            <p:cNvSpPr>
              <a:spLocks noEditPoints="1"/>
            </p:cNvSpPr>
            <p:nvPr/>
          </p:nvSpPr>
          <p:spPr bwMode="auto">
            <a:xfrm>
              <a:off x="4768850" y="3891756"/>
              <a:ext cx="53975" cy="57150"/>
            </a:xfrm>
            <a:custGeom>
              <a:avLst/>
              <a:gdLst>
                <a:gd name="T0" fmla="*/ 39 w 79"/>
                <a:gd name="T1" fmla="*/ 82 h 82"/>
                <a:gd name="T2" fmla="*/ 23 w 79"/>
                <a:gd name="T3" fmla="*/ 78 h 82"/>
                <a:gd name="T4" fmla="*/ 11 w 79"/>
                <a:gd name="T5" fmla="*/ 69 h 82"/>
                <a:gd name="T6" fmla="*/ 3 w 79"/>
                <a:gd name="T7" fmla="*/ 57 h 82"/>
                <a:gd name="T8" fmla="*/ 0 w 79"/>
                <a:gd name="T9" fmla="*/ 41 h 82"/>
                <a:gd name="T10" fmla="*/ 3 w 79"/>
                <a:gd name="T11" fmla="*/ 25 h 82"/>
                <a:gd name="T12" fmla="*/ 11 w 79"/>
                <a:gd name="T13" fmla="*/ 13 h 82"/>
                <a:gd name="T14" fmla="*/ 23 w 79"/>
                <a:gd name="T15" fmla="*/ 4 h 82"/>
                <a:gd name="T16" fmla="*/ 39 w 79"/>
                <a:gd name="T17" fmla="*/ 0 h 82"/>
                <a:gd name="T18" fmla="*/ 55 w 79"/>
                <a:gd name="T19" fmla="*/ 4 h 82"/>
                <a:gd name="T20" fmla="*/ 68 w 79"/>
                <a:gd name="T21" fmla="*/ 13 h 82"/>
                <a:gd name="T22" fmla="*/ 76 w 79"/>
                <a:gd name="T23" fmla="*/ 25 h 82"/>
                <a:gd name="T24" fmla="*/ 79 w 79"/>
                <a:gd name="T25" fmla="*/ 41 h 82"/>
                <a:gd name="T26" fmla="*/ 76 w 79"/>
                <a:gd name="T27" fmla="*/ 57 h 82"/>
                <a:gd name="T28" fmla="*/ 68 w 79"/>
                <a:gd name="T29" fmla="*/ 69 h 82"/>
                <a:gd name="T30" fmla="*/ 56 w 79"/>
                <a:gd name="T31" fmla="*/ 78 h 82"/>
                <a:gd name="T32" fmla="*/ 39 w 79"/>
                <a:gd name="T33" fmla="*/ 82 h 82"/>
                <a:gd name="T34" fmla="*/ 13 w 79"/>
                <a:gd name="T35" fmla="*/ 41 h 82"/>
                <a:gd name="T36" fmla="*/ 15 w 79"/>
                <a:gd name="T37" fmla="*/ 53 h 82"/>
                <a:gd name="T38" fmla="*/ 21 w 79"/>
                <a:gd name="T39" fmla="*/ 62 h 82"/>
                <a:gd name="T40" fmla="*/ 29 w 79"/>
                <a:gd name="T41" fmla="*/ 68 h 82"/>
                <a:gd name="T42" fmla="*/ 39 w 79"/>
                <a:gd name="T43" fmla="*/ 70 h 82"/>
                <a:gd name="T44" fmla="*/ 50 w 79"/>
                <a:gd name="T45" fmla="*/ 68 h 82"/>
                <a:gd name="T46" fmla="*/ 58 w 79"/>
                <a:gd name="T47" fmla="*/ 62 h 82"/>
                <a:gd name="T48" fmla="*/ 63 w 79"/>
                <a:gd name="T49" fmla="*/ 52 h 82"/>
                <a:gd name="T50" fmla="*/ 66 w 79"/>
                <a:gd name="T51" fmla="*/ 41 h 82"/>
                <a:gd name="T52" fmla="*/ 63 w 79"/>
                <a:gd name="T53" fmla="*/ 30 h 82"/>
                <a:gd name="T54" fmla="*/ 58 w 79"/>
                <a:gd name="T55" fmla="*/ 20 h 82"/>
                <a:gd name="T56" fmla="*/ 50 w 79"/>
                <a:gd name="T57" fmla="*/ 14 h 82"/>
                <a:gd name="T58" fmla="*/ 39 w 79"/>
                <a:gd name="T59" fmla="*/ 12 h 82"/>
                <a:gd name="T60" fmla="*/ 29 w 79"/>
                <a:gd name="T61" fmla="*/ 14 h 82"/>
                <a:gd name="T62" fmla="*/ 21 w 79"/>
                <a:gd name="T63" fmla="*/ 20 h 82"/>
                <a:gd name="T64" fmla="*/ 15 w 79"/>
                <a:gd name="T65" fmla="*/ 30 h 82"/>
                <a:gd name="T66" fmla="*/ 13 w 79"/>
                <a:gd name="T67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9" h="82">
                  <a:moveTo>
                    <a:pt x="39" y="82"/>
                  </a:moveTo>
                  <a:cubicBezTo>
                    <a:pt x="33" y="82"/>
                    <a:pt x="28" y="81"/>
                    <a:pt x="23" y="78"/>
                  </a:cubicBezTo>
                  <a:cubicBezTo>
                    <a:pt x="18" y="76"/>
                    <a:pt x="14" y="73"/>
                    <a:pt x="11" y="69"/>
                  </a:cubicBezTo>
                  <a:cubicBezTo>
                    <a:pt x="7" y="66"/>
                    <a:pt x="5" y="61"/>
                    <a:pt x="3" y="57"/>
                  </a:cubicBezTo>
                  <a:cubicBezTo>
                    <a:pt x="1" y="52"/>
                    <a:pt x="0" y="46"/>
                    <a:pt x="0" y="41"/>
                  </a:cubicBezTo>
                  <a:cubicBezTo>
                    <a:pt x="0" y="36"/>
                    <a:pt x="1" y="30"/>
                    <a:pt x="3" y="25"/>
                  </a:cubicBezTo>
                  <a:cubicBezTo>
                    <a:pt x="5" y="21"/>
                    <a:pt x="7" y="16"/>
                    <a:pt x="11" y="13"/>
                  </a:cubicBezTo>
                  <a:cubicBezTo>
                    <a:pt x="14" y="9"/>
                    <a:pt x="19" y="6"/>
                    <a:pt x="23" y="4"/>
                  </a:cubicBezTo>
                  <a:cubicBezTo>
                    <a:pt x="28" y="1"/>
                    <a:pt x="34" y="0"/>
                    <a:pt x="39" y="0"/>
                  </a:cubicBezTo>
                  <a:cubicBezTo>
                    <a:pt x="45" y="0"/>
                    <a:pt x="51" y="1"/>
                    <a:pt x="55" y="4"/>
                  </a:cubicBezTo>
                  <a:cubicBezTo>
                    <a:pt x="60" y="6"/>
                    <a:pt x="65" y="9"/>
                    <a:pt x="68" y="13"/>
                  </a:cubicBezTo>
                  <a:cubicBezTo>
                    <a:pt x="71" y="16"/>
                    <a:pt x="74" y="21"/>
                    <a:pt x="76" y="25"/>
                  </a:cubicBezTo>
                  <a:cubicBezTo>
                    <a:pt x="78" y="30"/>
                    <a:pt x="79" y="36"/>
                    <a:pt x="79" y="41"/>
                  </a:cubicBezTo>
                  <a:cubicBezTo>
                    <a:pt x="79" y="46"/>
                    <a:pt x="78" y="52"/>
                    <a:pt x="76" y="57"/>
                  </a:cubicBezTo>
                  <a:cubicBezTo>
                    <a:pt x="74" y="61"/>
                    <a:pt x="72" y="66"/>
                    <a:pt x="68" y="69"/>
                  </a:cubicBezTo>
                  <a:cubicBezTo>
                    <a:pt x="65" y="73"/>
                    <a:pt x="60" y="76"/>
                    <a:pt x="56" y="78"/>
                  </a:cubicBezTo>
                  <a:cubicBezTo>
                    <a:pt x="51" y="81"/>
                    <a:pt x="45" y="82"/>
                    <a:pt x="39" y="82"/>
                  </a:cubicBezTo>
                  <a:close/>
                  <a:moveTo>
                    <a:pt x="13" y="41"/>
                  </a:moveTo>
                  <a:cubicBezTo>
                    <a:pt x="13" y="45"/>
                    <a:pt x="14" y="49"/>
                    <a:pt x="15" y="53"/>
                  </a:cubicBezTo>
                  <a:cubicBezTo>
                    <a:pt x="17" y="56"/>
                    <a:pt x="19" y="59"/>
                    <a:pt x="21" y="62"/>
                  </a:cubicBezTo>
                  <a:cubicBezTo>
                    <a:pt x="23" y="64"/>
                    <a:pt x="26" y="66"/>
                    <a:pt x="29" y="68"/>
                  </a:cubicBezTo>
                  <a:cubicBezTo>
                    <a:pt x="32" y="69"/>
                    <a:pt x="36" y="70"/>
                    <a:pt x="39" y="70"/>
                  </a:cubicBezTo>
                  <a:cubicBezTo>
                    <a:pt x="43" y="70"/>
                    <a:pt x="46" y="69"/>
                    <a:pt x="50" y="68"/>
                  </a:cubicBezTo>
                  <a:cubicBezTo>
                    <a:pt x="53" y="66"/>
                    <a:pt x="55" y="64"/>
                    <a:pt x="58" y="62"/>
                  </a:cubicBezTo>
                  <a:cubicBezTo>
                    <a:pt x="60" y="59"/>
                    <a:pt x="62" y="56"/>
                    <a:pt x="63" y="52"/>
                  </a:cubicBezTo>
                  <a:cubicBezTo>
                    <a:pt x="65" y="49"/>
                    <a:pt x="66" y="45"/>
                    <a:pt x="66" y="41"/>
                  </a:cubicBezTo>
                  <a:cubicBezTo>
                    <a:pt x="66" y="37"/>
                    <a:pt x="65" y="33"/>
                    <a:pt x="63" y="30"/>
                  </a:cubicBezTo>
                  <a:cubicBezTo>
                    <a:pt x="62" y="26"/>
                    <a:pt x="60" y="23"/>
                    <a:pt x="58" y="20"/>
                  </a:cubicBezTo>
                  <a:cubicBezTo>
                    <a:pt x="55" y="18"/>
                    <a:pt x="53" y="16"/>
                    <a:pt x="50" y="14"/>
                  </a:cubicBezTo>
                  <a:cubicBezTo>
                    <a:pt x="46" y="13"/>
                    <a:pt x="43" y="12"/>
                    <a:pt x="39" y="12"/>
                  </a:cubicBezTo>
                  <a:cubicBezTo>
                    <a:pt x="36" y="12"/>
                    <a:pt x="32" y="13"/>
                    <a:pt x="29" y="14"/>
                  </a:cubicBezTo>
                  <a:cubicBezTo>
                    <a:pt x="26" y="16"/>
                    <a:pt x="23" y="18"/>
                    <a:pt x="21" y="20"/>
                  </a:cubicBezTo>
                  <a:cubicBezTo>
                    <a:pt x="19" y="23"/>
                    <a:pt x="17" y="26"/>
                    <a:pt x="15" y="30"/>
                  </a:cubicBezTo>
                  <a:cubicBezTo>
                    <a:pt x="14" y="33"/>
                    <a:pt x="13" y="37"/>
                    <a:pt x="1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Freeform 116"/>
            <p:cNvSpPr/>
            <p:nvPr/>
          </p:nvSpPr>
          <p:spPr bwMode="auto">
            <a:xfrm>
              <a:off x="4833937" y="3893344"/>
              <a:ext cx="30163" cy="53975"/>
            </a:xfrm>
            <a:custGeom>
              <a:avLst/>
              <a:gdLst>
                <a:gd name="T0" fmla="*/ 42 w 42"/>
                <a:gd name="T1" fmla="*/ 12 h 79"/>
                <a:gd name="T2" fmla="*/ 24 w 42"/>
                <a:gd name="T3" fmla="*/ 17 h 79"/>
                <a:gd name="T4" fmla="*/ 13 w 42"/>
                <a:gd name="T5" fmla="*/ 31 h 79"/>
                <a:gd name="T6" fmla="*/ 13 w 42"/>
                <a:gd name="T7" fmla="*/ 79 h 79"/>
                <a:gd name="T8" fmla="*/ 0 w 42"/>
                <a:gd name="T9" fmla="*/ 79 h 79"/>
                <a:gd name="T10" fmla="*/ 0 w 42"/>
                <a:gd name="T11" fmla="*/ 1 h 79"/>
                <a:gd name="T12" fmla="*/ 12 w 42"/>
                <a:gd name="T13" fmla="*/ 1 h 79"/>
                <a:gd name="T14" fmla="*/ 12 w 42"/>
                <a:gd name="T15" fmla="*/ 19 h 79"/>
                <a:gd name="T16" fmla="*/ 23 w 42"/>
                <a:gd name="T17" fmla="*/ 6 h 79"/>
                <a:gd name="T18" fmla="*/ 37 w 42"/>
                <a:gd name="T19" fmla="*/ 0 h 79"/>
                <a:gd name="T20" fmla="*/ 40 w 42"/>
                <a:gd name="T21" fmla="*/ 0 h 79"/>
                <a:gd name="T22" fmla="*/ 42 w 42"/>
                <a:gd name="T23" fmla="*/ 0 h 79"/>
                <a:gd name="T24" fmla="*/ 42 w 42"/>
                <a:gd name="T25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79">
                  <a:moveTo>
                    <a:pt x="42" y="12"/>
                  </a:moveTo>
                  <a:cubicBezTo>
                    <a:pt x="35" y="12"/>
                    <a:pt x="29" y="14"/>
                    <a:pt x="24" y="17"/>
                  </a:cubicBezTo>
                  <a:cubicBezTo>
                    <a:pt x="19" y="21"/>
                    <a:pt x="15" y="25"/>
                    <a:pt x="13" y="31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5" y="13"/>
                    <a:pt x="19" y="9"/>
                    <a:pt x="23" y="6"/>
                  </a:cubicBezTo>
                  <a:cubicBezTo>
                    <a:pt x="27" y="2"/>
                    <a:pt x="32" y="1"/>
                    <a:pt x="37" y="0"/>
                  </a:cubicBezTo>
                  <a:cubicBezTo>
                    <a:pt x="38" y="0"/>
                    <a:pt x="39" y="0"/>
                    <a:pt x="40" y="0"/>
                  </a:cubicBezTo>
                  <a:cubicBezTo>
                    <a:pt x="40" y="0"/>
                    <a:pt x="41" y="0"/>
                    <a:pt x="42" y="0"/>
                  </a:cubicBezTo>
                  <a:cubicBezTo>
                    <a:pt x="42" y="12"/>
                    <a:pt x="42" y="12"/>
                    <a:pt x="42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Freeform 117"/>
            <p:cNvSpPr/>
            <p:nvPr/>
          </p:nvSpPr>
          <p:spPr bwMode="auto">
            <a:xfrm>
              <a:off x="4867275" y="3936206"/>
              <a:ext cx="7938" cy="20638"/>
            </a:xfrm>
            <a:custGeom>
              <a:avLst/>
              <a:gdLst>
                <a:gd name="T0" fmla="*/ 1 w 5"/>
                <a:gd name="T1" fmla="*/ 13 h 13"/>
                <a:gd name="T2" fmla="*/ 2 w 5"/>
                <a:gd name="T3" fmla="*/ 7 h 13"/>
                <a:gd name="T4" fmla="*/ 0 w 5"/>
                <a:gd name="T5" fmla="*/ 7 h 13"/>
                <a:gd name="T6" fmla="*/ 0 w 5"/>
                <a:gd name="T7" fmla="*/ 0 h 13"/>
                <a:gd name="T8" fmla="*/ 5 w 5"/>
                <a:gd name="T9" fmla="*/ 0 h 13"/>
                <a:gd name="T10" fmla="*/ 5 w 5"/>
                <a:gd name="T11" fmla="*/ 7 h 13"/>
                <a:gd name="T12" fmla="*/ 4 w 5"/>
                <a:gd name="T13" fmla="*/ 13 h 13"/>
                <a:gd name="T14" fmla="*/ 1 w 5"/>
                <a:gd name="T15" fmla="*/ 13 h 13"/>
                <a:gd name="T16" fmla="*/ 1 w 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3">
                  <a:moveTo>
                    <a:pt x="1" y="13"/>
                  </a:moveTo>
                  <a:lnTo>
                    <a:pt x="2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4" y="13"/>
                  </a:lnTo>
                  <a:lnTo>
                    <a:pt x="1" y="13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Freeform 118"/>
            <p:cNvSpPr/>
            <p:nvPr/>
          </p:nvSpPr>
          <p:spPr bwMode="auto">
            <a:xfrm>
              <a:off x="4292600" y="4015581"/>
              <a:ext cx="46038" cy="57150"/>
            </a:xfrm>
            <a:custGeom>
              <a:avLst/>
              <a:gdLst>
                <a:gd name="T0" fmla="*/ 35 w 66"/>
                <a:gd name="T1" fmla="*/ 81 h 81"/>
                <a:gd name="T2" fmla="*/ 16 w 66"/>
                <a:gd name="T3" fmla="*/ 78 h 81"/>
                <a:gd name="T4" fmla="*/ 0 w 66"/>
                <a:gd name="T5" fmla="*/ 70 h 81"/>
                <a:gd name="T6" fmla="*/ 6 w 66"/>
                <a:gd name="T7" fmla="*/ 61 h 81"/>
                <a:gd name="T8" fmla="*/ 20 w 66"/>
                <a:gd name="T9" fmla="*/ 69 h 81"/>
                <a:gd name="T10" fmla="*/ 34 w 66"/>
                <a:gd name="T11" fmla="*/ 71 h 81"/>
                <a:gd name="T12" fmla="*/ 48 w 66"/>
                <a:gd name="T13" fmla="*/ 68 h 81"/>
                <a:gd name="T14" fmla="*/ 53 w 66"/>
                <a:gd name="T15" fmla="*/ 58 h 81"/>
                <a:gd name="T16" fmla="*/ 52 w 66"/>
                <a:gd name="T17" fmla="*/ 53 h 81"/>
                <a:gd name="T18" fmla="*/ 48 w 66"/>
                <a:gd name="T19" fmla="*/ 50 h 81"/>
                <a:gd name="T20" fmla="*/ 41 w 66"/>
                <a:gd name="T21" fmla="*/ 47 h 81"/>
                <a:gd name="T22" fmla="*/ 31 w 66"/>
                <a:gd name="T23" fmla="*/ 45 h 81"/>
                <a:gd name="T24" fmla="*/ 19 w 66"/>
                <a:gd name="T25" fmla="*/ 41 h 81"/>
                <a:gd name="T26" fmla="*/ 10 w 66"/>
                <a:gd name="T27" fmla="*/ 37 h 81"/>
                <a:gd name="T28" fmla="*/ 6 w 66"/>
                <a:gd name="T29" fmla="*/ 32 h 81"/>
                <a:gd name="T30" fmla="*/ 4 w 66"/>
                <a:gd name="T31" fmla="*/ 24 h 81"/>
                <a:gd name="T32" fmla="*/ 6 w 66"/>
                <a:gd name="T33" fmla="*/ 14 h 81"/>
                <a:gd name="T34" fmla="*/ 13 w 66"/>
                <a:gd name="T35" fmla="*/ 6 h 81"/>
                <a:gd name="T36" fmla="*/ 22 w 66"/>
                <a:gd name="T37" fmla="*/ 1 h 81"/>
                <a:gd name="T38" fmla="*/ 34 w 66"/>
                <a:gd name="T39" fmla="*/ 0 h 81"/>
                <a:gd name="T40" fmla="*/ 51 w 66"/>
                <a:gd name="T41" fmla="*/ 3 h 81"/>
                <a:gd name="T42" fmla="*/ 64 w 66"/>
                <a:gd name="T43" fmla="*/ 10 h 81"/>
                <a:gd name="T44" fmla="*/ 58 w 66"/>
                <a:gd name="T45" fmla="*/ 18 h 81"/>
                <a:gd name="T46" fmla="*/ 46 w 66"/>
                <a:gd name="T47" fmla="*/ 11 h 81"/>
                <a:gd name="T48" fmla="*/ 34 w 66"/>
                <a:gd name="T49" fmla="*/ 9 h 81"/>
                <a:gd name="T50" fmla="*/ 22 w 66"/>
                <a:gd name="T51" fmla="*/ 12 h 81"/>
                <a:gd name="T52" fmla="*/ 17 w 66"/>
                <a:gd name="T53" fmla="*/ 22 h 81"/>
                <a:gd name="T54" fmla="*/ 18 w 66"/>
                <a:gd name="T55" fmla="*/ 27 h 81"/>
                <a:gd name="T56" fmla="*/ 21 w 66"/>
                <a:gd name="T57" fmla="*/ 30 h 81"/>
                <a:gd name="T58" fmla="*/ 27 w 66"/>
                <a:gd name="T59" fmla="*/ 32 h 81"/>
                <a:gd name="T60" fmla="*/ 35 w 66"/>
                <a:gd name="T61" fmla="*/ 35 h 81"/>
                <a:gd name="T62" fmla="*/ 49 w 66"/>
                <a:gd name="T63" fmla="*/ 38 h 81"/>
                <a:gd name="T64" fmla="*/ 58 w 66"/>
                <a:gd name="T65" fmla="*/ 43 h 81"/>
                <a:gd name="T66" fmla="*/ 64 w 66"/>
                <a:gd name="T67" fmla="*/ 49 h 81"/>
                <a:gd name="T68" fmla="*/ 66 w 66"/>
                <a:gd name="T69" fmla="*/ 57 h 81"/>
                <a:gd name="T70" fmla="*/ 57 w 66"/>
                <a:gd name="T71" fmla="*/ 74 h 81"/>
                <a:gd name="T72" fmla="*/ 35 w 66"/>
                <a:gd name="T7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6" h="81">
                  <a:moveTo>
                    <a:pt x="35" y="81"/>
                  </a:moveTo>
                  <a:cubicBezTo>
                    <a:pt x="28" y="81"/>
                    <a:pt x="22" y="80"/>
                    <a:pt x="16" y="78"/>
                  </a:cubicBezTo>
                  <a:cubicBezTo>
                    <a:pt x="10" y="76"/>
                    <a:pt x="5" y="73"/>
                    <a:pt x="0" y="7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1" y="64"/>
                    <a:pt x="15" y="67"/>
                    <a:pt x="20" y="69"/>
                  </a:cubicBezTo>
                  <a:cubicBezTo>
                    <a:pt x="24" y="70"/>
                    <a:pt x="29" y="71"/>
                    <a:pt x="34" y="71"/>
                  </a:cubicBezTo>
                  <a:cubicBezTo>
                    <a:pt x="40" y="71"/>
                    <a:pt x="45" y="70"/>
                    <a:pt x="48" y="68"/>
                  </a:cubicBezTo>
                  <a:cubicBezTo>
                    <a:pt x="51" y="66"/>
                    <a:pt x="53" y="62"/>
                    <a:pt x="53" y="58"/>
                  </a:cubicBezTo>
                  <a:cubicBezTo>
                    <a:pt x="53" y="56"/>
                    <a:pt x="53" y="55"/>
                    <a:pt x="52" y="53"/>
                  </a:cubicBezTo>
                  <a:cubicBezTo>
                    <a:pt x="51" y="52"/>
                    <a:pt x="49" y="51"/>
                    <a:pt x="48" y="50"/>
                  </a:cubicBezTo>
                  <a:cubicBezTo>
                    <a:pt x="46" y="49"/>
                    <a:pt x="44" y="48"/>
                    <a:pt x="41" y="47"/>
                  </a:cubicBezTo>
                  <a:cubicBezTo>
                    <a:pt x="38" y="46"/>
                    <a:pt x="35" y="45"/>
                    <a:pt x="31" y="45"/>
                  </a:cubicBezTo>
                  <a:cubicBezTo>
                    <a:pt x="26" y="43"/>
                    <a:pt x="22" y="42"/>
                    <a:pt x="19" y="41"/>
                  </a:cubicBezTo>
                  <a:cubicBezTo>
                    <a:pt x="15" y="40"/>
                    <a:pt x="13" y="39"/>
                    <a:pt x="10" y="37"/>
                  </a:cubicBezTo>
                  <a:cubicBezTo>
                    <a:pt x="8" y="36"/>
                    <a:pt x="7" y="34"/>
                    <a:pt x="6" y="32"/>
                  </a:cubicBezTo>
                  <a:cubicBezTo>
                    <a:pt x="5" y="30"/>
                    <a:pt x="4" y="27"/>
                    <a:pt x="4" y="24"/>
                  </a:cubicBezTo>
                  <a:cubicBezTo>
                    <a:pt x="4" y="20"/>
                    <a:pt x="5" y="17"/>
                    <a:pt x="6" y="14"/>
                  </a:cubicBezTo>
                  <a:cubicBezTo>
                    <a:pt x="8" y="11"/>
                    <a:pt x="10" y="8"/>
                    <a:pt x="13" y="6"/>
                  </a:cubicBezTo>
                  <a:cubicBezTo>
                    <a:pt x="16" y="4"/>
                    <a:pt x="19" y="2"/>
                    <a:pt x="22" y="1"/>
                  </a:cubicBezTo>
                  <a:cubicBezTo>
                    <a:pt x="26" y="0"/>
                    <a:pt x="30" y="0"/>
                    <a:pt x="34" y="0"/>
                  </a:cubicBezTo>
                  <a:cubicBezTo>
                    <a:pt x="40" y="0"/>
                    <a:pt x="46" y="1"/>
                    <a:pt x="51" y="3"/>
                  </a:cubicBezTo>
                  <a:cubicBezTo>
                    <a:pt x="56" y="4"/>
                    <a:pt x="60" y="7"/>
                    <a:pt x="64" y="10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4" y="15"/>
                    <a:pt x="51" y="13"/>
                    <a:pt x="46" y="11"/>
                  </a:cubicBezTo>
                  <a:cubicBezTo>
                    <a:pt x="42" y="10"/>
                    <a:pt x="38" y="9"/>
                    <a:pt x="34" y="9"/>
                  </a:cubicBezTo>
                  <a:cubicBezTo>
                    <a:pt x="29" y="9"/>
                    <a:pt x="25" y="10"/>
                    <a:pt x="22" y="12"/>
                  </a:cubicBezTo>
                  <a:cubicBezTo>
                    <a:pt x="18" y="14"/>
                    <a:pt x="17" y="18"/>
                    <a:pt x="17" y="22"/>
                  </a:cubicBezTo>
                  <a:cubicBezTo>
                    <a:pt x="17" y="24"/>
                    <a:pt x="17" y="26"/>
                    <a:pt x="18" y="27"/>
                  </a:cubicBezTo>
                  <a:cubicBezTo>
                    <a:pt x="18" y="28"/>
                    <a:pt x="19" y="29"/>
                    <a:pt x="21" y="30"/>
                  </a:cubicBezTo>
                  <a:cubicBezTo>
                    <a:pt x="22" y="31"/>
                    <a:pt x="24" y="32"/>
                    <a:pt x="27" y="32"/>
                  </a:cubicBezTo>
                  <a:cubicBezTo>
                    <a:pt x="29" y="33"/>
                    <a:pt x="32" y="34"/>
                    <a:pt x="35" y="35"/>
                  </a:cubicBezTo>
                  <a:cubicBezTo>
                    <a:pt x="40" y="36"/>
                    <a:pt x="45" y="37"/>
                    <a:pt x="49" y="38"/>
                  </a:cubicBezTo>
                  <a:cubicBezTo>
                    <a:pt x="53" y="39"/>
                    <a:pt x="56" y="41"/>
                    <a:pt x="58" y="43"/>
                  </a:cubicBezTo>
                  <a:cubicBezTo>
                    <a:pt x="61" y="44"/>
                    <a:pt x="63" y="46"/>
                    <a:pt x="64" y="49"/>
                  </a:cubicBezTo>
                  <a:cubicBezTo>
                    <a:pt x="65" y="51"/>
                    <a:pt x="66" y="54"/>
                    <a:pt x="66" y="57"/>
                  </a:cubicBezTo>
                  <a:cubicBezTo>
                    <a:pt x="66" y="64"/>
                    <a:pt x="63" y="70"/>
                    <a:pt x="57" y="74"/>
                  </a:cubicBezTo>
                  <a:cubicBezTo>
                    <a:pt x="52" y="79"/>
                    <a:pt x="44" y="81"/>
                    <a:pt x="35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Freeform 119"/>
            <p:cNvSpPr/>
            <p:nvPr/>
          </p:nvSpPr>
          <p:spPr bwMode="auto">
            <a:xfrm>
              <a:off x="4349750" y="4017169"/>
              <a:ext cx="50800" cy="55563"/>
            </a:xfrm>
            <a:custGeom>
              <a:avLst/>
              <a:gdLst>
                <a:gd name="T0" fmla="*/ 25 w 73"/>
                <a:gd name="T1" fmla="*/ 80 h 80"/>
                <a:gd name="T2" fmla="*/ 6 w 73"/>
                <a:gd name="T3" fmla="*/ 72 h 80"/>
                <a:gd name="T4" fmla="*/ 0 w 73"/>
                <a:gd name="T5" fmla="*/ 47 h 80"/>
                <a:gd name="T6" fmla="*/ 0 w 73"/>
                <a:gd name="T7" fmla="*/ 0 h 80"/>
                <a:gd name="T8" fmla="*/ 13 w 73"/>
                <a:gd name="T9" fmla="*/ 0 h 80"/>
                <a:gd name="T10" fmla="*/ 13 w 73"/>
                <a:gd name="T11" fmla="*/ 44 h 80"/>
                <a:gd name="T12" fmla="*/ 30 w 73"/>
                <a:gd name="T13" fmla="*/ 69 h 80"/>
                <a:gd name="T14" fmla="*/ 45 w 73"/>
                <a:gd name="T15" fmla="*/ 63 h 80"/>
                <a:gd name="T16" fmla="*/ 55 w 73"/>
                <a:gd name="T17" fmla="*/ 49 h 80"/>
                <a:gd name="T18" fmla="*/ 55 w 73"/>
                <a:gd name="T19" fmla="*/ 0 h 80"/>
                <a:gd name="T20" fmla="*/ 69 w 73"/>
                <a:gd name="T21" fmla="*/ 0 h 80"/>
                <a:gd name="T22" fmla="*/ 69 w 73"/>
                <a:gd name="T23" fmla="*/ 62 h 80"/>
                <a:gd name="T24" fmla="*/ 73 w 73"/>
                <a:gd name="T25" fmla="*/ 67 h 80"/>
                <a:gd name="T26" fmla="*/ 73 w 73"/>
                <a:gd name="T27" fmla="*/ 78 h 80"/>
                <a:gd name="T28" fmla="*/ 69 w 73"/>
                <a:gd name="T29" fmla="*/ 79 h 80"/>
                <a:gd name="T30" fmla="*/ 67 w 73"/>
                <a:gd name="T31" fmla="*/ 79 h 80"/>
                <a:gd name="T32" fmla="*/ 60 w 73"/>
                <a:gd name="T33" fmla="*/ 77 h 80"/>
                <a:gd name="T34" fmla="*/ 58 w 73"/>
                <a:gd name="T35" fmla="*/ 71 h 80"/>
                <a:gd name="T36" fmla="*/ 57 w 73"/>
                <a:gd name="T37" fmla="*/ 62 h 80"/>
                <a:gd name="T38" fmla="*/ 43 w 73"/>
                <a:gd name="T39" fmla="*/ 75 h 80"/>
                <a:gd name="T40" fmla="*/ 25 w 73"/>
                <a:gd name="T4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" h="80">
                  <a:moveTo>
                    <a:pt x="25" y="80"/>
                  </a:moveTo>
                  <a:cubicBezTo>
                    <a:pt x="16" y="80"/>
                    <a:pt x="10" y="77"/>
                    <a:pt x="6" y="72"/>
                  </a:cubicBezTo>
                  <a:cubicBezTo>
                    <a:pt x="2" y="66"/>
                    <a:pt x="0" y="58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61"/>
                    <a:pt x="18" y="69"/>
                    <a:pt x="30" y="69"/>
                  </a:cubicBezTo>
                  <a:cubicBezTo>
                    <a:pt x="35" y="69"/>
                    <a:pt x="40" y="67"/>
                    <a:pt x="45" y="63"/>
                  </a:cubicBezTo>
                  <a:cubicBezTo>
                    <a:pt x="50" y="60"/>
                    <a:pt x="53" y="55"/>
                    <a:pt x="55" y="49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5"/>
                    <a:pt x="70" y="67"/>
                    <a:pt x="73" y="67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1" y="79"/>
                    <a:pt x="70" y="79"/>
                    <a:pt x="69" y="79"/>
                  </a:cubicBezTo>
                  <a:cubicBezTo>
                    <a:pt x="68" y="79"/>
                    <a:pt x="68" y="79"/>
                    <a:pt x="67" y="79"/>
                  </a:cubicBezTo>
                  <a:cubicBezTo>
                    <a:pt x="64" y="79"/>
                    <a:pt x="62" y="78"/>
                    <a:pt x="60" y="77"/>
                  </a:cubicBezTo>
                  <a:cubicBezTo>
                    <a:pt x="59" y="75"/>
                    <a:pt x="58" y="73"/>
                    <a:pt x="58" y="71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54" y="68"/>
                    <a:pt x="49" y="72"/>
                    <a:pt x="43" y="75"/>
                  </a:cubicBezTo>
                  <a:cubicBezTo>
                    <a:pt x="38" y="78"/>
                    <a:pt x="31" y="80"/>
                    <a:pt x="25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" name="Freeform 120"/>
            <p:cNvSpPr/>
            <p:nvPr/>
          </p:nvSpPr>
          <p:spPr bwMode="auto">
            <a:xfrm>
              <a:off x="4408487" y="4015581"/>
              <a:ext cx="44450" cy="57150"/>
            </a:xfrm>
            <a:custGeom>
              <a:avLst/>
              <a:gdLst>
                <a:gd name="T0" fmla="*/ 34 w 65"/>
                <a:gd name="T1" fmla="*/ 81 h 81"/>
                <a:gd name="T2" fmla="*/ 16 w 65"/>
                <a:gd name="T3" fmla="*/ 78 h 81"/>
                <a:gd name="T4" fmla="*/ 0 w 65"/>
                <a:gd name="T5" fmla="*/ 70 h 81"/>
                <a:gd name="T6" fmla="*/ 6 w 65"/>
                <a:gd name="T7" fmla="*/ 61 h 81"/>
                <a:gd name="T8" fmla="*/ 19 w 65"/>
                <a:gd name="T9" fmla="*/ 69 h 81"/>
                <a:gd name="T10" fmla="*/ 34 w 65"/>
                <a:gd name="T11" fmla="*/ 71 h 81"/>
                <a:gd name="T12" fmla="*/ 47 w 65"/>
                <a:gd name="T13" fmla="*/ 68 h 81"/>
                <a:gd name="T14" fmla="*/ 53 w 65"/>
                <a:gd name="T15" fmla="*/ 58 h 81"/>
                <a:gd name="T16" fmla="*/ 51 w 65"/>
                <a:gd name="T17" fmla="*/ 53 h 81"/>
                <a:gd name="T18" fmla="*/ 47 w 65"/>
                <a:gd name="T19" fmla="*/ 50 h 81"/>
                <a:gd name="T20" fmla="*/ 40 w 65"/>
                <a:gd name="T21" fmla="*/ 47 h 81"/>
                <a:gd name="T22" fmla="*/ 30 w 65"/>
                <a:gd name="T23" fmla="*/ 45 h 81"/>
                <a:gd name="T24" fmla="*/ 18 w 65"/>
                <a:gd name="T25" fmla="*/ 41 h 81"/>
                <a:gd name="T26" fmla="*/ 10 w 65"/>
                <a:gd name="T27" fmla="*/ 37 h 81"/>
                <a:gd name="T28" fmla="*/ 5 w 65"/>
                <a:gd name="T29" fmla="*/ 32 h 81"/>
                <a:gd name="T30" fmla="*/ 4 w 65"/>
                <a:gd name="T31" fmla="*/ 24 h 81"/>
                <a:gd name="T32" fmla="*/ 6 w 65"/>
                <a:gd name="T33" fmla="*/ 14 h 81"/>
                <a:gd name="T34" fmla="*/ 12 w 65"/>
                <a:gd name="T35" fmla="*/ 6 h 81"/>
                <a:gd name="T36" fmla="*/ 22 w 65"/>
                <a:gd name="T37" fmla="*/ 1 h 81"/>
                <a:gd name="T38" fmla="*/ 34 w 65"/>
                <a:gd name="T39" fmla="*/ 0 h 81"/>
                <a:gd name="T40" fmla="*/ 50 w 65"/>
                <a:gd name="T41" fmla="*/ 3 h 81"/>
                <a:gd name="T42" fmla="*/ 63 w 65"/>
                <a:gd name="T43" fmla="*/ 10 h 81"/>
                <a:gd name="T44" fmla="*/ 57 w 65"/>
                <a:gd name="T45" fmla="*/ 18 h 81"/>
                <a:gd name="T46" fmla="*/ 46 w 65"/>
                <a:gd name="T47" fmla="*/ 11 h 81"/>
                <a:gd name="T48" fmla="*/ 33 w 65"/>
                <a:gd name="T49" fmla="*/ 9 h 81"/>
                <a:gd name="T50" fmla="*/ 21 w 65"/>
                <a:gd name="T51" fmla="*/ 12 h 81"/>
                <a:gd name="T52" fmla="*/ 16 w 65"/>
                <a:gd name="T53" fmla="*/ 22 h 81"/>
                <a:gd name="T54" fmla="*/ 17 w 65"/>
                <a:gd name="T55" fmla="*/ 27 h 81"/>
                <a:gd name="T56" fmla="*/ 20 w 65"/>
                <a:gd name="T57" fmla="*/ 30 h 81"/>
                <a:gd name="T58" fmla="*/ 26 w 65"/>
                <a:gd name="T59" fmla="*/ 32 h 81"/>
                <a:gd name="T60" fmla="*/ 35 w 65"/>
                <a:gd name="T61" fmla="*/ 35 h 81"/>
                <a:gd name="T62" fmla="*/ 48 w 65"/>
                <a:gd name="T63" fmla="*/ 38 h 81"/>
                <a:gd name="T64" fmla="*/ 58 w 65"/>
                <a:gd name="T65" fmla="*/ 43 h 81"/>
                <a:gd name="T66" fmla="*/ 63 w 65"/>
                <a:gd name="T67" fmla="*/ 49 h 81"/>
                <a:gd name="T68" fmla="*/ 65 w 65"/>
                <a:gd name="T69" fmla="*/ 57 h 81"/>
                <a:gd name="T70" fmla="*/ 57 w 65"/>
                <a:gd name="T71" fmla="*/ 74 h 81"/>
                <a:gd name="T72" fmla="*/ 34 w 65"/>
                <a:gd name="T7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" h="81">
                  <a:moveTo>
                    <a:pt x="34" y="81"/>
                  </a:moveTo>
                  <a:cubicBezTo>
                    <a:pt x="28" y="81"/>
                    <a:pt x="22" y="80"/>
                    <a:pt x="16" y="78"/>
                  </a:cubicBezTo>
                  <a:cubicBezTo>
                    <a:pt x="9" y="76"/>
                    <a:pt x="4" y="73"/>
                    <a:pt x="0" y="7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0" y="64"/>
                    <a:pt x="15" y="67"/>
                    <a:pt x="19" y="69"/>
                  </a:cubicBezTo>
                  <a:cubicBezTo>
                    <a:pt x="24" y="70"/>
                    <a:pt x="29" y="71"/>
                    <a:pt x="34" y="71"/>
                  </a:cubicBezTo>
                  <a:cubicBezTo>
                    <a:pt x="40" y="71"/>
                    <a:pt x="44" y="70"/>
                    <a:pt x="47" y="68"/>
                  </a:cubicBezTo>
                  <a:cubicBezTo>
                    <a:pt x="51" y="66"/>
                    <a:pt x="53" y="62"/>
                    <a:pt x="53" y="58"/>
                  </a:cubicBezTo>
                  <a:cubicBezTo>
                    <a:pt x="53" y="56"/>
                    <a:pt x="52" y="55"/>
                    <a:pt x="51" y="53"/>
                  </a:cubicBezTo>
                  <a:cubicBezTo>
                    <a:pt x="50" y="52"/>
                    <a:pt x="49" y="51"/>
                    <a:pt x="47" y="50"/>
                  </a:cubicBezTo>
                  <a:cubicBezTo>
                    <a:pt x="45" y="49"/>
                    <a:pt x="43" y="48"/>
                    <a:pt x="40" y="47"/>
                  </a:cubicBezTo>
                  <a:cubicBezTo>
                    <a:pt x="37" y="46"/>
                    <a:pt x="34" y="45"/>
                    <a:pt x="30" y="45"/>
                  </a:cubicBezTo>
                  <a:cubicBezTo>
                    <a:pt x="26" y="43"/>
                    <a:pt x="22" y="42"/>
                    <a:pt x="18" y="41"/>
                  </a:cubicBezTo>
                  <a:cubicBezTo>
                    <a:pt x="15" y="40"/>
                    <a:pt x="12" y="39"/>
                    <a:pt x="10" y="37"/>
                  </a:cubicBezTo>
                  <a:cubicBezTo>
                    <a:pt x="8" y="36"/>
                    <a:pt x="6" y="34"/>
                    <a:pt x="5" y="32"/>
                  </a:cubicBezTo>
                  <a:cubicBezTo>
                    <a:pt x="4" y="30"/>
                    <a:pt x="4" y="27"/>
                    <a:pt x="4" y="24"/>
                  </a:cubicBezTo>
                  <a:cubicBezTo>
                    <a:pt x="4" y="20"/>
                    <a:pt x="4" y="17"/>
                    <a:pt x="6" y="14"/>
                  </a:cubicBezTo>
                  <a:cubicBezTo>
                    <a:pt x="7" y="11"/>
                    <a:pt x="10" y="8"/>
                    <a:pt x="12" y="6"/>
                  </a:cubicBezTo>
                  <a:cubicBezTo>
                    <a:pt x="15" y="4"/>
                    <a:pt x="18" y="2"/>
                    <a:pt x="22" y="1"/>
                  </a:cubicBezTo>
                  <a:cubicBezTo>
                    <a:pt x="25" y="0"/>
                    <a:pt x="29" y="0"/>
                    <a:pt x="34" y="0"/>
                  </a:cubicBezTo>
                  <a:cubicBezTo>
                    <a:pt x="40" y="0"/>
                    <a:pt x="45" y="1"/>
                    <a:pt x="50" y="3"/>
                  </a:cubicBezTo>
                  <a:cubicBezTo>
                    <a:pt x="55" y="4"/>
                    <a:pt x="60" y="7"/>
                    <a:pt x="63" y="1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4" y="15"/>
                    <a:pt x="50" y="13"/>
                    <a:pt x="46" y="11"/>
                  </a:cubicBezTo>
                  <a:cubicBezTo>
                    <a:pt x="42" y="10"/>
                    <a:pt x="38" y="9"/>
                    <a:pt x="33" y="9"/>
                  </a:cubicBezTo>
                  <a:cubicBezTo>
                    <a:pt x="28" y="9"/>
                    <a:pt x="24" y="10"/>
                    <a:pt x="21" y="12"/>
                  </a:cubicBezTo>
                  <a:cubicBezTo>
                    <a:pt x="18" y="14"/>
                    <a:pt x="16" y="18"/>
                    <a:pt x="16" y="22"/>
                  </a:cubicBezTo>
                  <a:cubicBezTo>
                    <a:pt x="16" y="24"/>
                    <a:pt x="16" y="26"/>
                    <a:pt x="17" y="27"/>
                  </a:cubicBezTo>
                  <a:cubicBezTo>
                    <a:pt x="18" y="28"/>
                    <a:pt x="19" y="29"/>
                    <a:pt x="20" y="30"/>
                  </a:cubicBezTo>
                  <a:cubicBezTo>
                    <a:pt x="22" y="31"/>
                    <a:pt x="24" y="32"/>
                    <a:pt x="26" y="32"/>
                  </a:cubicBezTo>
                  <a:cubicBezTo>
                    <a:pt x="28" y="33"/>
                    <a:pt x="31" y="34"/>
                    <a:pt x="35" y="35"/>
                  </a:cubicBezTo>
                  <a:cubicBezTo>
                    <a:pt x="40" y="36"/>
                    <a:pt x="44" y="37"/>
                    <a:pt x="48" y="38"/>
                  </a:cubicBezTo>
                  <a:cubicBezTo>
                    <a:pt x="52" y="39"/>
                    <a:pt x="55" y="41"/>
                    <a:pt x="58" y="43"/>
                  </a:cubicBezTo>
                  <a:cubicBezTo>
                    <a:pt x="60" y="44"/>
                    <a:pt x="62" y="46"/>
                    <a:pt x="63" y="49"/>
                  </a:cubicBezTo>
                  <a:cubicBezTo>
                    <a:pt x="65" y="51"/>
                    <a:pt x="65" y="54"/>
                    <a:pt x="65" y="57"/>
                  </a:cubicBezTo>
                  <a:cubicBezTo>
                    <a:pt x="65" y="64"/>
                    <a:pt x="62" y="70"/>
                    <a:pt x="57" y="74"/>
                  </a:cubicBezTo>
                  <a:cubicBezTo>
                    <a:pt x="51" y="79"/>
                    <a:pt x="44" y="81"/>
                    <a:pt x="34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2" name="Freeform 121"/>
            <p:cNvSpPr/>
            <p:nvPr/>
          </p:nvSpPr>
          <p:spPr bwMode="auto">
            <a:xfrm>
              <a:off x="4460875" y="4015581"/>
              <a:ext cx="50800" cy="57150"/>
            </a:xfrm>
            <a:custGeom>
              <a:avLst/>
              <a:gdLst>
                <a:gd name="T0" fmla="*/ 0 w 73"/>
                <a:gd name="T1" fmla="*/ 40 h 81"/>
                <a:gd name="T2" fmla="*/ 3 w 73"/>
                <a:gd name="T3" fmla="*/ 24 h 81"/>
                <a:gd name="T4" fmla="*/ 11 w 73"/>
                <a:gd name="T5" fmla="*/ 12 h 81"/>
                <a:gd name="T6" fmla="*/ 23 w 73"/>
                <a:gd name="T7" fmla="*/ 3 h 81"/>
                <a:gd name="T8" fmla="*/ 39 w 73"/>
                <a:gd name="T9" fmla="*/ 0 h 81"/>
                <a:gd name="T10" fmla="*/ 60 w 73"/>
                <a:gd name="T11" fmla="*/ 5 h 81"/>
                <a:gd name="T12" fmla="*/ 72 w 73"/>
                <a:gd name="T13" fmla="*/ 19 h 81"/>
                <a:gd name="T14" fmla="*/ 60 w 73"/>
                <a:gd name="T15" fmla="*/ 23 h 81"/>
                <a:gd name="T16" fmla="*/ 51 w 73"/>
                <a:gd name="T17" fmla="*/ 14 h 81"/>
                <a:gd name="T18" fmla="*/ 39 w 73"/>
                <a:gd name="T19" fmla="*/ 11 h 81"/>
                <a:gd name="T20" fmla="*/ 29 w 73"/>
                <a:gd name="T21" fmla="*/ 13 h 81"/>
                <a:gd name="T22" fmla="*/ 21 w 73"/>
                <a:gd name="T23" fmla="*/ 19 h 81"/>
                <a:gd name="T24" fmla="*/ 15 w 73"/>
                <a:gd name="T25" fmla="*/ 29 h 81"/>
                <a:gd name="T26" fmla="*/ 13 w 73"/>
                <a:gd name="T27" fmla="*/ 40 h 81"/>
                <a:gd name="T28" fmla="*/ 15 w 73"/>
                <a:gd name="T29" fmla="*/ 52 h 81"/>
                <a:gd name="T30" fmla="*/ 21 w 73"/>
                <a:gd name="T31" fmla="*/ 61 h 81"/>
                <a:gd name="T32" fmla="*/ 29 w 73"/>
                <a:gd name="T33" fmla="*/ 67 h 81"/>
                <a:gd name="T34" fmla="*/ 39 w 73"/>
                <a:gd name="T35" fmla="*/ 70 h 81"/>
                <a:gd name="T36" fmla="*/ 46 w 73"/>
                <a:gd name="T37" fmla="*/ 69 h 81"/>
                <a:gd name="T38" fmla="*/ 52 w 73"/>
                <a:gd name="T39" fmla="*/ 66 h 81"/>
                <a:gd name="T40" fmla="*/ 57 w 73"/>
                <a:gd name="T41" fmla="*/ 62 h 81"/>
                <a:gd name="T42" fmla="*/ 60 w 73"/>
                <a:gd name="T43" fmla="*/ 57 h 81"/>
                <a:gd name="T44" fmla="*/ 73 w 73"/>
                <a:gd name="T45" fmla="*/ 61 h 81"/>
                <a:gd name="T46" fmla="*/ 68 w 73"/>
                <a:gd name="T47" fmla="*/ 69 h 81"/>
                <a:gd name="T48" fmla="*/ 60 w 73"/>
                <a:gd name="T49" fmla="*/ 75 h 81"/>
                <a:gd name="T50" fmla="*/ 51 w 73"/>
                <a:gd name="T51" fmla="*/ 79 h 81"/>
                <a:gd name="T52" fmla="*/ 40 w 73"/>
                <a:gd name="T53" fmla="*/ 81 h 81"/>
                <a:gd name="T54" fmla="*/ 23 w 73"/>
                <a:gd name="T55" fmla="*/ 78 h 81"/>
                <a:gd name="T56" fmla="*/ 11 w 73"/>
                <a:gd name="T57" fmla="*/ 69 h 81"/>
                <a:gd name="T58" fmla="*/ 3 w 73"/>
                <a:gd name="T59" fmla="*/ 56 h 81"/>
                <a:gd name="T60" fmla="*/ 0 w 73"/>
                <a:gd name="T61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3" h="81">
                  <a:moveTo>
                    <a:pt x="0" y="40"/>
                  </a:moveTo>
                  <a:cubicBezTo>
                    <a:pt x="0" y="35"/>
                    <a:pt x="1" y="29"/>
                    <a:pt x="3" y="24"/>
                  </a:cubicBezTo>
                  <a:cubicBezTo>
                    <a:pt x="4" y="20"/>
                    <a:pt x="7" y="15"/>
                    <a:pt x="11" y="12"/>
                  </a:cubicBezTo>
                  <a:cubicBezTo>
                    <a:pt x="14" y="8"/>
                    <a:pt x="18" y="5"/>
                    <a:pt x="23" y="3"/>
                  </a:cubicBezTo>
                  <a:cubicBezTo>
                    <a:pt x="28" y="1"/>
                    <a:pt x="33" y="0"/>
                    <a:pt x="39" y="0"/>
                  </a:cubicBezTo>
                  <a:cubicBezTo>
                    <a:pt x="47" y="0"/>
                    <a:pt x="54" y="1"/>
                    <a:pt x="60" y="5"/>
                  </a:cubicBezTo>
                  <a:cubicBezTo>
                    <a:pt x="65" y="8"/>
                    <a:pt x="70" y="13"/>
                    <a:pt x="72" y="19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58" y="19"/>
                    <a:pt x="55" y="16"/>
                    <a:pt x="51" y="14"/>
                  </a:cubicBezTo>
                  <a:cubicBezTo>
                    <a:pt x="48" y="12"/>
                    <a:pt x="44" y="11"/>
                    <a:pt x="39" y="11"/>
                  </a:cubicBezTo>
                  <a:cubicBezTo>
                    <a:pt x="36" y="11"/>
                    <a:pt x="32" y="12"/>
                    <a:pt x="29" y="13"/>
                  </a:cubicBezTo>
                  <a:cubicBezTo>
                    <a:pt x="26" y="15"/>
                    <a:pt x="23" y="17"/>
                    <a:pt x="21" y="19"/>
                  </a:cubicBezTo>
                  <a:cubicBezTo>
                    <a:pt x="18" y="22"/>
                    <a:pt x="17" y="25"/>
                    <a:pt x="15" y="29"/>
                  </a:cubicBezTo>
                  <a:cubicBezTo>
                    <a:pt x="14" y="32"/>
                    <a:pt x="13" y="36"/>
                    <a:pt x="13" y="40"/>
                  </a:cubicBezTo>
                  <a:cubicBezTo>
                    <a:pt x="13" y="44"/>
                    <a:pt x="14" y="48"/>
                    <a:pt x="15" y="52"/>
                  </a:cubicBezTo>
                  <a:cubicBezTo>
                    <a:pt x="17" y="55"/>
                    <a:pt x="19" y="58"/>
                    <a:pt x="21" y="61"/>
                  </a:cubicBezTo>
                  <a:cubicBezTo>
                    <a:pt x="23" y="64"/>
                    <a:pt x="26" y="66"/>
                    <a:pt x="29" y="67"/>
                  </a:cubicBezTo>
                  <a:cubicBezTo>
                    <a:pt x="32" y="69"/>
                    <a:pt x="36" y="70"/>
                    <a:pt x="39" y="70"/>
                  </a:cubicBezTo>
                  <a:cubicBezTo>
                    <a:pt x="42" y="70"/>
                    <a:pt x="44" y="69"/>
                    <a:pt x="46" y="69"/>
                  </a:cubicBezTo>
                  <a:cubicBezTo>
                    <a:pt x="48" y="68"/>
                    <a:pt x="50" y="67"/>
                    <a:pt x="52" y="66"/>
                  </a:cubicBezTo>
                  <a:cubicBezTo>
                    <a:pt x="54" y="65"/>
                    <a:pt x="56" y="64"/>
                    <a:pt x="57" y="62"/>
                  </a:cubicBezTo>
                  <a:cubicBezTo>
                    <a:pt x="59" y="61"/>
                    <a:pt x="60" y="59"/>
                    <a:pt x="60" y="57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2" y="64"/>
                    <a:pt x="70" y="67"/>
                    <a:pt x="68" y="69"/>
                  </a:cubicBezTo>
                  <a:cubicBezTo>
                    <a:pt x="66" y="72"/>
                    <a:pt x="63" y="74"/>
                    <a:pt x="60" y="75"/>
                  </a:cubicBezTo>
                  <a:cubicBezTo>
                    <a:pt x="58" y="77"/>
                    <a:pt x="54" y="78"/>
                    <a:pt x="51" y="79"/>
                  </a:cubicBezTo>
                  <a:cubicBezTo>
                    <a:pt x="47" y="80"/>
                    <a:pt x="44" y="81"/>
                    <a:pt x="40" y="81"/>
                  </a:cubicBezTo>
                  <a:cubicBezTo>
                    <a:pt x="34" y="81"/>
                    <a:pt x="28" y="80"/>
                    <a:pt x="23" y="78"/>
                  </a:cubicBezTo>
                  <a:cubicBezTo>
                    <a:pt x="18" y="75"/>
                    <a:pt x="14" y="72"/>
                    <a:pt x="11" y="69"/>
                  </a:cubicBezTo>
                  <a:cubicBezTo>
                    <a:pt x="7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" name="Freeform 122"/>
            <p:cNvSpPr>
              <a:spLocks noEditPoints="1"/>
            </p:cNvSpPr>
            <p:nvPr/>
          </p:nvSpPr>
          <p:spPr bwMode="auto">
            <a:xfrm>
              <a:off x="4522787" y="3994944"/>
              <a:ext cx="9525" cy="76200"/>
            </a:xfrm>
            <a:custGeom>
              <a:avLst/>
              <a:gdLst>
                <a:gd name="T0" fmla="*/ 0 w 6"/>
                <a:gd name="T1" fmla="*/ 48 h 48"/>
                <a:gd name="T2" fmla="*/ 0 w 6"/>
                <a:gd name="T3" fmla="*/ 14 h 48"/>
                <a:gd name="T4" fmla="*/ 6 w 6"/>
                <a:gd name="T5" fmla="*/ 14 h 48"/>
                <a:gd name="T6" fmla="*/ 6 w 6"/>
                <a:gd name="T7" fmla="*/ 48 h 48"/>
                <a:gd name="T8" fmla="*/ 0 w 6"/>
                <a:gd name="T9" fmla="*/ 48 h 48"/>
                <a:gd name="T10" fmla="*/ 0 w 6"/>
                <a:gd name="T11" fmla="*/ 48 h 48"/>
                <a:gd name="T12" fmla="*/ 0 w 6"/>
                <a:gd name="T13" fmla="*/ 7 h 48"/>
                <a:gd name="T14" fmla="*/ 0 w 6"/>
                <a:gd name="T15" fmla="*/ 0 h 48"/>
                <a:gd name="T16" fmla="*/ 6 w 6"/>
                <a:gd name="T17" fmla="*/ 0 h 48"/>
                <a:gd name="T18" fmla="*/ 6 w 6"/>
                <a:gd name="T19" fmla="*/ 7 h 48"/>
                <a:gd name="T20" fmla="*/ 0 w 6"/>
                <a:gd name="T21" fmla="*/ 7 h 48"/>
                <a:gd name="T22" fmla="*/ 0 w 6"/>
                <a:gd name="T23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48">
                  <a:moveTo>
                    <a:pt x="0" y="48"/>
                  </a:moveTo>
                  <a:lnTo>
                    <a:pt x="0" y="14"/>
                  </a:lnTo>
                  <a:lnTo>
                    <a:pt x="6" y="14"/>
                  </a:lnTo>
                  <a:lnTo>
                    <a:pt x="6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4" name="Freeform 123"/>
            <p:cNvSpPr>
              <a:spLocks noEditPoints="1"/>
            </p:cNvSpPr>
            <p:nvPr/>
          </p:nvSpPr>
          <p:spPr bwMode="auto">
            <a:xfrm>
              <a:off x="4548187" y="4015581"/>
              <a:ext cx="52388" cy="77788"/>
            </a:xfrm>
            <a:custGeom>
              <a:avLst/>
              <a:gdLst>
                <a:gd name="T0" fmla="*/ 42 w 77"/>
                <a:gd name="T1" fmla="*/ 81 h 111"/>
                <a:gd name="T2" fmla="*/ 25 w 77"/>
                <a:gd name="T3" fmla="*/ 76 h 111"/>
                <a:gd name="T4" fmla="*/ 13 w 77"/>
                <a:gd name="T5" fmla="*/ 64 h 111"/>
                <a:gd name="T6" fmla="*/ 13 w 77"/>
                <a:gd name="T7" fmla="*/ 111 h 111"/>
                <a:gd name="T8" fmla="*/ 0 w 77"/>
                <a:gd name="T9" fmla="*/ 111 h 111"/>
                <a:gd name="T10" fmla="*/ 0 w 77"/>
                <a:gd name="T11" fmla="*/ 1 h 111"/>
                <a:gd name="T12" fmla="*/ 11 w 77"/>
                <a:gd name="T13" fmla="*/ 1 h 111"/>
                <a:gd name="T14" fmla="*/ 11 w 77"/>
                <a:gd name="T15" fmla="*/ 16 h 111"/>
                <a:gd name="T16" fmla="*/ 23 w 77"/>
                <a:gd name="T17" fmla="*/ 4 h 111"/>
                <a:gd name="T18" fmla="*/ 40 w 77"/>
                <a:gd name="T19" fmla="*/ 0 h 111"/>
                <a:gd name="T20" fmla="*/ 55 w 77"/>
                <a:gd name="T21" fmla="*/ 3 h 111"/>
                <a:gd name="T22" fmla="*/ 66 w 77"/>
                <a:gd name="T23" fmla="*/ 12 h 111"/>
                <a:gd name="T24" fmla="*/ 74 w 77"/>
                <a:gd name="T25" fmla="*/ 25 h 111"/>
                <a:gd name="T26" fmla="*/ 77 w 77"/>
                <a:gd name="T27" fmla="*/ 40 h 111"/>
                <a:gd name="T28" fmla="*/ 74 w 77"/>
                <a:gd name="T29" fmla="*/ 56 h 111"/>
                <a:gd name="T30" fmla="*/ 67 w 77"/>
                <a:gd name="T31" fmla="*/ 69 h 111"/>
                <a:gd name="T32" fmla="*/ 56 w 77"/>
                <a:gd name="T33" fmla="*/ 78 h 111"/>
                <a:gd name="T34" fmla="*/ 42 w 77"/>
                <a:gd name="T35" fmla="*/ 81 h 111"/>
                <a:gd name="T36" fmla="*/ 38 w 77"/>
                <a:gd name="T37" fmla="*/ 70 h 111"/>
                <a:gd name="T38" fmla="*/ 48 w 77"/>
                <a:gd name="T39" fmla="*/ 67 h 111"/>
                <a:gd name="T40" fmla="*/ 56 w 77"/>
                <a:gd name="T41" fmla="*/ 60 h 111"/>
                <a:gd name="T42" fmla="*/ 62 w 77"/>
                <a:gd name="T43" fmla="*/ 51 h 111"/>
                <a:gd name="T44" fmla="*/ 63 w 77"/>
                <a:gd name="T45" fmla="*/ 40 h 111"/>
                <a:gd name="T46" fmla="*/ 61 w 77"/>
                <a:gd name="T47" fmla="*/ 29 h 111"/>
                <a:gd name="T48" fmla="*/ 56 w 77"/>
                <a:gd name="T49" fmla="*/ 20 h 111"/>
                <a:gd name="T50" fmla="*/ 47 w 77"/>
                <a:gd name="T51" fmla="*/ 13 h 111"/>
                <a:gd name="T52" fmla="*/ 37 w 77"/>
                <a:gd name="T53" fmla="*/ 11 h 111"/>
                <a:gd name="T54" fmla="*/ 29 w 77"/>
                <a:gd name="T55" fmla="*/ 13 h 111"/>
                <a:gd name="T56" fmla="*/ 22 w 77"/>
                <a:gd name="T57" fmla="*/ 16 h 111"/>
                <a:gd name="T58" fmla="*/ 16 w 77"/>
                <a:gd name="T59" fmla="*/ 22 h 111"/>
                <a:gd name="T60" fmla="*/ 13 w 77"/>
                <a:gd name="T61" fmla="*/ 29 h 111"/>
                <a:gd name="T62" fmla="*/ 13 w 77"/>
                <a:gd name="T63" fmla="*/ 51 h 111"/>
                <a:gd name="T64" fmla="*/ 17 w 77"/>
                <a:gd name="T65" fmla="*/ 58 h 111"/>
                <a:gd name="T66" fmla="*/ 23 w 77"/>
                <a:gd name="T67" fmla="*/ 64 h 111"/>
                <a:gd name="T68" fmla="*/ 30 w 77"/>
                <a:gd name="T69" fmla="*/ 68 h 111"/>
                <a:gd name="T70" fmla="*/ 38 w 77"/>
                <a:gd name="T71" fmla="*/ 7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7" h="111">
                  <a:moveTo>
                    <a:pt x="42" y="81"/>
                  </a:moveTo>
                  <a:cubicBezTo>
                    <a:pt x="35" y="81"/>
                    <a:pt x="30" y="79"/>
                    <a:pt x="25" y="76"/>
                  </a:cubicBezTo>
                  <a:cubicBezTo>
                    <a:pt x="20" y="73"/>
                    <a:pt x="16" y="69"/>
                    <a:pt x="13" y="64"/>
                  </a:cubicBezTo>
                  <a:cubicBezTo>
                    <a:pt x="13" y="111"/>
                    <a:pt x="13" y="111"/>
                    <a:pt x="13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4" y="11"/>
                    <a:pt x="18" y="7"/>
                    <a:pt x="23" y="4"/>
                  </a:cubicBezTo>
                  <a:cubicBezTo>
                    <a:pt x="28" y="1"/>
                    <a:pt x="34" y="0"/>
                    <a:pt x="40" y="0"/>
                  </a:cubicBezTo>
                  <a:cubicBezTo>
                    <a:pt x="45" y="0"/>
                    <a:pt x="50" y="1"/>
                    <a:pt x="55" y="3"/>
                  </a:cubicBezTo>
                  <a:cubicBezTo>
                    <a:pt x="59" y="5"/>
                    <a:pt x="63" y="8"/>
                    <a:pt x="66" y="12"/>
                  </a:cubicBezTo>
                  <a:cubicBezTo>
                    <a:pt x="70" y="16"/>
                    <a:pt x="72" y="20"/>
                    <a:pt x="74" y="25"/>
                  </a:cubicBezTo>
                  <a:cubicBezTo>
                    <a:pt x="76" y="30"/>
                    <a:pt x="77" y="35"/>
                    <a:pt x="77" y="40"/>
                  </a:cubicBezTo>
                  <a:cubicBezTo>
                    <a:pt x="77" y="46"/>
                    <a:pt x="76" y="51"/>
                    <a:pt x="74" y="56"/>
                  </a:cubicBezTo>
                  <a:cubicBezTo>
                    <a:pt x="73" y="61"/>
                    <a:pt x="70" y="65"/>
                    <a:pt x="67" y="69"/>
                  </a:cubicBezTo>
                  <a:cubicBezTo>
                    <a:pt x="64" y="73"/>
                    <a:pt x="60" y="76"/>
                    <a:pt x="56" y="78"/>
                  </a:cubicBezTo>
                  <a:cubicBezTo>
                    <a:pt x="52" y="80"/>
                    <a:pt x="47" y="81"/>
                    <a:pt x="42" y="81"/>
                  </a:cubicBezTo>
                  <a:close/>
                  <a:moveTo>
                    <a:pt x="38" y="70"/>
                  </a:moveTo>
                  <a:cubicBezTo>
                    <a:pt x="42" y="70"/>
                    <a:pt x="45" y="69"/>
                    <a:pt x="48" y="67"/>
                  </a:cubicBezTo>
                  <a:cubicBezTo>
                    <a:pt x="52" y="65"/>
                    <a:pt x="54" y="63"/>
                    <a:pt x="56" y="60"/>
                  </a:cubicBezTo>
                  <a:cubicBezTo>
                    <a:pt x="59" y="58"/>
                    <a:pt x="60" y="55"/>
                    <a:pt x="62" y="51"/>
                  </a:cubicBezTo>
                  <a:cubicBezTo>
                    <a:pt x="63" y="48"/>
                    <a:pt x="63" y="44"/>
                    <a:pt x="63" y="40"/>
                  </a:cubicBezTo>
                  <a:cubicBezTo>
                    <a:pt x="63" y="36"/>
                    <a:pt x="63" y="33"/>
                    <a:pt x="61" y="29"/>
                  </a:cubicBezTo>
                  <a:cubicBezTo>
                    <a:pt x="60" y="25"/>
                    <a:pt x="58" y="22"/>
                    <a:pt x="56" y="20"/>
                  </a:cubicBezTo>
                  <a:cubicBezTo>
                    <a:pt x="53" y="17"/>
                    <a:pt x="50" y="15"/>
                    <a:pt x="47" y="13"/>
                  </a:cubicBezTo>
                  <a:cubicBezTo>
                    <a:pt x="44" y="12"/>
                    <a:pt x="40" y="11"/>
                    <a:pt x="37" y="11"/>
                  </a:cubicBezTo>
                  <a:cubicBezTo>
                    <a:pt x="34" y="11"/>
                    <a:pt x="32" y="12"/>
                    <a:pt x="29" y="13"/>
                  </a:cubicBezTo>
                  <a:cubicBezTo>
                    <a:pt x="27" y="13"/>
                    <a:pt x="24" y="15"/>
                    <a:pt x="22" y="16"/>
                  </a:cubicBezTo>
                  <a:cubicBezTo>
                    <a:pt x="20" y="18"/>
                    <a:pt x="18" y="20"/>
                    <a:pt x="16" y="22"/>
                  </a:cubicBezTo>
                  <a:cubicBezTo>
                    <a:pt x="14" y="24"/>
                    <a:pt x="13" y="26"/>
                    <a:pt x="13" y="29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4"/>
                    <a:pt x="15" y="56"/>
                    <a:pt x="17" y="58"/>
                  </a:cubicBezTo>
                  <a:cubicBezTo>
                    <a:pt x="19" y="61"/>
                    <a:pt x="21" y="63"/>
                    <a:pt x="23" y="64"/>
                  </a:cubicBezTo>
                  <a:cubicBezTo>
                    <a:pt x="25" y="66"/>
                    <a:pt x="27" y="67"/>
                    <a:pt x="30" y="68"/>
                  </a:cubicBezTo>
                  <a:cubicBezTo>
                    <a:pt x="32" y="69"/>
                    <a:pt x="35" y="70"/>
                    <a:pt x="38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5" name="Freeform 124"/>
            <p:cNvSpPr>
              <a:spLocks noEditPoints="1"/>
            </p:cNvSpPr>
            <p:nvPr/>
          </p:nvSpPr>
          <p:spPr bwMode="auto">
            <a:xfrm>
              <a:off x="4613275" y="3994944"/>
              <a:ext cx="7938" cy="76200"/>
            </a:xfrm>
            <a:custGeom>
              <a:avLst/>
              <a:gdLst>
                <a:gd name="T0" fmla="*/ 0 w 5"/>
                <a:gd name="T1" fmla="*/ 48 h 48"/>
                <a:gd name="T2" fmla="*/ 0 w 5"/>
                <a:gd name="T3" fmla="*/ 14 h 48"/>
                <a:gd name="T4" fmla="*/ 5 w 5"/>
                <a:gd name="T5" fmla="*/ 14 h 48"/>
                <a:gd name="T6" fmla="*/ 5 w 5"/>
                <a:gd name="T7" fmla="*/ 48 h 48"/>
                <a:gd name="T8" fmla="*/ 0 w 5"/>
                <a:gd name="T9" fmla="*/ 48 h 48"/>
                <a:gd name="T10" fmla="*/ 0 w 5"/>
                <a:gd name="T11" fmla="*/ 48 h 48"/>
                <a:gd name="T12" fmla="*/ 0 w 5"/>
                <a:gd name="T13" fmla="*/ 7 h 48"/>
                <a:gd name="T14" fmla="*/ 0 w 5"/>
                <a:gd name="T15" fmla="*/ 0 h 48"/>
                <a:gd name="T16" fmla="*/ 5 w 5"/>
                <a:gd name="T17" fmla="*/ 0 h 48"/>
                <a:gd name="T18" fmla="*/ 5 w 5"/>
                <a:gd name="T19" fmla="*/ 7 h 48"/>
                <a:gd name="T20" fmla="*/ 0 w 5"/>
                <a:gd name="T21" fmla="*/ 7 h 48"/>
                <a:gd name="T22" fmla="*/ 0 w 5"/>
                <a:gd name="T23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48">
                  <a:moveTo>
                    <a:pt x="0" y="48"/>
                  </a:moveTo>
                  <a:lnTo>
                    <a:pt x="0" y="14"/>
                  </a:lnTo>
                  <a:lnTo>
                    <a:pt x="5" y="14"/>
                  </a:lnTo>
                  <a:lnTo>
                    <a:pt x="5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6" name="Freeform 125"/>
            <p:cNvSpPr/>
            <p:nvPr/>
          </p:nvSpPr>
          <p:spPr bwMode="auto">
            <a:xfrm>
              <a:off x="4632325" y="3998119"/>
              <a:ext cx="33338" cy="74613"/>
            </a:xfrm>
            <a:custGeom>
              <a:avLst/>
              <a:gdLst>
                <a:gd name="T0" fmla="*/ 47 w 47"/>
                <a:gd name="T1" fmla="*/ 101 h 105"/>
                <a:gd name="T2" fmla="*/ 44 w 47"/>
                <a:gd name="T3" fmla="*/ 102 h 105"/>
                <a:gd name="T4" fmla="*/ 40 w 47"/>
                <a:gd name="T5" fmla="*/ 104 h 105"/>
                <a:gd name="T6" fmla="*/ 34 w 47"/>
                <a:gd name="T7" fmla="*/ 105 h 105"/>
                <a:gd name="T8" fmla="*/ 28 w 47"/>
                <a:gd name="T9" fmla="*/ 105 h 105"/>
                <a:gd name="T10" fmla="*/ 16 w 47"/>
                <a:gd name="T11" fmla="*/ 101 h 105"/>
                <a:gd name="T12" fmla="*/ 11 w 47"/>
                <a:gd name="T13" fmla="*/ 89 h 105"/>
                <a:gd name="T14" fmla="*/ 11 w 47"/>
                <a:gd name="T15" fmla="*/ 36 h 105"/>
                <a:gd name="T16" fmla="*/ 0 w 47"/>
                <a:gd name="T17" fmla="*/ 36 h 105"/>
                <a:gd name="T18" fmla="*/ 0 w 47"/>
                <a:gd name="T19" fmla="*/ 26 h 105"/>
                <a:gd name="T20" fmla="*/ 11 w 47"/>
                <a:gd name="T21" fmla="*/ 26 h 105"/>
                <a:gd name="T22" fmla="*/ 11 w 47"/>
                <a:gd name="T23" fmla="*/ 0 h 105"/>
                <a:gd name="T24" fmla="*/ 24 w 47"/>
                <a:gd name="T25" fmla="*/ 0 h 105"/>
                <a:gd name="T26" fmla="*/ 24 w 47"/>
                <a:gd name="T27" fmla="*/ 26 h 105"/>
                <a:gd name="T28" fmla="*/ 41 w 47"/>
                <a:gd name="T29" fmla="*/ 26 h 105"/>
                <a:gd name="T30" fmla="*/ 41 w 47"/>
                <a:gd name="T31" fmla="*/ 36 h 105"/>
                <a:gd name="T32" fmla="*/ 24 w 47"/>
                <a:gd name="T33" fmla="*/ 36 h 105"/>
                <a:gd name="T34" fmla="*/ 24 w 47"/>
                <a:gd name="T35" fmla="*/ 85 h 105"/>
                <a:gd name="T36" fmla="*/ 27 w 47"/>
                <a:gd name="T37" fmla="*/ 91 h 105"/>
                <a:gd name="T38" fmla="*/ 33 w 47"/>
                <a:gd name="T39" fmla="*/ 93 h 105"/>
                <a:gd name="T40" fmla="*/ 40 w 47"/>
                <a:gd name="T41" fmla="*/ 92 h 105"/>
                <a:gd name="T42" fmla="*/ 44 w 47"/>
                <a:gd name="T43" fmla="*/ 90 h 105"/>
                <a:gd name="T44" fmla="*/ 47 w 47"/>
                <a:gd name="T45" fmla="*/ 10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105">
                  <a:moveTo>
                    <a:pt x="47" y="101"/>
                  </a:moveTo>
                  <a:cubicBezTo>
                    <a:pt x="46" y="101"/>
                    <a:pt x="45" y="101"/>
                    <a:pt x="44" y="102"/>
                  </a:cubicBezTo>
                  <a:cubicBezTo>
                    <a:pt x="43" y="103"/>
                    <a:pt x="41" y="103"/>
                    <a:pt x="40" y="104"/>
                  </a:cubicBezTo>
                  <a:cubicBezTo>
                    <a:pt x="38" y="104"/>
                    <a:pt x="36" y="105"/>
                    <a:pt x="34" y="105"/>
                  </a:cubicBezTo>
                  <a:cubicBezTo>
                    <a:pt x="32" y="105"/>
                    <a:pt x="30" y="105"/>
                    <a:pt x="28" y="105"/>
                  </a:cubicBezTo>
                  <a:cubicBezTo>
                    <a:pt x="23" y="105"/>
                    <a:pt x="19" y="104"/>
                    <a:pt x="16" y="101"/>
                  </a:cubicBezTo>
                  <a:cubicBezTo>
                    <a:pt x="12" y="99"/>
                    <a:pt x="11" y="95"/>
                    <a:pt x="11" y="8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8"/>
                    <a:pt x="25" y="90"/>
                    <a:pt x="27" y="91"/>
                  </a:cubicBezTo>
                  <a:cubicBezTo>
                    <a:pt x="28" y="93"/>
                    <a:pt x="30" y="93"/>
                    <a:pt x="33" y="93"/>
                  </a:cubicBezTo>
                  <a:cubicBezTo>
                    <a:pt x="35" y="93"/>
                    <a:pt x="38" y="93"/>
                    <a:pt x="40" y="92"/>
                  </a:cubicBezTo>
                  <a:cubicBezTo>
                    <a:pt x="42" y="91"/>
                    <a:pt x="43" y="91"/>
                    <a:pt x="44" y="90"/>
                  </a:cubicBezTo>
                  <a:cubicBezTo>
                    <a:pt x="47" y="101"/>
                    <a:pt x="47" y="101"/>
                    <a:pt x="47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7" name="Freeform 126"/>
            <p:cNvSpPr>
              <a:spLocks noEditPoints="1"/>
            </p:cNvSpPr>
            <p:nvPr/>
          </p:nvSpPr>
          <p:spPr bwMode="auto">
            <a:xfrm>
              <a:off x="4695825" y="4015581"/>
              <a:ext cx="57150" cy="57150"/>
            </a:xfrm>
            <a:custGeom>
              <a:avLst/>
              <a:gdLst>
                <a:gd name="T0" fmla="*/ 40 w 80"/>
                <a:gd name="T1" fmla="*/ 81 h 81"/>
                <a:gd name="T2" fmla="*/ 24 w 80"/>
                <a:gd name="T3" fmla="*/ 78 h 81"/>
                <a:gd name="T4" fmla="*/ 11 w 80"/>
                <a:gd name="T5" fmla="*/ 69 h 81"/>
                <a:gd name="T6" fmla="*/ 3 w 80"/>
                <a:gd name="T7" fmla="*/ 56 h 81"/>
                <a:gd name="T8" fmla="*/ 0 w 80"/>
                <a:gd name="T9" fmla="*/ 40 h 81"/>
                <a:gd name="T10" fmla="*/ 3 w 80"/>
                <a:gd name="T11" fmla="*/ 25 h 81"/>
                <a:gd name="T12" fmla="*/ 12 w 80"/>
                <a:gd name="T13" fmla="*/ 12 h 81"/>
                <a:gd name="T14" fmla="*/ 24 w 80"/>
                <a:gd name="T15" fmla="*/ 3 h 81"/>
                <a:gd name="T16" fmla="*/ 40 w 80"/>
                <a:gd name="T17" fmla="*/ 0 h 81"/>
                <a:gd name="T18" fmla="*/ 57 w 80"/>
                <a:gd name="T19" fmla="*/ 3 h 81"/>
                <a:gd name="T20" fmla="*/ 69 w 80"/>
                <a:gd name="T21" fmla="*/ 12 h 81"/>
                <a:gd name="T22" fmla="*/ 77 w 80"/>
                <a:gd name="T23" fmla="*/ 25 h 81"/>
                <a:gd name="T24" fmla="*/ 80 w 80"/>
                <a:gd name="T25" fmla="*/ 40 h 81"/>
                <a:gd name="T26" fmla="*/ 80 w 80"/>
                <a:gd name="T27" fmla="*/ 43 h 81"/>
                <a:gd name="T28" fmla="*/ 79 w 80"/>
                <a:gd name="T29" fmla="*/ 45 h 81"/>
                <a:gd name="T30" fmla="*/ 14 w 80"/>
                <a:gd name="T31" fmla="*/ 45 h 81"/>
                <a:gd name="T32" fmla="*/ 17 w 80"/>
                <a:gd name="T33" fmla="*/ 55 h 81"/>
                <a:gd name="T34" fmla="*/ 23 w 80"/>
                <a:gd name="T35" fmla="*/ 64 h 81"/>
                <a:gd name="T36" fmla="*/ 31 w 80"/>
                <a:gd name="T37" fmla="*/ 69 h 81"/>
                <a:gd name="T38" fmla="*/ 41 w 80"/>
                <a:gd name="T39" fmla="*/ 71 h 81"/>
                <a:gd name="T40" fmla="*/ 48 w 80"/>
                <a:gd name="T41" fmla="*/ 70 h 81"/>
                <a:gd name="T42" fmla="*/ 54 w 80"/>
                <a:gd name="T43" fmla="*/ 67 h 81"/>
                <a:gd name="T44" fmla="*/ 60 w 80"/>
                <a:gd name="T45" fmla="*/ 63 h 81"/>
                <a:gd name="T46" fmla="*/ 63 w 80"/>
                <a:gd name="T47" fmla="*/ 58 h 81"/>
                <a:gd name="T48" fmla="*/ 75 w 80"/>
                <a:gd name="T49" fmla="*/ 61 h 81"/>
                <a:gd name="T50" fmla="*/ 69 w 80"/>
                <a:gd name="T51" fmla="*/ 69 h 81"/>
                <a:gd name="T52" fmla="*/ 61 w 80"/>
                <a:gd name="T53" fmla="*/ 75 h 81"/>
                <a:gd name="T54" fmla="*/ 52 w 80"/>
                <a:gd name="T55" fmla="*/ 79 h 81"/>
                <a:gd name="T56" fmla="*/ 40 w 80"/>
                <a:gd name="T57" fmla="*/ 81 h 81"/>
                <a:gd name="T58" fmla="*/ 67 w 80"/>
                <a:gd name="T59" fmla="*/ 35 h 81"/>
                <a:gd name="T60" fmla="*/ 64 w 80"/>
                <a:gd name="T61" fmla="*/ 25 h 81"/>
                <a:gd name="T62" fmla="*/ 59 w 80"/>
                <a:gd name="T63" fmla="*/ 17 h 81"/>
                <a:gd name="T64" fmla="*/ 50 w 80"/>
                <a:gd name="T65" fmla="*/ 11 h 81"/>
                <a:gd name="T66" fmla="*/ 40 w 80"/>
                <a:gd name="T67" fmla="*/ 10 h 81"/>
                <a:gd name="T68" fmla="*/ 31 w 80"/>
                <a:gd name="T69" fmla="*/ 11 h 81"/>
                <a:gd name="T70" fmla="*/ 22 w 80"/>
                <a:gd name="T71" fmla="*/ 17 h 81"/>
                <a:gd name="T72" fmla="*/ 17 w 80"/>
                <a:gd name="T73" fmla="*/ 25 h 81"/>
                <a:gd name="T74" fmla="*/ 14 w 80"/>
                <a:gd name="T75" fmla="*/ 35 h 81"/>
                <a:gd name="T76" fmla="*/ 67 w 80"/>
                <a:gd name="T7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0" h="81">
                  <a:moveTo>
                    <a:pt x="40" y="81"/>
                  </a:moveTo>
                  <a:cubicBezTo>
                    <a:pt x="34" y="81"/>
                    <a:pt x="29" y="80"/>
                    <a:pt x="24" y="78"/>
                  </a:cubicBezTo>
                  <a:cubicBezTo>
                    <a:pt x="19" y="76"/>
                    <a:pt x="15" y="73"/>
                    <a:pt x="11" y="69"/>
                  </a:cubicBezTo>
                  <a:cubicBezTo>
                    <a:pt x="8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5"/>
                    <a:pt x="12" y="12"/>
                  </a:cubicBezTo>
                  <a:cubicBezTo>
                    <a:pt x="15" y="8"/>
                    <a:pt x="19" y="5"/>
                    <a:pt x="24" y="3"/>
                  </a:cubicBezTo>
                  <a:cubicBezTo>
                    <a:pt x="29" y="1"/>
                    <a:pt x="35" y="0"/>
                    <a:pt x="40" y="0"/>
                  </a:cubicBezTo>
                  <a:cubicBezTo>
                    <a:pt x="46" y="0"/>
                    <a:pt x="52" y="1"/>
                    <a:pt x="57" y="3"/>
                  </a:cubicBezTo>
                  <a:cubicBezTo>
                    <a:pt x="61" y="5"/>
                    <a:pt x="66" y="8"/>
                    <a:pt x="69" y="12"/>
                  </a:cubicBezTo>
                  <a:cubicBezTo>
                    <a:pt x="72" y="15"/>
                    <a:pt x="75" y="20"/>
                    <a:pt x="77" y="25"/>
                  </a:cubicBezTo>
                  <a:cubicBezTo>
                    <a:pt x="79" y="29"/>
                    <a:pt x="80" y="34"/>
                    <a:pt x="80" y="40"/>
                  </a:cubicBezTo>
                  <a:cubicBezTo>
                    <a:pt x="80" y="41"/>
                    <a:pt x="80" y="42"/>
                    <a:pt x="80" y="43"/>
                  </a:cubicBezTo>
                  <a:cubicBezTo>
                    <a:pt x="80" y="44"/>
                    <a:pt x="79" y="44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9"/>
                    <a:pt x="16" y="52"/>
                    <a:pt x="17" y="55"/>
                  </a:cubicBezTo>
                  <a:cubicBezTo>
                    <a:pt x="19" y="59"/>
                    <a:pt x="20" y="61"/>
                    <a:pt x="23" y="64"/>
                  </a:cubicBezTo>
                  <a:cubicBezTo>
                    <a:pt x="25" y="66"/>
                    <a:pt x="28" y="68"/>
                    <a:pt x="31" y="69"/>
                  </a:cubicBezTo>
                  <a:cubicBezTo>
                    <a:pt x="34" y="70"/>
                    <a:pt x="37" y="71"/>
                    <a:pt x="41" y="71"/>
                  </a:cubicBezTo>
                  <a:cubicBezTo>
                    <a:pt x="43" y="71"/>
                    <a:pt x="46" y="71"/>
                    <a:pt x="48" y="70"/>
                  </a:cubicBezTo>
                  <a:cubicBezTo>
                    <a:pt x="50" y="69"/>
                    <a:pt x="52" y="69"/>
                    <a:pt x="54" y="67"/>
                  </a:cubicBezTo>
                  <a:cubicBezTo>
                    <a:pt x="56" y="66"/>
                    <a:pt x="58" y="65"/>
                    <a:pt x="60" y="63"/>
                  </a:cubicBezTo>
                  <a:cubicBezTo>
                    <a:pt x="61" y="62"/>
                    <a:pt x="62" y="60"/>
                    <a:pt x="63" y="58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3" y="64"/>
                    <a:pt x="71" y="67"/>
                    <a:pt x="69" y="69"/>
                  </a:cubicBezTo>
                  <a:cubicBezTo>
                    <a:pt x="67" y="71"/>
                    <a:pt x="64" y="74"/>
                    <a:pt x="61" y="75"/>
                  </a:cubicBezTo>
                  <a:cubicBezTo>
                    <a:pt x="58" y="77"/>
                    <a:pt x="55" y="78"/>
                    <a:pt x="52" y="79"/>
                  </a:cubicBezTo>
                  <a:cubicBezTo>
                    <a:pt x="48" y="80"/>
                    <a:pt x="44" y="81"/>
                    <a:pt x="40" y="81"/>
                  </a:cubicBezTo>
                  <a:close/>
                  <a:moveTo>
                    <a:pt x="67" y="35"/>
                  </a:moveTo>
                  <a:cubicBezTo>
                    <a:pt x="67" y="31"/>
                    <a:pt x="66" y="28"/>
                    <a:pt x="64" y="25"/>
                  </a:cubicBezTo>
                  <a:cubicBezTo>
                    <a:pt x="63" y="22"/>
                    <a:pt x="61" y="19"/>
                    <a:pt x="59" y="17"/>
                  </a:cubicBezTo>
                  <a:cubicBezTo>
                    <a:pt x="56" y="14"/>
                    <a:pt x="53" y="13"/>
                    <a:pt x="50" y="11"/>
                  </a:cubicBezTo>
                  <a:cubicBezTo>
                    <a:pt x="47" y="10"/>
                    <a:pt x="44" y="10"/>
                    <a:pt x="40" y="10"/>
                  </a:cubicBezTo>
                  <a:cubicBezTo>
                    <a:pt x="37" y="10"/>
                    <a:pt x="34" y="10"/>
                    <a:pt x="31" y="11"/>
                  </a:cubicBezTo>
                  <a:cubicBezTo>
                    <a:pt x="27" y="13"/>
                    <a:pt x="25" y="14"/>
                    <a:pt x="22" y="17"/>
                  </a:cubicBezTo>
                  <a:cubicBezTo>
                    <a:pt x="20" y="19"/>
                    <a:pt x="18" y="22"/>
                    <a:pt x="17" y="25"/>
                  </a:cubicBezTo>
                  <a:cubicBezTo>
                    <a:pt x="15" y="28"/>
                    <a:pt x="14" y="31"/>
                    <a:pt x="14" y="35"/>
                  </a:cubicBezTo>
                  <a:cubicBezTo>
                    <a:pt x="67" y="35"/>
                    <a:pt x="67" y="35"/>
                    <a:pt x="67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8" name="Freeform 127"/>
            <p:cNvSpPr>
              <a:spLocks noEditPoints="1"/>
            </p:cNvSpPr>
            <p:nvPr/>
          </p:nvSpPr>
          <p:spPr bwMode="auto">
            <a:xfrm>
              <a:off x="4759325" y="4015581"/>
              <a:ext cx="53975" cy="79375"/>
            </a:xfrm>
            <a:custGeom>
              <a:avLst/>
              <a:gdLst>
                <a:gd name="T0" fmla="*/ 37 w 78"/>
                <a:gd name="T1" fmla="*/ 80 h 113"/>
                <a:gd name="T2" fmla="*/ 22 w 78"/>
                <a:gd name="T3" fmla="*/ 77 h 113"/>
                <a:gd name="T4" fmla="*/ 10 w 78"/>
                <a:gd name="T5" fmla="*/ 68 h 113"/>
                <a:gd name="T6" fmla="*/ 3 w 78"/>
                <a:gd name="T7" fmla="*/ 55 h 113"/>
                <a:gd name="T8" fmla="*/ 0 w 78"/>
                <a:gd name="T9" fmla="*/ 40 h 113"/>
                <a:gd name="T10" fmla="*/ 3 w 78"/>
                <a:gd name="T11" fmla="*/ 25 h 113"/>
                <a:gd name="T12" fmla="*/ 10 w 78"/>
                <a:gd name="T13" fmla="*/ 12 h 113"/>
                <a:gd name="T14" fmla="*/ 22 w 78"/>
                <a:gd name="T15" fmla="*/ 3 h 113"/>
                <a:gd name="T16" fmla="*/ 37 w 78"/>
                <a:gd name="T17" fmla="*/ 0 h 113"/>
                <a:gd name="T18" fmla="*/ 54 w 78"/>
                <a:gd name="T19" fmla="*/ 4 h 113"/>
                <a:gd name="T20" fmla="*/ 66 w 78"/>
                <a:gd name="T21" fmla="*/ 17 h 113"/>
                <a:gd name="T22" fmla="*/ 66 w 78"/>
                <a:gd name="T23" fmla="*/ 1 h 113"/>
                <a:gd name="T24" fmla="*/ 78 w 78"/>
                <a:gd name="T25" fmla="*/ 1 h 113"/>
                <a:gd name="T26" fmla="*/ 78 w 78"/>
                <a:gd name="T27" fmla="*/ 79 h 113"/>
                <a:gd name="T28" fmla="*/ 75 w 78"/>
                <a:gd name="T29" fmla="*/ 93 h 113"/>
                <a:gd name="T30" fmla="*/ 66 w 78"/>
                <a:gd name="T31" fmla="*/ 104 h 113"/>
                <a:gd name="T32" fmla="*/ 53 w 78"/>
                <a:gd name="T33" fmla="*/ 111 h 113"/>
                <a:gd name="T34" fmla="*/ 38 w 78"/>
                <a:gd name="T35" fmla="*/ 113 h 113"/>
                <a:gd name="T36" fmla="*/ 16 w 78"/>
                <a:gd name="T37" fmla="*/ 108 h 113"/>
                <a:gd name="T38" fmla="*/ 2 w 78"/>
                <a:gd name="T39" fmla="*/ 96 h 113"/>
                <a:gd name="T40" fmla="*/ 10 w 78"/>
                <a:gd name="T41" fmla="*/ 89 h 113"/>
                <a:gd name="T42" fmla="*/ 22 w 78"/>
                <a:gd name="T43" fmla="*/ 99 h 113"/>
                <a:gd name="T44" fmla="*/ 38 w 78"/>
                <a:gd name="T45" fmla="*/ 103 h 113"/>
                <a:gd name="T46" fmla="*/ 48 w 78"/>
                <a:gd name="T47" fmla="*/ 101 h 113"/>
                <a:gd name="T48" fmla="*/ 57 w 78"/>
                <a:gd name="T49" fmla="*/ 97 h 113"/>
                <a:gd name="T50" fmla="*/ 62 w 78"/>
                <a:gd name="T51" fmla="*/ 89 h 113"/>
                <a:gd name="T52" fmla="*/ 65 w 78"/>
                <a:gd name="T53" fmla="*/ 79 h 113"/>
                <a:gd name="T54" fmla="*/ 65 w 78"/>
                <a:gd name="T55" fmla="*/ 65 h 113"/>
                <a:gd name="T56" fmla="*/ 59 w 78"/>
                <a:gd name="T57" fmla="*/ 71 h 113"/>
                <a:gd name="T58" fmla="*/ 53 w 78"/>
                <a:gd name="T59" fmla="*/ 76 h 113"/>
                <a:gd name="T60" fmla="*/ 45 w 78"/>
                <a:gd name="T61" fmla="*/ 79 h 113"/>
                <a:gd name="T62" fmla="*/ 37 w 78"/>
                <a:gd name="T63" fmla="*/ 80 h 113"/>
                <a:gd name="T64" fmla="*/ 41 w 78"/>
                <a:gd name="T65" fmla="*/ 70 h 113"/>
                <a:gd name="T66" fmla="*/ 49 w 78"/>
                <a:gd name="T67" fmla="*/ 68 h 113"/>
                <a:gd name="T68" fmla="*/ 56 w 78"/>
                <a:gd name="T69" fmla="*/ 64 h 113"/>
                <a:gd name="T70" fmla="*/ 62 w 78"/>
                <a:gd name="T71" fmla="*/ 58 h 113"/>
                <a:gd name="T72" fmla="*/ 65 w 78"/>
                <a:gd name="T73" fmla="*/ 52 h 113"/>
                <a:gd name="T74" fmla="*/ 65 w 78"/>
                <a:gd name="T75" fmla="*/ 29 h 113"/>
                <a:gd name="T76" fmla="*/ 60 w 78"/>
                <a:gd name="T77" fmla="*/ 22 h 113"/>
                <a:gd name="T78" fmla="*/ 54 w 78"/>
                <a:gd name="T79" fmla="*/ 16 h 113"/>
                <a:gd name="T80" fmla="*/ 47 w 78"/>
                <a:gd name="T81" fmla="*/ 12 h 113"/>
                <a:gd name="T82" fmla="*/ 39 w 78"/>
                <a:gd name="T83" fmla="*/ 11 h 113"/>
                <a:gd name="T84" fmla="*/ 29 w 78"/>
                <a:gd name="T85" fmla="*/ 14 h 113"/>
                <a:gd name="T86" fmla="*/ 21 w 78"/>
                <a:gd name="T87" fmla="*/ 20 h 113"/>
                <a:gd name="T88" fmla="*/ 16 w 78"/>
                <a:gd name="T89" fmla="*/ 30 h 113"/>
                <a:gd name="T90" fmla="*/ 14 w 78"/>
                <a:gd name="T91" fmla="*/ 41 h 113"/>
                <a:gd name="T92" fmla="*/ 16 w 78"/>
                <a:gd name="T93" fmla="*/ 52 h 113"/>
                <a:gd name="T94" fmla="*/ 22 w 78"/>
                <a:gd name="T95" fmla="*/ 61 h 113"/>
                <a:gd name="T96" fmla="*/ 30 w 78"/>
                <a:gd name="T97" fmla="*/ 67 h 113"/>
                <a:gd name="T98" fmla="*/ 41 w 78"/>
                <a:gd name="T99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113">
                  <a:moveTo>
                    <a:pt x="37" y="80"/>
                  </a:moveTo>
                  <a:cubicBezTo>
                    <a:pt x="31" y="80"/>
                    <a:pt x="26" y="79"/>
                    <a:pt x="22" y="77"/>
                  </a:cubicBezTo>
                  <a:cubicBezTo>
                    <a:pt x="18" y="75"/>
                    <a:pt x="14" y="72"/>
                    <a:pt x="10" y="68"/>
                  </a:cubicBezTo>
                  <a:cubicBezTo>
                    <a:pt x="7" y="64"/>
                    <a:pt x="5" y="60"/>
                    <a:pt x="3" y="55"/>
                  </a:cubicBezTo>
                  <a:cubicBezTo>
                    <a:pt x="1" y="51"/>
                    <a:pt x="0" y="46"/>
                    <a:pt x="0" y="40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7" y="15"/>
                    <a:pt x="10" y="12"/>
                  </a:cubicBezTo>
                  <a:cubicBezTo>
                    <a:pt x="14" y="8"/>
                    <a:pt x="18" y="5"/>
                    <a:pt x="22" y="3"/>
                  </a:cubicBezTo>
                  <a:cubicBezTo>
                    <a:pt x="26" y="1"/>
                    <a:pt x="31" y="0"/>
                    <a:pt x="37" y="0"/>
                  </a:cubicBezTo>
                  <a:cubicBezTo>
                    <a:pt x="43" y="0"/>
                    <a:pt x="49" y="1"/>
                    <a:pt x="54" y="4"/>
                  </a:cubicBezTo>
                  <a:cubicBezTo>
                    <a:pt x="59" y="8"/>
                    <a:pt x="63" y="12"/>
                    <a:pt x="66" y="17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8" y="84"/>
                    <a:pt x="77" y="89"/>
                    <a:pt x="75" y="93"/>
                  </a:cubicBezTo>
                  <a:cubicBezTo>
                    <a:pt x="73" y="98"/>
                    <a:pt x="70" y="101"/>
                    <a:pt x="66" y="104"/>
                  </a:cubicBezTo>
                  <a:cubicBezTo>
                    <a:pt x="62" y="107"/>
                    <a:pt x="58" y="109"/>
                    <a:pt x="53" y="111"/>
                  </a:cubicBezTo>
                  <a:cubicBezTo>
                    <a:pt x="49" y="112"/>
                    <a:pt x="43" y="113"/>
                    <a:pt x="38" y="113"/>
                  </a:cubicBezTo>
                  <a:cubicBezTo>
                    <a:pt x="29" y="113"/>
                    <a:pt x="22" y="111"/>
                    <a:pt x="16" y="108"/>
                  </a:cubicBezTo>
                  <a:cubicBezTo>
                    <a:pt x="11" y="105"/>
                    <a:pt x="6" y="101"/>
                    <a:pt x="2" y="96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13" y="94"/>
                    <a:pt x="17" y="97"/>
                    <a:pt x="22" y="99"/>
                  </a:cubicBezTo>
                  <a:cubicBezTo>
                    <a:pt x="27" y="102"/>
                    <a:pt x="32" y="103"/>
                    <a:pt x="38" y="103"/>
                  </a:cubicBezTo>
                  <a:cubicBezTo>
                    <a:pt x="41" y="103"/>
                    <a:pt x="45" y="102"/>
                    <a:pt x="48" y="101"/>
                  </a:cubicBezTo>
                  <a:cubicBezTo>
                    <a:pt x="51" y="100"/>
                    <a:pt x="54" y="99"/>
                    <a:pt x="57" y="97"/>
                  </a:cubicBezTo>
                  <a:cubicBezTo>
                    <a:pt x="59" y="95"/>
                    <a:pt x="61" y="92"/>
                    <a:pt x="62" y="89"/>
                  </a:cubicBezTo>
                  <a:cubicBezTo>
                    <a:pt x="64" y="86"/>
                    <a:pt x="65" y="83"/>
                    <a:pt x="65" y="79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63" y="67"/>
                    <a:pt x="61" y="69"/>
                    <a:pt x="59" y="71"/>
                  </a:cubicBezTo>
                  <a:cubicBezTo>
                    <a:pt x="57" y="73"/>
                    <a:pt x="55" y="75"/>
                    <a:pt x="53" y="76"/>
                  </a:cubicBezTo>
                  <a:cubicBezTo>
                    <a:pt x="50" y="78"/>
                    <a:pt x="48" y="79"/>
                    <a:pt x="45" y="79"/>
                  </a:cubicBezTo>
                  <a:cubicBezTo>
                    <a:pt x="42" y="80"/>
                    <a:pt x="39" y="80"/>
                    <a:pt x="37" y="80"/>
                  </a:cubicBezTo>
                  <a:close/>
                  <a:moveTo>
                    <a:pt x="41" y="70"/>
                  </a:moveTo>
                  <a:cubicBezTo>
                    <a:pt x="43" y="70"/>
                    <a:pt x="46" y="69"/>
                    <a:pt x="49" y="68"/>
                  </a:cubicBezTo>
                  <a:cubicBezTo>
                    <a:pt x="51" y="67"/>
                    <a:pt x="54" y="66"/>
                    <a:pt x="56" y="64"/>
                  </a:cubicBezTo>
                  <a:cubicBezTo>
                    <a:pt x="58" y="62"/>
                    <a:pt x="60" y="61"/>
                    <a:pt x="62" y="58"/>
                  </a:cubicBezTo>
                  <a:cubicBezTo>
                    <a:pt x="63" y="56"/>
                    <a:pt x="64" y="54"/>
                    <a:pt x="65" y="52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3" y="27"/>
                    <a:pt x="62" y="24"/>
                    <a:pt x="60" y="22"/>
                  </a:cubicBezTo>
                  <a:cubicBezTo>
                    <a:pt x="59" y="20"/>
                    <a:pt x="57" y="18"/>
                    <a:pt x="54" y="16"/>
                  </a:cubicBezTo>
                  <a:cubicBezTo>
                    <a:pt x="52" y="15"/>
                    <a:pt x="50" y="13"/>
                    <a:pt x="47" y="12"/>
                  </a:cubicBezTo>
                  <a:cubicBezTo>
                    <a:pt x="45" y="12"/>
                    <a:pt x="42" y="11"/>
                    <a:pt x="39" y="11"/>
                  </a:cubicBezTo>
                  <a:cubicBezTo>
                    <a:pt x="35" y="11"/>
                    <a:pt x="32" y="12"/>
                    <a:pt x="29" y="14"/>
                  </a:cubicBezTo>
                  <a:cubicBezTo>
                    <a:pt x="26" y="15"/>
                    <a:pt x="23" y="18"/>
                    <a:pt x="21" y="20"/>
                  </a:cubicBezTo>
                  <a:cubicBezTo>
                    <a:pt x="18" y="23"/>
                    <a:pt x="17" y="26"/>
                    <a:pt x="16" y="30"/>
                  </a:cubicBezTo>
                  <a:cubicBezTo>
                    <a:pt x="14" y="34"/>
                    <a:pt x="14" y="37"/>
                    <a:pt x="14" y="41"/>
                  </a:cubicBezTo>
                  <a:cubicBezTo>
                    <a:pt x="14" y="45"/>
                    <a:pt x="14" y="48"/>
                    <a:pt x="16" y="52"/>
                  </a:cubicBezTo>
                  <a:cubicBezTo>
                    <a:pt x="17" y="55"/>
                    <a:pt x="19" y="58"/>
                    <a:pt x="22" y="61"/>
                  </a:cubicBezTo>
                  <a:cubicBezTo>
                    <a:pt x="24" y="64"/>
                    <a:pt x="27" y="66"/>
                    <a:pt x="30" y="67"/>
                  </a:cubicBezTo>
                  <a:cubicBezTo>
                    <a:pt x="33" y="69"/>
                    <a:pt x="37" y="70"/>
                    <a:pt x="41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9" name="Freeform 128"/>
            <p:cNvSpPr>
              <a:spLocks noEditPoints="1"/>
            </p:cNvSpPr>
            <p:nvPr/>
          </p:nvSpPr>
          <p:spPr bwMode="auto">
            <a:xfrm>
              <a:off x="4824412" y="4015581"/>
              <a:ext cx="55563" cy="57150"/>
            </a:xfrm>
            <a:custGeom>
              <a:avLst/>
              <a:gdLst>
                <a:gd name="T0" fmla="*/ 40 w 79"/>
                <a:gd name="T1" fmla="*/ 81 h 81"/>
                <a:gd name="T2" fmla="*/ 24 w 79"/>
                <a:gd name="T3" fmla="*/ 78 h 81"/>
                <a:gd name="T4" fmla="*/ 11 w 79"/>
                <a:gd name="T5" fmla="*/ 69 h 81"/>
                <a:gd name="T6" fmla="*/ 3 w 79"/>
                <a:gd name="T7" fmla="*/ 56 h 81"/>
                <a:gd name="T8" fmla="*/ 0 w 79"/>
                <a:gd name="T9" fmla="*/ 40 h 81"/>
                <a:gd name="T10" fmla="*/ 3 w 79"/>
                <a:gd name="T11" fmla="*/ 25 h 81"/>
                <a:gd name="T12" fmla="*/ 11 w 79"/>
                <a:gd name="T13" fmla="*/ 12 h 81"/>
                <a:gd name="T14" fmla="*/ 24 w 79"/>
                <a:gd name="T15" fmla="*/ 3 h 81"/>
                <a:gd name="T16" fmla="*/ 40 w 79"/>
                <a:gd name="T17" fmla="*/ 0 h 81"/>
                <a:gd name="T18" fmla="*/ 56 w 79"/>
                <a:gd name="T19" fmla="*/ 3 h 81"/>
                <a:gd name="T20" fmla="*/ 68 w 79"/>
                <a:gd name="T21" fmla="*/ 12 h 81"/>
                <a:gd name="T22" fmla="*/ 76 w 79"/>
                <a:gd name="T23" fmla="*/ 25 h 81"/>
                <a:gd name="T24" fmla="*/ 79 w 79"/>
                <a:gd name="T25" fmla="*/ 40 h 81"/>
                <a:gd name="T26" fmla="*/ 79 w 79"/>
                <a:gd name="T27" fmla="*/ 43 h 81"/>
                <a:gd name="T28" fmla="*/ 79 w 79"/>
                <a:gd name="T29" fmla="*/ 45 h 81"/>
                <a:gd name="T30" fmla="*/ 14 w 79"/>
                <a:gd name="T31" fmla="*/ 45 h 81"/>
                <a:gd name="T32" fmla="*/ 16 w 79"/>
                <a:gd name="T33" fmla="*/ 55 h 81"/>
                <a:gd name="T34" fmla="*/ 22 w 79"/>
                <a:gd name="T35" fmla="*/ 64 h 81"/>
                <a:gd name="T36" fmla="*/ 31 w 79"/>
                <a:gd name="T37" fmla="*/ 69 h 81"/>
                <a:gd name="T38" fmla="*/ 40 w 79"/>
                <a:gd name="T39" fmla="*/ 71 h 81"/>
                <a:gd name="T40" fmla="*/ 47 w 79"/>
                <a:gd name="T41" fmla="*/ 70 h 81"/>
                <a:gd name="T42" fmla="*/ 54 w 79"/>
                <a:gd name="T43" fmla="*/ 67 h 81"/>
                <a:gd name="T44" fmla="*/ 59 w 79"/>
                <a:gd name="T45" fmla="*/ 63 h 81"/>
                <a:gd name="T46" fmla="*/ 63 w 79"/>
                <a:gd name="T47" fmla="*/ 58 h 81"/>
                <a:gd name="T48" fmla="*/ 74 w 79"/>
                <a:gd name="T49" fmla="*/ 61 h 81"/>
                <a:gd name="T50" fmla="*/ 69 w 79"/>
                <a:gd name="T51" fmla="*/ 69 h 81"/>
                <a:gd name="T52" fmla="*/ 61 w 79"/>
                <a:gd name="T53" fmla="*/ 75 h 81"/>
                <a:gd name="T54" fmla="*/ 51 w 79"/>
                <a:gd name="T55" fmla="*/ 79 h 81"/>
                <a:gd name="T56" fmla="*/ 40 w 79"/>
                <a:gd name="T57" fmla="*/ 81 h 81"/>
                <a:gd name="T58" fmla="*/ 67 w 79"/>
                <a:gd name="T59" fmla="*/ 35 h 81"/>
                <a:gd name="T60" fmla="*/ 64 w 79"/>
                <a:gd name="T61" fmla="*/ 25 h 81"/>
                <a:gd name="T62" fmla="*/ 58 w 79"/>
                <a:gd name="T63" fmla="*/ 17 h 81"/>
                <a:gd name="T64" fmla="*/ 50 w 79"/>
                <a:gd name="T65" fmla="*/ 11 h 81"/>
                <a:gd name="T66" fmla="*/ 40 w 79"/>
                <a:gd name="T67" fmla="*/ 10 h 81"/>
                <a:gd name="T68" fmla="*/ 30 w 79"/>
                <a:gd name="T69" fmla="*/ 11 h 81"/>
                <a:gd name="T70" fmla="*/ 22 w 79"/>
                <a:gd name="T71" fmla="*/ 17 h 81"/>
                <a:gd name="T72" fmla="*/ 16 w 79"/>
                <a:gd name="T73" fmla="*/ 25 h 81"/>
                <a:gd name="T74" fmla="*/ 13 w 79"/>
                <a:gd name="T75" fmla="*/ 35 h 81"/>
                <a:gd name="T76" fmla="*/ 67 w 79"/>
                <a:gd name="T7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81">
                  <a:moveTo>
                    <a:pt x="40" y="81"/>
                  </a:moveTo>
                  <a:cubicBezTo>
                    <a:pt x="34" y="81"/>
                    <a:pt x="28" y="80"/>
                    <a:pt x="24" y="78"/>
                  </a:cubicBezTo>
                  <a:cubicBezTo>
                    <a:pt x="19" y="76"/>
                    <a:pt x="14" y="73"/>
                    <a:pt x="11" y="69"/>
                  </a:cubicBezTo>
                  <a:cubicBezTo>
                    <a:pt x="7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7" y="15"/>
                    <a:pt x="11" y="12"/>
                  </a:cubicBezTo>
                  <a:cubicBezTo>
                    <a:pt x="15" y="8"/>
                    <a:pt x="19" y="5"/>
                    <a:pt x="24" y="3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6" y="0"/>
                    <a:pt x="51" y="1"/>
                    <a:pt x="56" y="3"/>
                  </a:cubicBezTo>
                  <a:cubicBezTo>
                    <a:pt x="61" y="5"/>
                    <a:pt x="65" y="8"/>
                    <a:pt x="68" y="12"/>
                  </a:cubicBezTo>
                  <a:cubicBezTo>
                    <a:pt x="72" y="15"/>
                    <a:pt x="74" y="20"/>
                    <a:pt x="76" y="25"/>
                  </a:cubicBezTo>
                  <a:cubicBezTo>
                    <a:pt x="78" y="29"/>
                    <a:pt x="79" y="34"/>
                    <a:pt x="79" y="40"/>
                  </a:cubicBezTo>
                  <a:cubicBezTo>
                    <a:pt x="79" y="41"/>
                    <a:pt x="79" y="42"/>
                    <a:pt x="79" y="43"/>
                  </a:cubicBezTo>
                  <a:cubicBezTo>
                    <a:pt x="79" y="44"/>
                    <a:pt x="79" y="44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9"/>
                    <a:pt x="15" y="52"/>
                    <a:pt x="16" y="55"/>
                  </a:cubicBezTo>
                  <a:cubicBezTo>
                    <a:pt x="18" y="59"/>
                    <a:pt x="20" y="61"/>
                    <a:pt x="22" y="64"/>
                  </a:cubicBezTo>
                  <a:cubicBezTo>
                    <a:pt x="25" y="66"/>
                    <a:pt x="27" y="68"/>
                    <a:pt x="31" y="69"/>
                  </a:cubicBezTo>
                  <a:cubicBezTo>
                    <a:pt x="34" y="70"/>
                    <a:pt x="37" y="71"/>
                    <a:pt x="40" y="71"/>
                  </a:cubicBezTo>
                  <a:cubicBezTo>
                    <a:pt x="43" y="71"/>
                    <a:pt x="45" y="71"/>
                    <a:pt x="47" y="70"/>
                  </a:cubicBezTo>
                  <a:cubicBezTo>
                    <a:pt x="50" y="69"/>
                    <a:pt x="52" y="69"/>
                    <a:pt x="54" y="67"/>
                  </a:cubicBezTo>
                  <a:cubicBezTo>
                    <a:pt x="56" y="66"/>
                    <a:pt x="58" y="65"/>
                    <a:pt x="59" y="63"/>
                  </a:cubicBezTo>
                  <a:cubicBezTo>
                    <a:pt x="61" y="62"/>
                    <a:pt x="62" y="60"/>
                    <a:pt x="63" y="58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3" y="64"/>
                    <a:pt x="71" y="67"/>
                    <a:pt x="69" y="69"/>
                  </a:cubicBezTo>
                  <a:cubicBezTo>
                    <a:pt x="66" y="71"/>
                    <a:pt x="64" y="74"/>
                    <a:pt x="61" y="75"/>
                  </a:cubicBezTo>
                  <a:cubicBezTo>
                    <a:pt x="58" y="77"/>
                    <a:pt x="55" y="78"/>
                    <a:pt x="51" y="79"/>
                  </a:cubicBezTo>
                  <a:cubicBezTo>
                    <a:pt x="47" y="80"/>
                    <a:pt x="44" y="81"/>
                    <a:pt x="40" y="81"/>
                  </a:cubicBezTo>
                  <a:close/>
                  <a:moveTo>
                    <a:pt x="67" y="35"/>
                  </a:moveTo>
                  <a:cubicBezTo>
                    <a:pt x="66" y="31"/>
                    <a:pt x="65" y="28"/>
                    <a:pt x="64" y="25"/>
                  </a:cubicBezTo>
                  <a:cubicBezTo>
                    <a:pt x="62" y="22"/>
                    <a:pt x="60" y="19"/>
                    <a:pt x="58" y="17"/>
                  </a:cubicBezTo>
                  <a:cubicBezTo>
                    <a:pt x="56" y="14"/>
                    <a:pt x="53" y="13"/>
                    <a:pt x="50" y="11"/>
                  </a:cubicBezTo>
                  <a:cubicBezTo>
                    <a:pt x="47" y="10"/>
                    <a:pt x="43" y="10"/>
                    <a:pt x="40" y="10"/>
                  </a:cubicBezTo>
                  <a:cubicBezTo>
                    <a:pt x="36" y="10"/>
                    <a:pt x="33" y="10"/>
                    <a:pt x="30" y="11"/>
                  </a:cubicBezTo>
                  <a:cubicBezTo>
                    <a:pt x="27" y="13"/>
                    <a:pt x="24" y="14"/>
                    <a:pt x="22" y="17"/>
                  </a:cubicBezTo>
                  <a:cubicBezTo>
                    <a:pt x="19" y="19"/>
                    <a:pt x="18" y="22"/>
                    <a:pt x="16" y="25"/>
                  </a:cubicBezTo>
                  <a:cubicBezTo>
                    <a:pt x="15" y="28"/>
                    <a:pt x="14" y="31"/>
                    <a:pt x="13" y="35"/>
                  </a:cubicBezTo>
                  <a:cubicBezTo>
                    <a:pt x="67" y="35"/>
                    <a:pt x="67" y="35"/>
                    <a:pt x="67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0" name="Freeform 129"/>
            <p:cNvSpPr/>
            <p:nvPr/>
          </p:nvSpPr>
          <p:spPr bwMode="auto">
            <a:xfrm>
              <a:off x="4884737" y="3998119"/>
              <a:ext cx="33338" cy="74613"/>
            </a:xfrm>
            <a:custGeom>
              <a:avLst/>
              <a:gdLst>
                <a:gd name="T0" fmla="*/ 48 w 48"/>
                <a:gd name="T1" fmla="*/ 101 h 105"/>
                <a:gd name="T2" fmla="*/ 44 w 48"/>
                <a:gd name="T3" fmla="*/ 102 h 105"/>
                <a:gd name="T4" fmla="*/ 40 w 48"/>
                <a:gd name="T5" fmla="*/ 104 h 105"/>
                <a:gd name="T6" fmla="*/ 35 w 48"/>
                <a:gd name="T7" fmla="*/ 105 h 105"/>
                <a:gd name="T8" fmla="*/ 29 w 48"/>
                <a:gd name="T9" fmla="*/ 105 h 105"/>
                <a:gd name="T10" fmla="*/ 16 w 48"/>
                <a:gd name="T11" fmla="*/ 101 h 105"/>
                <a:gd name="T12" fmla="*/ 11 w 48"/>
                <a:gd name="T13" fmla="*/ 89 h 105"/>
                <a:gd name="T14" fmla="*/ 11 w 48"/>
                <a:gd name="T15" fmla="*/ 36 h 105"/>
                <a:gd name="T16" fmla="*/ 0 w 48"/>
                <a:gd name="T17" fmla="*/ 36 h 105"/>
                <a:gd name="T18" fmla="*/ 0 w 48"/>
                <a:gd name="T19" fmla="*/ 26 h 105"/>
                <a:gd name="T20" fmla="*/ 11 w 48"/>
                <a:gd name="T21" fmla="*/ 26 h 105"/>
                <a:gd name="T22" fmla="*/ 11 w 48"/>
                <a:gd name="T23" fmla="*/ 0 h 105"/>
                <a:gd name="T24" fmla="*/ 24 w 48"/>
                <a:gd name="T25" fmla="*/ 0 h 105"/>
                <a:gd name="T26" fmla="*/ 24 w 48"/>
                <a:gd name="T27" fmla="*/ 26 h 105"/>
                <a:gd name="T28" fmla="*/ 42 w 48"/>
                <a:gd name="T29" fmla="*/ 26 h 105"/>
                <a:gd name="T30" fmla="*/ 42 w 48"/>
                <a:gd name="T31" fmla="*/ 36 h 105"/>
                <a:gd name="T32" fmla="*/ 24 w 48"/>
                <a:gd name="T33" fmla="*/ 36 h 105"/>
                <a:gd name="T34" fmla="*/ 24 w 48"/>
                <a:gd name="T35" fmla="*/ 85 h 105"/>
                <a:gd name="T36" fmla="*/ 27 w 48"/>
                <a:gd name="T37" fmla="*/ 91 h 105"/>
                <a:gd name="T38" fmla="*/ 33 w 48"/>
                <a:gd name="T39" fmla="*/ 93 h 105"/>
                <a:gd name="T40" fmla="*/ 40 w 48"/>
                <a:gd name="T41" fmla="*/ 92 h 105"/>
                <a:gd name="T42" fmla="*/ 44 w 48"/>
                <a:gd name="T43" fmla="*/ 90 h 105"/>
                <a:gd name="T44" fmla="*/ 48 w 48"/>
                <a:gd name="T45" fmla="*/ 10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105">
                  <a:moveTo>
                    <a:pt x="48" y="101"/>
                  </a:moveTo>
                  <a:cubicBezTo>
                    <a:pt x="47" y="101"/>
                    <a:pt x="46" y="101"/>
                    <a:pt x="44" y="102"/>
                  </a:cubicBezTo>
                  <a:cubicBezTo>
                    <a:pt x="43" y="103"/>
                    <a:pt x="42" y="103"/>
                    <a:pt x="40" y="104"/>
                  </a:cubicBezTo>
                  <a:cubicBezTo>
                    <a:pt x="38" y="104"/>
                    <a:pt x="37" y="105"/>
                    <a:pt x="35" y="105"/>
                  </a:cubicBezTo>
                  <a:cubicBezTo>
                    <a:pt x="33" y="105"/>
                    <a:pt x="31" y="105"/>
                    <a:pt x="29" y="105"/>
                  </a:cubicBezTo>
                  <a:cubicBezTo>
                    <a:pt x="24" y="105"/>
                    <a:pt x="20" y="104"/>
                    <a:pt x="16" y="101"/>
                  </a:cubicBezTo>
                  <a:cubicBezTo>
                    <a:pt x="13" y="99"/>
                    <a:pt x="11" y="95"/>
                    <a:pt x="11" y="8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8"/>
                    <a:pt x="25" y="90"/>
                    <a:pt x="27" y="91"/>
                  </a:cubicBezTo>
                  <a:cubicBezTo>
                    <a:pt x="29" y="93"/>
                    <a:pt x="31" y="93"/>
                    <a:pt x="33" y="93"/>
                  </a:cubicBezTo>
                  <a:cubicBezTo>
                    <a:pt x="36" y="93"/>
                    <a:pt x="38" y="93"/>
                    <a:pt x="40" y="92"/>
                  </a:cubicBezTo>
                  <a:cubicBezTo>
                    <a:pt x="42" y="91"/>
                    <a:pt x="44" y="91"/>
                    <a:pt x="44" y="90"/>
                  </a:cubicBezTo>
                  <a:cubicBezTo>
                    <a:pt x="48" y="101"/>
                    <a:pt x="48" y="101"/>
                    <a:pt x="48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1" name="Freeform 130"/>
            <p:cNvSpPr/>
            <p:nvPr/>
          </p:nvSpPr>
          <p:spPr bwMode="auto">
            <a:xfrm>
              <a:off x="4926012" y="4060031"/>
              <a:ext cx="9525" cy="20638"/>
            </a:xfrm>
            <a:custGeom>
              <a:avLst/>
              <a:gdLst>
                <a:gd name="T0" fmla="*/ 1 w 6"/>
                <a:gd name="T1" fmla="*/ 13 h 13"/>
                <a:gd name="T2" fmla="*/ 2 w 6"/>
                <a:gd name="T3" fmla="*/ 7 h 13"/>
                <a:gd name="T4" fmla="*/ 0 w 6"/>
                <a:gd name="T5" fmla="*/ 7 h 13"/>
                <a:gd name="T6" fmla="*/ 0 w 6"/>
                <a:gd name="T7" fmla="*/ 0 h 13"/>
                <a:gd name="T8" fmla="*/ 6 w 6"/>
                <a:gd name="T9" fmla="*/ 0 h 13"/>
                <a:gd name="T10" fmla="*/ 6 w 6"/>
                <a:gd name="T11" fmla="*/ 7 h 13"/>
                <a:gd name="T12" fmla="*/ 4 w 6"/>
                <a:gd name="T13" fmla="*/ 13 h 13"/>
                <a:gd name="T14" fmla="*/ 1 w 6"/>
                <a:gd name="T15" fmla="*/ 13 h 13"/>
                <a:gd name="T16" fmla="*/ 1 w 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1" y="13"/>
                  </a:moveTo>
                  <a:lnTo>
                    <a:pt x="2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4" y="13"/>
                  </a:lnTo>
                  <a:lnTo>
                    <a:pt x="1" y="13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2" name="Freeform 131"/>
            <p:cNvSpPr>
              <a:spLocks noEditPoints="1"/>
            </p:cNvSpPr>
            <p:nvPr/>
          </p:nvSpPr>
          <p:spPr bwMode="auto">
            <a:xfrm>
              <a:off x="4270375" y="4118769"/>
              <a:ext cx="9525" cy="76200"/>
            </a:xfrm>
            <a:custGeom>
              <a:avLst/>
              <a:gdLst>
                <a:gd name="T0" fmla="*/ 0 w 6"/>
                <a:gd name="T1" fmla="*/ 48 h 48"/>
                <a:gd name="T2" fmla="*/ 0 w 6"/>
                <a:gd name="T3" fmla="*/ 13 h 48"/>
                <a:gd name="T4" fmla="*/ 6 w 6"/>
                <a:gd name="T5" fmla="*/ 13 h 48"/>
                <a:gd name="T6" fmla="*/ 6 w 6"/>
                <a:gd name="T7" fmla="*/ 48 h 48"/>
                <a:gd name="T8" fmla="*/ 0 w 6"/>
                <a:gd name="T9" fmla="*/ 48 h 48"/>
                <a:gd name="T10" fmla="*/ 0 w 6"/>
                <a:gd name="T11" fmla="*/ 48 h 48"/>
                <a:gd name="T12" fmla="*/ 0 w 6"/>
                <a:gd name="T13" fmla="*/ 7 h 48"/>
                <a:gd name="T14" fmla="*/ 0 w 6"/>
                <a:gd name="T15" fmla="*/ 0 h 48"/>
                <a:gd name="T16" fmla="*/ 6 w 6"/>
                <a:gd name="T17" fmla="*/ 0 h 48"/>
                <a:gd name="T18" fmla="*/ 6 w 6"/>
                <a:gd name="T19" fmla="*/ 7 h 48"/>
                <a:gd name="T20" fmla="*/ 0 w 6"/>
                <a:gd name="T21" fmla="*/ 7 h 48"/>
                <a:gd name="T22" fmla="*/ 0 w 6"/>
                <a:gd name="T23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48">
                  <a:moveTo>
                    <a:pt x="0" y="48"/>
                  </a:moveTo>
                  <a:lnTo>
                    <a:pt x="0" y="13"/>
                  </a:lnTo>
                  <a:lnTo>
                    <a:pt x="6" y="13"/>
                  </a:lnTo>
                  <a:lnTo>
                    <a:pt x="6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" name="Freeform 132"/>
            <p:cNvSpPr/>
            <p:nvPr/>
          </p:nvSpPr>
          <p:spPr bwMode="auto">
            <a:xfrm>
              <a:off x="4294187" y="4139406"/>
              <a:ext cx="82550" cy="55563"/>
            </a:xfrm>
            <a:custGeom>
              <a:avLst/>
              <a:gdLst>
                <a:gd name="T0" fmla="*/ 118 w 118"/>
                <a:gd name="T1" fmla="*/ 80 h 80"/>
                <a:gd name="T2" fmla="*/ 105 w 118"/>
                <a:gd name="T3" fmla="*/ 80 h 80"/>
                <a:gd name="T4" fmla="*/ 105 w 118"/>
                <a:gd name="T5" fmla="*/ 36 h 80"/>
                <a:gd name="T6" fmla="*/ 101 w 118"/>
                <a:gd name="T7" fmla="*/ 18 h 80"/>
                <a:gd name="T8" fmla="*/ 89 w 118"/>
                <a:gd name="T9" fmla="*/ 12 h 80"/>
                <a:gd name="T10" fmla="*/ 74 w 118"/>
                <a:gd name="T11" fmla="*/ 18 h 80"/>
                <a:gd name="T12" fmla="*/ 65 w 118"/>
                <a:gd name="T13" fmla="*/ 33 h 80"/>
                <a:gd name="T14" fmla="*/ 65 w 118"/>
                <a:gd name="T15" fmla="*/ 80 h 80"/>
                <a:gd name="T16" fmla="*/ 52 w 118"/>
                <a:gd name="T17" fmla="*/ 80 h 80"/>
                <a:gd name="T18" fmla="*/ 52 w 118"/>
                <a:gd name="T19" fmla="*/ 36 h 80"/>
                <a:gd name="T20" fmla="*/ 48 w 118"/>
                <a:gd name="T21" fmla="*/ 18 h 80"/>
                <a:gd name="T22" fmla="*/ 36 w 118"/>
                <a:gd name="T23" fmla="*/ 12 h 80"/>
                <a:gd name="T24" fmla="*/ 22 w 118"/>
                <a:gd name="T25" fmla="*/ 18 h 80"/>
                <a:gd name="T26" fmla="*/ 13 w 118"/>
                <a:gd name="T27" fmla="*/ 32 h 80"/>
                <a:gd name="T28" fmla="*/ 13 w 118"/>
                <a:gd name="T29" fmla="*/ 80 h 80"/>
                <a:gd name="T30" fmla="*/ 0 w 118"/>
                <a:gd name="T31" fmla="*/ 80 h 80"/>
                <a:gd name="T32" fmla="*/ 0 w 118"/>
                <a:gd name="T33" fmla="*/ 1 h 80"/>
                <a:gd name="T34" fmla="*/ 12 w 118"/>
                <a:gd name="T35" fmla="*/ 1 h 80"/>
                <a:gd name="T36" fmla="*/ 12 w 118"/>
                <a:gd name="T37" fmla="*/ 18 h 80"/>
                <a:gd name="T38" fmla="*/ 24 w 118"/>
                <a:gd name="T39" fmla="*/ 5 h 80"/>
                <a:gd name="T40" fmla="*/ 41 w 118"/>
                <a:gd name="T41" fmla="*/ 0 h 80"/>
                <a:gd name="T42" fmla="*/ 57 w 118"/>
                <a:gd name="T43" fmla="*/ 5 h 80"/>
                <a:gd name="T44" fmla="*/ 64 w 118"/>
                <a:gd name="T45" fmla="*/ 19 h 80"/>
                <a:gd name="T46" fmla="*/ 94 w 118"/>
                <a:gd name="T47" fmla="*/ 0 h 80"/>
                <a:gd name="T48" fmla="*/ 105 w 118"/>
                <a:gd name="T49" fmla="*/ 2 h 80"/>
                <a:gd name="T50" fmla="*/ 113 w 118"/>
                <a:gd name="T51" fmla="*/ 9 h 80"/>
                <a:gd name="T52" fmla="*/ 117 w 118"/>
                <a:gd name="T53" fmla="*/ 20 h 80"/>
                <a:gd name="T54" fmla="*/ 118 w 118"/>
                <a:gd name="T55" fmla="*/ 33 h 80"/>
                <a:gd name="T56" fmla="*/ 118 w 118"/>
                <a:gd name="T5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80">
                  <a:moveTo>
                    <a:pt x="118" y="80"/>
                  </a:moveTo>
                  <a:cubicBezTo>
                    <a:pt x="105" y="80"/>
                    <a:pt x="105" y="80"/>
                    <a:pt x="105" y="80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28"/>
                    <a:pt x="103" y="22"/>
                    <a:pt x="101" y="18"/>
                  </a:cubicBezTo>
                  <a:cubicBezTo>
                    <a:pt x="98" y="14"/>
                    <a:pt x="94" y="12"/>
                    <a:pt x="89" y="12"/>
                  </a:cubicBezTo>
                  <a:cubicBezTo>
                    <a:pt x="83" y="12"/>
                    <a:pt x="79" y="14"/>
                    <a:pt x="74" y="18"/>
                  </a:cubicBezTo>
                  <a:cubicBezTo>
                    <a:pt x="70" y="22"/>
                    <a:pt x="67" y="26"/>
                    <a:pt x="65" y="33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27"/>
                    <a:pt x="51" y="21"/>
                    <a:pt x="48" y="18"/>
                  </a:cubicBezTo>
                  <a:cubicBezTo>
                    <a:pt x="45" y="14"/>
                    <a:pt x="42" y="12"/>
                    <a:pt x="36" y="12"/>
                  </a:cubicBezTo>
                  <a:cubicBezTo>
                    <a:pt x="31" y="12"/>
                    <a:pt x="26" y="14"/>
                    <a:pt x="22" y="18"/>
                  </a:cubicBezTo>
                  <a:cubicBezTo>
                    <a:pt x="18" y="21"/>
                    <a:pt x="15" y="26"/>
                    <a:pt x="13" y="32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5" y="12"/>
                    <a:pt x="19" y="8"/>
                    <a:pt x="24" y="5"/>
                  </a:cubicBezTo>
                  <a:cubicBezTo>
                    <a:pt x="29" y="2"/>
                    <a:pt x="35" y="0"/>
                    <a:pt x="41" y="0"/>
                  </a:cubicBezTo>
                  <a:cubicBezTo>
                    <a:pt x="48" y="0"/>
                    <a:pt x="53" y="2"/>
                    <a:pt x="57" y="5"/>
                  </a:cubicBezTo>
                  <a:cubicBezTo>
                    <a:pt x="61" y="9"/>
                    <a:pt x="63" y="13"/>
                    <a:pt x="64" y="19"/>
                  </a:cubicBezTo>
                  <a:cubicBezTo>
                    <a:pt x="71" y="6"/>
                    <a:pt x="81" y="0"/>
                    <a:pt x="94" y="0"/>
                  </a:cubicBezTo>
                  <a:cubicBezTo>
                    <a:pt x="99" y="0"/>
                    <a:pt x="102" y="1"/>
                    <a:pt x="105" y="2"/>
                  </a:cubicBezTo>
                  <a:cubicBezTo>
                    <a:pt x="108" y="4"/>
                    <a:pt x="111" y="6"/>
                    <a:pt x="113" y="9"/>
                  </a:cubicBezTo>
                  <a:cubicBezTo>
                    <a:pt x="114" y="12"/>
                    <a:pt x="116" y="16"/>
                    <a:pt x="117" y="20"/>
                  </a:cubicBezTo>
                  <a:cubicBezTo>
                    <a:pt x="117" y="24"/>
                    <a:pt x="118" y="28"/>
                    <a:pt x="118" y="33"/>
                  </a:cubicBezTo>
                  <a:cubicBezTo>
                    <a:pt x="118" y="80"/>
                    <a:pt x="118" y="80"/>
                    <a:pt x="118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4" name="Freeform 133"/>
            <p:cNvSpPr>
              <a:spLocks noEditPoints="1"/>
            </p:cNvSpPr>
            <p:nvPr/>
          </p:nvSpPr>
          <p:spPr bwMode="auto">
            <a:xfrm>
              <a:off x="4391025" y="4139406"/>
              <a:ext cx="55563" cy="77788"/>
            </a:xfrm>
            <a:custGeom>
              <a:avLst/>
              <a:gdLst>
                <a:gd name="T0" fmla="*/ 43 w 78"/>
                <a:gd name="T1" fmla="*/ 81 h 112"/>
                <a:gd name="T2" fmla="*/ 25 w 78"/>
                <a:gd name="T3" fmla="*/ 76 h 112"/>
                <a:gd name="T4" fmla="*/ 14 w 78"/>
                <a:gd name="T5" fmla="*/ 64 h 112"/>
                <a:gd name="T6" fmla="*/ 14 w 78"/>
                <a:gd name="T7" fmla="*/ 112 h 112"/>
                <a:gd name="T8" fmla="*/ 0 w 78"/>
                <a:gd name="T9" fmla="*/ 112 h 112"/>
                <a:gd name="T10" fmla="*/ 0 w 78"/>
                <a:gd name="T11" fmla="*/ 1 h 112"/>
                <a:gd name="T12" fmla="*/ 12 w 78"/>
                <a:gd name="T13" fmla="*/ 1 h 112"/>
                <a:gd name="T14" fmla="*/ 12 w 78"/>
                <a:gd name="T15" fmla="*/ 16 h 112"/>
                <a:gd name="T16" fmla="*/ 24 w 78"/>
                <a:gd name="T17" fmla="*/ 4 h 112"/>
                <a:gd name="T18" fmla="*/ 41 w 78"/>
                <a:gd name="T19" fmla="*/ 0 h 112"/>
                <a:gd name="T20" fmla="*/ 55 w 78"/>
                <a:gd name="T21" fmla="*/ 3 h 112"/>
                <a:gd name="T22" fmla="*/ 67 w 78"/>
                <a:gd name="T23" fmla="*/ 12 h 112"/>
                <a:gd name="T24" fmla="*/ 75 w 78"/>
                <a:gd name="T25" fmla="*/ 25 h 112"/>
                <a:gd name="T26" fmla="*/ 78 w 78"/>
                <a:gd name="T27" fmla="*/ 41 h 112"/>
                <a:gd name="T28" fmla="*/ 75 w 78"/>
                <a:gd name="T29" fmla="*/ 56 h 112"/>
                <a:gd name="T30" fmla="*/ 68 w 78"/>
                <a:gd name="T31" fmla="*/ 69 h 112"/>
                <a:gd name="T32" fmla="*/ 57 w 78"/>
                <a:gd name="T33" fmla="*/ 78 h 112"/>
                <a:gd name="T34" fmla="*/ 43 w 78"/>
                <a:gd name="T35" fmla="*/ 81 h 112"/>
                <a:gd name="T36" fmla="*/ 38 w 78"/>
                <a:gd name="T37" fmla="*/ 70 h 112"/>
                <a:gd name="T38" fmla="*/ 49 w 78"/>
                <a:gd name="T39" fmla="*/ 67 h 112"/>
                <a:gd name="T40" fmla="*/ 57 w 78"/>
                <a:gd name="T41" fmla="*/ 61 h 112"/>
                <a:gd name="T42" fmla="*/ 62 w 78"/>
                <a:gd name="T43" fmla="*/ 51 h 112"/>
                <a:gd name="T44" fmla="*/ 64 w 78"/>
                <a:gd name="T45" fmla="*/ 41 h 112"/>
                <a:gd name="T46" fmla="*/ 62 w 78"/>
                <a:gd name="T47" fmla="*/ 29 h 112"/>
                <a:gd name="T48" fmla="*/ 56 w 78"/>
                <a:gd name="T49" fmla="*/ 20 h 112"/>
                <a:gd name="T50" fmla="*/ 48 w 78"/>
                <a:gd name="T51" fmla="*/ 14 h 112"/>
                <a:gd name="T52" fmla="*/ 37 w 78"/>
                <a:gd name="T53" fmla="*/ 11 h 112"/>
                <a:gd name="T54" fmla="*/ 30 w 78"/>
                <a:gd name="T55" fmla="*/ 13 h 112"/>
                <a:gd name="T56" fmla="*/ 23 w 78"/>
                <a:gd name="T57" fmla="*/ 17 h 112"/>
                <a:gd name="T58" fmla="*/ 17 w 78"/>
                <a:gd name="T59" fmla="*/ 22 h 112"/>
                <a:gd name="T60" fmla="*/ 14 w 78"/>
                <a:gd name="T61" fmla="*/ 29 h 112"/>
                <a:gd name="T62" fmla="*/ 14 w 78"/>
                <a:gd name="T63" fmla="*/ 51 h 112"/>
                <a:gd name="T64" fmla="*/ 18 w 78"/>
                <a:gd name="T65" fmla="*/ 59 h 112"/>
                <a:gd name="T66" fmla="*/ 24 w 78"/>
                <a:gd name="T67" fmla="*/ 65 h 112"/>
                <a:gd name="T68" fmla="*/ 31 w 78"/>
                <a:gd name="T69" fmla="*/ 68 h 112"/>
                <a:gd name="T70" fmla="*/ 38 w 78"/>
                <a:gd name="T71" fmla="*/ 7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8" h="112">
                  <a:moveTo>
                    <a:pt x="43" y="81"/>
                  </a:moveTo>
                  <a:cubicBezTo>
                    <a:pt x="36" y="81"/>
                    <a:pt x="30" y="80"/>
                    <a:pt x="25" y="76"/>
                  </a:cubicBezTo>
                  <a:cubicBezTo>
                    <a:pt x="20" y="73"/>
                    <a:pt x="16" y="69"/>
                    <a:pt x="14" y="64"/>
                  </a:cubicBezTo>
                  <a:cubicBezTo>
                    <a:pt x="14" y="112"/>
                    <a:pt x="14" y="112"/>
                    <a:pt x="14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5" y="11"/>
                    <a:pt x="19" y="7"/>
                    <a:pt x="24" y="4"/>
                  </a:cubicBezTo>
                  <a:cubicBezTo>
                    <a:pt x="29" y="1"/>
                    <a:pt x="35" y="0"/>
                    <a:pt x="41" y="0"/>
                  </a:cubicBezTo>
                  <a:cubicBezTo>
                    <a:pt x="46" y="0"/>
                    <a:pt x="51" y="1"/>
                    <a:pt x="55" y="3"/>
                  </a:cubicBezTo>
                  <a:cubicBezTo>
                    <a:pt x="60" y="6"/>
                    <a:pt x="64" y="8"/>
                    <a:pt x="67" y="12"/>
                  </a:cubicBezTo>
                  <a:cubicBezTo>
                    <a:pt x="70" y="16"/>
                    <a:pt x="73" y="20"/>
                    <a:pt x="75" y="25"/>
                  </a:cubicBezTo>
                  <a:cubicBezTo>
                    <a:pt x="77" y="30"/>
                    <a:pt x="78" y="35"/>
                    <a:pt x="78" y="41"/>
                  </a:cubicBezTo>
                  <a:cubicBezTo>
                    <a:pt x="78" y="46"/>
                    <a:pt x="77" y="51"/>
                    <a:pt x="75" y="56"/>
                  </a:cubicBezTo>
                  <a:cubicBezTo>
                    <a:pt x="73" y="61"/>
                    <a:pt x="71" y="66"/>
                    <a:pt x="68" y="69"/>
                  </a:cubicBezTo>
                  <a:cubicBezTo>
                    <a:pt x="65" y="73"/>
                    <a:pt x="61" y="76"/>
                    <a:pt x="57" y="78"/>
                  </a:cubicBezTo>
                  <a:cubicBezTo>
                    <a:pt x="52" y="80"/>
                    <a:pt x="48" y="81"/>
                    <a:pt x="43" y="81"/>
                  </a:cubicBezTo>
                  <a:close/>
                  <a:moveTo>
                    <a:pt x="38" y="70"/>
                  </a:moveTo>
                  <a:cubicBezTo>
                    <a:pt x="42" y="70"/>
                    <a:pt x="46" y="69"/>
                    <a:pt x="49" y="67"/>
                  </a:cubicBezTo>
                  <a:cubicBezTo>
                    <a:pt x="52" y="66"/>
                    <a:pt x="55" y="63"/>
                    <a:pt x="57" y="61"/>
                  </a:cubicBezTo>
                  <a:cubicBezTo>
                    <a:pt x="59" y="58"/>
                    <a:pt x="61" y="55"/>
                    <a:pt x="62" y="51"/>
                  </a:cubicBezTo>
                  <a:cubicBezTo>
                    <a:pt x="64" y="48"/>
                    <a:pt x="64" y="44"/>
                    <a:pt x="64" y="41"/>
                  </a:cubicBezTo>
                  <a:cubicBezTo>
                    <a:pt x="64" y="37"/>
                    <a:pt x="63" y="33"/>
                    <a:pt x="62" y="29"/>
                  </a:cubicBezTo>
                  <a:cubicBezTo>
                    <a:pt x="61" y="26"/>
                    <a:pt x="59" y="23"/>
                    <a:pt x="56" y="20"/>
                  </a:cubicBezTo>
                  <a:cubicBezTo>
                    <a:pt x="54" y="17"/>
                    <a:pt x="51" y="15"/>
                    <a:pt x="48" y="14"/>
                  </a:cubicBezTo>
                  <a:cubicBezTo>
                    <a:pt x="45" y="12"/>
                    <a:pt x="41" y="11"/>
                    <a:pt x="37" y="11"/>
                  </a:cubicBezTo>
                  <a:cubicBezTo>
                    <a:pt x="35" y="11"/>
                    <a:pt x="32" y="12"/>
                    <a:pt x="30" y="13"/>
                  </a:cubicBezTo>
                  <a:cubicBezTo>
                    <a:pt x="27" y="14"/>
                    <a:pt x="25" y="15"/>
                    <a:pt x="23" y="17"/>
                  </a:cubicBezTo>
                  <a:cubicBezTo>
                    <a:pt x="20" y="18"/>
                    <a:pt x="18" y="20"/>
                    <a:pt x="17" y="22"/>
                  </a:cubicBezTo>
                  <a:cubicBezTo>
                    <a:pt x="15" y="24"/>
                    <a:pt x="14" y="27"/>
                    <a:pt x="14" y="29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4"/>
                    <a:pt x="16" y="56"/>
                    <a:pt x="18" y="59"/>
                  </a:cubicBezTo>
                  <a:cubicBezTo>
                    <a:pt x="19" y="61"/>
                    <a:pt x="21" y="63"/>
                    <a:pt x="24" y="65"/>
                  </a:cubicBezTo>
                  <a:cubicBezTo>
                    <a:pt x="26" y="66"/>
                    <a:pt x="28" y="67"/>
                    <a:pt x="31" y="68"/>
                  </a:cubicBezTo>
                  <a:cubicBezTo>
                    <a:pt x="33" y="69"/>
                    <a:pt x="36" y="70"/>
                    <a:pt x="38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5" name="Freeform 134"/>
            <p:cNvSpPr>
              <a:spLocks noEditPoints="1"/>
            </p:cNvSpPr>
            <p:nvPr/>
          </p:nvSpPr>
          <p:spPr bwMode="auto">
            <a:xfrm>
              <a:off x="4452937" y="4139406"/>
              <a:ext cx="55563" cy="57150"/>
            </a:xfrm>
            <a:custGeom>
              <a:avLst/>
              <a:gdLst>
                <a:gd name="T0" fmla="*/ 40 w 79"/>
                <a:gd name="T1" fmla="*/ 81 h 81"/>
                <a:gd name="T2" fmla="*/ 23 w 79"/>
                <a:gd name="T3" fmla="*/ 78 h 81"/>
                <a:gd name="T4" fmla="*/ 11 w 79"/>
                <a:gd name="T5" fmla="*/ 69 h 81"/>
                <a:gd name="T6" fmla="*/ 3 w 79"/>
                <a:gd name="T7" fmla="*/ 56 h 81"/>
                <a:gd name="T8" fmla="*/ 0 w 79"/>
                <a:gd name="T9" fmla="*/ 41 h 81"/>
                <a:gd name="T10" fmla="*/ 3 w 79"/>
                <a:gd name="T11" fmla="*/ 25 h 81"/>
                <a:gd name="T12" fmla="*/ 11 w 79"/>
                <a:gd name="T13" fmla="*/ 12 h 81"/>
                <a:gd name="T14" fmla="*/ 23 w 79"/>
                <a:gd name="T15" fmla="*/ 3 h 81"/>
                <a:gd name="T16" fmla="*/ 40 w 79"/>
                <a:gd name="T17" fmla="*/ 0 h 81"/>
                <a:gd name="T18" fmla="*/ 56 w 79"/>
                <a:gd name="T19" fmla="*/ 3 h 81"/>
                <a:gd name="T20" fmla="*/ 68 w 79"/>
                <a:gd name="T21" fmla="*/ 12 h 81"/>
                <a:gd name="T22" fmla="*/ 76 w 79"/>
                <a:gd name="T23" fmla="*/ 25 h 81"/>
                <a:gd name="T24" fmla="*/ 79 w 79"/>
                <a:gd name="T25" fmla="*/ 40 h 81"/>
                <a:gd name="T26" fmla="*/ 79 w 79"/>
                <a:gd name="T27" fmla="*/ 43 h 81"/>
                <a:gd name="T28" fmla="*/ 79 w 79"/>
                <a:gd name="T29" fmla="*/ 45 h 81"/>
                <a:gd name="T30" fmla="*/ 14 w 79"/>
                <a:gd name="T31" fmla="*/ 45 h 81"/>
                <a:gd name="T32" fmla="*/ 16 w 79"/>
                <a:gd name="T33" fmla="*/ 56 h 81"/>
                <a:gd name="T34" fmla="*/ 22 w 79"/>
                <a:gd name="T35" fmla="*/ 64 h 81"/>
                <a:gd name="T36" fmla="*/ 30 w 79"/>
                <a:gd name="T37" fmla="*/ 69 h 81"/>
                <a:gd name="T38" fmla="*/ 40 w 79"/>
                <a:gd name="T39" fmla="*/ 71 h 81"/>
                <a:gd name="T40" fmla="*/ 47 w 79"/>
                <a:gd name="T41" fmla="*/ 70 h 81"/>
                <a:gd name="T42" fmla="*/ 54 w 79"/>
                <a:gd name="T43" fmla="*/ 68 h 81"/>
                <a:gd name="T44" fmla="*/ 59 w 79"/>
                <a:gd name="T45" fmla="*/ 64 h 81"/>
                <a:gd name="T46" fmla="*/ 62 w 79"/>
                <a:gd name="T47" fmla="*/ 58 h 81"/>
                <a:gd name="T48" fmla="*/ 74 w 79"/>
                <a:gd name="T49" fmla="*/ 61 h 81"/>
                <a:gd name="T50" fmla="*/ 68 w 79"/>
                <a:gd name="T51" fmla="*/ 69 h 81"/>
                <a:gd name="T52" fmla="*/ 61 w 79"/>
                <a:gd name="T53" fmla="*/ 76 h 81"/>
                <a:gd name="T54" fmla="*/ 51 w 79"/>
                <a:gd name="T55" fmla="*/ 80 h 81"/>
                <a:gd name="T56" fmla="*/ 40 w 79"/>
                <a:gd name="T57" fmla="*/ 81 h 81"/>
                <a:gd name="T58" fmla="*/ 66 w 79"/>
                <a:gd name="T59" fmla="*/ 35 h 81"/>
                <a:gd name="T60" fmla="*/ 64 w 79"/>
                <a:gd name="T61" fmla="*/ 25 h 81"/>
                <a:gd name="T62" fmla="*/ 58 w 79"/>
                <a:gd name="T63" fmla="*/ 17 h 81"/>
                <a:gd name="T64" fmla="*/ 50 w 79"/>
                <a:gd name="T65" fmla="*/ 12 h 81"/>
                <a:gd name="T66" fmla="*/ 40 w 79"/>
                <a:gd name="T67" fmla="*/ 10 h 81"/>
                <a:gd name="T68" fmla="*/ 30 w 79"/>
                <a:gd name="T69" fmla="*/ 12 h 81"/>
                <a:gd name="T70" fmla="*/ 22 w 79"/>
                <a:gd name="T71" fmla="*/ 17 h 81"/>
                <a:gd name="T72" fmla="*/ 16 w 79"/>
                <a:gd name="T73" fmla="*/ 25 h 81"/>
                <a:gd name="T74" fmla="*/ 13 w 79"/>
                <a:gd name="T75" fmla="*/ 35 h 81"/>
                <a:gd name="T76" fmla="*/ 66 w 79"/>
                <a:gd name="T7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81">
                  <a:moveTo>
                    <a:pt x="40" y="81"/>
                  </a:moveTo>
                  <a:cubicBezTo>
                    <a:pt x="34" y="81"/>
                    <a:pt x="28" y="80"/>
                    <a:pt x="23" y="78"/>
                  </a:cubicBezTo>
                  <a:cubicBezTo>
                    <a:pt x="18" y="76"/>
                    <a:pt x="14" y="73"/>
                    <a:pt x="11" y="69"/>
                  </a:cubicBezTo>
                  <a:cubicBezTo>
                    <a:pt x="7" y="66"/>
                    <a:pt x="4" y="61"/>
                    <a:pt x="3" y="56"/>
                  </a:cubicBezTo>
                  <a:cubicBezTo>
                    <a:pt x="1" y="51"/>
                    <a:pt x="0" y="46"/>
                    <a:pt x="0" y="41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4" y="20"/>
                    <a:pt x="7" y="16"/>
                    <a:pt x="11" y="12"/>
                  </a:cubicBezTo>
                  <a:cubicBezTo>
                    <a:pt x="14" y="8"/>
                    <a:pt x="19" y="5"/>
                    <a:pt x="23" y="3"/>
                  </a:cubicBezTo>
                  <a:cubicBezTo>
                    <a:pt x="28" y="1"/>
                    <a:pt x="34" y="0"/>
                    <a:pt x="40" y="0"/>
                  </a:cubicBezTo>
                  <a:cubicBezTo>
                    <a:pt x="46" y="0"/>
                    <a:pt x="51" y="1"/>
                    <a:pt x="56" y="3"/>
                  </a:cubicBezTo>
                  <a:cubicBezTo>
                    <a:pt x="61" y="6"/>
                    <a:pt x="65" y="8"/>
                    <a:pt x="68" y="12"/>
                  </a:cubicBezTo>
                  <a:cubicBezTo>
                    <a:pt x="72" y="16"/>
                    <a:pt x="74" y="20"/>
                    <a:pt x="76" y="25"/>
                  </a:cubicBezTo>
                  <a:cubicBezTo>
                    <a:pt x="78" y="30"/>
                    <a:pt x="79" y="35"/>
                    <a:pt x="79" y="40"/>
                  </a:cubicBezTo>
                  <a:cubicBezTo>
                    <a:pt x="79" y="41"/>
                    <a:pt x="79" y="42"/>
                    <a:pt x="79" y="43"/>
                  </a:cubicBezTo>
                  <a:cubicBezTo>
                    <a:pt x="79" y="44"/>
                    <a:pt x="79" y="45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9"/>
                    <a:pt x="15" y="53"/>
                    <a:pt x="16" y="56"/>
                  </a:cubicBezTo>
                  <a:cubicBezTo>
                    <a:pt x="18" y="59"/>
                    <a:pt x="20" y="62"/>
                    <a:pt x="22" y="64"/>
                  </a:cubicBezTo>
                  <a:cubicBezTo>
                    <a:pt x="25" y="66"/>
                    <a:pt x="27" y="68"/>
                    <a:pt x="30" y="69"/>
                  </a:cubicBezTo>
                  <a:cubicBezTo>
                    <a:pt x="33" y="71"/>
                    <a:pt x="37" y="71"/>
                    <a:pt x="40" y="71"/>
                  </a:cubicBezTo>
                  <a:cubicBezTo>
                    <a:pt x="42" y="71"/>
                    <a:pt x="45" y="71"/>
                    <a:pt x="47" y="70"/>
                  </a:cubicBezTo>
                  <a:cubicBezTo>
                    <a:pt x="49" y="70"/>
                    <a:pt x="52" y="69"/>
                    <a:pt x="54" y="68"/>
                  </a:cubicBezTo>
                  <a:cubicBezTo>
                    <a:pt x="56" y="67"/>
                    <a:pt x="57" y="65"/>
                    <a:pt x="59" y="64"/>
                  </a:cubicBezTo>
                  <a:cubicBezTo>
                    <a:pt x="60" y="62"/>
                    <a:pt x="62" y="60"/>
                    <a:pt x="62" y="58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3" y="64"/>
                    <a:pt x="71" y="67"/>
                    <a:pt x="68" y="69"/>
                  </a:cubicBezTo>
                  <a:cubicBezTo>
                    <a:pt x="66" y="72"/>
                    <a:pt x="64" y="74"/>
                    <a:pt x="61" y="76"/>
                  </a:cubicBezTo>
                  <a:cubicBezTo>
                    <a:pt x="58" y="77"/>
                    <a:pt x="54" y="79"/>
                    <a:pt x="51" y="80"/>
                  </a:cubicBezTo>
                  <a:cubicBezTo>
                    <a:pt x="47" y="81"/>
                    <a:pt x="43" y="81"/>
                    <a:pt x="40" y="81"/>
                  </a:cubicBezTo>
                  <a:close/>
                  <a:moveTo>
                    <a:pt x="66" y="35"/>
                  </a:moveTo>
                  <a:cubicBezTo>
                    <a:pt x="66" y="32"/>
                    <a:pt x="65" y="28"/>
                    <a:pt x="64" y="25"/>
                  </a:cubicBezTo>
                  <a:cubicBezTo>
                    <a:pt x="62" y="22"/>
                    <a:pt x="60" y="19"/>
                    <a:pt x="58" y="17"/>
                  </a:cubicBezTo>
                  <a:cubicBezTo>
                    <a:pt x="55" y="15"/>
                    <a:pt x="53" y="13"/>
                    <a:pt x="50" y="12"/>
                  </a:cubicBezTo>
                  <a:cubicBezTo>
                    <a:pt x="47" y="11"/>
                    <a:pt x="43" y="10"/>
                    <a:pt x="40" y="10"/>
                  </a:cubicBezTo>
                  <a:cubicBezTo>
                    <a:pt x="36" y="10"/>
                    <a:pt x="33" y="11"/>
                    <a:pt x="30" y="12"/>
                  </a:cubicBezTo>
                  <a:cubicBezTo>
                    <a:pt x="27" y="13"/>
                    <a:pt x="24" y="15"/>
                    <a:pt x="22" y="17"/>
                  </a:cubicBezTo>
                  <a:cubicBezTo>
                    <a:pt x="19" y="19"/>
                    <a:pt x="17" y="22"/>
                    <a:pt x="16" y="25"/>
                  </a:cubicBezTo>
                  <a:cubicBezTo>
                    <a:pt x="14" y="28"/>
                    <a:pt x="14" y="32"/>
                    <a:pt x="13" y="35"/>
                  </a:cubicBezTo>
                  <a:cubicBezTo>
                    <a:pt x="66" y="35"/>
                    <a:pt x="66" y="35"/>
                    <a:pt x="66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6" name="Freeform 135"/>
            <p:cNvSpPr/>
            <p:nvPr/>
          </p:nvSpPr>
          <p:spPr bwMode="auto">
            <a:xfrm>
              <a:off x="4519612" y="4139406"/>
              <a:ext cx="28575" cy="55563"/>
            </a:xfrm>
            <a:custGeom>
              <a:avLst/>
              <a:gdLst>
                <a:gd name="T0" fmla="*/ 41 w 41"/>
                <a:gd name="T1" fmla="*/ 12 h 79"/>
                <a:gd name="T2" fmla="*/ 24 w 41"/>
                <a:gd name="T3" fmla="*/ 17 h 79"/>
                <a:gd name="T4" fmla="*/ 13 w 41"/>
                <a:gd name="T5" fmla="*/ 30 h 79"/>
                <a:gd name="T6" fmla="*/ 13 w 41"/>
                <a:gd name="T7" fmla="*/ 79 h 79"/>
                <a:gd name="T8" fmla="*/ 0 w 41"/>
                <a:gd name="T9" fmla="*/ 79 h 79"/>
                <a:gd name="T10" fmla="*/ 0 w 41"/>
                <a:gd name="T11" fmla="*/ 0 h 79"/>
                <a:gd name="T12" fmla="*/ 12 w 41"/>
                <a:gd name="T13" fmla="*/ 0 h 79"/>
                <a:gd name="T14" fmla="*/ 12 w 41"/>
                <a:gd name="T15" fmla="*/ 19 h 79"/>
                <a:gd name="T16" fmla="*/ 23 w 41"/>
                <a:gd name="T17" fmla="*/ 5 h 79"/>
                <a:gd name="T18" fmla="*/ 37 w 41"/>
                <a:gd name="T19" fmla="*/ 0 h 79"/>
                <a:gd name="T20" fmla="*/ 39 w 41"/>
                <a:gd name="T21" fmla="*/ 0 h 79"/>
                <a:gd name="T22" fmla="*/ 41 w 41"/>
                <a:gd name="T23" fmla="*/ 0 h 79"/>
                <a:gd name="T24" fmla="*/ 41 w 41"/>
                <a:gd name="T25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79">
                  <a:moveTo>
                    <a:pt x="41" y="12"/>
                  </a:moveTo>
                  <a:cubicBezTo>
                    <a:pt x="34" y="12"/>
                    <a:pt x="29" y="14"/>
                    <a:pt x="24" y="17"/>
                  </a:cubicBezTo>
                  <a:cubicBezTo>
                    <a:pt x="19" y="20"/>
                    <a:pt x="15" y="25"/>
                    <a:pt x="13" y="30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5" y="13"/>
                    <a:pt x="18" y="9"/>
                    <a:pt x="23" y="5"/>
                  </a:cubicBezTo>
                  <a:cubicBezTo>
                    <a:pt x="27" y="2"/>
                    <a:pt x="32" y="0"/>
                    <a:pt x="37" y="0"/>
                  </a:cubicBezTo>
                  <a:cubicBezTo>
                    <a:pt x="38" y="0"/>
                    <a:pt x="39" y="0"/>
                    <a:pt x="39" y="0"/>
                  </a:cubicBezTo>
                  <a:cubicBezTo>
                    <a:pt x="40" y="0"/>
                    <a:pt x="41" y="0"/>
                    <a:pt x="41" y="0"/>
                  </a:cubicBezTo>
                  <a:cubicBezTo>
                    <a:pt x="41" y="12"/>
                    <a:pt x="41" y="12"/>
                    <a:pt x="41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7" name="Freeform 136"/>
            <p:cNvSpPr>
              <a:spLocks noEditPoints="1"/>
            </p:cNvSpPr>
            <p:nvPr/>
          </p:nvSpPr>
          <p:spPr bwMode="auto">
            <a:xfrm>
              <a:off x="4552950" y="4118769"/>
              <a:ext cx="57150" cy="77788"/>
            </a:xfrm>
            <a:custGeom>
              <a:avLst/>
              <a:gdLst>
                <a:gd name="T0" fmla="*/ 37 w 81"/>
                <a:gd name="T1" fmla="*/ 111 h 111"/>
                <a:gd name="T2" fmla="*/ 22 w 81"/>
                <a:gd name="T3" fmla="*/ 108 h 111"/>
                <a:gd name="T4" fmla="*/ 10 w 81"/>
                <a:gd name="T5" fmla="*/ 99 h 111"/>
                <a:gd name="T6" fmla="*/ 2 w 81"/>
                <a:gd name="T7" fmla="*/ 86 h 111"/>
                <a:gd name="T8" fmla="*/ 0 w 81"/>
                <a:gd name="T9" fmla="*/ 71 h 111"/>
                <a:gd name="T10" fmla="*/ 2 w 81"/>
                <a:gd name="T11" fmla="*/ 55 h 111"/>
                <a:gd name="T12" fmla="*/ 10 w 81"/>
                <a:gd name="T13" fmla="*/ 42 h 111"/>
                <a:gd name="T14" fmla="*/ 21 w 81"/>
                <a:gd name="T15" fmla="*/ 33 h 111"/>
                <a:gd name="T16" fmla="*/ 35 w 81"/>
                <a:gd name="T17" fmla="*/ 30 h 111"/>
                <a:gd name="T18" fmla="*/ 52 w 81"/>
                <a:gd name="T19" fmla="*/ 35 h 111"/>
                <a:gd name="T20" fmla="*/ 64 w 81"/>
                <a:gd name="T21" fmla="*/ 47 h 111"/>
                <a:gd name="T22" fmla="*/ 64 w 81"/>
                <a:gd name="T23" fmla="*/ 0 h 111"/>
                <a:gd name="T24" fmla="*/ 77 w 81"/>
                <a:gd name="T25" fmla="*/ 0 h 111"/>
                <a:gd name="T26" fmla="*/ 77 w 81"/>
                <a:gd name="T27" fmla="*/ 94 h 111"/>
                <a:gd name="T28" fmla="*/ 81 w 81"/>
                <a:gd name="T29" fmla="*/ 98 h 111"/>
                <a:gd name="T30" fmla="*/ 81 w 81"/>
                <a:gd name="T31" fmla="*/ 110 h 111"/>
                <a:gd name="T32" fmla="*/ 78 w 81"/>
                <a:gd name="T33" fmla="*/ 110 h 111"/>
                <a:gd name="T34" fmla="*/ 76 w 81"/>
                <a:gd name="T35" fmla="*/ 110 h 111"/>
                <a:gd name="T36" fmla="*/ 69 w 81"/>
                <a:gd name="T37" fmla="*/ 108 h 111"/>
                <a:gd name="T38" fmla="*/ 66 w 81"/>
                <a:gd name="T39" fmla="*/ 102 h 111"/>
                <a:gd name="T40" fmla="*/ 66 w 81"/>
                <a:gd name="T41" fmla="*/ 95 h 111"/>
                <a:gd name="T42" fmla="*/ 53 w 81"/>
                <a:gd name="T43" fmla="*/ 107 h 111"/>
                <a:gd name="T44" fmla="*/ 37 w 81"/>
                <a:gd name="T45" fmla="*/ 111 h 111"/>
                <a:gd name="T46" fmla="*/ 40 w 81"/>
                <a:gd name="T47" fmla="*/ 100 h 111"/>
                <a:gd name="T48" fmla="*/ 48 w 81"/>
                <a:gd name="T49" fmla="*/ 98 h 111"/>
                <a:gd name="T50" fmla="*/ 55 w 81"/>
                <a:gd name="T51" fmla="*/ 95 h 111"/>
                <a:gd name="T52" fmla="*/ 61 w 81"/>
                <a:gd name="T53" fmla="*/ 89 h 111"/>
                <a:gd name="T54" fmla="*/ 64 w 81"/>
                <a:gd name="T55" fmla="*/ 82 h 111"/>
                <a:gd name="T56" fmla="*/ 64 w 81"/>
                <a:gd name="T57" fmla="*/ 60 h 111"/>
                <a:gd name="T58" fmla="*/ 60 w 81"/>
                <a:gd name="T59" fmla="*/ 53 h 111"/>
                <a:gd name="T60" fmla="*/ 54 w 81"/>
                <a:gd name="T61" fmla="*/ 47 h 111"/>
                <a:gd name="T62" fmla="*/ 47 w 81"/>
                <a:gd name="T63" fmla="*/ 43 h 111"/>
                <a:gd name="T64" fmla="*/ 39 w 81"/>
                <a:gd name="T65" fmla="*/ 41 h 111"/>
                <a:gd name="T66" fmla="*/ 28 w 81"/>
                <a:gd name="T67" fmla="*/ 44 h 111"/>
                <a:gd name="T68" fmla="*/ 20 w 81"/>
                <a:gd name="T69" fmla="*/ 50 h 111"/>
                <a:gd name="T70" fmla="*/ 15 w 81"/>
                <a:gd name="T71" fmla="*/ 60 h 111"/>
                <a:gd name="T72" fmla="*/ 13 w 81"/>
                <a:gd name="T73" fmla="*/ 71 h 111"/>
                <a:gd name="T74" fmla="*/ 15 w 81"/>
                <a:gd name="T75" fmla="*/ 82 h 111"/>
                <a:gd name="T76" fmla="*/ 21 w 81"/>
                <a:gd name="T77" fmla="*/ 91 h 111"/>
                <a:gd name="T78" fmla="*/ 30 w 81"/>
                <a:gd name="T79" fmla="*/ 97 h 111"/>
                <a:gd name="T80" fmla="*/ 40 w 81"/>
                <a:gd name="T81" fmla="*/ 10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1" h="111">
                  <a:moveTo>
                    <a:pt x="37" y="111"/>
                  </a:moveTo>
                  <a:cubicBezTo>
                    <a:pt x="32" y="111"/>
                    <a:pt x="27" y="110"/>
                    <a:pt x="22" y="108"/>
                  </a:cubicBezTo>
                  <a:cubicBezTo>
                    <a:pt x="17" y="106"/>
                    <a:pt x="14" y="103"/>
                    <a:pt x="10" y="99"/>
                  </a:cubicBezTo>
                  <a:cubicBezTo>
                    <a:pt x="7" y="95"/>
                    <a:pt x="4" y="91"/>
                    <a:pt x="2" y="86"/>
                  </a:cubicBezTo>
                  <a:cubicBezTo>
                    <a:pt x="1" y="81"/>
                    <a:pt x="0" y="76"/>
                    <a:pt x="0" y="71"/>
                  </a:cubicBezTo>
                  <a:cubicBezTo>
                    <a:pt x="0" y="65"/>
                    <a:pt x="1" y="60"/>
                    <a:pt x="2" y="55"/>
                  </a:cubicBezTo>
                  <a:cubicBezTo>
                    <a:pt x="4" y="50"/>
                    <a:pt x="7" y="46"/>
                    <a:pt x="10" y="42"/>
                  </a:cubicBezTo>
                  <a:cubicBezTo>
                    <a:pt x="13" y="38"/>
                    <a:pt x="17" y="35"/>
                    <a:pt x="21" y="33"/>
                  </a:cubicBezTo>
                  <a:cubicBezTo>
                    <a:pt x="25" y="31"/>
                    <a:pt x="30" y="30"/>
                    <a:pt x="35" y="30"/>
                  </a:cubicBezTo>
                  <a:cubicBezTo>
                    <a:pt x="42" y="30"/>
                    <a:pt x="47" y="32"/>
                    <a:pt x="52" y="35"/>
                  </a:cubicBezTo>
                  <a:cubicBezTo>
                    <a:pt x="57" y="38"/>
                    <a:pt x="61" y="42"/>
                    <a:pt x="64" y="47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7"/>
                    <a:pt x="79" y="98"/>
                    <a:pt x="81" y="98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0" y="110"/>
                    <a:pt x="79" y="110"/>
                    <a:pt x="78" y="110"/>
                  </a:cubicBezTo>
                  <a:cubicBezTo>
                    <a:pt x="77" y="110"/>
                    <a:pt x="76" y="110"/>
                    <a:pt x="76" y="110"/>
                  </a:cubicBezTo>
                  <a:cubicBezTo>
                    <a:pt x="73" y="110"/>
                    <a:pt x="71" y="109"/>
                    <a:pt x="69" y="108"/>
                  </a:cubicBezTo>
                  <a:cubicBezTo>
                    <a:pt x="67" y="106"/>
                    <a:pt x="66" y="104"/>
                    <a:pt x="66" y="102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3" y="100"/>
                    <a:pt x="59" y="104"/>
                    <a:pt x="53" y="107"/>
                  </a:cubicBezTo>
                  <a:cubicBezTo>
                    <a:pt x="48" y="110"/>
                    <a:pt x="43" y="111"/>
                    <a:pt x="37" y="111"/>
                  </a:cubicBezTo>
                  <a:close/>
                  <a:moveTo>
                    <a:pt x="40" y="100"/>
                  </a:moveTo>
                  <a:cubicBezTo>
                    <a:pt x="43" y="100"/>
                    <a:pt x="45" y="99"/>
                    <a:pt x="48" y="98"/>
                  </a:cubicBezTo>
                  <a:cubicBezTo>
                    <a:pt x="50" y="98"/>
                    <a:pt x="53" y="96"/>
                    <a:pt x="55" y="95"/>
                  </a:cubicBezTo>
                  <a:cubicBezTo>
                    <a:pt x="57" y="93"/>
                    <a:pt x="59" y="91"/>
                    <a:pt x="61" y="89"/>
                  </a:cubicBezTo>
                  <a:cubicBezTo>
                    <a:pt x="62" y="87"/>
                    <a:pt x="63" y="85"/>
                    <a:pt x="64" y="82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57"/>
                    <a:pt x="62" y="55"/>
                    <a:pt x="60" y="53"/>
                  </a:cubicBezTo>
                  <a:cubicBezTo>
                    <a:pt x="58" y="50"/>
                    <a:pt x="56" y="48"/>
                    <a:pt x="54" y="47"/>
                  </a:cubicBezTo>
                  <a:cubicBezTo>
                    <a:pt x="52" y="45"/>
                    <a:pt x="49" y="44"/>
                    <a:pt x="47" y="43"/>
                  </a:cubicBezTo>
                  <a:cubicBezTo>
                    <a:pt x="44" y="42"/>
                    <a:pt x="42" y="41"/>
                    <a:pt x="39" y="41"/>
                  </a:cubicBezTo>
                  <a:cubicBezTo>
                    <a:pt x="35" y="41"/>
                    <a:pt x="32" y="42"/>
                    <a:pt x="28" y="44"/>
                  </a:cubicBezTo>
                  <a:cubicBezTo>
                    <a:pt x="25" y="46"/>
                    <a:pt x="23" y="48"/>
                    <a:pt x="20" y="50"/>
                  </a:cubicBezTo>
                  <a:cubicBezTo>
                    <a:pt x="18" y="53"/>
                    <a:pt x="16" y="56"/>
                    <a:pt x="15" y="60"/>
                  </a:cubicBezTo>
                  <a:cubicBezTo>
                    <a:pt x="14" y="64"/>
                    <a:pt x="13" y="67"/>
                    <a:pt x="13" y="71"/>
                  </a:cubicBezTo>
                  <a:cubicBezTo>
                    <a:pt x="13" y="75"/>
                    <a:pt x="14" y="78"/>
                    <a:pt x="15" y="82"/>
                  </a:cubicBezTo>
                  <a:cubicBezTo>
                    <a:pt x="17" y="86"/>
                    <a:pt x="19" y="89"/>
                    <a:pt x="21" y="91"/>
                  </a:cubicBezTo>
                  <a:cubicBezTo>
                    <a:pt x="24" y="94"/>
                    <a:pt x="26" y="96"/>
                    <a:pt x="30" y="97"/>
                  </a:cubicBezTo>
                  <a:cubicBezTo>
                    <a:pt x="33" y="99"/>
                    <a:pt x="36" y="100"/>
                    <a:pt x="40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8" name="Freeform 137"/>
            <p:cNvSpPr>
              <a:spLocks noEditPoints="1"/>
            </p:cNvSpPr>
            <p:nvPr/>
          </p:nvSpPr>
          <p:spPr bwMode="auto">
            <a:xfrm>
              <a:off x="4622800" y="4118769"/>
              <a:ext cx="7938" cy="76200"/>
            </a:xfrm>
            <a:custGeom>
              <a:avLst/>
              <a:gdLst>
                <a:gd name="T0" fmla="*/ 0 w 5"/>
                <a:gd name="T1" fmla="*/ 48 h 48"/>
                <a:gd name="T2" fmla="*/ 0 w 5"/>
                <a:gd name="T3" fmla="*/ 13 h 48"/>
                <a:gd name="T4" fmla="*/ 5 w 5"/>
                <a:gd name="T5" fmla="*/ 13 h 48"/>
                <a:gd name="T6" fmla="*/ 5 w 5"/>
                <a:gd name="T7" fmla="*/ 48 h 48"/>
                <a:gd name="T8" fmla="*/ 0 w 5"/>
                <a:gd name="T9" fmla="*/ 48 h 48"/>
                <a:gd name="T10" fmla="*/ 0 w 5"/>
                <a:gd name="T11" fmla="*/ 48 h 48"/>
                <a:gd name="T12" fmla="*/ 0 w 5"/>
                <a:gd name="T13" fmla="*/ 7 h 48"/>
                <a:gd name="T14" fmla="*/ 0 w 5"/>
                <a:gd name="T15" fmla="*/ 0 h 48"/>
                <a:gd name="T16" fmla="*/ 5 w 5"/>
                <a:gd name="T17" fmla="*/ 0 h 48"/>
                <a:gd name="T18" fmla="*/ 5 w 5"/>
                <a:gd name="T19" fmla="*/ 7 h 48"/>
                <a:gd name="T20" fmla="*/ 0 w 5"/>
                <a:gd name="T21" fmla="*/ 7 h 48"/>
                <a:gd name="T22" fmla="*/ 0 w 5"/>
                <a:gd name="T23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48">
                  <a:moveTo>
                    <a:pt x="0" y="48"/>
                  </a:moveTo>
                  <a:lnTo>
                    <a:pt x="0" y="13"/>
                  </a:lnTo>
                  <a:lnTo>
                    <a:pt x="5" y="13"/>
                  </a:lnTo>
                  <a:lnTo>
                    <a:pt x="5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9" name="Freeform 138"/>
            <p:cNvSpPr>
              <a:spLocks noEditPoints="1"/>
            </p:cNvSpPr>
            <p:nvPr/>
          </p:nvSpPr>
          <p:spPr bwMode="auto">
            <a:xfrm>
              <a:off x="4643437" y="4139406"/>
              <a:ext cx="55563" cy="57150"/>
            </a:xfrm>
            <a:custGeom>
              <a:avLst/>
              <a:gdLst>
                <a:gd name="T0" fmla="*/ 39 w 79"/>
                <a:gd name="T1" fmla="*/ 81 h 81"/>
                <a:gd name="T2" fmla="*/ 23 w 79"/>
                <a:gd name="T3" fmla="*/ 78 h 81"/>
                <a:gd name="T4" fmla="*/ 11 w 79"/>
                <a:gd name="T5" fmla="*/ 69 h 81"/>
                <a:gd name="T6" fmla="*/ 2 w 79"/>
                <a:gd name="T7" fmla="*/ 56 h 81"/>
                <a:gd name="T8" fmla="*/ 0 w 79"/>
                <a:gd name="T9" fmla="*/ 41 h 81"/>
                <a:gd name="T10" fmla="*/ 2 w 79"/>
                <a:gd name="T11" fmla="*/ 25 h 81"/>
                <a:gd name="T12" fmla="*/ 11 w 79"/>
                <a:gd name="T13" fmla="*/ 12 h 81"/>
                <a:gd name="T14" fmla="*/ 23 w 79"/>
                <a:gd name="T15" fmla="*/ 3 h 81"/>
                <a:gd name="T16" fmla="*/ 40 w 79"/>
                <a:gd name="T17" fmla="*/ 0 h 81"/>
                <a:gd name="T18" fmla="*/ 56 w 79"/>
                <a:gd name="T19" fmla="*/ 3 h 81"/>
                <a:gd name="T20" fmla="*/ 68 w 79"/>
                <a:gd name="T21" fmla="*/ 12 h 81"/>
                <a:gd name="T22" fmla="*/ 76 w 79"/>
                <a:gd name="T23" fmla="*/ 25 h 81"/>
                <a:gd name="T24" fmla="*/ 79 w 79"/>
                <a:gd name="T25" fmla="*/ 40 h 81"/>
                <a:gd name="T26" fmla="*/ 79 w 79"/>
                <a:gd name="T27" fmla="*/ 43 h 81"/>
                <a:gd name="T28" fmla="*/ 79 w 79"/>
                <a:gd name="T29" fmla="*/ 45 h 81"/>
                <a:gd name="T30" fmla="*/ 14 w 79"/>
                <a:gd name="T31" fmla="*/ 45 h 81"/>
                <a:gd name="T32" fmla="*/ 16 w 79"/>
                <a:gd name="T33" fmla="*/ 56 h 81"/>
                <a:gd name="T34" fmla="*/ 22 w 79"/>
                <a:gd name="T35" fmla="*/ 64 h 81"/>
                <a:gd name="T36" fmla="*/ 30 w 79"/>
                <a:gd name="T37" fmla="*/ 69 h 81"/>
                <a:gd name="T38" fmla="*/ 40 w 79"/>
                <a:gd name="T39" fmla="*/ 71 h 81"/>
                <a:gd name="T40" fmla="*/ 47 w 79"/>
                <a:gd name="T41" fmla="*/ 70 h 81"/>
                <a:gd name="T42" fmla="*/ 53 w 79"/>
                <a:gd name="T43" fmla="*/ 68 h 81"/>
                <a:gd name="T44" fmla="*/ 59 w 79"/>
                <a:gd name="T45" fmla="*/ 64 h 81"/>
                <a:gd name="T46" fmla="*/ 62 w 79"/>
                <a:gd name="T47" fmla="*/ 58 h 81"/>
                <a:gd name="T48" fmla="*/ 74 w 79"/>
                <a:gd name="T49" fmla="*/ 61 h 81"/>
                <a:gd name="T50" fmla="*/ 68 w 79"/>
                <a:gd name="T51" fmla="*/ 69 h 81"/>
                <a:gd name="T52" fmla="*/ 61 w 79"/>
                <a:gd name="T53" fmla="*/ 76 h 81"/>
                <a:gd name="T54" fmla="*/ 51 w 79"/>
                <a:gd name="T55" fmla="*/ 80 h 81"/>
                <a:gd name="T56" fmla="*/ 39 w 79"/>
                <a:gd name="T57" fmla="*/ 81 h 81"/>
                <a:gd name="T58" fmla="*/ 66 w 79"/>
                <a:gd name="T59" fmla="*/ 35 h 81"/>
                <a:gd name="T60" fmla="*/ 64 w 79"/>
                <a:gd name="T61" fmla="*/ 25 h 81"/>
                <a:gd name="T62" fmla="*/ 58 w 79"/>
                <a:gd name="T63" fmla="*/ 17 h 81"/>
                <a:gd name="T64" fmla="*/ 50 w 79"/>
                <a:gd name="T65" fmla="*/ 12 h 81"/>
                <a:gd name="T66" fmla="*/ 40 w 79"/>
                <a:gd name="T67" fmla="*/ 10 h 81"/>
                <a:gd name="T68" fmla="*/ 30 w 79"/>
                <a:gd name="T69" fmla="*/ 12 h 81"/>
                <a:gd name="T70" fmla="*/ 22 w 79"/>
                <a:gd name="T71" fmla="*/ 17 h 81"/>
                <a:gd name="T72" fmla="*/ 16 w 79"/>
                <a:gd name="T73" fmla="*/ 25 h 81"/>
                <a:gd name="T74" fmla="*/ 13 w 79"/>
                <a:gd name="T75" fmla="*/ 35 h 81"/>
                <a:gd name="T76" fmla="*/ 66 w 79"/>
                <a:gd name="T7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81">
                  <a:moveTo>
                    <a:pt x="39" y="81"/>
                  </a:moveTo>
                  <a:cubicBezTo>
                    <a:pt x="34" y="81"/>
                    <a:pt x="28" y="80"/>
                    <a:pt x="23" y="78"/>
                  </a:cubicBezTo>
                  <a:cubicBezTo>
                    <a:pt x="18" y="76"/>
                    <a:pt x="14" y="73"/>
                    <a:pt x="11" y="69"/>
                  </a:cubicBezTo>
                  <a:cubicBezTo>
                    <a:pt x="7" y="66"/>
                    <a:pt x="4" y="61"/>
                    <a:pt x="2" y="56"/>
                  </a:cubicBezTo>
                  <a:cubicBezTo>
                    <a:pt x="1" y="51"/>
                    <a:pt x="0" y="46"/>
                    <a:pt x="0" y="41"/>
                  </a:cubicBezTo>
                  <a:cubicBezTo>
                    <a:pt x="0" y="35"/>
                    <a:pt x="1" y="30"/>
                    <a:pt x="2" y="25"/>
                  </a:cubicBezTo>
                  <a:cubicBezTo>
                    <a:pt x="4" y="20"/>
                    <a:pt x="7" y="16"/>
                    <a:pt x="11" y="12"/>
                  </a:cubicBezTo>
                  <a:cubicBezTo>
                    <a:pt x="14" y="8"/>
                    <a:pt x="19" y="5"/>
                    <a:pt x="23" y="3"/>
                  </a:cubicBezTo>
                  <a:cubicBezTo>
                    <a:pt x="28" y="1"/>
                    <a:pt x="34" y="0"/>
                    <a:pt x="40" y="0"/>
                  </a:cubicBezTo>
                  <a:cubicBezTo>
                    <a:pt x="46" y="0"/>
                    <a:pt x="51" y="1"/>
                    <a:pt x="56" y="3"/>
                  </a:cubicBezTo>
                  <a:cubicBezTo>
                    <a:pt x="61" y="6"/>
                    <a:pt x="65" y="8"/>
                    <a:pt x="68" y="12"/>
                  </a:cubicBezTo>
                  <a:cubicBezTo>
                    <a:pt x="72" y="16"/>
                    <a:pt x="74" y="20"/>
                    <a:pt x="76" y="25"/>
                  </a:cubicBezTo>
                  <a:cubicBezTo>
                    <a:pt x="78" y="30"/>
                    <a:pt x="79" y="35"/>
                    <a:pt x="79" y="40"/>
                  </a:cubicBezTo>
                  <a:cubicBezTo>
                    <a:pt x="79" y="41"/>
                    <a:pt x="79" y="42"/>
                    <a:pt x="79" y="43"/>
                  </a:cubicBezTo>
                  <a:cubicBezTo>
                    <a:pt x="79" y="44"/>
                    <a:pt x="79" y="45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9"/>
                    <a:pt x="15" y="53"/>
                    <a:pt x="16" y="56"/>
                  </a:cubicBezTo>
                  <a:cubicBezTo>
                    <a:pt x="18" y="59"/>
                    <a:pt x="20" y="62"/>
                    <a:pt x="22" y="64"/>
                  </a:cubicBezTo>
                  <a:cubicBezTo>
                    <a:pt x="24" y="66"/>
                    <a:pt x="27" y="68"/>
                    <a:pt x="30" y="69"/>
                  </a:cubicBezTo>
                  <a:cubicBezTo>
                    <a:pt x="33" y="71"/>
                    <a:pt x="37" y="71"/>
                    <a:pt x="40" y="71"/>
                  </a:cubicBezTo>
                  <a:cubicBezTo>
                    <a:pt x="42" y="71"/>
                    <a:pt x="45" y="71"/>
                    <a:pt x="47" y="70"/>
                  </a:cubicBezTo>
                  <a:cubicBezTo>
                    <a:pt x="49" y="70"/>
                    <a:pt x="51" y="69"/>
                    <a:pt x="53" y="68"/>
                  </a:cubicBezTo>
                  <a:cubicBezTo>
                    <a:pt x="55" y="67"/>
                    <a:pt x="57" y="65"/>
                    <a:pt x="59" y="64"/>
                  </a:cubicBezTo>
                  <a:cubicBezTo>
                    <a:pt x="60" y="62"/>
                    <a:pt x="62" y="60"/>
                    <a:pt x="62" y="58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2" y="64"/>
                    <a:pt x="71" y="67"/>
                    <a:pt x="68" y="69"/>
                  </a:cubicBezTo>
                  <a:cubicBezTo>
                    <a:pt x="66" y="72"/>
                    <a:pt x="64" y="74"/>
                    <a:pt x="61" y="76"/>
                  </a:cubicBezTo>
                  <a:cubicBezTo>
                    <a:pt x="58" y="77"/>
                    <a:pt x="54" y="79"/>
                    <a:pt x="51" y="80"/>
                  </a:cubicBezTo>
                  <a:cubicBezTo>
                    <a:pt x="47" y="81"/>
                    <a:pt x="43" y="81"/>
                    <a:pt x="39" y="81"/>
                  </a:cubicBezTo>
                  <a:close/>
                  <a:moveTo>
                    <a:pt x="66" y="35"/>
                  </a:moveTo>
                  <a:cubicBezTo>
                    <a:pt x="66" y="32"/>
                    <a:pt x="65" y="28"/>
                    <a:pt x="64" y="25"/>
                  </a:cubicBezTo>
                  <a:cubicBezTo>
                    <a:pt x="62" y="22"/>
                    <a:pt x="60" y="19"/>
                    <a:pt x="58" y="17"/>
                  </a:cubicBezTo>
                  <a:cubicBezTo>
                    <a:pt x="55" y="15"/>
                    <a:pt x="53" y="13"/>
                    <a:pt x="50" y="12"/>
                  </a:cubicBezTo>
                  <a:cubicBezTo>
                    <a:pt x="46" y="11"/>
                    <a:pt x="43" y="10"/>
                    <a:pt x="40" y="10"/>
                  </a:cubicBezTo>
                  <a:cubicBezTo>
                    <a:pt x="36" y="10"/>
                    <a:pt x="33" y="11"/>
                    <a:pt x="30" y="12"/>
                  </a:cubicBezTo>
                  <a:cubicBezTo>
                    <a:pt x="27" y="13"/>
                    <a:pt x="24" y="15"/>
                    <a:pt x="22" y="17"/>
                  </a:cubicBezTo>
                  <a:cubicBezTo>
                    <a:pt x="19" y="19"/>
                    <a:pt x="17" y="22"/>
                    <a:pt x="16" y="25"/>
                  </a:cubicBezTo>
                  <a:cubicBezTo>
                    <a:pt x="14" y="28"/>
                    <a:pt x="14" y="32"/>
                    <a:pt x="13" y="35"/>
                  </a:cubicBezTo>
                  <a:cubicBezTo>
                    <a:pt x="66" y="35"/>
                    <a:pt x="66" y="35"/>
                    <a:pt x="66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0" name="Freeform 139"/>
            <p:cNvSpPr/>
            <p:nvPr/>
          </p:nvSpPr>
          <p:spPr bwMode="auto">
            <a:xfrm>
              <a:off x="4703762" y="4121944"/>
              <a:ext cx="33338" cy="74613"/>
            </a:xfrm>
            <a:custGeom>
              <a:avLst/>
              <a:gdLst>
                <a:gd name="T0" fmla="*/ 47 w 47"/>
                <a:gd name="T1" fmla="*/ 101 h 106"/>
                <a:gd name="T2" fmla="*/ 44 w 47"/>
                <a:gd name="T3" fmla="*/ 102 h 106"/>
                <a:gd name="T4" fmla="*/ 40 w 47"/>
                <a:gd name="T5" fmla="*/ 104 h 106"/>
                <a:gd name="T6" fmla="*/ 34 w 47"/>
                <a:gd name="T7" fmla="*/ 105 h 106"/>
                <a:gd name="T8" fmla="*/ 28 w 47"/>
                <a:gd name="T9" fmla="*/ 106 h 106"/>
                <a:gd name="T10" fmla="*/ 16 w 47"/>
                <a:gd name="T11" fmla="*/ 102 h 106"/>
                <a:gd name="T12" fmla="*/ 11 w 47"/>
                <a:gd name="T13" fmla="*/ 89 h 106"/>
                <a:gd name="T14" fmla="*/ 11 w 47"/>
                <a:gd name="T15" fmla="*/ 37 h 106"/>
                <a:gd name="T16" fmla="*/ 0 w 47"/>
                <a:gd name="T17" fmla="*/ 37 h 106"/>
                <a:gd name="T18" fmla="*/ 0 w 47"/>
                <a:gd name="T19" fmla="*/ 26 h 106"/>
                <a:gd name="T20" fmla="*/ 11 w 47"/>
                <a:gd name="T21" fmla="*/ 26 h 106"/>
                <a:gd name="T22" fmla="*/ 11 w 47"/>
                <a:gd name="T23" fmla="*/ 0 h 106"/>
                <a:gd name="T24" fmla="*/ 24 w 47"/>
                <a:gd name="T25" fmla="*/ 0 h 106"/>
                <a:gd name="T26" fmla="*/ 24 w 47"/>
                <a:gd name="T27" fmla="*/ 26 h 106"/>
                <a:gd name="T28" fmla="*/ 41 w 47"/>
                <a:gd name="T29" fmla="*/ 26 h 106"/>
                <a:gd name="T30" fmla="*/ 41 w 47"/>
                <a:gd name="T31" fmla="*/ 37 h 106"/>
                <a:gd name="T32" fmla="*/ 24 w 47"/>
                <a:gd name="T33" fmla="*/ 37 h 106"/>
                <a:gd name="T34" fmla="*/ 24 w 47"/>
                <a:gd name="T35" fmla="*/ 85 h 106"/>
                <a:gd name="T36" fmla="*/ 27 w 47"/>
                <a:gd name="T37" fmla="*/ 92 h 106"/>
                <a:gd name="T38" fmla="*/ 33 w 47"/>
                <a:gd name="T39" fmla="*/ 94 h 106"/>
                <a:gd name="T40" fmla="*/ 40 w 47"/>
                <a:gd name="T41" fmla="*/ 92 h 106"/>
                <a:gd name="T42" fmla="*/ 44 w 47"/>
                <a:gd name="T43" fmla="*/ 90 h 106"/>
                <a:gd name="T44" fmla="*/ 47 w 47"/>
                <a:gd name="T45" fmla="*/ 10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106">
                  <a:moveTo>
                    <a:pt x="47" y="101"/>
                  </a:moveTo>
                  <a:cubicBezTo>
                    <a:pt x="47" y="101"/>
                    <a:pt x="46" y="102"/>
                    <a:pt x="44" y="102"/>
                  </a:cubicBezTo>
                  <a:cubicBezTo>
                    <a:pt x="43" y="103"/>
                    <a:pt x="41" y="103"/>
                    <a:pt x="40" y="104"/>
                  </a:cubicBezTo>
                  <a:cubicBezTo>
                    <a:pt x="38" y="104"/>
                    <a:pt x="36" y="105"/>
                    <a:pt x="34" y="105"/>
                  </a:cubicBezTo>
                  <a:cubicBezTo>
                    <a:pt x="32" y="106"/>
                    <a:pt x="30" y="106"/>
                    <a:pt x="28" y="106"/>
                  </a:cubicBezTo>
                  <a:cubicBezTo>
                    <a:pt x="23" y="106"/>
                    <a:pt x="19" y="104"/>
                    <a:pt x="16" y="102"/>
                  </a:cubicBezTo>
                  <a:cubicBezTo>
                    <a:pt x="12" y="99"/>
                    <a:pt x="11" y="95"/>
                    <a:pt x="11" y="89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8"/>
                    <a:pt x="25" y="90"/>
                    <a:pt x="27" y="92"/>
                  </a:cubicBezTo>
                  <a:cubicBezTo>
                    <a:pt x="28" y="93"/>
                    <a:pt x="30" y="94"/>
                    <a:pt x="33" y="94"/>
                  </a:cubicBezTo>
                  <a:cubicBezTo>
                    <a:pt x="35" y="94"/>
                    <a:pt x="38" y="93"/>
                    <a:pt x="40" y="92"/>
                  </a:cubicBezTo>
                  <a:cubicBezTo>
                    <a:pt x="42" y="91"/>
                    <a:pt x="43" y="91"/>
                    <a:pt x="44" y="90"/>
                  </a:cubicBezTo>
                  <a:cubicBezTo>
                    <a:pt x="47" y="101"/>
                    <a:pt x="47" y="101"/>
                    <a:pt x="47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1" name="Freeform 140"/>
            <p:cNvSpPr/>
            <p:nvPr/>
          </p:nvSpPr>
          <p:spPr bwMode="auto">
            <a:xfrm>
              <a:off x="4772025" y="4139406"/>
              <a:ext cx="47625" cy="55563"/>
            </a:xfrm>
            <a:custGeom>
              <a:avLst/>
              <a:gdLst>
                <a:gd name="T0" fmla="*/ 68 w 68"/>
                <a:gd name="T1" fmla="*/ 80 h 80"/>
                <a:gd name="T2" fmla="*/ 54 w 68"/>
                <a:gd name="T3" fmla="*/ 80 h 80"/>
                <a:gd name="T4" fmla="*/ 54 w 68"/>
                <a:gd name="T5" fmla="*/ 36 h 80"/>
                <a:gd name="T6" fmla="*/ 51 w 68"/>
                <a:gd name="T7" fmla="*/ 18 h 80"/>
                <a:gd name="T8" fmla="*/ 39 w 68"/>
                <a:gd name="T9" fmla="*/ 12 h 80"/>
                <a:gd name="T10" fmla="*/ 31 w 68"/>
                <a:gd name="T11" fmla="*/ 13 h 80"/>
                <a:gd name="T12" fmla="*/ 23 w 68"/>
                <a:gd name="T13" fmla="*/ 18 h 80"/>
                <a:gd name="T14" fmla="*/ 17 w 68"/>
                <a:gd name="T15" fmla="*/ 24 h 80"/>
                <a:gd name="T16" fmla="*/ 13 w 68"/>
                <a:gd name="T17" fmla="*/ 32 h 80"/>
                <a:gd name="T18" fmla="*/ 13 w 68"/>
                <a:gd name="T19" fmla="*/ 80 h 80"/>
                <a:gd name="T20" fmla="*/ 0 w 68"/>
                <a:gd name="T21" fmla="*/ 80 h 80"/>
                <a:gd name="T22" fmla="*/ 0 w 68"/>
                <a:gd name="T23" fmla="*/ 1 h 80"/>
                <a:gd name="T24" fmla="*/ 12 w 68"/>
                <a:gd name="T25" fmla="*/ 1 h 80"/>
                <a:gd name="T26" fmla="*/ 12 w 68"/>
                <a:gd name="T27" fmla="*/ 18 h 80"/>
                <a:gd name="T28" fmla="*/ 25 w 68"/>
                <a:gd name="T29" fmla="*/ 5 h 80"/>
                <a:gd name="T30" fmla="*/ 44 w 68"/>
                <a:gd name="T31" fmla="*/ 0 h 80"/>
                <a:gd name="T32" fmla="*/ 56 w 68"/>
                <a:gd name="T33" fmla="*/ 2 h 80"/>
                <a:gd name="T34" fmla="*/ 63 w 68"/>
                <a:gd name="T35" fmla="*/ 9 h 80"/>
                <a:gd name="T36" fmla="*/ 67 w 68"/>
                <a:gd name="T37" fmla="*/ 20 h 80"/>
                <a:gd name="T38" fmla="*/ 68 w 68"/>
                <a:gd name="T39" fmla="*/ 33 h 80"/>
                <a:gd name="T40" fmla="*/ 68 w 68"/>
                <a:gd name="T4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80">
                  <a:moveTo>
                    <a:pt x="68" y="80"/>
                  </a:moveTo>
                  <a:cubicBezTo>
                    <a:pt x="54" y="80"/>
                    <a:pt x="54" y="80"/>
                    <a:pt x="54" y="80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54" y="27"/>
                    <a:pt x="53" y="21"/>
                    <a:pt x="51" y="18"/>
                  </a:cubicBezTo>
                  <a:cubicBezTo>
                    <a:pt x="48" y="14"/>
                    <a:pt x="44" y="12"/>
                    <a:pt x="39" y="12"/>
                  </a:cubicBezTo>
                  <a:cubicBezTo>
                    <a:pt x="36" y="12"/>
                    <a:pt x="34" y="12"/>
                    <a:pt x="31" y="13"/>
                  </a:cubicBezTo>
                  <a:cubicBezTo>
                    <a:pt x="28" y="15"/>
                    <a:pt x="26" y="16"/>
                    <a:pt x="23" y="18"/>
                  </a:cubicBezTo>
                  <a:cubicBezTo>
                    <a:pt x="21" y="20"/>
                    <a:pt x="19" y="22"/>
                    <a:pt x="17" y="24"/>
                  </a:cubicBezTo>
                  <a:cubicBezTo>
                    <a:pt x="15" y="27"/>
                    <a:pt x="14" y="29"/>
                    <a:pt x="13" y="32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5" y="13"/>
                    <a:pt x="19" y="8"/>
                    <a:pt x="25" y="5"/>
                  </a:cubicBezTo>
                  <a:cubicBezTo>
                    <a:pt x="31" y="2"/>
                    <a:pt x="37" y="0"/>
                    <a:pt x="44" y="0"/>
                  </a:cubicBezTo>
                  <a:cubicBezTo>
                    <a:pt x="49" y="0"/>
                    <a:pt x="53" y="1"/>
                    <a:pt x="56" y="2"/>
                  </a:cubicBezTo>
                  <a:cubicBezTo>
                    <a:pt x="59" y="4"/>
                    <a:pt x="61" y="6"/>
                    <a:pt x="63" y="9"/>
                  </a:cubicBezTo>
                  <a:cubicBezTo>
                    <a:pt x="65" y="12"/>
                    <a:pt x="66" y="16"/>
                    <a:pt x="67" y="20"/>
                  </a:cubicBezTo>
                  <a:cubicBezTo>
                    <a:pt x="67" y="24"/>
                    <a:pt x="68" y="28"/>
                    <a:pt x="68" y="33"/>
                  </a:cubicBezTo>
                  <a:cubicBezTo>
                    <a:pt x="68" y="80"/>
                    <a:pt x="68" y="80"/>
                    <a:pt x="68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2" name="Freeform 141"/>
            <p:cNvSpPr>
              <a:spLocks noEditPoints="1"/>
            </p:cNvSpPr>
            <p:nvPr/>
          </p:nvSpPr>
          <p:spPr bwMode="auto">
            <a:xfrm>
              <a:off x="4830762" y="4139406"/>
              <a:ext cx="55563" cy="57150"/>
            </a:xfrm>
            <a:custGeom>
              <a:avLst/>
              <a:gdLst>
                <a:gd name="T0" fmla="*/ 40 w 79"/>
                <a:gd name="T1" fmla="*/ 81 h 81"/>
                <a:gd name="T2" fmla="*/ 24 w 79"/>
                <a:gd name="T3" fmla="*/ 78 h 81"/>
                <a:gd name="T4" fmla="*/ 11 w 79"/>
                <a:gd name="T5" fmla="*/ 69 h 81"/>
                <a:gd name="T6" fmla="*/ 3 w 79"/>
                <a:gd name="T7" fmla="*/ 56 h 81"/>
                <a:gd name="T8" fmla="*/ 0 w 79"/>
                <a:gd name="T9" fmla="*/ 41 h 81"/>
                <a:gd name="T10" fmla="*/ 3 w 79"/>
                <a:gd name="T11" fmla="*/ 25 h 81"/>
                <a:gd name="T12" fmla="*/ 11 w 79"/>
                <a:gd name="T13" fmla="*/ 12 h 81"/>
                <a:gd name="T14" fmla="*/ 24 w 79"/>
                <a:gd name="T15" fmla="*/ 3 h 81"/>
                <a:gd name="T16" fmla="*/ 40 w 79"/>
                <a:gd name="T17" fmla="*/ 0 h 81"/>
                <a:gd name="T18" fmla="*/ 56 w 79"/>
                <a:gd name="T19" fmla="*/ 3 h 81"/>
                <a:gd name="T20" fmla="*/ 69 w 79"/>
                <a:gd name="T21" fmla="*/ 12 h 81"/>
                <a:gd name="T22" fmla="*/ 77 w 79"/>
                <a:gd name="T23" fmla="*/ 25 h 81"/>
                <a:gd name="T24" fmla="*/ 79 w 79"/>
                <a:gd name="T25" fmla="*/ 40 h 81"/>
                <a:gd name="T26" fmla="*/ 79 w 79"/>
                <a:gd name="T27" fmla="*/ 43 h 81"/>
                <a:gd name="T28" fmla="*/ 79 w 79"/>
                <a:gd name="T29" fmla="*/ 45 h 81"/>
                <a:gd name="T30" fmla="*/ 14 w 79"/>
                <a:gd name="T31" fmla="*/ 45 h 81"/>
                <a:gd name="T32" fmla="*/ 17 w 79"/>
                <a:gd name="T33" fmla="*/ 56 h 81"/>
                <a:gd name="T34" fmla="*/ 23 w 79"/>
                <a:gd name="T35" fmla="*/ 64 h 81"/>
                <a:gd name="T36" fmla="*/ 31 w 79"/>
                <a:gd name="T37" fmla="*/ 69 h 81"/>
                <a:gd name="T38" fmla="*/ 40 w 79"/>
                <a:gd name="T39" fmla="*/ 71 h 81"/>
                <a:gd name="T40" fmla="*/ 47 w 79"/>
                <a:gd name="T41" fmla="*/ 70 h 81"/>
                <a:gd name="T42" fmla="*/ 54 w 79"/>
                <a:gd name="T43" fmla="*/ 68 h 81"/>
                <a:gd name="T44" fmla="*/ 59 w 79"/>
                <a:gd name="T45" fmla="*/ 64 h 81"/>
                <a:gd name="T46" fmla="*/ 63 w 79"/>
                <a:gd name="T47" fmla="*/ 58 h 81"/>
                <a:gd name="T48" fmla="*/ 74 w 79"/>
                <a:gd name="T49" fmla="*/ 61 h 81"/>
                <a:gd name="T50" fmla="*/ 69 w 79"/>
                <a:gd name="T51" fmla="*/ 69 h 81"/>
                <a:gd name="T52" fmla="*/ 61 w 79"/>
                <a:gd name="T53" fmla="*/ 76 h 81"/>
                <a:gd name="T54" fmla="*/ 51 w 79"/>
                <a:gd name="T55" fmla="*/ 80 h 81"/>
                <a:gd name="T56" fmla="*/ 40 w 79"/>
                <a:gd name="T57" fmla="*/ 81 h 81"/>
                <a:gd name="T58" fmla="*/ 67 w 79"/>
                <a:gd name="T59" fmla="*/ 35 h 81"/>
                <a:gd name="T60" fmla="*/ 64 w 79"/>
                <a:gd name="T61" fmla="*/ 25 h 81"/>
                <a:gd name="T62" fmla="*/ 58 w 79"/>
                <a:gd name="T63" fmla="*/ 17 h 81"/>
                <a:gd name="T64" fmla="*/ 50 w 79"/>
                <a:gd name="T65" fmla="*/ 12 h 81"/>
                <a:gd name="T66" fmla="*/ 40 w 79"/>
                <a:gd name="T67" fmla="*/ 10 h 81"/>
                <a:gd name="T68" fmla="*/ 30 w 79"/>
                <a:gd name="T69" fmla="*/ 12 h 81"/>
                <a:gd name="T70" fmla="*/ 22 w 79"/>
                <a:gd name="T71" fmla="*/ 17 h 81"/>
                <a:gd name="T72" fmla="*/ 16 w 79"/>
                <a:gd name="T73" fmla="*/ 25 h 81"/>
                <a:gd name="T74" fmla="*/ 14 w 79"/>
                <a:gd name="T75" fmla="*/ 35 h 81"/>
                <a:gd name="T76" fmla="*/ 67 w 79"/>
                <a:gd name="T7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81">
                  <a:moveTo>
                    <a:pt x="40" y="81"/>
                  </a:moveTo>
                  <a:cubicBezTo>
                    <a:pt x="34" y="81"/>
                    <a:pt x="29" y="80"/>
                    <a:pt x="24" y="78"/>
                  </a:cubicBezTo>
                  <a:cubicBezTo>
                    <a:pt x="19" y="76"/>
                    <a:pt x="15" y="73"/>
                    <a:pt x="11" y="69"/>
                  </a:cubicBezTo>
                  <a:cubicBezTo>
                    <a:pt x="8" y="66"/>
                    <a:pt x="5" y="61"/>
                    <a:pt x="3" y="56"/>
                  </a:cubicBezTo>
                  <a:cubicBezTo>
                    <a:pt x="1" y="51"/>
                    <a:pt x="0" y="46"/>
                    <a:pt x="0" y="41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6"/>
                    <a:pt x="11" y="12"/>
                  </a:cubicBezTo>
                  <a:cubicBezTo>
                    <a:pt x="15" y="8"/>
                    <a:pt x="19" y="5"/>
                    <a:pt x="24" y="3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6" y="0"/>
                    <a:pt x="51" y="1"/>
                    <a:pt x="56" y="3"/>
                  </a:cubicBezTo>
                  <a:cubicBezTo>
                    <a:pt x="61" y="6"/>
                    <a:pt x="65" y="8"/>
                    <a:pt x="69" y="12"/>
                  </a:cubicBezTo>
                  <a:cubicBezTo>
                    <a:pt x="72" y="16"/>
                    <a:pt x="75" y="20"/>
                    <a:pt x="77" y="25"/>
                  </a:cubicBezTo>
                  <a:cubicBezTo>
                    <a:pt x="78" y="30"/>
                    <a:pt x="79" y="35"/>
                    <a:pt x="79" y="40"/>
                  </a:cubicBezTo>
                  <a:cubicBezTo>
                    <a:pt x="79" y="41"/>
                    <a:pt x="79" y="42"/>
                    <a:pt x="79" y="43"/>
                  </a:cubicBezTo>
                  <a:cubicBezTo>
                    <a:pt x="79" y="44"/>
                    <a:pt x="79" y="45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9"/>
                    <a:pt x="15" y="53"/>
                    <a:pt x="17" y="56"/>
                  </a:cubicBezTo>
                  <a:cubicBezTo>
                    <a:pt x="18" y="59"/>
                    <a:pt x="20" y="62"/>
                    <a:pt x="23" y="64"/>
                  </a:cubicBezTo>
                  <a:cubicBezTo>
                    <a:pt x="25" y="66"/>
                    <a:pt x="28" y="68"/>
                    <a:pt x="31" y="69"/>
                  </a:cubicBezTo>
                  <a:cubicBezTo>
                    <a:pt x="34" y="71"/>
                    <a:pt x="37" y="71"/>
                    <a:pt x="40" y="71"/>
                  </a:cubicBezTo>
                  <a:cubicBezTo>
                    <a:pt x="43" y="71"/>
                    <a:pt x="45" y="71"/>
                    <a:pt x="47" y="70"/>
                  </a:cubicBezTo>
                  <a:cubicBezTo>
                    <a:pt x="50" y="70"/>
                    <a:pt x="52" y="69"/>
                    <a:pt x="54" y="68"/>
                  </a:cubicBezTo>
                  <a:cubicBezTo>
                    <a:pt x="56" y="67"/>
                    <a:pt x="58" y="65"/>
                    <a:pt x="59" y="64"/>
                  </a:cubicBezTo>
                  <a:cubicBezTo>
                    <a:pt x="61" y="62"/>
                    <a:pt x="62" y="60"/>
                    <a:pt x="63" y="58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3" y="64"/>
                    <a:pt x="71" y="67"/>
                    <a:pt x="69" y="69"/>
                  </a:cubicBezTo>
                  <a:cubicBezTo>
                    <a:pt x="67" y="72"/>
                    <a:pt x="64" y="74"/>
                    <a:pt x="61" y="76"/>
                  </a:cubicBezTo>
                  <a:cubicBezTo>
                    <a:pt x="58" y="77"/>
                    <a:pt x="55" y="79"/>
                    <a:pt x="51" y="80"/>
                  </a:cubicBezTo>
                  <a:cubicBezTo>
                    <a:pt x="48" y="81"/>
                    <a:pt x="44" y="81"/>
                    <a:pt x="40" y="81"/>
                  </a:cubicBezTo>
                  <a:close/>
                  <a:moveTo>
                    <a:pt x="67" y="35"/>
                  </a:moveTo>
                  <a:cubicBezTo>
                    <a:pt x="67" y="32"/>
                    <a:pt x="66" y="28"/>
                    <a:pt x="64" y="25"/>
                  </a:cubicBezTo>
                  <a:cubicBezTo>
                    <a:pt x="63" y="22"/>
                    <a:pt x="61" y="19"/>
                    <a:pt x="58" y="17"/>
                  </a:cubicBezTo>
                  <a:cubicBezTo>
                    <a:pt x="56" y="15"/>
                    <a:pt x="53" y="13"/>
                    <a:pt x="50" y="12"/>
                  </a:cubicBezTo>
                  <a:cubicBezTo>
                    <a:pt x="47" y="11"/>
                    <a:pt x="44" y="10"/>
                    <a:pt x="40" y="10"/>
                  </a:cubicBezTo>
                  <a:cubicBezTo>
                    <a:pt x="37" y="10"/>
                    <a:pt x="33" y="11"/>
                    <a:pt x="30" y="12"/>
                  </a:cubicBezTo>
                  <a:cubicBezTo>
                    <a:pt x="27" y="13"/>
                    <a:pt x="24" y="15"/>
                    <a:pt x="22" y="17"/>
                  </a:cubicBezTo>
                  <a:cubicBezTo>
                    <a:pt x="20" y="19"/>
                    <a:pt x="18" y="22"/>
                    <a:pt x="16" y="25"/>
                  </a:cubicBezTo>
                  <a:cubicBezTo>
                    <a:pt x="15" y="28"/>
                    <a:pt x="14" y="32"/>
                    <a:pt x="14" y="35"/>
                  </a:cubicBezTo>
                  <a:cubicBezTo>
                    <a:pt x="67" y="35"/>
                    <a:pt x="67" y="35"/>
                    <a:pt x="67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" name="Freeform 142"/>
            <p:cNvSpPr/>
            <p:nvPr/>
          </p:nvSpPr>
          <p:spPr bwMode="auto">
            <a:xfrm>
              <a:off x="4892675" y="4139406"/>
              <a:ext cx="50800" cy="57150"/>
            </a:xfrm>
            <a:custGeom>
              <a:avLst/>
              <a:gdLst>
                <a:gd name="T0" fmla="*/ 0 w 73"/>
                <a:gd name="T1" fmla="*/ 40 h 81"/>
                <a:gd name="T2" fmla="*/ 3 w 73"/>
                <a:gd name="T3" fmla="*/ 25 h 81"/>
                <a:gd name="T4" fmla="*/ 11 w 73"/>
                <a:gd name="T5" fmla="*/ 12 h 81"/>
                <a:gd name="T6" fmla="*/ 23 w 73"/>
                <a:gd name="T7" fmla="*/ 3 h 81"/>
                <a:gd name="T8" fmla="*/ 40 w 73"/>
                <a:gd name="T9" fmla="*/ 0 h 81"/>
                <a:gd name="T10" fmla="*/ 60 w 73"/>
                <a:gd name="T11" fmla="*/ 5 h 81"/>
                <a:gd name="T12" fmla="*/ 73 w 73"/>
                <a:gd name="T13" fmla="*/ 19 h 81"/>
                <a:gd name="T14" fmla="*/ 60 w 73"/>
                <a:gd name="T15" fmla="*/ 23 h 81"/>
                <a:gd name="T16" fmla="*/ 51 w 73"/>
                <a:gd name="T17" fmla="*/ 15 h 81"/>
                <a:gd name="T18" fmla="*/ 39 w 73"/>
                <a:gd name="T19" fmla="*/ 11 h 81"/>
                <a:gd name="T20" fmla="*/ 29 w 73"/>
                <a:gd name="T21" fmla="*/ 14 h 81"/>
                <a:gd name="T22" fmla="*/ 21 w 73"/>
                <a:gd name="T23" fmla="*/ 20 h 81"/>
                <a:gd name="T24" fmla="*/ 15 w 73"/>
                <a:gd name="T25" fmla="*/ 29 h 81"/>
                <a:gd name="T26" fmla="*/ 13 w 73"/>
                <a:gd name="T27" fmla="*/ 40 h 81"/>
                <a:gd name="T28" fmla="*/ 15 w 73"/>
                <a:gd name="T29" fmla="*/ 52 h 81"/>
                <a:gd name="T30" fmla="*/ 21 w 73"/>
                <a:gd name="T31" fmla="*/ 61 h 81"/>
                <a:gd name="T32" fmla="*/ 29 w 73"/>
                <a:gd name="T33" fmla="*/ 68 h 81"/>
                <a:gd name="T34" fmla="*/ 39 w 73"/>
                <a:gd name="T35" fmla="*/ 70 h 81"/>
                <a:gd name="T36" fmla="*/ 46 w 73"/>
                <a:gd name="T37" fmla="*/ 69 h 81"/>
                <a:gd name="T38" fmla="*/ 52 w 73"/>
                <a:gd name="T39" fmla="*/ 66 h 81"/>
                <a:gd name="T40" fmla="*/ 57 w 73"/>
                <a:gd name="T41" fmla="*/ 62 h 81"/>
                <a:gd name="T42" fmla="*/ 60 w 73"/>
                <a:gd name="T43" fmla="*/ 58 h 81"/>
                <a:gd name="T44" fmla="*/ 73 w 73"/>
                <a:gd name="T45" fmla="*/ 62 h 81"/>
                <a:gd name="T46" fmla="*/ 68 w 73"/>
                <a:gd name="T47" fmla="*/ 70 h 81"/>
                <a:gd name="T48" fmla="*/ 61 w 73"/>
                <a:gd name="T49" fmla="*/ 76 h 81"/>
                <a:gd name="T50" fmla="*/ 51 w 73"/>
                <a:gd name="T51" fmla="*/ 80 h 81"/>
                <a:gd name="T52" fmla="*/ 40 w 73"/>
                <a:gd name="T53" fmla="*/ 81 h 81"/>
                <a:gd name="T54" fmla="*/ 24 w 73"/>
                <a:gd name="T55" fmla="*/ 78 h 81"/>
                <a:gd name="T56" fmla="*/ 11 w 73"/>
                <a:gd name="T57" fmla="*/ 69 h 81"/>
                <a:gd name="T58" fmla="*/ 3 w 73"/>
                <a:gd name="T59" fmla="*/ 56 h 81"/>
                <a:gd name="T60" fmla="*/ 0 w 73"/>
                <a:gd name="T61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3" h="81">
                  <a:moveTo>
                    <a:pt x="0" y="40"/>
                  </a:move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7" y="16"/>
                    <a:pt x="11" y="12"/>
                  </a:cubicBezTo>
                  <a:cubicBezTo>
                    <a:pt x="14" y="8"/>
                    <a:pt x="18" y="5"/>
                    <a:pt x="23" y="3"/>
                  </a:cubicBezTo>
                  <a:cubicBezTo>
                    <a:pt x="28" y="1"/>
                    <a:pt x="34" y="0"/>
                    <a:pt x="40" y="0"/>
                  </a:cubicBezTo>
                  <a:cubicBezTo>
                    <a:pt x="47" y="0"/>
                    <a:pt x="54" y="2"/>
                    <a:pt x="60" y="5"/>
                  </a:cubicBezTo>
                  <a:cubicBezTo>
                    <a:pt x="65" y="9"/>
                    <a:pt x="70" y="13"/>
                    <a:pt x="73" y="19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58" y="19"/>
                    <a:pt x="55" y="17"/>
                    <a:pt x="51" y="15"/>
                  </a:cubicBezTo>
                  <a:cubicBezTo>
                    <a:pt x="48" y="12"/>
                    <a:pt x="44" y="11"/>
                    <a:pt x="39" y="11"/>
                  </a:cubicBezTo>
                  <a:cubicBezTo>
                    <a:pt x="36" y="11"/>
                    <a:pt x="32" y="12"/>
                    <a:pt x="29" y="14"/>
                  </a:cubicBezTo>
                  <a:cubicBezTo>
                    <a:pt x="26" y="15"/>
                    <a:pt x="23" y="17"/>
                    <a:pt x="21" y="20"/>
                  </a:cubicBezTo>
                  <a:cubicBezTo>
                    <a:pt x="19" y="22"/>
                    <a:pt x="17" y="25"/>
                    <a:pt x="15" y="29"/>
                  </a:cubicBezTo>
                  <a:cubicBezTo>
                    <a:pt x="14" y="32"/>
                    <a:pt x="13" y="36"/>
                    <a:pt x="13" y="40"/>
                  </a:cubicBezTo>
                  <a:cubicBezTo>
                    <a:pt x="13" y="44"/>
                    <a:pt x="14" y="48"/>
                    <a:pt x="15" y="52"/>
                  </a:cubicBezTo>
                  <a:cubicBezTo>
                    <a:pt x="17" y="56"/>
                    <a:pt x="19" y="59"/>
                    <a:pt x="21" y="61"/>
                  </a:cubicBezTo>
                  <a:cubicBezTo>
                    <a:pt x="23" y="64"/>
                    <a:pt x="26" y="66"/>
                    <a:pt x="29" y="68"/>
                  </a:cubicBezTo>
                  <a:cubicBezTo>
                    <a:pt x="32" y="69"/>
                    <a:pt x="36" y="70"/>
                    <a:pt x="39" y="70"/>
                  </a:cubicBezTo>
                  <a:cubicBezTo>
                    <a:pt x="42" y="70"/>
                    <a:pt x="44" y="70"/>
                    <a:pt x="46" y="69"/>
                  </a:cubicBezTo>
                  <a:cubicBezTo>
                    <a:pt x="49" y="68"/>
                    <a:pt x="51" y="67"/>
                    <a:pt x="52" y="66"/>
                  </a:cubicBezTo>
                  <a:cubicBezTo>
                    <a:pt x="54" y="65"/>
                    <a:pt x="56" y="64"/>
                    <a:pt x="57" y="62"/>
                  </a:cubicBezTo>
                  <a:cubicBezTo>
                    <a:pt x="59" y="61"/>
                    <a:pt x="60" y="59"/>
                    <a:pt x="60" y="58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2" y="64"/>
                    <a:pt x="70" y="67"/>
                    <a:pt x="68" y="70"/>
                  </a:cubicBezTo>
                  <a:cubicBezTo>
                    <a:pt x="66" y="72"/>
                    <a:pt x="64" y="74"/>
                    <a:pt x="61" y="76"/>
                  </a:cubicBezTo>
                  <a:cubicBezTo>
                    <a:pt x="58" y="77"/>
                    <a:pt x="54" y="79"/>
                    <a:pt x="51" y="80"/>
                  </a:cubicBezTo>
                  <a:cubicBezTo>
                    <a:pt x="47" y="81"/>
                    <a:pt x="44" y="81"/>
                    <a:pt x="40" y="81"/>
                  </a:cubicBezTo>
                  <a:cubicBezTo>
                    <a:pt x="34" y="81"/>
                    <a:pt x="28" y="80"/>
                    <a:pt x="24" y="78"/>
                  </a:cubicBezTo>
                  <a:cubicBezTo>
                    <a:pt x="19" y="76"/>
                    <a:pt x="14" y="73"/>
                    <a:pt x="11" y="69"/>
                  </a:cubicBezTo>
                  <a:cubicBezTo>
                    <a:pt x="7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" name="Freeform 143"/>
            <p:cNvSpPr/>
            <p:nvPr/>
          </p:nvSpPr>
          <p:spPr bwMode="auto">
            <a:xfrm>
              <a:off x="4953000" y="4183856"/>
              <a:ext cx="9525" cy="20638"/>
            </a:xfrm>
            <a:custGeom>
              <a:avLst/>
              <a:gdLst>
                <a:gd name="T0" fmla="*/ 1 w 6"/>
                <a:gd name="T1" fmla="*/ 13 h 13"/>
                <a:gd name="T2" fmla="*/ 3 w 6"/>
                <a:gd name="T3" fmla="*/ 7 h 13"/>
                <a:gd name="T4" fmla="*/ 0 w 6"/>
                <a:gd name="T5" fmla="*/ 7 h 13"/>
                <a:gd name="T6" fmla="*/ 0 w 6"/>
                <a:gd name="T7" fmla="*/ 0 h 13"/>
                <a:gd name="T8" fmla="*/ 6 w 6"/>
                <a:gd name="T9" fmla="*/ 0 h 13"/>
                <a:gd name="T10" fmla="*/ 6 w 6"/>
                <a:gd name="T11" fmla="*/ 7 h 13"/>
                <a:gd name="T12" fmla="*/ 4 w 6"/>
                <a:gd name="T13" fmla="*/ 13 h 13"/>
                <a:gd name="T14" fmla="*/ 1 w 6"/>
                <a:gd name="T15" fmla="*/ 13 h 13"/>
                <a:gd name="T16" fmla="*/ 1 w 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1" y="13"/>
                  </a:moveTo>
                  <a:lnTo>
                    <a:pt x="3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4" y="13"/>
                  </a:lnTo>
                  <a:lnTo>
                    <a:pt x="1" y="13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5" name="Freeform 144"/>
            <p:cNvSpPr>
              <a:spLocks noEditPoints="1"/>
            </p:cNvSpPr>
            <p:nvPr/>
          </p:nvSpPr>
          <p:spPr bwMode="auto">
            <a:xfrm>
              <a:off x="4386262" y="4241006"/>
              <a:ext cx="7938" cy="77788"/>
            </a:xfrm>
            <a:custGeom>
              <a:avLst/>
              <a:gdLst>
                <a:gd name="T0" fmla="*/ 0 w 5"/>
                <a:gd name="T1" fmla="*/ 49 h 49"/>
                <a:gd name="T2" fmla="*/ 0 w 5"/>
                <a:gd name="T3" fmla="*/ 15 h 49"/>
                <a:gd name="T4" fmla="*/ 5 w 5"/>
                <a:gd name="T5" fmla="*/ 15 h 49"/>
                <a:gd name="T6" fmla="*/ 5 w 5"/>
                <a:gd name="T7" fmla="*/ 49 h 49"/>
                <a:gd name="T8" fmla="*/ 0 w 5"/>
                <a:gd name="T9" fmla="*/ 49 h 49"/>
                <a:gd name="T10" fmla="*/ 0 w 5"/>
                <a:gd name="T11" fmla="*/ 49 h 49"/>
                <a:gd name="T12" fmla="*/ 0 w 5"/>
                <a:gd name="T13" fmla="*/ 8 h 49"/>
                <a:gd name="T14" fmla="*/ 0 w 5"/>
                <a:gd name="T15" fmla="*/ 0 h 49"/>
                <a:gd name="T16" fmla="*/ 5 w 5"/>
                <a:gd name="T17" fmla="*/ 0 h 49"/>
                <a:gd name="T18" fmla="*/ 5 w 5"/>
                <a:gd name="T19" fmla="*/ 8 h 49"/>
                <a:gd name="T20" fmla="*/ 0 w 5"/>
                <a:gd name="T21" fmla="*/ 8 h 49"/>
                <a:gd name="T22" fmla="*/ 0 w 5"/>
                <a:gd name="T23" fmla="*/ 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49">
                  <a:moveTo>
                    <a:pt x="0" y="49"/>
                  </a:moveTo>
                  <a:lnTo>
                    <a:pt x="0" y="15"/>
                  </a:lnTo>
                  <a:lnTo>
                    <a:pt x="5" y="15"/>
                  </a:lnTo>
                  <a:lnTo>
                    <a:pt x="5" y="49"/>
                  </a:lnTo>
                  <a:lnTo>
                    <a:pt x="0" y="49"/>
                  </a:lnTo>
                  <a:lnTo>
                    <a:pt x="0" y="49"/>
                  </a:lnTo>
                  <a:close/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6" name="Freeform 145"/>
            <p:cNvSpPr/>
            <p:nvPr/>
          </p:nvSpPr>
          <p:spPr bwMode="auto">
            <a:xfrm>
              <a:off x="4410075" y="4263231"/>
              <a:ext cx="82550" cy="55563"/>
            </a:xfrm>
            <a:custGeom>
              <a:avLst/>
              <a:gdLst>
                <a:gd name="T0" fmla="*/ 118 w 118"/>
                <a:gd name="T1" fmla="*/ 80 h 80"/>
                <a:gd name="T2" fmla="*/ 105 w 118"/>
                <a:gd name="T3" fmla="*/ 80 h 80"/>
                <a:gd name="T4" fmla="*/ 105 w 118"/>
                <a:gd name="T5" fmla="*/ 36 h 80"/>
                <a:gd name="T6" fmla="*/ 101 w 118"/>
                <a:gd name="T7" fmla="*/ 18 h 80"/>
                <a:gd name="T8" fmla="*/ 89 w 118"/>
                <a:gd name="T9" fmla="*/ 12 h 80"/>
                <a:gd name="T10" fmla="*/ 74 w 118"/>
                <a:gd name="T11" fmla="*/ 18 h 80"/>
                <a:gd name="T12" fmla="*/ 65 w 118"/>
                <a:gd name="T13" fmla="*/ 33 h 80"/>
                <a:gd name="T14" fmla="*/ 65 w 118"/>
                <a:gd name="T15" fmla="*/ 80 h 80"/>
                <a:gd name="T16" fmla="*/ 52 w 118"/>
                <a:gd name="T17" fmla="*/ 80 h 80"/>
                <a:gd name="T18" fmla="*/ 52 w 118"/>
                <a:gd name="T19" fmla="*/ 36 h 80"/>
                <a:gd name="T20" fmla="*/ 48 w 118"/>
                <a:gd name="T21" fmla="*/ 18 h 80"/>
                <a:gd name="T22" fmla="*/ 36 w 118"/>
                <a:gd name="T23" fmla="*/ 12 h 80"/>
                <a:gd name="T24" fmla="*/ 22 w 118"/>
                <a:gd name="T25" fmla="*/ 18 h 80"/>
                <a:gd name="T26" fmla="*/ 13 w 118"/>
                <a:gd name="T27" fmla="*/ 33 h 80"/>
                <a:gd name="T28" fmla="*/ 13 w 118"/>
                <a:gd name="T29" fmla="*/ 80 h 80"/>
                <a:gd name="T30" fmla="*/ 0 w 118"/>
                <a:gd name="T31" fmla="*/ 80 h 80"/>
                <a:gd name="T32" fmla="*/ 0 w 118"/>
                <a:gd name="T33" fmla="*/ 2 h 80"/>
                <a:gd name="T34" fmla="*/ 12 w 118"/>
                <a:gd name="T35" fmla="*/ 2 h 80"/>
                <a:gd name="T36" fmla="*/ 12 w 118"/>
                <a:gd name="T37" fmla="*/ 18 h 80"/>
                <a:gd name="T38" fmla="*/ 24 w 118"/>
                <a:gd name="T39" fmla="*/ 5 h 80"/>
                <a:gd name="T40" fmla="*/ 41 w 118"/>
                <a:gd name="T41" fmla="*/ 0 h 80"/>
                <a:gd name="T42" fmla="*/ 57 w 118"/>
                <a:gd name="T43" fmla="*/ 6 h 80"/>
                <a:gd name="T44" fmla="*/ 64 w 118"/>
                <a:gd name="T45" fmla="*/ 19 h 80"/>
                <a:gd name="T46" fmla="*/ 94 w 118"/>
                <a:gd name="T47" fmla="*/ 0 h 80"/>
                <a:gd name="T48" fmla="*/ 105 w 118"/>
                <a:gd name="T49" fmla="*/ 3 h 80"/>
                <a:gd name="T50" fmla="*/ 113 w 118"/>
                <a:gd name="T51" fmla="*/ 10 h 80"/>
                <a:gd name="T52" fmla="*/ 117 w 118"/>
                <a:gd name="T53" fmla="*/ 20 h 80"/>
                <a:gd name="T54" fmla="*/ 118 w 118"/>
                <a:gd name="T55" fmla="*/ 33 h 80"/>
                <a:gd name="T56" fmla="*/ 118 w 118"/>
                <a:gd name="T5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80">
                  <a:moveTo>
                    <a:pt x="118" y="80"/>
                  </a:moveTo>
                  <a:cubicBezTo>
                    <a:pt x="105" y="80"/>
                    <a:pt x="105" y="80"/>
                    <a:pt x="105" y="80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28"/>
                    <a:pt x="103" y="22"/>
                    <a:pt x="101" y="18"/>
                  </a:cubicBezTo>
                  <a:cubicBezTo>
                    <a:pt x="98" y="14"/>
                    <a:pt x="94" y="12"/>
                    <a:pt x="89" y="12"/>
                  </a:cubicBezTo>
                  <a:cubicBezTo>
                    <a:pt x="83" y="12"/>
                    <a:pt x="79" y="14"/>
                    <a:pt x="74" y="18"/>
                  </a:cubicBezTo>
                  <a:cubicBezTo>
                    <a:pt x="70" y="22"/>
                    <a:pt x="67" y="27"/>
                    <a:pt x="65" y="33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28"/>
                    <a:pt x="51" y="22"/>
                    <a:pt x="48" y="18"/>
                  </a:cubicBezTo>
                  <a:cubicBezTo>
                    <a:pt x="46" y="14"/>
                    <a:pt x="42" y="12"/>
                    <a:pt x="36" y="12"/>
                  </a:cubicBezTo>
                  <a:cubicBezTo>
                    <a:pt x="31" y="12"/>
                    <a:pt x="26" y="14"/>
                    <a:pt x="22" y="18"/>
                  </a:cubicBezTo>
                  <a:cubicBezTo>
                    <a:pt x="18" y="22"/>
                    <a:pt x="15" y="27"/>
                    <a:pt x="13" y="33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5" y="13"/>
                    <a:pt x="19" y="8"/>
                    <a:pt x="24" y="5"/>
                  </a:cubicBezTo>
                  <a:cubicBezTo>
                    <a:pt x="29" y="2"/>
                    <a:pt x="35" y="0"/>
                    <a:pt x="41" y="0"/>
                  </a:cubicBezTo>
                  <a:cubicBezTo>
                    <a:pt x="48" y="0"/>
                    <a:pt x="53" y="2"/>
                    <a:pt x="57" y="6"/>
                  </a:cubicBezTo>
                  <a:cubicBezTo>
                    <a:pt x="61" y="9"/>
                    <a:pt x="63" y="14"/>
                    <a:pt x="64" y="19"/>
                  </a:cubicBezTo>
                  <a:cubicBezTo>
                    <a:pt x="71" y="7"/>
                    <a:pt x="81" y="0"/>
                    <a:pt x="94" y="0"/>
                  </a:cubicBezTo>
                  <a:cubicBezTo>
                    <a:pt x="99" y="0"/>
                    <a:pt x="102" y="1"/>
                    <a:pt x="105" y="3"/>
                  </a:cubicBezTo>
                  <a:cubicBezTo>
                    <a:pt x="109" y="4"/>
                    <a:pt x="111" y="7"/>
                    <a:pt x="113" y="10"/>
                  </a:cubicBezTo>
                  <a:cubicBezTo>
                    <a:pt x="115" y="13"/>
                    <a:pt x="116" y="16"/>
                    <a:pt x="117" y="20"/>
                  </a:cubicBezTo>
                  <a:cubicBezTo>
                    <a:pt x="117" y="24"/>
                    <a:pt x="118" y="28"/>
                    <a:pt x="118" y="33"/>
                  </a:cubicBezTo>
                  <a:cubicBezTo>
                    <a:pt x="118" y="80"/>
                    <a:pt x="118" y="80"/>
                    <a:pt x="118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7" name="Freeform 146"/>
            <p:cNvSpPr>
              <a:spLocks noEditPoints="1"/>
            </p:cNvSpPr>
            <p:nvPr/>
          </p:nvSpPr>
          <p:spPr bwMode="auto">
            <a:xfrm>
              <a:off x="4506912" y="4263231"/>
              <a:ext cx="53975" cy="77788"/>
            </a:xfrm>
            <a:custGeom>
              <a:avLst/>
              <a:gdLst>
                <a:gd name="T0" fmla="*/ 43 w 78"/>
                <a:gd name="T1" fmla="*/ 82 h 112"/>
                <a:gd name="T2" fmla="*/ 25 w 78"/>
                <a:gd name="T3" fmla="*/ 77 h 112"/>
                <a:gd name="T4" fmla="*/ 14 w 78"/>
                <a:gd name="T5" fmla="*/ 65 h 112"/>
                <a:gd name="T6" fmla="*/ 14 w 78"/>
                <a:gd name="T7" fmla="*/ 112 h 112"/>
                <a:gd name="T8" fmla="*/ 0 w 78"/>
                <a:gd name="T9" fmla="*/ 112 h 112"/>
                <a:gd name="T10" fmla="*/ 0 w 78"/>
                <a:gd name="T11" fmla="*/ 2 h 112"/>
                <a:gd name="T12" fmla="*/ 12 w 78"/>
                <a:gd name="T13" fmla="*/ 2 h 112"/>
                <a:gd name="T14" fmla="*/ 12 w 78"/>
                <a:gd name="T15" fmla="*/ 16 h 112"/>
                <a:gd name="T16" fmla="*/ 24 w 78"/>
                <a:gd name="T17" fmla="*/ 5 h 112"/>
                <a:gd name="T18" fmla="*/ 41 w 78"/>
                <a:gd name="T19" fmla="*/ 0 h 112"/>
                <a:gd name="T20" fmla="*/ 56 w 78"/>
                <a:gd name="T21" fmla="*/ 4 h 112"/>
                <a:gd name="T22" fmla="*/ 67 w 78"/>
                <a:gd name="T23" fmla="*/ 13 h 112"/>
                <a:gd name="T24" fmla="*/ 75 w 78"/>
                <a:gd name="T25" fmla="*/ 26 h 112"/>
                <a:gd name="T26" fmla="*/ 78 w 78"/>
                <a:gd name="T27" fmla="*/ 41 h 112"/>
                <a:gd name="T28" fmla="*/ 75 w 78"/>
                <a:gd name="T29" fmla="*/ 57 h 112"/>
                <a:gd name="T30" fmla="*/ 68 w 78"/>
                <a:gd name="T31" fmla="*/ 70 h 112"/>
                <a:gd name="T32" fmla="*/ 57 w 78"/>
                <a:gd name="T33" fmla="*/ 78 h 112"/>
                <a:gd name="T34" fmla="*/ 43 w 78"/>
                <a:gd name="T35" fmla="*/ 82 h 112"/>
                <a:gd name="T36" fmla="*/ 39 w 78"/>
                <a:gd name="T37" fmla="*/ 70 h 112"/>
                <a:gd name="T38" fmla="*/ 49 w 78"/>
                <a:gd name="T39" fmla="*/ 68 h 112"/>
                <a:gd name="T40" fmla="*/ 57 w 78"/>
                <a:gd name="T41" fmla="*/ 61 h 112"/>
                <a:gd name="T42" fmla="*/ 62 w 78"/>
                <a:gd name="T43" fmla="*/ 52 h 112"/>
                <a:gd name="T44" fmla="*/ 64 w 78"/>
                <a:gd name="T45" fmla="*/ 41 h 112"/>
                <a:gd name="T46" fmla="*/ 62 w 78"/>
                <a:gd name="T47" fmla="*/ 30 h 112"/>
                <a:gd name="T48" fmla="*/ 56 w 78"/>
                <a:gd name="T49" fmla="*/ 20 h 112"/>
                <a:gd name="T50" fmla="*/ 48 w 78"/>
                <a:gd name="T51" fmla="*/ 14 h 112"/>
                <a:gd name="T52" fmla="*/ 37 w 78"/>
                <a:gd name="T53" fmla="*/ 12 h 112"/>
                <a:gd name="T54" fmla="*/ 30 w 78"/>
                <a:gd name="T55" fmla="*/ 13 h 112"/>
                <a:gd name="T56" fmla="*/ 23 w 78"/>
                <a:gd name="T57" fmla="*/ 17 h 112"/>
                <a:gd name="T58" fmla="*/ 17 w 78"/>
                <a:gd name="T59" fmla="*/ 22 h 112"/>
                <a:gd name="T60" fmla="*/ 14 w 78"/>
                <a:gd name="T61" fmla="*/ 29 h 112"/>
                <a:gd name="T62" fmla="*/ 14 w 78"/>
                <a:gd name="T63" fmla="*/ 52 h 112"/>
                <a:gd name="T64" fmla="*/ 18 w 78"/>
                <a:gd name="T65" fmla="*/ 59 h 112"/>
                <a:gd name="T66" fmla="*/ 24 w 78"/>
                <a:gd name="T67" fmla="*/ 65 h 112"/>
                <a:gd name="T68" fmla="*/ 31 w 78"/>
                <a:gd name="T69" fmla="*/ 69 h 112"/>
                <a:gd name="T70" fmla="*/ 39 w 78"/>
                <a:gd name="T71" fmla="*/ 7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8" h="112">
                  <a:moveTo>
                    <a:pt x="43" y="82"/>
                  </a:moveTo>
                  <a:cubicBezTo>
                    <a:pt x="36" y="82"/>
                    <a:pt x="30" y="80"/>
                    <a:pt x="25" y="77"/>
                  </a:cubicBezTo>
                  <a:cubicBezTo>
                    <a:pt x="20" y="74"/>
                    <a:pt x="17" y="69"/>
                    <a:pt x="14" y="65"/>
                  </a:cubicBezTo>
                  <a:cubicBezTo>
                    <a:pt x="14" y="112"/>
                    <a:pt x="14" y="112"/>
                    <a:pt x="14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5" y="12"/>
                    <a:pt x="19" y="8"/>
                    <a:pt x="24" y="5"/>
                  </a:cubicBezTo>
                  <a:cubicBezTo>
                    <a:pt x="29" y="2"/>
                    <a:pt x="35" y="0"/>
                    <a:pt x="41" y="0"/>
                  </a:cubicBezTo>
                  <a:cubicBezTo>
                    <a:pt x="46" y="0"/>
                    <a:pt x="51" y="1"/>
                    <a:pt x="56" y="4"/>
                  </a:cubicBezTo>
                  <a:cubicBezTo>
                    <a:pt x="60" y="6"/>
                    <a:pt x="64" y="9"/>
                    <a:pt x="67" y="13"/>
                  </a:cubicBezTo>
                  <a:cubicBezTo>
                    <a:pt x="71" y="16"/>
                    <a:pt x="73" y="21"/>
                    <a:pt x="75" y="26"/>
                  </a:cubicBezTo>
                  <a:cubicBezTo>
                    <a:pt x="77" y="30"/>
                    <a:pt x="78" y="36"/>
                    <a:pt x="78" y="41"/>
                  </a:cubicBezTo>
                  <a:cubicBezTo>
                    <a:pt x="78" y="46"/>
                    <a:pt x="77" y="52"/>
                    <a:pt x="75" y="57"/>
                  </a:cubicBezTo>
                  <a:cubicBezTo>
                    <a:pt x="74" y="62"/>
                    <a:pt x="71" y="66"/>
                    <a:pt x="68" y="70"/>
                  </a:cubicBezTo>
                  <a:cubicBezTo>
                    <a:pt x="65" y="73"/>
                    <a:pt x="61" y="76"/>
                    <a:pt x="57" y="78"/>
                  </a:cubicBezTo>
                  <a:cubicBezTo>
                    <a:pt x="53" y="80"/>
                    <a:pt x="48" y="82"/>
                    <a:pt x="43" y="82"/>
                  </a:cubicBezTo>
                  <a:close/>
                  <a:moveTo>
                    <a:pt x="39" y="70"/>
                  </a:moveTo>
                  <a:cubicBezTo>
                    <a:pt x="42" y="70"/>
                    <a:pt x="46" y="69"/>
                    <a:pt x="49" y="68"/>
                  </a:cubicBezTo>
                  <a:cubicBezTo>
                    <a:pt x="52" y="66"/>
                    <a:pt x="55" y="64"/>
                    <a:pt x="57" y="61"/>
                  </a:cubicBezTo>
                  <a:cubicBezTo>
                    <a:pt x="60" y="58"/>
                    <a:pt x="61" y="55"/>
                    <a:pt x="62" y="52"/>
                  </a:cubicBezTo>
                  <a:cubicBezTo>
                    <a:pt x="64" y="48"/>
                    <a:pt x="64" y="45"/>
                    <a:pt x="64" y="41"/>
                  </a:cubicBezTo>
                  <a:cubicBezTo>
                    <a:pt x="64" y="37"/>
                    <a:pt x="64" y="33"/>
                    <a:pt x="62" y="30"/>
                  </a:cubicBezTo>
                  <a:cubicBezTo>
                    <a:pt x="61" y="26"/>
                    <a:pt x="59" y="23"/>
                    <a:pt x="56" y="20"/>
                  </a:cubicBezTo>
                  <a:cubicBezTo>
                    <a:pt x="54" y="18"/>
                    <a:pt x="51" y="16"/>
                    <a:pt x="48" y="14"/>
                  </a:cubicBezTo>
                  <a:cubicBezTo>
                    <a:pt x="45" y="12"/>
                    <a:pt x="41" y="12"/>
                    <a:pt x="37" y="12"/>
                  </a:cubicBezTo>
                  <a:cubicBezTo>
                    <a:pt x="35" y="12"/>
                    <a:pt x="32" y="12"/>
                    <a:pt x="30" y="13"/>
                  </a:cubicBezTo>
                  <a:cubicBezTo>
                    <a:pt x="27" y="14"/>
                    <a:pt x="25" y="15"/>
                    <a:pt x="23" y="17"/>
                  </a:cubicBezTo>
                  <a:cubicBezTo>
                    <a:pt x="20" y="18"/>
                    <a:pt x="19" y="20"/>
                    <a:pt x="17" y="22"/>
                  </a:cubicBezTo>
                  <a:cubicBezTo>
                    <a:pt x="15" y="25"/>
                    <a:pt x="14" y="27"/>
                    <a:pt x="14" y="29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5" y="54"/>
                    <a:pt x="16" y="57"/>
                    <a:pt x="18" y="59"/>
                  </a:cubicBezTo>
                  <a:cubicBezTo>
                    <a:pt x="20" y="61"/>
                    <a:pt x="22" y="63"/>
                    <a:pt x="24" y="65"/>
                  </a:cubicBezTo>
                  <a:cubicBezTo>
                    <a:pt x="26" y="66"/>
                    <a:pt x="28" y="68"/>
                    <a:pt x="31" y="69"/>
                  </a:cubicBezTo>
                  <a:cubicBezTo>
                    <a:pt x="33" y="70"/>
                    <a:pt x="36" y="70"/>
                    <a:pt x="39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8" name="Freeform 147"/>
            <p:cNvSpPr>
              <a:spLocks noEditPoints="1"/>
            </p:cNvSpPr>
            <p:nvPr/>
          </p:nvSpPr>
          <p:spPr bwMode="auto">
            <a:xfrm>
              <a:off x="4568825" y="4263231"/>
              <a:ext cx="55563" cy="57150"/>
            </a:xfrm>
            <a:custGeom>
              <a:avLst/>
              <a:gdLst>
                <a:gd name="T0" fmla="*/ 40 w 79"/>
                <a:gd name="T1" fmla="*/ 82 h 82"/>
                <a:gd name="T2" fmla="*/ 23 w 79"/>
                <a:gd name="T3" fmla="*/ 78 h 82"/>
                <a:gd name="T4" fmla="*/ 11 w 79"/>
                <a:gd name="T5" fmla="*/ 70 h 82"/>
                <a:gd name="T6" fmla="*/ 3 w 79"/>
                <a:gd name="T7" fmla="*/ 57 h 82"/>
                <a:gd name="T8" fmla="*/ 0 w 79"/>
                <a:gd name="T9" fmla="*/ 41 h 82"/>
                <a:gd name="T10" fmla="*/ 3 w 79"/>
                <a:gd name="T11" fmla="*/ 25 h 82"/>
                <a:gd name="T12" fmla="*/ 11 w 79"/>
                <a:gd name="T13" fmla="*/ 12 h 82"/>
                <a:gd name="T14" fmla="*/ 24 w 79"/>
                <a:gd name="T15" fmla="*/ 4 h 82"/>
                <a:gd name="T16" fmla="*/ 40 w 79"/>
                <a:gd name="T17" fmla="*/ 0 h 82"/>
                <a:gd name="T18" fmla="*/ 56 w 79"/>
                <a:gd name="T19" fmla="*/ 4 h 82"/>
                <a:gd name="T20" fmla="*/ 68 w 79"/>
                <a:gd name="T21" fmla="*/ 12 h 82"/>
                <a:gd name="T22" fmla="*/ 76 w 79"/>
                <a:gd name="T23" fmla="*/ 25 h 82"/>
                <a:gd name="T24" fmla="*/ 79 w 79"/>
                <a:gd name="T25" fmla="*/ 40 h 82"/>
                <a:gd name="T26" fmla="*/ 79 w 79"/>
                <a:gd name="T27" fmla="*/ 43 h 82"/>
                <a:gd name="T28" fmla="*/ 79 w 79"/>
                <a:gd name="T29" fmla="*/ 45 h 82"/>
                <a:gd name="T30" fmla="*/ 14 w 79"/>
                <a:gd name="T31" fmla="*/ 45 h 82"/>
                <a:gd name="T32" fmla="*/ 16 w 79"/>
                <a:gd name="T33" fmla="*/ 56 h 82"/>
                <a:gd name="T34" fmla="*/ 22 w 79"/>
                <a:gd name="T35" fmla="*/ 64 h 82"/>
                <a:gd name="T36" fmla="*/ 30 w 79"/>
                <a:gd name="T37" fmla="*/ 70 h 82"/>
                <a:gd name="T38" fmla="*/ 40 w 79"/>
                <a:gd name="T39" fmla="*/ 72 h 82"/>
                <a:gd name="T40" fmla="*/ 47 w 79"/>
                <a:gd name="T41" fmla="*/ 71 h 82"/>
                <a:gd name="T42" fmla="*/ 54 w 79"/>
                <a:gd name="T43" fmla="*/ 68 h 82"/>
                <a:gd name="T44" fmla="*/ 59 w 79"/>
                <a:gd name="T45" fmla="*/ 64 h 82"/>
                <a:gd name="T46" fmla="*/ 63 w 79"/>
                <a:gd name="T47" fmla="*/ 59 h 82"/>
                <a:gd name="T48" fmla="*/ 74 w 79"/>
                <a:gd name="T49" fmla="*/ 62 h 82"/>
                <a:gd name="T50" fmla="*/ 69 w 79"/>
                <a:gd name="T51" fmla="*/ 70 h 82"/>
                <a:gd name="T52" fmla="*/ 61 w 79"/>
                <a:gd name="T53" fmla="*/ 76 h 82"/>
                <a:gd name="T54" fmla="*/ 51 w 79"/>
                <a:gd name="T55" fmla="*/ 80 h 82"/>
                <a:gd name="T56" fmla="*/ 40 w 79"/>
                <a:gd name="T57" fmla="*/ 82 h 82"/>
                <a:gd name="T58" fmla="*/ 67 w 79"/>
                <a:gd name="T59" fmla="*/ 36 h 82"/>
                <a:gd name="T60" fmla="*/ 64 w 79"/>
                <a:gd name="T61" fmla="*/ 25 h 82"/>
                <a:gd name="T62" fmla="*/ 58 w 79"/>
                <a:gd name="T63" fmla="*/ 17 h 82"/>
                <a:gd name="T64" fmla="*/ 50 w 79"/>
                <a:gd name="T65" fmla="*/ 12 h 82"/>
                <a:gd name="T66" fmla="*/ 40 w 79"/>
                <a:gd name="T67" fmla="*/ 10 h 82"/>
                <a:gd name="T68" fmla="*/ 30 w 79"/>
                <a:gd name="T69" fmla="*/ 12 h 82"/>
                <a:gd name="T70" fmla="*/ 22 w 79"/>
                <a:gd name="T71" fmla="*/ 17 h 82"/>
                <a:gd name="T72" fmla="*/ 16 w 79"/>
                <a:gd name="T73" fmla="*/ 25 h 82"/>
                <a:gd name="T74" fmla="*/ 13 w 79"/>
                <a:gd name="T75" fmla="*/ 36 h 82"/>
                <a:gd name="T76" fmla="*/ 67 w 79"/>
                <a:gd name="T77" fmla="*/ 3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82">
                  <a:moveTo>
                    <a:pt x="40" y="82"/>
                  </a:moveTo>
                  <a:cubicBezTo>
                    <a:pt x="34" y="82"/>
                    <a:pt x="28" y="80"/>
                    <a:pt x="23" y="78"/>
                  </a:cubicBezTo>
                  <a:cubicBezTo>
                    <a:pt x="19" y="76"/>
                    <a:pt x="14" y="73"/>
                    <a:pt x="11" y="70"/>
                  </a:cubicBezTo>
                  <a:cubicBezTo>
                    <a:pt x="7" y="66"/>
                    <a:pt x="5" y="62"/>
                    <a:pt x="3" y="57"/>
                  </a:cubicBezTo>
                  <a:cubicBezTo>
                    <a:pt x="1" y="52"/>
                    <a:pt x="0" y="46"/>
                    <a:pt x="0" y="41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7" y="16"/>
                    <a:pt x="11" y="12"/>
                  </a:cubicBezTo>
                  <a:cubicBezTo>
                    <a:pt x="14" y="9"/>
                    <a:pt x="19" y="6"/>
                    <a:pt x="24" y="4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6" y="0"/>
                    <a:pt x="51" y="1"/>
                    <a:pt x="56" y="4"/>
                  </a:cubicBezTo>
                  <a:cubicBezTo>
                    <a:pt x="61" y="6"/>
                    <a:pt x="65" y="9"/>
                    <a:pt x="68" y="12"/>
                  </a:cubicBezTo>
                  <a:cubicBezTo>
                    <a:pt x="72" y="16"/>
                    <a:pt x="74" y="20"/>
                    <a:pt x="76" y="25"/>
                  </a:cubicBezTo>
                  <a:cubicBezTo>
                    <a:pt x="78" y="30"/>
                    <a:pt x="79" y="35"/>
                    <a:pt x="79" y="40"/>
                  </a:cubicBezTo>
                  <a:cubicBezTo>
                    <a:pt x="79" y="41"/>
                    <a:pt x="79" y="42"/>
                    <a:pt x="79" y="43"/>
                  </a:cubicBezTo>
                  <a:cubicBezTo>
                    <a:pt x="79" y="44"/>
                    <a:pt x="79" y="45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9"/>
                    <a:pt x="15" y="53"/>
                    <a:pt x="16" y="56"/>
                  </a:cubicBezTo>
                  <a:cubicBezTo>
                    <a:pt x="18" y="59"/>
                    <a:pt x="20" y="62"/>
                    <a:pt x="22" y="64"/>
                  </a:cubicBezTo>
                  <a:cubicBezTo>
                    <a:pt x="25" y="67"/>
                    <a:pt x="27" y="68"/>
                    <a:pt x="30" y="70"/>
                  </a:cubicBezTo>
                  <a:cubicBezTo>
                    <a:pt x="34" y="71"/>
                    <a:pt x="37" y="72"/>
                    <a:pt x="40" y="72"/>
                  </a:cubicBezTo>
                  <a:cubicBezTo>
                    <a:pt x="43" y="72"/>
                    <a:pt x="45" y="71"/>
                    <a:pt x="47" y="71"/>
                  </a:cubicBezTo>
                  <a:cubicBezTo>
                    <a:pt x="50" y="70"/>
                    <a:pt x="52" y="69"/>
                    <a:pt x="54" y="68"/>
                  </a:cubicBezTo>
                  <a:cubicBezTo>
                    <a:pt x="56" y="67"/>
                    <a:pt x="57" y="66"/>
                    <a:pt x="59" y="64"/>
                  </a:cubicBezTo>
                  <a:cubicBezTo>
                    <a:pt x="61" y="62"/>
                    <a:pt x="62" y="61"/>
                    <a:pt x="63" y="59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3" y="65"/>
                    <a:pt x="71" y="67"/>
                    <a:pt x="69" y="70"/>
                  </a:cubicBezTo>
                  <a:cubicBezTo>
                    <a:pt x="66" y="72"/>
                    <a:pt x="64" y="74"/>
                    <a:pt x="61" y="76"/>
                  </a:cubicBezTo>
                  <a:cubicBezTo>
                    <a:pt x="58" y="78"/>
                    <a:pt x="55" y="79"/>
                    <a:pt x="51" y="80"/>
                  </a:cubicBezTo>
                  <a:cubicBezTo>
                    <a:pt x="47" y="81"/>
                    <a:pt x="44" y="82"/>
                    <a:pt x="40" y="82"/>
                  </a:cubicBezTo>
                  <a:close/>
                  <a:moveTo>
                    <a:pt x="67" y="36"/>
                  </a:moveTo>
                  <a:cubicBezTo>
                    <a:pt x="66" y="32"/>
                    <a:pt x="65" y="28"/>
                    <a:pt x="64" y="25"/>
                  </a:cubicBezTo>
                  <a:cubicBezTo>
                    <a:pt x="62" y="22"/>
                    <a:pt x="60" y="19"/>
                    <a:pt x="58" y="17"/>
                  </a:cubicBezTo>
                  <a:cubicBezTo>
                    <a:pt x="56" y="15"/>
                    <a:pt x="53" y="13"/>
                    <a:pt x="50" y="12"/>
                  </a:cubicBezTo>
                  <a:cubicBezTo>
                    <a:pt x="47" y="11"/>
                    <a:pt x="43" y="10"/>
                    <a:pt x="40" y="10"/>
                  </a:cubicBezTo>
                  <a:cubicBezTo>
                    <a:pt x="36" y="10"/>
                    <a:pt x="33" y="11"/>
                    <a:pt x="30" y="12"/>
                  </a:cubicBezTo>
                  <a:cubicBezTo>
                    <a:pt x="27" y="13"/>
                    <a:pt x="24" y="15"/>
                    <a:pt x="22" y="17"/>
                  </a:cubicBezTo>
                  <a:cubicBezTo>
                    <a:pt x="19" y="20"/>
                    <a:pt x="17" y="22"/>
                    <a:pt x="16" y="25"/>
                  </a:cubicBezTo>
                  <a:cubicBezTo>
                    <a:pt x="15" y="28"/>
                    <a:pt x="14" y="32"/>
                    <a:pt x="13" y="36"/>
                  </a:cubicBezTo>
                  <a:cubicBezTo>
                    <a:pt x="67" y="36"/>
                    <a:pt x="67" y="36"/>
                    <a:pt x="67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9" name="Freeform 148"/>
            <p:cNvSpPr/>
            <p:nvPr/>
          </p:nvSpPr>
          <p:spPr bwMode="auto">
            <a:xfrm>
              <a:off x="4635500" y="4263231"/>
              <a:ext cx="28575" cy="55563"/>
            </a:xfrm>
            <a:custGeom>
              <a:avLst/>
              <a:gdLst>
                <a:gd name="T0" fmla="*/ 41 w 41"/>
                <a:gd name="T1" fmla="*/ 12 h 79"/>
                <a:gd name="T2" fmla="*/ 24 w 41"/>
                <a:gd name="T3" fmla="*/ 17 h 79"/>
                <a:gd name="T4" fmla="*/ 13 w 41"/>
                <a:gd name="T5" fmla="*/ 31 h 79"/>
                <a:gd name="T6" fmla="*/ 13 w 41"/>
                <a:gd name="T7" fmla="*/ 79 h 79"/>
                <a:gd name="T8" fmla="*/ 0 w 41"/>
                <a:gd name="T9" fmla="*/ 79 h 79"/>
                <a:gd name="T10" fmla="*/ 0 w 41"/>
                <a:gd name="T11" fmla="*/ 1 h 79"/>
                <a:gd name="T12" fmla="*/ 12 w 41"/>
                <a:gd name="T13" fmla="*/ 1 h 79"/>
                <a:gd name="T14" fmla="*/ 12 w 41"/>
                <a:gd name="T15" fmla="*/ 19 h 79"/>
                <a:gd name="T16" fmla="*/ 23 w 41"/>
                <a:gd name="T17" fmla="*/ 6 h 79"/>
                <a:gd name="T18" fmla="*/ 37 w 41"/>
                <a:gd name="T19" fmla="*/ 0 h 79"/>
                <a:gd name="T20" fmla="*/ 39 w 41"/>
                <a:gd name="T21" fmla="*/ 0 h 79"/>
                <a:gd name="T22" fmla="*/ 41 w 41"/>
                <a:gd name="T23" fmla="*/ 0 h 79"/>
                <a:gd name="T24" fmla="*/ 41 w 41"/>
                <a:gd name="T25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79">
                  <a:moveTo>
                    <a:pt x="41" y="12"/>
                  </a:moveTo>
                  <a:cubicBezTo>
                    <a:pt x="35" y="12"/>
                    <a:pt x="29" y="14"/>
                    <a:pt x="24" y="17"/>
                  </a:cubicBezTo>
                  <a:cubicBezTo>
                    <a:pt x="19" y="21"/>
                    <a:pt x="15" y="25"/>
                    <a:pt x="13" y="31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5" y="13"/>
                    <a:pt x="18" y="9"/>
                    <a:pt x="23" y="6"/>
                  </a:cubicBezTo>
                  <a:cubicBezTo>
                    <a:pt x="27" y="2"/>
                    <a:pt x="32" y="0"/>
                    <a:pt x="37" y="0"/>
                  </a:cubicBezTo>
                  <a:cubicBezTo>
                    <a:pt x="38" y="0"/>
                    <a:pt x="39" y="0"/>
                    <a:pt x="39" y="0"/>
                  </a:cubicBezTo>
                  <a:cubicBezTo>
                    <a:pt x="40" y="0"/>
                    <a:pt x="41" y="0"/>
                    <a:pt x="41" y="0"/>
                  </a:cubicBezTo>
                  <a:cubicBezTo>
                    <a:pt x="41" y="12"/>
                    <a:pt x="41" y="12"/>
                    <a:pt x="41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0" name="Freeform 149"/>
            <p:cNvSpPr>
              <a:spLocks noEditPoints="1"/>
            </p:cNvSpPr>
            <p:nvPr/>
          </p:nvSpPr>
          <p:spPr bwMode="auto">
            <a:xfrm>
              <a:off x="4668837" y="4241006"/>
              <a:ext cx="57150" cy="79375"/>
            </a:xfrm>
            <a:custGeom>
              <a:avLst/>
              <a:gdLst>
                <a:gd name="T0" fmla="*/ 37 w 82"/>
                <a:gd name="T1" fmla="*/ 112 h 112"/>
                <a:gd name="T2" fmla="*/ 22 w 82"/>
                <a:gd name="T3" fmla="*/ 108 h 112"/>
                <a:gd name="T4" fmla="*/ 10 w 82"/>
                <a:gd name="T5" fmla="*/ 99 h 112"/>
                <a:gd name="T6" fmla="*/ 3 w 82"/>
                <a:gd name="T7" fmla="*/ 86 h 112"/>
                <a:gd name="T8" fmla="*/ 0 w 82"/>
                <a:gd name="T9" fmla="*/ 71 h 112"/>
                <a:gd name="T10" fmla="*/ 2 w 82"/>
                <a:gd name="T11" fmla="*/ 55 h 112"/>
                <a:gd name="T12" fmla="*/ 10 w 82"/>
                <a:gd name="T13" fmla="*/ 42 h 112"/>
                <a:gd name="T14" fmla="*/ 21 w 82"/>
                <a:gd name="T15" fmla="*/ 34 h 112"/>
                <a:gd name="T16" fmla="*/ 35 w 82"/>
                <a:gd name="T17" fmla="*/ 30 h 112"/>
                <a:gd name="T18" fmla="*/ 52 w 82"/>
                <a:gd name="T19" fmla="*/ 35 h 112"/>
                <a:gd name="T20" fmla="*/ 64 w 82"/>
                <a:gd name="T21" fmla="*/ 47 h 112"/>
                <a:gd name="T22" fmla="*/ 64 w 82"/>
                <a:gd name="T23" fmla="*/ 0 h 112"/>
                <a:gd name="T24" fmla="*/ 77 w 82"/>
                <a:gd name="T25" fmla="*/ 0 h 112"/>
                <a:gd name="T26" fmla="*/ 77 w 82"/>
                <a:gd name="T27" fmla="*/ 94 h 112"/>
                <a:gd name="T28" fmla="*/ 82 w 82"/>
                <a:gd name="T29" fmla="*/ 99 h 112"/>
                <a:gd name="T30" fmla="*/ 82 w 82"/>
                <a:gd name="T31" fmla="*/ 110 h 112"/>
                <a:gd name="T32" fmla="*/ 78 w 82"/>
                <a:gd name="T33" fmla="*/ 111 h 112"/>
                <a:gd name="T34" fmla="*/ 76 w 82"/>
                <a:gd name="T35" fmla="*/ 111 h 112"/>
                <a:gd name="T36" fmla="*/ 69 w 82"/>
                <a:gd name="T37" fmla="*/ 108 h 112"/>
                <a:gd name="T38" fmla="*/ 66 w 82"/>
                <a:gd name="T39" fmla="*/ 102 h 112"/>
                <a:gd name="T40" fmla="*/ 66 w 82"/>
                <a:gd name="T41" fmla="*/ 95 h 112"/>
                <a:gd name="T42" fmla="*/ 54 w 82"/>
                <a:gd name="T43" fmla="*/ 107 h 112"/>
                <a:gd name="T44" fmla="*/ 37 w 82"/>
                <a:gd name="T45" fmla="*/ 112 h 112"/>
                <a:gd name="T46" fmla="*/ 40 w 82"/>
                <a:gd name="T47" fmla="*/ 100 h 112"/>
                <a:gd name="T48" fmla="*/ 48 w 82"/>
                <a:gd name="T49" fmla="*/ 99 h 112"/>
                <a:gd name="T50" fmla="*/ 55 w 82"/>
                <a:gd name="T51" fmla="*/ 95 h 112"/>
                <a:gd name="T52" fmla="*/ 61 w 82"/>
                <a:gd name="T53" fmla="*/ 89 h 112"/>
                <a:gd name="T54" fmla="*/ 64 w 82"/>
                <a:gd name="T55" fmla="*/ 83 h 112"/>
                <a:gd name="T56" fmla="*/ 64 w 82"/>
                <a:gd name="T57" fmla="*/ 60 h 112"/>
                <a:gd name="T58" fmla="*/ 60 w 82"/>
                <a:gd name="T59" fmla="*/ 53 h 112"/>
                <a:gd name="T60" fmla="*/ 54 w 82"/>
                <a:gd name="T61" fmla="*/ 47 h 112"/>
                <a:gd name="T62" fmla="*/ 47 w 82"/>
                <a:gd name="T63" fmla="*/ 43 h 112"/>
                <a:gd name="T64" fmla="*/ 39 w 82"/>
                <a:gd name="T65" fmla="*/ 42 h 112"/>
                <a:gd name="T66" fmla="*/ 29 w 82"/>
                <a:gd name="T67" fmla="*/ 44 h 112"/>
                <a:gd name="T68" fmla="*/ 20 w 82"/>
                <a:gd name="T69" fmla="*/ 51 h 112"/>
                <a:gd name="T70" fmla="*/ 15 w 82"/>
                <a:gd name="T71" fmla="*/ 60 h 112"/>
                <a:gd name="T72" fmla="*/ 13 w 82"/>
                <a:gd name="T73" fmla="*/ 71 h 112"/>
                <a:gd name="T74" fmla="*/ 16 w 82"/>
                <a:gd name="T75" fmla="*/ 82 h 112"/>
                <a:gd name="T76" fmla="*/ 21 w 82"/>
                <a:gd name="T77" fmla="*/ 92 h 112"/>
                <a:gd name="T78" fmla="*/ 30 w 82"/>
                <a:gd name="T79" fmla="*/ 98 h 112"/>
                <a:gd name="T80" fmla="*/ 40 w 82"/>
                <a:gd name="T81" fmla="*/ 10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112">
                  <a:moveTo>
                    <a:pt x="37" y="112"/>
                  </a:moveTo>
                  <a:cubicBezTo>
                    <a:pt x="32" y="112"/>
                    <a:pt x="27" y="110"/>
                    <a:pt x="22" y="108"/>
                  </a:cubicBezTo>
                  <a:cubicBezTo>
                    <a:pt x="18" y="106"/>
                    <a:pt x="14" y="103"/>
                    <a:pt x="10" y="99"/>
                  </a:cubicBezTo>
                  <a:cubicBezTo>
                    <a:pt x="7" y="96"/>
                    <a:pt x="4" y="91"/>
                    <a:pt x="3" y="86"/>
                  </a:cubicBezTo>
                  <a:cubicBezTo>
                    <a:pt x="1" y="82"/>
                    <a:pt x="0" y="76"/>
                    <a:pt x="0" y="71"/>
                  </a:cubicBezTo>
                  <a:cubicBezTo>
                    <a:pt x="0" y="65"/>
                    <a:pt x="1" y="60"/>
                    <a:pt x="2" y="55"/>
                  </a:cubicBezTo>
                  <a:cubicBezTo>
                    <a:pt x="4" y="50"/>
                    <a:pt x="7" y="46"/>
                    <a:pt x="10" y="42"/>
                  </a:cubicBezTo>
                  <a:cubicBezTo>
                    <a:pt x="13" y="39"/>
                    <a:pt x="17" y="36"/>
                    <a:pt x="21" y="34"/>
                  </a:cubicBezTo>
                  <a:cubicBezTo>
                    <a:pt x="25" y="31"/>
                    <a:pt x="30" y="30"/>
                    <a:pt x="35" y="30"/>
                  </a:cubicBezTo>
                  <a:cubicBezTo>
                    <a:pt x="42" y="30"/>
                    <a:pt x="47" y="32"/>
                    <a:pt x="52" y="35"/>
                  </a:cubicBezTo>
                  <a:cubicBezTo>
                    <a:pt x="57" y="39"/>
                    <a:pt x="61" y="43"/>
                    <a:pt x="64" y="47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7"/>
                    <a:pt x="79" y="99"/>
                    <a:pt x="82" y="99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0" y="110"/>
                    <a:pt x="79" y="110"/>
                    <a:pt x="78" y="111"/>
                  </a:cubicBezTo>
                  <a:cubicBezTo>
                    <a:pt x="77" y="111"/>
                    <a:pt x="76" y="111"/>
                    <a:pt x="76" y="111"/>
                  </a:cubicBezTo>
                  <a:cubicBezTo>
                    <a:pt x="73" y="111"/>
                    <a:pt x="71" y="110"/>
                    <a:pt x="69" y="108"/>
                  </a:cubicBezTo>
                  <a:cubicBezTo>
                    <a:pt x="67" y="106"/>
                    <a:pt x="66" y="104"/>
                    <a:pt x="66" y="102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3" y="100"/>
                    <a:pt x="59" y="104"/>
                    <a:pt x="54" y="107"/>
                  </a:cubicBezTo>
                  <a:cubicBezTo>
                    <a:pt x="48" y="110"/>
                    <a:pt x="43" y="112"/>
                    <a:pt x="37" y="112"/>
                  </a:cubicBezTo>
                  <a:close/>
                  <a:moveTo>
                    <a:pt x="40" y="100"/>
                  </a:moveTo>
                  <a:cubicBezTo>
                    <a:pt x="43" y="100"/>
                    <a:pt x="45" y="100"/>
                    <a:pt x="48" y="99"/>
                  </a:cubicBezTo>
                  <a:cubicBezTo>
                    <a:pt x="50" y="98"/>
                    <a:pt x="53" y="97"/>
                    <a:pt x="55" y="95"/>
                  </a:cubicBezTo>
                  <a:cubicBezTo>
                    <a:pt x="57" y="93"/>
                    <a:pt x="59" y="92"/>
                    <a:pt x="61" y="89"/>
                  </a:cubicBezTo>
                  <a:cubicBezTo>
                    <a:pt x="63" y="87"/>
                    <a:pt x="64" y="85"/>
                    <a:pt x="64" y="83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58"/>
                    <a:pt x="62" y="55"/>
                    <a:pt x="60" y="53"/>
                  </a:cubicBezTo>
                  <a:cubicBezTo>
                    <a:pt x="58" y="51"/>
                    <a:pt x="56" y="49"/>
                    <a:pt x="54" y="47"/>
                  </a:cubicBezTo>
                  <a:cubicBezTo>
                    <a:pt x="52" y="45"/>
                    <a:pt x="49" y="44"/>
                    <a:pt x="47" y="43"/>
                  </a:cubicBezTo>
                  <a:cubicBezTo>
                    <a:pt x="44" y="42"/>
                    <a:pt x="42" y="42"/>
                    <a:pt x="39" y="42"/>
                  </a:cubicBezTo>
                  <a:cubicBezTo>
                    <a:pt x="35" y="42"/>
                    <a:pt x="32" y="43"/>
                    <a:pt x="29" y="44"/>
                  </a:cubicBezTo>
                  <a:cubicBezTo>
                    <a:pt x="25" y="46"/>
                    <a:pt x="23" y="48"/>
                    <a:pt x="20" y="51"/>
                  </a:cubicBezTo>
                  <a:cubicBezTo>
                    <a:pt x="18" y="54"/>
                    <a:pt x="16" y="57"/>
                    <a:pt x="15" y="60"/>
                  </a:cubicBezTo>
                  <a:cubicBezTo>
                    <a:pt x="14" y="64"/>
                    <a:pt x="13" y="67"/>
                    <a:pt x="13" y="71"/>
                  </a:cubicBezTo>
                  <a:cubicBezTo>
                    <a:pt x="13" y="75"/>
                    <a:pt x="14" y="79"/>
                    <a:pt x="16" y="82"/>
                  </a:cubicBezTo>
                  <a:cubicBezTo>
                    <a:pt x="17" y="86"/>
                    <a:pt x="19" y="89"/>
                    <a:pt x="21" y="92"/>
                  </a:cubicBezTo>
                  <a:cubicBezTo>
                    <a:pt x="24" y="94"/>
                    <a:pt x="27" y="96"/>
                    <a:pt x="30" y="98"/>
                  </a:cubicBezTo>
                  <a:cubicBezTo>
                    <a:pt x="33" y="99"/>
                    <a:pt x="37" y="100"/>
                    <a:pt x="40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1" name="Freeform 150"/>
            <p:cNvSpPr>
              <a:spLocks noEditPoints="1"/>
            </p:cNvSpPr>
            <p:nvPr/>
          </p:nvSpPr>
          <p:spPr bwMode="auto">
            <a:xfrm>
              <a:off x="4738687" y="4241006"/>
              <a:ext cx="9525" cy="77788"/>
            </a:xfrm>
            <a:custGeom>
              <a:avLst/>
              <a:gdLst>
                <a:gd name="T0" fmla="*/ 0 w 6"/>
                <a:gd name="T1" fmla="*/ 49 h 49"/>
                <a:gd name="T2" fmla="*/ 0 w 6"/>
                <a:gd name="T3" fmla="*/ 15 h 49"/>
                <a:gd name="T4" fmla="*/ 6 w 6"/>
                <a:gd name="T5" fmla="*/ 15 h 49"/>
                <a:gd name="T6" fmla="*/ 6 w 6"/>
                <a:gd name="T7" fmla="*/ 49 h 49"/>
                <a:gd name="T8" fmla="*/ 0 w 6"/>
                <a:gd name="T9" fmla="*/ 49 h 49"/>
                <a:gd name="T10" fmla="*/ 0 w 6"/>
                <a:gd name="T11" fmla="*/ 49 h 49"/>
                <a:gd name="T12" fmla="*/ 0 w 6"/>
                <a:gd name="T13" fmla="*/ 8 h 49"/>
                <a:gd name="T14" fmla="*/ 0 w 6"/>
                <a:gd name="T15" fmla="*/ 0 h 49"/>
                <a:gd name="T16" fmla="*/ 6 w 6"/>
                <a:gd name="T17" fmla="*/ 0 h 49"/>
                <a:gd name="T18" fmla="*/ 6 w 6"/>
                <a:gd name="T19" fmla="*/ 8 h 49"/>
                <a:gd name="T20" fmla="*/ 0 w 6"/>
                <a:gd name="T21" fmla="*/ 8 h 49"/>
                <a:gd name="T22" fmla="*/ 0 w 6"/>
                <a:gd name="T23" fmla="*/ 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49">
                  <a:moveTo>
                    <a:pt x="0" y="49"/>
                  </a:moveTo>
                  <a:lnTo>
                    <a:pt x="0" y="15"/>
                  </a:lnTo>
                  <a:lnTo>
                    <a:pt x="6" y="15"/>
                  </a:lnTo>
                  <a:lnTo>
                    <a:pt x="6" y="49"/>
                  </a:lnTo>
                  <a:lnTo>
                    <a:pt x="0" y="49"/>
                  </a:lnTo>
                  <a:lnTo>
                    <a:pt x="0" y="49"/>
                  </a:lnTo>
                  <a:close/>
                  <a:moveTo>
                    <a:pt x="0" y="8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8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2" name="Freeform 151"/>
            <p:cNvSpPr>
              <a:spLocks noEditPoints="1"/>
            </p:cNvSpPr>
            <p:nvPr/>
          </p:nvSpPr>
          <p:spPr bwMode="auto">
            <a:xfrm>
              <a:off x="4759325" y="4263231"/>
              <a:ext cx="55563" cy="57150"/>
            </a:xfrm>
            <a:custGeom>
              <a:avLst/>
              <a:gdLst>
                <a:gd name="T0" fmla="*/ 40 w 79"/>
                <a:gd name="T1" fmla="*/ 82 h 82"/>
                <a:gd name="T2" fmla="*/ 23 w 79"/>
                <a:gd name="T3" fmla="*/ 78 h 82"/>
                <a:gd name="T4" fmla="*/ 11 w 79"/>
                <a:gd name="T5" fmla="*/ 70 h 82"/>
                <a:gd name="T6" fmla="*/ 3 w 79"/>
                <a:gd name="T7" fmla="*/ 57 h 82"/>
                <a:gd name="T8" fmla="*/ 0 w 79"/>
                <a:gd name="T9" fmla="*/ 41 h 82"/>
                <a:gd name="T10" fmla="*/ 3 w 79"/>
                <a:gd name="T11" fmla="*/ 25 h 82"/>
                <a:gd name="T12" fmla="*/ 11 w 79"/>
                <a:gd name="T13" fmla="*/ 12 h 82"/>
                <a:gd name="T14" fmla="*/ 24 w 79"/>
                <a:gd name="T15" fmla="*/ 4 h 82"/>
                <a:gd name="T16" fmla="*/ 40 w 79"/>
                <a:gd name="T17" fmla="*/ 0 h 82"/>
                <a:gd name="T18" fmla="*/ 56 w 79"/>
                <a:gd name="T19" fmla="*/ 4 h 82"/>
                <a:gd name="T20" fmla="*/ 68 w 79"/>
                <a:gd name="T21" fmla="*/ 12 h 82"/>
                <a:gd name="T22" fmla="*/ 76 w 79"/>
                <a:gd name="T23" fmla="*/ 25 h 82"/>
                <a:gd name="T24" fmla="*/ 79 w 79"/>
                <a:gd name="T25" fmla="*/ 40 h 82"/>
                <a:gd name="T26" fmla="*/ 79 w 79"/>
                <a:gd name="T27" fmla="*/ 43 h 82"/>
                <a:gd name="T28" fmla="*/ 79 w 79"/>
                <a:gd name="T29" fmla="*/ 45 h 82"/>
                <a:gd name="T30" fmla="*/ 14 w 79"/>
                <a:gd name="T31" fmla="*/ 45 h 82"/>
                <a:gd name="T32" fmla="*/ 16 w 79"/>
                <a:gd name="T33" fmla="*/ 56 h 82"/>
                <a:gd name="T34" fmla="*/ 22 w 79"/>
                <a:gd name="T35" fmla="*/ 64 h 82"/>
                <a:gd name="T36" fmla="*/ 30 w 79"/>
                <a:gd name="T37" fmla="*/ 70 h 82"/>
                <a:gd name="T38" fmla="*/ 40 w 79"/>
                <a:gd name="T39" fmla="*/ 72 h 82"/>
                <a:gd name="T40" fmla="*/ 47 w 79"/>
                <a:gd name="T41" fmla="*/ 71 h 82"/>
                <a:gd name="T42" fmla="*/ 54 w 79"/>
                <a:gd name="T43" fmla="*/ 68 h 82"/>
                <a:gd name="T44" fmla="*/ 59 w 79"/>
                <a:gd name="T45" fmla="*/ 64 h 82"/>
                <a:gd name="T46" fmla="*/ 62 w 79"/>
                <a:gd name="T47" fmla="*/ 59 h 82"/>
                <a:gd name="T48" fmla="*/ 74 w 79"/>
                <a:gd name="T49" fmla="*/ 62 h 82"/>
                <a:gd name="T50" fmla="*/ 69 w 79"/>
                <a:gd name="T51" fmla="*/ 70 h 82"/>
                <a:gd name="T52" fmla="*/ 61 w 79"/>
                <a:gd name="T53" fmla="*/ 76 h 82"/>
                <a:gd name="T54" fmla="*/ 51 w 79"/>
                <a:gd name="T55" fmla="*/ 80 h 82"/>
                <a:gd name="T56" fmla="*/ 40 w 79"/>
                <a:gd name="T57" fmla="*/ 82 h 82"/>
                <a:gd name="T58" fmla="*/ 66 w 79"/>
                <a:gd name="T59" fmla="*/ 36 h 82"/>
                <a:gd name="T60" fmla="*/ 64 w 79"/>
                <a:gd name="T61" fmla="*/ 25 h 82"/>
                <a:gd name="T62" fmla="*/ 58 w 79"/>
                <a:gd name="T63" fmla="*/ 17 h 82"/>
                <a:gd name="T64" fmla="*/ 50 w 79"/>
                <a:gd name="T65" fmla="*/ 12 h 82"/>
                <a:gd name="T66" fmla="*/ 40 w 79"/>
                <a:gd name="T67" fmla="*/ 10 h 82"/>
                <a:gd name="T68" fmla="*/ 30 w 79"/>
                <a:gd name="T69" fmla="*/ 12 h 82"/>
                <a:gd name="T70" fmla="*/ 22 w 79"/>
                <a:gd name="T71" fmla="*/ 17 h 82"/>
                <a:gd name="T72" fmla="*/ 16 w 79"/>
                <a:gd name="T73" fmla="*/ 25 h 82"/>
                <a:gd name="T74" fmla="*/ 13 w 79"/>
                <a:gd name="T75" fmla="*/ 36 h 82"/>
                <a:gd name="T76" fmla="*/ 66 w 79"/>
                <a:gd name="T77" fmla="*/ 3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82">
                  <a:moveTo>
                    <a:pt x="40" y="82"/>
                  </a:moveTo>
                  <a:cubicBezTo>
                    <a:pt x="34" y="82"/>
                    <a:pt x="28" y="80"/>
                    <a:pt x="23" y="78"/>
                  </a:cubicBezTo>
                  <a:cubicBezTo>
                    <a:pt x="18" y="76"/>
                    <a:pt x="14" y="73"/>
                    <a:pt x="11" y="70"/>
                  </a:cubicBezTo>
                  <a:cubicBezTo>
                    <a:pt x="7" y="66"/>
                    <a:pt x="5" y="62"/>
                    <a:pt x="3" y="57"/>
                  </a:cubicBezTo>
                  <a:cubicBezTo>
                    <a:pt x="1" y="52"/>
                    <a:pt x="0" y="46"/>
                    <a:pt x="0" y="41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7" y="16"/>
                    <a:pt x="11" y="12"/>
                  </a:cubicBezTo>
                  <a:cubicBezTo>
                    <a:pt x="14" y="9"/>
                    <a:pt x="19" y="6"/>
                    <a:pt x="24" y="4"/>
                  </a:cubicBezTo>
                  <a:cubicBezTo>
                    <a:pt x="28" y="1"/>
                    <a:pt x="34" y="0"/>
                    <a:pt x="40" y="0"/>
                  </a:cubicBezTo>
                  <a:cubicBezTo>
                    <a:pt x="46" y="0"/>
                    <a:pt x="51" y="1"/>
                    <a:pt x="56" y="4"/>
                  </a:cubicBezTo>
                  <a:cubicBezTo>
                    <a:pt x="61" y="6"/>
                    <a:pt x="65" y="9"/>
                    <a:pt x="68" y="12"/>
                  </a:cubicBezTo>
                  <a:cubicBezTo>
                    <a:pt x="72" y="16"/>
                    <a:pt x="74" y="20"/>
                    <a:pt x="76" y="25"/>
                  </a:cubicBezTo>
                  <a:cubicBezTo>
                    <a:pt x="78" y="30"/>
                    <a:pt x="79" y="35"/>
                    <a:pt x="79" y="40"/>
                  </a:cubicBezTo>
                  <a:cubicBezTo>
                    <a:pt x="79" y="41"/>
                    <a:pt x="79" y="42"/>
                    <a:pt x="79" y="43"/>
                  </a:cubicBezTo>
                  <a:cubicBezTo>
                    <a:pt x="79" y="44"/>
                    <a:pt x="79" y="45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9"/>
                    <a:pt x="15" y="53"/>
                    <a:pt x="16" y="56"/>
                  </a:cubicBezTo>
                  <a:cubicBezTo>
                    <a:pt x="18" y="59"/>
                    <a:pt x="20" y="62"/>
                    <a:pt x="22" y="64"/>
                  </a:cubicBezTo>
                  <a:cubicBezTo>
                    <a:pt x="25" y="67"/>
                    <a:pt x="27" y="68"/>
                    <a:pt x="30" y="70"/>
                  </a:cubicBezTo>
                  <a:cubicBezTo>
                    <a:pt x="33" y="71"/>
                    <a:pt x="37" y="72"/>
                    <a:pt x="40" y="72"/>
                  </a:cubicBezTo>
                  <a:cubicBezTo>
                    <a:pt x="42" y="72"/>
                    <a:pt x="45" y="71"/>
                    <a:pt x="47" y="71"/>
                  </a:cubicBezTo>
                  <a:cubicBezTo>
                    <a:pt x="49" y="70"/>
                    <a:pt x="52" y="69"/>
                    <a:pt x="54" y="68"/>
                  </a:cubicBezTo>
                  <a:cubicBezTo>
                    <a:pt x="56" y="67"/>
                    <a:pt x="57" y="66"/>
                    <a:pt x="59" y="64"/>
                  </a:cubicBezTo>
                  <a:cubicBezTo>
                    <a:pt x="60" y="62"/>
                    <a:pt x="62" y="61"/>
                    <a:pt x="62" y="59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3" y="65"/>
                    <a:pt x="71" y="67"/>
                    <a:pt x="69" y="70"/>
                  </a:cubicBezTo>
                  <a:cubicBezTo>
                    <a:pt x="66" y="72"/>
                    <a:pt x="64" y="74"/>
                    <a:pt x="61" y="76"/>
                  </a:cubicBezTo>
                  <a:cubicBezTo>
                    <a:pt x="58" y="78"/>
                    <a:pt x="54" y="79"/>
                    <a:pt x="51" y="80"/>
                  </a:cubicBezTo>
                  <a:cubicBezTo>
                    <a:pt x="47" y="81"/>
                    <a:pt x="44" y="82"/>
                    <a:pt x="40" y="82"/>
                  </a:cubicBezTo>
                  <a:close/>
                  <a:moveTo>
                    <a:pt x="66" y="36"/>
                  </a:moveTo>
                  <a:cubicBezTo>
                    <a:pt x="66" y="32"/>
                    <a:pt x="65" y="28"/>
                    <a:pt x="64" y="25"/>
                  </a:cubicBezTo>
                  <a:cubicBezTo>
                    <a:pt x="62" y="22"/>
                    <a:pt x="60" y="19"/>
                    <a:pt x="58" y="17"/>
                  </a:cubicBezTo>
                  <a:cubicBezTo>
                    <a:pt x="56" y="15"/>
                    <a:pt x="53" y="13"/>
                    <a:pt x="50" y="12"/>
                  </a:cubicBezTo>
                  <a:cubicBezTo>
                    <a:pt x="47" y="11"/>
                    <a:pt x="43" y="10"/>
                    <a:pt x="40" y="10"/>
                  </a:cubicBezTo>
                  <a:cubicBezTo>
                    <a:pt x="36" y="10"/>
                    <a:pt x="33" y="11"/>
                    <a:pt x="30" y="12"/>
                  </a:cubicBezTo>
                  <a:cubicBezTo>
                    <a:pt x="27" y="13"/>
                    <a:pt x="24" y="15"/>
                    <a:pt x="22" y="17"/>
                  </a:cubicBezTo>
                  <a:cubicBezTo>
                    <a:pt x="19" y="20"/>
                    <a:pt x="17" y="22"/>
                    <a:pt x="16" y="25"/>
                  </a:cubicBezTo>
                  <a:cubicBezTo>
                    <a:pt x="15" y="28"/>
                    <a:pt x="14" y="32"/>
                    <a:pt x="13" y="36"/>
                  </a:cubicBezTo>
                  <a:cubicBezTo>
                    <a:pt x="66" y="36"/>
                    <a:pt x="66" y="36"/>
                    <a:pt x="66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" name="Freeform 152"/>
            <p:cNvSpPr/>
            <p:nvPr/>
          </p:nvSpPr>
          <p:spPr bwMode="auto">
            <a:xfrm>
              <a:off x="4819650" y="4245769"/>
              <a:ext cx="31750" cy="73025"/>
            </a:xfrm>
            <a:custGeom>
              <a:avLst/>
              <a:gdLst>
                <a:gd name="T0" fmla="*/ 47 w 47"/>
                <a:gd name="T1" fmla="*/ 100 h 105"/>
                <a:gd name="T2" fmla="*/ 44 w 47"/>
                <a:gd name="T3" fmla="*/ 102 h 105"/>
                <a:gd name="T4" fmla="*/ 40 w 47"/>
                <a:gd name="T5" fmla="*/ 103 h 105"/>
                <a:gd name="T6" fmla="*/ 34 w 47"/>
                <a:gd name="T7" fmla="*/ 105 h 105"/>
                <a:gd name="T8" fmla="*/ 28 w 47"/>
                <a:gd name="T9" fmla="*/ 105 h 105"/>
                <a:gd name="T10" fmla="*/ 16 w 47"/>
                <a:gd name="T11" fmla="*/ 101 h 105"/>
                <a:gd name="T12" fmla="*/ 11 w 47"/>
                <a:gd name="T13" fmla="*/ 89 h 105"/>
                <a:gd name="T14" fmla="*/ 11 w 47"/>
                <a:gd name="T15" fmla="*/ 36 h 105"/>
                <a:gd name="T16" fmla="*/ 0 w 47"/>
                <a:gd name="T17" fmla="*/ 36 h 105"/>
                <a:gd name="T18" fmla="*/ 0 w 47"/>
                <a:gd name="T19" fmla="*/ 26 h 105"/>
                <a:gd name="T20" fmla="*/ 11 w 47"/>
                <a:gd name="T21" fmla="*/ 26 h 105"/>
                <a:gd name="T22" fmla="*/ 11 w 47"/>
                <a:gd name="T23" fmla="*/ 0 h 105"/>
                <a:gd name="T24" fmla="*/ 24 w 47"/>
                <a:gd name="T25" fmla="*/ 0 h 105"/>
                <a:gd name="T26" fmla="*/ 24 w 47"/>
                <a:gd name="T27" fmla="*/ 26 h 105"/>
                <a:gd name="T28" fmla="*/ 41 w 47"/>
                <a:gd name="T29" fmla="*/ 26 h 105"/>
                <a:gd name="T30" fmla="*/ 41 w 47"/>
                <a:gd name="T31" fmla="*/ 36 h 105"/>
                <a:gd name="T32" fmla="*/ 24 w 47"/>
                <a:gd name="T33" fmla="*/ 36 h 105"/>
                <a:gd name="T34" fmla="*/ 24 w 47"/>
                <a:gd name="T35" fmla="*/ 85 h 105"/>
                <a:gd name="T36" fmla="*/ 27 w 47"/>
                <a:gd name="T37" fmla="*/ 91 h 105"/>
                <a:gd name="T38" fmla="*/ 33 w 47"/>
                <a:gd name="T39" fmla="*/ 93 h 105"/>
                <a:gd name="T40" fmla="*/ 40 w 47"/>
                <a:gd name="T41" fmla="*/ 92 h 105"/>
                <a:gd name="T42" fmla="*/ 44 w 47"/>
                <a:gd name="T43" fmla="*/ 90 h 105"/>
                <a:gd name="T44" fmla="*/ 47 w 47"/>
                <a:gd name="T45" fmla="*/ 10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105">
                  <a:moveTo>
                    <a:pt x="47" y="100"/>
                  </a:moveTo>
                  <a:cubicBezTo>
                    <a:pt x="47" y="101"/>
                    <a:pt x="46" y="101"/>
                    <a:pt x="44" y="102"/>
                  </a:cubicBezTo>
                  <a:cubicBezTo>
                    <a:pt x="43" y="102"/>
                    <a:pt x="42" y="103"/>
                    <a:pt x="40" y="103"/>
                  </a:cubicBezTo>
                  <a:cubicBezTo>
                    <a:pt x="38" y="104"/>
                    <a:pt x="36" y="104"/>
                    <a:pt x="34" y="105"/>
                  </a:cubicBezTo>
                  <a:cubicBezTo>
                    <a:pt x="33" y="105"/>
                    <a:pt x="31" y="105"/>
                    <a:pt x="28" y="105"/>
                  </a:cubicBezTo>
                  <a:cubicBezTo>
                    <a:pt x="24" y="105"/>
                    <a:pt x="19" y="104"/>
                    <a:pt x="16" y="101"/>
                  </a:cubicBezTo>
                  <a:cubicBezTo>
                    <a:pt x="12" y="98"/>
                    <a:pt x="11" y="94"/>
                    <a:pt x="11" y="8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8"/>
                    <a:pt x="25" y="90"/>
                    <a:pt x="27" y="91"/>
                  </a:cubicBezTo>
                  <a:cubicBezTo>
                    <a:pt x="28" y="92"/>
                    <a:pt x="30" y="93"/>
                    <a:pt x="33" y="93"/>
                  </a:cubicBezTo>
                  <a:cubicBezTo>
                    <a:pt x="35" y="93"/>
                    <a:pt x="38" y="93"/>
                    <a:pt x="40" y="92"/>
                  </a:cubicBezTo>
                  <a:cubicBezTo>
                    <a:pt x="42" y="91"/>
                    <a:pt x="44" y="90"/>
                    <a:pt x="44" y="90"/>
                  </a:cubicBezTo>
                  <a:cubicBezTo>
                    <a:pt x="47" y="100"/>
                    <a:pt x="47" y="100"/>
                    <a:pt x="47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4" name="Freeform 153"/>
            <p:cNvSpPr>
              <a:spLocks noEditPoints="1"/>
            </p:cNvSpPr>
            <p:nvPr/>
          </p:nvSpPr>
          <p:spPr bwMode="auto">
            <a:xfrm>
              <a:off x="7127875" y="2980531"/>
              <a:ext cx="61913" cy="74613"/>
            </a:xfrm>
            <a:custGeom>
              <a:avLst/>
              <a:gdLst>
                <a:gd name="T0" fmla="*/ 0 w 89"/>
                <a:gd name="T1" fmla="*/ 106 h 106"/>
                <a:gd name="T2" fmla="*/ 0 w 89"/>
                <a:gd name="T3" fmla="*/ 0 h 106"/>
                <a:gd name="T4" fmla="*/ 37 w 89"/>
                <a:gd name="T5" fmla="*/ 0 h 106"/>
                <a:gd name="T6" fmla="*/ 60 w 89"/>
                <a:gd name="T7" fmla="*/ 4 h 106"/>
                <a:gd name="T8" fmla="*/ 76 w 89"/>
                <a:gd name="T9" fmla="*/ 15 h 106"/>
                <a:gd name="T10" fmla="*/ 85 w 89"/>
                <a:gd name="T11" fmla="*/ 32 h 106"/>
                <a:gd name="T12" fmla="*/ 89 w 89"/>
                <a:gd name="T13" fmla="*/ 53 h 106"/>
                <a:gd name="T14" fmla="*/ 85 w 89"/>
                <a:gd name="T15" fmla="*/ 75 h 106"/>
                <a:gd name="T16" fmla="*/ 75 w 89"/>
                <a:gd name="T17" fmla="*/ 92 h 106"/>
                <a:gd name="T18" fmla="*/ 58 w 89"/>
                <a:gd name="T19" fmla="*/ 102 h 106"/>
                <a:gd name="T20" fmla="*/ 37 w 89"/>
                <a:gd name="T21" fmla="*/ 106 h 106"/>
                <a:gd name="T22" fmla="*/ 0 w 89"/>
                <a:gd name="T23" fmla="*/ 106 h 106"/>
                <a:gd name="T24" fmla="*/ 75 w 89"/>
                <a:gd name="T25" fmla="*/ 53 h 106"/>
                <a:gd name="T26" fmla="*/ 72 w 89"/>
                <a:gd name="T27" fmla="*/ 36 h 106"/>
                <a:gd name="T28" fmla="*/ 65 w 89"/>
                <a:gd name="T29" fmla="*/ 23 h 106"/>
                <a:gd name="T30" fmla="*/ 53 w 89"/>
                <a:gd name="T31" fmla="*/ 15 h 106"/>
                <a:gd name="T32" fmla="*/ 37 w 89"/>
                <a:gd name="T33" fmla="*/ 12 h 106"/>
                <a:gd name="T34" fmla="*/ 14 w 89"/>
                <a:gd name="T35" fmla="*/ 12 h 106"/>
                <a:gd name="T36" fmla="*/ 14 w 89"/>
                <a:gd name="T37" fmla="*/ 94 h 106"/>
                <a:gd name="T38" fmla="*/ 37 w 89"/>
                <a:gd name="T39" fmla="*/ 94 h 106"/>
                <a:gd name="T40" fmla="*/ 53 w 89"/>
                <a:gd name="T41" fmla="*/ 91 h 106"/>
                <a:gd name="T42" fmla="*/ 65 w 89"/>
                <a:gd name="T43" fmla="*/ 82 h 106"/>
                <a:gd name="T44" fmla="*/ 72 w 89"/>
                <a:gd name="T45" fmla="*/ 69 h 106"/>
                <a:gd name="T46" fmla="*/ 75 w 89"/>
                <a:gd name="T47" fmla="*/ 5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9" h="106">
                  <a:moveTo>
                    <a:pt x="0" y="10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6" y="0"/>
                    <a:pt x="53" y="1"/>
                    <a:pt x="60" y="4"/>
                  </a:cubicBezTo>
                  <a:cubicBezTo>
                    <a:pt x="66" y="7"/>
                    <a:pt x="71" y="10"/>
                    <a:pt x="76" y="15"/>
                  </a:cubicBezTo>
                  <a:cubicBezTo>
                    <a:pt x="80" y="20"/>
                    <a:pt x="83" y="26"/>
                    <a:pt x="85" y="32"/>
                  </a:cubicBezTo>
                  <a:cubicBezTo>
                    <a:pt x="88" y="39"/>
                    <a:pt x="89" y="45"/>
                    <a:pt x="89" y="53"/>
                  </a:cubicBezTo>
                  <a:cubicBezTo>
                    <a:pt x="89" y="61"/>
                    <a:pt x="87" y="68"/>
                    <a:pt x="85" y="75"/>
                  </a:cubicBezTo>
                  <a:cubicBezTo>
                    <a:pt x="83" y="81"/>
                    <a:pt x="79" y="87"/>
                    <a:pt x="75" y="92"/>
                  </a:cubicBezTo>
                  <a:cubicBezTo>
                    <a:pt x="70" y="96"/>
                    <a:pt x="65" y="100"/>
                    <a:pt x="58" y="102"/>
                  </a:cubicBezTo>
                  <a:cubicBezTo>
                    <a:pt x="52" y="105"/>
                    <a:pt x="45" y="106"/>
                    <a:pt x="37" y="106"/>
                  </a:cubicBezTo>
                  <a:cubicBezTo>
                    <a:pt x="0" y="106"/>
                    <a:pt x="0" y="106"/>
                    <a:pt x="0" y="106"/>
                  </a:cubicBezTo>
                  <a:close/>
                  <a:moveTo>
                    <a:pt x="75" y="53"/>
                  </a:moveTo>
                  <a:cubicBezTo>
                    <a:pt x="75" y="47"/>
                    <a:pt x="74" y="41"/>
                    <a:pt x="72" y="36"/>
                  </a:cubicBezTo>
                  <a:cubicBezTo>
                    <a:pt x="71" y="31"/>
                    <a:pt x="68" y="27"/>
                    <a:pt x="65" y="23"/>
                  </a:cubicBezTo>
                  <a:cubicBezTo>
                    <a:pt x="62" y="20"/>
                    <a:pt x="58" y="17"/>
                    <a:pt x="53" y="15"/>
                  </a:cubicBezTo>
                  <a:cubicBezTo>
                    <a:pt x="48" y="13"/>
                    <a:pt x="43" y="12"/>
                    <a:pt x="37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37" y="94"/>
                    <a:pt x="37" y="94"/>
                    <a:pt x="37" y="94"/>
                  </a:cubicBezTo>
                  <a:cubicBezTo>
                    <a:pt x="43" y="94"/>
                    <a:pt x="49" y="93"/>
                    <a:pt x="53" y="91"/>
                  </a:cubicBezTo>
                  <a:cubicBezTo>
                    <a:pt x="58" y="89"/>
                    <a:pt x="62" y="86"/>
                    <a:pt x="65" y="82"/>
                  </a:cubicBezTo>
                  <a:cubicBezTo>
                    <a:pt x="68" y="79"/>
                    <a:pt x="71" y="74"/>
                    <a:pt x="72" y="69"/>
                  </a:cubicBezTo>
                  <a:cubicBezTo>
                    <a:pt x="74" y="64"/>
                    <a:pt x="75" y="59"/>
                    <a:pt x="75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5" name="Freeform 154"/>
            <p:cNvSpPr/>
            <p:nvPr/>
          </p:nvSpPr>
          <p:spPr bwMode="auto">
            <a:xfrm>
              <a:off x="7200900" y="2999581"/>
              <a:ext cx="50800" cy="57150"/>
            </a:xfrm>
            <a:custGeom>
              <a:avLst/>
              <a:gdLst>
                <a:gd name="T0" fmla="*/ 25 w 73"/>
                <a:gd name="T1" fmla="*/ 80 h 80"/>
                <a:gd name="T2" fmla="*/ 6 w 73"/>
                <a:gd name="T3" fmla="*/ 71 h 80"/>
                <a:gd name="T4" fmla="*/ 0 w 73"/>
                <a:gd name="T5" fmla="*/ 47 h 80"/>
                <a:gd name="T6" fmla="*/ 0 w 73"/>
                <a:gd name="T7" fmla="*/ 0 h 80"/>
                <a:gd name="T8" fmla="*/ 13 w 73"/>
                <a:gd name="T9" fmla="*/ 0 h 80"/>
                <a:gd name="T10" fmla="*/ 13 w 73"/>
                <a:gd name="T11" fmla="*/ 44 h 80"/>
                <a:gd name="T12" fmla="*/ 30 w 73"/>
                <a:gd name="T13" fmla="*/ 68 h 80"/>
                <a:gd name="T14" fmla="*/ 45 w 73"/>
                <a:gd name="T15" fmla="*/ 63 h 80"/>
                <a:gd name="T16" fmla="*/ 56 w 73"/>
                <a:gd name="T17" fmla="*/ 49 h 80"/>
                <a:gd name="T18" fmla="*/ 56 w 73"/>
                <a:gd name="T19" fmla="*/ 0 h 80"/>
                <a:gd name="T20" fmla="*/ 69 w 73"/>
                <a:gd name="T21" fmla="*/ 0 h 80"/>
                <a:gd name="T22" fmla="*/ 69 w 73"/>
                <a:gd name="T23" fmla="*/ 62 h 80"/>
                <a:gd name="T24" fmla="*/ 73 w 73"/>
                <a:gd name="T25" fmla="*/ 67 h 80"/>
                <a:gd name="T26" fmla="*/ 73 w 73"/>
                <a:gd name="T27" fmla="*/ 78 h 80"/>
                <a:gd name="T28" fmla="*/ 69 w 73"/>
                <a:gd name="T29" fmla="*/ 79 h 80"/>
                <a:gd name="T30" fmla="*/ 67 w 73"/>
                <a:gd name="T31" fmla="*/ 79 h 80"/>
                <a:gd name="T32" fmla="*/ 60 w 73"/>
                <a:gd name="T33" fmla="*/ 76 h 80"/>
                <a:gd name="T34" fmla="*/ 58 w 73"/>
                <a:gd name="T35" fmla="*/ 71 h 80"/>
                <a:gd name="T36" fmla="*/ 57 w 73"/>
                <a:gd name="T37" fmla="*/ 61 h 80"/>
                <a:gd name="T38" fmla="*/ 44 w 73"/>
                <a:gd name="T39" fmla="*/ 75 h 80"/>
                <a:gd name="T40" fmla="*/ 25 w 73"/>
                <a:gd name="T4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" h="80">
                  <a:moveTo>
                    <a:pt x="25" y="80"/>
                  </a:moveTo>
                  <a:cubicBezTo>
                    <a:pt x="17" y="80"/>
                    <a:pt x="10" y="77"/>
                    <a:pt x="6" y="71"/>
                  </a:cubicBezTo>
                  <a:cubicBezTo>
                    <a:pt x="2" y="66"/>
                    <a:pt x="0" y="58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60"/>
                    <a:pt x="19" y="68"/>
                    <a:pt x="30" y="68"/>
                  </a:cubicBezTo>
                  <a:cubicBezTo>
                    <a:pt x="35" y="68"/>
                    <a:pt x="40" y="67"/>
                    <a:pt x="45" y="63"/>
                  </a:cubicBezTo>
                  <a:cubicBezTo>
                    <a:pt x="50" y="60"/>
                    <a:pt x="53" y="55"/>
                    <a:pt x="56" y="49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5"/>
                    <a:pt x="70" y="67"/>
                    <a:pt x="73" y="67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1" y="78"/>
                    <a:pt x="70" y="79"/>
                    <a:pt x="69" y="79"/>
                  </a:cubicBezTo>
                  <a:cubicBezTo>
                    <a:pt x="69" y="79"/>
                    <a:pt x="68" y="79"/>
                    <a:pt x="67" y="79"/>
                  </a:cubicBezTo>
                  <a:cubicBezTo>
                    <a:pt x="64" y="79"/>
                    <a:pt x="62" y="78"/>
                    <a:pt x="60" y="76"/>
                  </a:cubicBezTo>
                  <a:cubicBezTo>
                    <a:pt x="59" y="75"/>
                    <a:pt x="58" y="73"/>
                    <a:pt x="58" y="71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4" y="67"/>
                    <a:pt x="49" y="72"/>
                    <a:pt x="44" y="75"/>
                  </a:cubicBezTo>
                  <a:cubicBezTo>
                    <a:pt x="38" y="78"/>
                    <a:pt x="32" y="80"/>
                    <a:pt x="25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6" name="Freeform 155"/>
            <p:cNvSpPr>
              <a:spLocks noEditPoints="1"/>
            </p:cNvSpPr>
            <p:nvPr/>
          </p:nvSpPr>
          <p:spPr bwMode="auto">
            <a:xfrm>
              <a:off x="7264400" y="2978944"/>
              <a:ext cx="9525" cy="76200"/>
            </a:xfrm>
            <a:custGeom>
              <a:avLst/>
              <a:gdLst>
                <a:gd name="T0" fmla="*/ 0 w 6"/>
                <a:gd name="T1" fmla="*/ 48 h 48"/>
                <a:gd name="T2" fmla="*/ 0 w 6"/>
                <a:gd name="T3" fmla="*/ 13 h 48"/>
                <a:gd name="T4" fmla="*/ 6 w 6"/>
                <a:gd name="T5" fmla="*/ 13 h 48"/>
                <a:gd name="T6" fmla="*/ 6 w 6"/>
                <a:gd name="T7" fmla="*/ 48 h 48"/>
                <a:gd name="T8" fmla="*/ 0 w 6"/>
                <a:gd name="T9" fmla="*/ 48 h 48"/>
                <a:gd name="T10" fmla="*/ 0 w 6"/>
                <a:gd name="T11" fmla="*/ 48 h 48"/>
                <a:gd name="T12" fmla="*/ 0 w 6"/>
                <a:gd name="T13" fmla="*/ 7 h 48"/>
                <a:gd name="T14" fmla="*/ 0 w 6"/>
                <a:gd name="T15" fmla="*/ 0 h 48"/>
                <a:gd name="T16" fmla="*/ 6 w 6"/>
                <a:gd name="T17" fmla="*/ 0 h 48"/>
                <a:gd name="T18" fmla="*/ 6 w 6"/>
                <a:gd name="T19" fmla="*/ 7 h 48"/>
                <a:gd name="T20" fmla="*/ 0 w 6"/>
                <a:gd name="T21" fmla="*/ 7 h 48"/>
                <a:gd name="T22" fmla="*/ 0 w 6"/>
                <a:gd name="T23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48">
                  <a:moveTo>
                    <a:pt x="0" y="48"/>
                  </a:moveTo>
                  <a:lnTo>
                    <a:pt x="0" y="13"/>
                  </a:lnTo>
                  <a:lnTo>
                    <a:pt x="6" y="13"/>
                  </a:lnTo>
                  <a:lnTo>
                    <a:pt x="6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7" name="Freeform 156"/>
            <p:cNvSpPr/>
            <p:nvPr/>
          </p:nvSpPr>
          <p:spPr bwMode="auto">
            <a:xfrm>
              <a:off x="7283450" y="2997994"/>
              <a:ext cx="46038" cy="58738"/>
            </a:xfrm>
            <a:custGeom>
              <a:avLst/>
              <a:gdLst>
                <a:gd name="T0" fmla="*/ 35 w 66"/>
                <a:gd name="T1" fmla="*/ 82 h 82"/>
                <a:gd name="T2" fmla="*/ 16 w 66"/>
                <a:gd name="T3" fmla="*/ 79 h 82"/>
                <a:gd name="T4" fmla="*/ 0 w 66"/>
                <a:gd name="T5" fmla="*/ 70 h 82"/>
                <a:gd name="T6" fmla="*/ 6 w 66"/>
                <a:gd name="T7" fmla="*/ 61 h 82"/>
                <a:gd name="T8" fmla="*/ 20 w 66"/>
                <a:gd name="T9" fmla="*/ 69 h 82"/>
                <a:gd name="T10" fmla="*/ 35 w 66"/>
                <a:gd name="T11" fmla="*/ 72 h 82"/>
                <a:gd name="T12" fmla="*/ 48 w 66"/>
                <a:gd name="T13" fmla="*/ 69 h 82"/>
                <a:gd name="T14" fmla="*/ 53 w 66"/>
                <a:gd name="T15" fmla="*/ 59 h 82"/>
                <a:gd name="T16" fmla="*/ 52 w 66"/>
                <a:gd name="T17" fmla="*/ 54 h 82"/>
                <a:gd name="T18" fmla="*/ 48 w 66"/>
                <a:gd name="T19" fmla="*/ 51 h 82"/>
                <a:gd name="T20" fmla="*/ 41 w 66"/>
                <a:gd name="T21" fmla="*/ 48 h 82"/>
                <a:gd name="T22" fmla="*/ 31 w 66"/>
                <a:gd name="T23" fmla="*/ 45 h 82"/>
                <a:gd name="T24" fmla="*/ 19 w 66"/>
                <a:gd name="T25" fmla="*/ 42 h 82"/>
                <a:gd name="T26" fmla="*/ 11 w 66"/>
                <a:gd name="T27" fmla="*/ 38 h 82"/>
                <a:gd name="T28" fmla="*/ 6 w 66"/>
                <a:gd name="T29" fmla="*/ 33 h 82"/>
                <a:gd name="T30" fmla="*/ 4 w 66"/>
                <a:gd name="T31" fmla="*/ 25 h 82"/>
                <a:gd name="T32" fmla="*/ 7 w 66"/>
                <a:gd name="T33" fmla="*/ 14 h 82"/>
                <a:gd name="T34" fmla="*/ 13 w 66"/>
                <a:gd name="T35" fmla="*/ 7 h 82"/>
                <a:gd name="T36" fmla="*/ 22 w 66"/>
                <a:gd name="T37" fmla="*/ 2 h 82"/>
                <a:gd name="T38" fmla="*/ 34 w 66"/>
                <a:gd name="T39" fmla="*/ 0 h 82"/>
                <a:gd name="T40" fmla="*/ 51 w 66"/>
                <a:gd name="T41" fmla="*/ 3 h 82"/>
                <a:gd name="T42" fmla="*/ 64 w 66"/>
                <a:gd name="T43" fmla="*/ 11 h 82"/>
                <a:gd name="T44" fmla="*/ 58 w 66"/>
                <a:gd name="T45" fmla="*/ 19 h 82"/>
                <a:gd name="T46" fmla="*/ 47 w 66"/>
                <a:gd name="T47" fmla="*/ 12 h 82"/>
                <a:gd name="T48" fmla="*/ 34 w 66"/>
                <a:gd name="T49" fmla="*/ 10 h 82"/>
                <a:gd name="T50" fmla="*/ 22 w 66"/>
                <a:gd name="T51" fmla="*/ 13 h 82"/>
                <a:gd name="T52" fmla="*/ 17 w 66"/>
                <a:gd name="T53" fmla="*/ 23 h 82"/>
                <a:gd name="T54" fmla="*/ 18 w 66"/>
                <a:gd name="T55" fmla="*/ 27 h 82"/>
                <a:gd name="T56" fmla="*/ 21 w 66"/>
                <a:gd name="T57" fmla="*/ 31 h 82"/>
                <a:gd name="T58" fmla="*/ 27 w 66"/>
                <a:gd name="T59" fmla="*/ 33 h 82"/>
                <a:gd name="T60" fmla="*/ 35 w 66"/>
                <a:gd name="T61" fmla="*/ 35 h 82"/>
                <a:gd name="T62" fmla="*/ 49 w 66"/>
                <a:gd name="T63" fmla="*/ 39 h 82"/>
                <a:gd name="T64" fmla="*/ 58 w 66"/>
                <a:gd name="T65" fmla="*/ 43 h 82"/>
                <a:gd name="T66" fmla="*/ 64 w 66"/>
                <a:gd name="T67" fmla="*/ 49 h 82"/>
                <a:gd name="T68" fmla="*/ 66 w 66"/>
                <a:gd name="T69" fmla="*/ 58 h 82"/>
                <a:gd name="T70" fmla="*/ 58 w 66"/>
                <a:gd name="T71" fmla="*/ 75 h 82"/>
                <a:gd name="T72" fmla="*/ 35 w 66"/>
                <a:gd name="T7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6" h="82">
                  <a:moveTo>
                    <a:pt x="35" y="82"/>
                  </a:moveTo>
                  <a:cubicBezTo>
                    <a:pt x="29" y="82"/>
                    <a:pt x="22" y="81"/>
                    <a:pt x="16" y="79"/>
                  </a:cubicBezTo>
                  <a:cubicBezTo>
                    <a:pt x="10" y="77"/>
                    <a:pt x="5" y="74"/>
                    <a:pt x="0" y="7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1" y="65"/>
                    <a:pt x="15" y="68"/>
                    <a:pt x="20" y="69"/>
                  </a:cubicBezTo>
                  <a:cubicBezTo>
                    <a:pt x="25" y="71"/>
                    <a:pt x="29" y="72"/>
                    <a:pt x="35" y="72"/>
                  </a:cubicBezTo>
                  <a:cubicBezTo>
                    <a:pt x="40" y="72"/>
                    <a:pt x="45" y="71"/>
                    <a:pt x="48" y="69"/>
                  </a:cubicBezTo>
                  <a:cubicBezTo>
                    <a:pt x="51" y="66"/>
                    <a:pt x="53" y="63"/>
                    <a:pt x="53" y="59"/>
                  </a:cubicBezTo>
                  <a:cubicBezTo>
                    <a:pt x="53" y="57"/>
                    <a:pt x="53" y="55"/>
                    <a:pt x="52" y="54"/>
                  </a:cubicBezTo>
                  <a:cubicBezTo>
                    <a:pt x="51" y="53"/>
                    <a:pt x="50" y="52"/>
                    <a:pt x="48" y="51"/>
                  </a:cubicBezTo>
                  <a:cubicBezTo>
                    <a:pt x="46" y="50"/>
                    <a:pt x="44" y="49"/>
                    <a:pt x="41" y="48"/>
                  </a:cubicBezTo>
                  <a:cubicBezTo>
                    <a:pt x="38" y="47"/>
                    <a:pt x="35" y="46"/>
                    <a:pt x="31" y="45"/>
                  </a:cubicBezTo>
                  <a:cubicBezTo>
                    <a:pt x="26" y="44"/>
                    <a:pt x="22" y="43"/>
                    <a:pt x="19" y="42"/>
                  </a:cubicBezTo>
                  <a:cubicBezTo>
                    <a:pt x="16" y="41"/>
                    <a:pt x="13" y="40"/>
                    <a:pt x="11" y="38"/>
                  </a:cubicBezTo>
                  <a:cubicBezTo>
                    <a:pt x="8" y="36"/>
                    <a:pt x="7" y="35"/>
                    <a:pt x="6" y="33"/>
                  </a:cubicBezTo>
                  <a:cubicBezTo>
                    <a:pt x="5" y="30"/>
                    <a:pt x="4" y="28"/>
                    <a:pt x="4" y="25"/>
                  </a:cubicBezTo>
                  <a:cubicBezTo>
                    <a:pt x="4" y="21"/>
                    <a:pt x="5" y="17"/>
                    <a:pt x="7" y="14"/>
                  </a:cubicBezTo>
                  <a:cubicBezTo>
                    <a:pt x="8" y="11"/>
                    <a:pt x="10" y="9"/>
                    <a:pt x="13" y="7"/>
                  </a:cubicBezTo>
                  <a:cubicBezTo>
                    <a:pt x="16" y="5"/>
                    <a:pt x="19" y="3"/>
                    <a:pt x="22" y="2"/>
                  </a:cubicBezTo>
                  <a:cubicBezTo>
                    <a:pt x="26" y="1"/>
                    <a:pt x="30" y="0"/>
                    <a:pt x="34" y="0"/>
                  </a:cubicBezTo>
                  <a:cubicBezTo>
                    <a:pt x="40" y="0"/>
                    <a:pt x="46" y="1"/>
                    <a:pt x="51" y="3"/>
                  </a:cubicBezTo>
                  <a:cubicBezTo>
                    <a:pt x="56" y="5"/>
                    <a:pt x="60" y="8"/>
                    <a:pt x="64" y="11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4" y="16"/>
                    <a:pt x="51" y="14"/>
                    <a:pt x="47" y="12"/>
                  </a:cubicBezTo>
                  <a:cubicBezTo>
                    <a:pt x="42" y="11"/>
                    <a:pt x="38" y="10"/>
                    <a:pt x="34" y="10"/>
                  </a:cubicBezTo>
                  <a:cubicBezTo>
                    <a:pt x="29" y="10"/>
                    <a:pt x="25" y="11"/>
                    <a:pt x="22" y="13"/>
                  </a:cubicBezTo>
                  <a:cubicBezTo>
                    <a:pt x="18" y="15"/>
                    <a:pt x="17" y="18"/>
                    <a:pt x="17" y="23"/>
                  </a:cubicBezTo>
                  <a:cubicBezTo>
                    <a:pt x="17" y="25"/>
                    <a:pt x="17" y="26"/>
                    <a:pt x="18" y="27"/>
                  </a:cubicBezTo>
                  <a:cubicBezTo>
                    <a:pt x="18" y="29"/>
                    <a:pt x="19" y="30"/>
                    <a:pt x="21" y="31"/>
                  </a:cubicBezTo>
                  <a:cubicBezTo>
                    <a:pt x="22" y="32"/>
                    <a:pt x="24" y="32"/>
                    <a:pt x="27" y="33"/>
                  </a:cubicBezTo>
                  <a:cubicBezTo>
                    <a:pt x="29" y="34"/>
                    <a:pt x="32" y="34"/>
                    <a:pt x="35" y="35"/>
                  </a:cubicBezTo>
                  <a:cubicBezTo>
                    <a:pt x="40" y="36"/>
                    <a:pt x="45" y="38"/>
                    <a:pt x="49" y="39"/>
                  </a:cubicBezTo>
                  <a:cubicBezTo>
                    <a:pt x="53" y="40"/>
                    <a:pt x="56" y="42"/>
                    <a:pt x="58" y="43"/>
                  </a:cubicBezTo>
                  <a:cubicBezTo>
                    <a:pt x="61" y="45"/>
                    <a:pt x="63" y="47"/>
                    <a:pt x="64" y="49"/>
                  </a:cubicBezTo>
                  <a:cubicBezTo>
                    <a:pt x="65" y="52"/>
                    <a:pt x="66" y="55"/>
                    <a:pt x="66" y="58"/>
                  </a:cubicBezTo>
                  <a:cubicBezTo>
                    <a:pt x="66" y="65"/>
                    <a:pt x="63" y="71"/>
                    <a:pt x="58" y="75"/>
                  </a:cubicBezTo>
                  <a:cubicBezTo>
                    <a:pt x="52" y="80"/>
                    <a:pt x="44" y="82"/>
                    <a:pt x="35" y="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8" name="Freeform 157"/>
            <p:cNvSpPr/>
            <p:nvPr/>
          </p:nvSpPr>
          <p:spPr bwMode="auto">
            <a:xfrm>
              <a:off x="7362825" y="2982119"/>
              <a:ext cx="33338" cy="73025"/>
            </a:xfrm>
            <a:custGeom>
              <a:avLst/>
              <a:gdLst>
                <a:gd name="T0" fmla="*/ 47 w 47"/>
                <a:gd name="T1" fmla="*/ 100 h 105"/>
                <a:gd name="T2" fmla="*/ 44 w 47"/>
                <a:gd name="T3" fmla="*/ 102 h 105"/>
                <a:gd name="T4" fmla="*/ 40 w 47"/>
                <a:gd name="T5" fmla="*/ 103 h 105"/>
                <a:gd name="T6" fmla="*/ 34 w 47"/>
                <a:gd name="T7" fmla="*/ 105 h 105"/>
                <a:gd name="T8" fmla="*/ 28 w 47"/>
                <a:gd name="T9" fmla="*/ 105 h 105"/>
                <a:gd name="T10" fmla="*/ 16 w 47"/>
                <a:gd name="T11" fmla="*/ 101 h 105"/>
                <a:gd name="T12" fmla="*/ 10 w 47"/>
                <a:gd name="T13" fmla="*/ 89 h 105"/>
                <a:gd name="T14" fmla="*/ 10 w 47"/>
                <a:gd name="T15" fmla="*/ 36 h 105"/>
                <a:gd name="T16" fmla="*/ 0 w 47"/>
                <a:gd name="T17" fmla="*/ 36 h 105"/>
                <a:gd name="T18" fmla="*/ 0 w 47"/>
                <a:gd name="T19" fmla="*/ 26 h 105"/>
                <a:gd name="T20" fmla="*/ 10 w 47"/>
                <a:gd name="T21" fmla="*/ 26 h 105"/>
                <a:gd name="T22" fmla="*/ 10 w 47"/>
                <a:gd name="T23" fmla="*/ 0 h 105"/>
                <a:gd name="T24" fmla="*/ 24 w 47"/>
                <a:gd name="T25" fmla="*/ 0 h 105"/>
                <a:gd name="T26" fmla="*/ 24 w 47"/>
                <a:gd name="T27" fmla="*/ 26 h 105"/>
                <a:gd name="T28" fmla="*/ 41 w 47"/>
                <a:gd name="T29" fmla="*/ 26 h 105"/>
                <a:gd name="T30" fmla="*/ 41 w 47"/>
                <a:gd name="T31" fmla="*/ 36 h 105"/>
                <a:gd name="T32" fmla="*/ 24 w 47"/>
                <a:gd name="T33" fmla="*/ 36 h 105"/>
                <a:gd name="T34" fmla="*/ 24 w 47"/>
                <a:gd name="T35" fmla="*/ 85 h 105"/>
                <a:gd name="T36" fmla="*/ 26 w 47"/>
                <a:gd name="T37" fmla="*/ 91 h 105"/>
                <a:gd name="T38" fmla="*/ 32 w 47"/>
                <a:gd name="T39" fmla="*/ 93 h 105"/>
                <a:gd name="T40" fmla="*/ 40 w 47"/>
                <a:gd name="T41" fmla="*/ 92 h 105"/>
                <a:gd name="T42" fmla="*/ 44 w 47"/>
                <a:gd name="T43" fmla="*/ 90 h 105"/>
                <a:gd name="T44" fmla="*/ 47 w 47"/>
                <a:gd name="T45" fmla="*/ 10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105">
                  <a:moveTo>
                    <a:pt x="47" y="100"/>
                  </a:moveTo>
                  <a:cubicBezTo>
                    <a:pt x="46" y="101"/>
                    <a:pt x="45" y="101"/>
                    <a:pt x="44" y="102"/>
                  </a:cubicBezTo>
                  <a:cubicBezTo>
                    <a:pt x="43" y="102"/>
                    <a:pt x="41" y="103"/>
                    <a:pt x="40" y="103"/>
                  </a:cubicBezTo>
                  <a:cubicBezTo>
                    <a:pt x="38" y="104"/>
                    <a:pt x="36" y="104"/>
                    <a:pt x="34" y="105"/>
                  </a:cubicBezTo>
                  <a:cubicBezTo>
                    <a:pt x="32" y="105"/>
                    <a:pt x="30" y="105"/>
                    <a:pt x="28" y="105"/>
                  </a:cubicBezTo>
                  <a:cubicBezTo>
                    <a:pt x="23" y="105"/>
                    <a:pt x="19" y="104"/>
                    <a:pt x="16" y="101"/>
                  </a:cubicBezTo>
                  <a:cubicBezTo>
                    <a:pt x="12" y="99"/>
                    <a:pt x="10" y="94"/>
                    <a:pt x="10" y="89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8"/>
                    <a:pt x="25" y="90"/>
                    <a:pt x="26" y="91"/>
                  </a:cubicBezTo>
                  <a:cubicBezTo>
                    <a:pt x="28" y="92"/>
                    <a:pt x="30" y="93"/>
                    <a:pt x="32" y="93"/>
                  </a:cubicBezTo>
                  <a:cubicBezTo>
                    <a:pt x="35" y="93"/>
                    <a:pt x="37" y="93"/>
                    <a:pt x="40" y="92"/>
                  </a:cubicBezTo>
                  <a:cubicBezTo>
                    <a:pt x="42" y="91"/>
                    <a:pt x="43" y="90"/>
                    <a:pt x="44" y="90"/>
                  </a:cubicBezTo>
                  <a:cubicBezTo>
                    <a:pt x="47" y="100"/>
                    <a:pt x="47" y="100"/>
                    <a:pt x="47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9" name="Freeform 158"/>
            <p:cNvSpPr>
              <a:spLocks noEditPoints="1"/>
            </p:cNvSpPr>
            <p:nvPr/>
          </p:nvSpPr>
          <p:spPr bwMode="auto">
            <a:xfrm>
              <a:off x="7400925" y="2997994"/>
              <a:ext cx="53975" cy="58738"/>
            </a:xfrm>
            <a:custGeom>
              <a:avLst/>
              <a:gdLst>
                <a:gd name="T0" fmla="*/ 40 w 79"/>
                <a:gd name="T1" fmla="*/ 82 h 82"/>
                <a:gd name="T2" fmla="*/ 23 w 79"/>
                <a:gd name="T3" fmla="*/ 78 h 82"/>
                <a:gd name="T4" fmla="*/ 11 w 79"/>
                <a:gd name="T5" fmla="*/ 70 h 82"/>
                <a:gd name="T6" fmla="*/ 3 w 79"/>
                <a:gd name="T7" fmla="*/ 57 h 82"/>
                <a:gd name="T8" fmla="*/ 0 w 79"/>
                <a:gd name="T9" fmla="*/ 41 h 82"/>
                <a:gd name="T10" fmla="*/ 3 w 79"/>
                <a:gd name="T11" fmla="*/ 26 h 82"/>
                <a:gd name="T12" fmla="*/ 11 w 79"/>
                <a:gd name="T13" fmla="*/ 13 h 82"/>
                <a:gd name="T14" fmla="*/ 24 w 79"/>
                <a:gd name="T15" fmla="*/ 4 h 82"/>
                <a:gd name="T16" fmla="*/ 40 w 79"/>
                <a:gd name="T17" fmla="*/ 0 h 82"/>
                <a:gd name="T18" fmla="*/ 56 w 79"/>
                <a:gd name="T19" fmla="*/ 4 h 82"/>
                <a:gd name="T20" fmla="*/ 68 w 79"/>
                <a:gd name="T21" fmla="*/ 13 h 82"/>
                <a:gd name="T22" fmla="*/ 76 w 79"/>
                <a:gd name="T23" fmla="*/ 26 h 82"/>
                <a:gd name="T24" fmla="*/ 79 w 79"/>
                <a:gd name="T25" fmla="*/ 41 h 82"/>
                <a:gd name="T26" fmla="*/ 76 w 79"/>
                <a:gd name="T27" fmla="*/ 57 h 82"/>
                <a:gd name="T28" fmla="*/ 68 w 79"/>
                <a:gd name="T29" fmla="*/ 70 h 82"/>
                <a:gd name="T30" fmla="*/ 56 w 79"/>
                <a:gd name="T31" fmla="*/ 78 h 82"/>
                <a:gd name="T32" fmla="*/ 40 w 79"/>
                <a:gd name="T33" fmla="*/ 82 h 82"/>
                <a:gd name="T34" fmla="*/ 14 w 79"/>
                <a:gd name="T35" fmla="*/ 41 h 82"/>
                <a:gd name="T36" fmla="*/ 16 w 79"/>
                <a:gd name="T37" fmla="*/ 53 h 82"/>
                <a:gd name="T38" fmla="*/ 21 w 79"/>
                <a:gd name="T39" fmla="*/ 62 h 82"/>
                <a:gd name="T40" fmla="*/ 29 w 79"/>
                <a:gd name="T41" fmla="*/ 68 h 82"/>
                <a:gd name="T42" fmla="*/ 40 w 79"/>
                <a:gd name="T43" fmla="*/ 70 h 82"/>
                <a:gd name="T44" fmla="*/ 50 w 79"/>
                <a:gd name="T45" fmla="*/ 68 h 82"/>
                <a:gd name="T46" fmla="*/ 58 w 79"/>
                <a:gd name="T47" fmla="*/ 62 h 82"/>
                <a:gd name="T48" fmla="*/ 64 w 79"/>
                <a:gd name="T49" fmla="*/ 52 h 82"/>
                <a:gd name="T50" fmla="*/ 66 w 79"/>
                <a:gd name="T51" fmla="*/ 41 h 82"/>
                <a:gd name="T52" fmla="*/ 64 w 79"/>
                <a:gd name="T53" fmla="*/ 30 h 82"/>
                <a:gd name="T54" fmla="*/ 58 w 79"/>
                <a:gd name="T55" fmla="*/ 20 h 82"/>
                <a:gd name="T56" fmla="*/ 50 w 79"/>
                <a:gd name="T57" fmla="*/ 14 h 82"/>
                <a:gd name="T58" fmla="*/ 40 w 79"/>
                <a:gd name="T59" fmla="*/ 12 h 82"/>
                <a:gd name="T60" fmla="*/ 29 w 79"/>
                <a:gd name="T61" fmla="*/ 14 h 82"/>
                <a:gd name="T62" fmla="*/ 21 w 79"/>
                <a:gd name="T63" fmla="*/ 20 h 82"/>
                <a:gd name="T64" fmla="*/ 16 w 79"/>
                <a:gd name="T65" fmla="*/ 30 h 82"/>
                <a:gd name="T66" fmla="*/ 14 w 79"/>
                <a:gd name="T67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9" h="82">
                  <a:moveTo>
                    <a:pt x="40" y="82"/>
                  </a:moveTo>
                  <a:cubicBezTo>
                    <a:pt x="34" y="82"/>
                    <a:pt x="28" y="81"/>
                    <a:pt x="23" y="78"/>
                  </a:cubicBezTo>
                  <a:cubicBezTo>
                    <a:pt x="19" y="76"/>
                    <a:pt x="14" y="73"/>
                    <a:pt x="11" y="70"/>
                  </a:cubicBezTo>
                  <a:cubicBezTo>
                    <a:pt x="8" y="66"/>
                    <a:pt x="5" y="62"/>
                    <a:pt x="3" y="57"/>
                  </a:cubicBezTo>
                  <a:cubicBezTo>
                    <a:pt x="1" y="52"/>
                    <a:pt x="0" y="47"/>
                    <a:pt x="0" y="41"/>
                  </a:cubicBezTo>
                  <a:cubicBezTo>
                    <a:pt x="0" y="36"/>
                    <a:pt x="1" y="30"/>
                    <a:pt x="3" y="26"/>
                  </a:cubicBezTo>
                  <a:cubicBezTo>
                    <a:pt x="5" y="21"/>
                    <a:pt x="8" y="16"/>
                    <a:pt x="11" y="13"/>
                  </a:cubicBezTo>
                  <a:cubicBezTo>
                    <a:pt x="15" y="9"/>
                    <a:pt x="19" y="6"/>
                    <a:pt x="24" y="4"/>
                  </a:cubicBezTo>
                  <a:cubicBezTo>
                    <a:pt x="28" y="2"/>
                    <a:pt x="34" y="0"/>
                    <a:pt x="40" y="0"/>
                  </a:cubicBezTo>
                  <a:cubicBezTo>
                    <a:pt x="45" y="0"/>
                    <a:pt x="51" y="2"/>
                    <a:pt x="56" y="4"/>
                  </a:cubicBezTo>
                  <a:cubicBezTo>
                    <a:pt x="61" y="6"/>
                    <a:pt x="65" y="9"/>
                    <a:pt x="68" y="13"/>
                  </a:cubicBezTo>
                  <a:cubicBezTo>
                    <a:pt x="72" y="16"/>
                    <a:pt x="74" y="21"/>
                    <a:pt x="76" y="26"/>
                  </a:cubicBezTo>
                  <a:cubicBezTo>
                    <a:pt x="78" y="30"/>
                    <a:pt x="79" y="36"/>
                    <a:pt x="79" y="41"/>
                  </a:cubicBezTo>
                  <a:cubicBezTo>
                    <a:pt x="79" y="47"/>
                    <a:pt x="78" y="52"/>
                    <a:pt x="76" y="57"/>
                  </a:cubicBezTo>
                  <a:cubicBezTo>
                    <a:pt x="74" y="62"/>
                    <a:pt x="72" y="66"/>
                    <a:pt x="68" y="70"/>
                  </a:cubicBezTo>
                  <a:cubicBezTo>
                    <a:pt x="65" y="73"/>
                    <a:pt x="61" y="76"/>
                    <a:pt x="56" y="78"/>
                  </a:cubicBezTo>
                  <a:cubicBezTo>
                    <a:pt x="51" y="81"/>
                    <a:pt x="46" y="82"/>
                    <a:pt x="40" y="82"/>
                  </a:cubicBezTo>
                  <a:close/>
                  <a:moveTo>
                    <a:pt x="14" y="41"/>
                  </a:moveTo>
                  <a:cubicBezTo>
                    <a:pt x="14" y="45"/>
                    <a:pt x="14" y="49"/>
                    <a:pt x="16" y="53"/>
                  </a:cubicBezTo>
                  <a:cubicBezTo>
                    <a:pt x="17" y="56"/>
                    <a:pt x="19" y="59"/>
                    <a:pt x="21" y="62"/>
                  </a:cubicBezTo>
                  <a:cubicBezTo>
                    <a:pt x="24" y="64"/>
                    <a:pt x="26" y="67"/>
                    <a:pt x="29" y="68"/>
                  </a:cubicBezTo>
                  <a:cubicBezTo>
                    <a:pt x="33" y="70"/>
                    <a:pt x="36" y="70"/>
                    <a:pt x="40" y="70"/>
                  </a:cubicBezTo>
                  <a:cubicBezTo>
                    <a:pt x="43" y="70"/>
                    <a:pt x="47" y="70"/>
                    <a:pt x="50" y="68"/>
                  </a:cubicBezTo>
                  <a:cubicBezTo>
                    <a:pt x="53" y="67"/>
                    <a:pt x="56" y="64"/>
                    <a:pt x="58" y="62"/>
                  </a:cubicBezTo>
                  <a:cubicBezTo>
                    <a:pt x="60" y="59"/>
                    <a:pt x="62" y="56"/>
                    <a:pt x="64" y="52"/>
                  </a:cubicBezTo>
                  <a:cubicBezTo>
                    <a:pt x="65" y="49"/>
                    <a:pt x="66" y="45"/>
                    <a:pt x="66" y="41"/>
                  </a:cubicBezTo>
                  <a:cubicBezTo>
                    <a:pt x="66" y="37"/>
                    <a:pt x="65" y="33"/>
                    <a:pt x="64" y="30"/>
                  </a:cubicBezTo>
                  <a:cubicBezTo>
                    <a:pt x="62" y="26"/>
                    <a:pt x="60" y="23"/>
                    <a:pt x="58" y="20"/>
                  </a:cubicBezTo>
                  <a:cubicBezTo>
                    <a:pt x="56" y="18"/>
                    <a:pt x="53" y="16"/>
                    <a:pt x="50" y="14"/>
                  </a:cubicBezTo>
                  <a:cubicBezTo>
                    <a:pt x="47" y="13"/>
                    <a:pt x="43" y="12"/>
                    <a:pt x="40" y="12"/>
                  </a:cubicBezTo>
                  <a:cubicBezTo>
                    <a:pt x="36" y="12"/>
                    <a:pt x="33" y="13"/>
                    <a:pt x="29" y="14"/>
                  </a:cubicBezTo>
                  <a:cubicBezTo>
                    <a:pt x="26" y="16"/>
                    <a:pt x="24" y="18"/>
                    <a:pt x="21" y="20"/>
                  </a:cubicBezTo>
                  <a:cubicBezTo>
                    <a:pt x="19" y="23"/>
                    <a:pt x="17" y="26"/>
                    <a:pt x="16" y="30"/>
                  </a:cubicBezTo>
                  <a:cubicBezTo>
                    <a:pt x="14" y="33"/>
                    <a:pt x="14" y="37"/>
                    <a:pt x="14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0" name="Freeform 159"/>
            <p:cNvSpPr/>
            <p:nvPr/>
          </p:nvSpPr>
          <p:spPr bwMode="auto">
            <a:xfrm>
              <a:off x="7466012" y="2999581"/>
              <a:ext cx="30163" cy="55563"/>
            </a:xfrm>
            <a:custGeom>
              <a:avLst/>
              <a:gdLst>
                <a:gd name="T0" fmla="*/ 42 w 42"/>
                <a:gd name="T1" fmla="*/ 12 h 79"/>
                <a:gd name="T2" fmla="*/ 24 w 42"/>
                <a:gd name="T3" fmla="*/ 17 h 79"/>
                <a:gd name="T4" fmla="*/ 14 w 42"/>
                <a:gd name="T5" fmla="*/ 31 h 79"/>
                <a:gd name="T6" fmla="*/ 14 w 42"/>
                <a:gd name="T7" fmla="*/ 79 h 79"/>
                <a:gd name="T8" fmla="*/ 0 w 42"/>
                <a:gd name="T9" fmla="*/ 79 h 79"/>
                <a:gd name="T10" fmla="*/ 0 w 42"/>
                <a:gd name="T11" fmla="*/ 1 h 79"/>
                <a:gd name="T12" fmla="*/ 13 w 42"/>
                <a:gd name="T13" fmla="*/ 1 h 79"/>
                <a:gd name="T14" fmla="*/ 13 w 42"/>
                <a:gd name="T15" fmla="*/ 19 h 79"/>
                <a:gd name="T16" fmla="*/ 23 w 42"/>
                <a:gd name="T17" fmla="*/ 6 h 79"/>
                <a:gd name="T18" fmla="*/ 37 w 42"/>
                <a:gd name="T19" fmla="*/ 0 h 79"/>
                <a:gd name="T20" fmla="*/ 40 w 42"/>
                <a:gd name="T21" fmla="*/ 0 h 79"/>
                <a:gd name="T22" fmla="*/ 42 w 42"/>
                <a:gd name="T23" fmla="*/ 0 h 79"/>
                <a:gd name="T24" fmla="*/ 42 w 42"/>
                <a:gd name="T25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79">
                  <a:moveTo>
                    <a:pt x="42" y="12"/>
                  </a:moveTo>
                  <a:cubicBezTo>
                    <a:pt x="35" y="13"/>
                    <a:pt x="29" y="14"/>
                    <a:pt x="24" y="17"/>
                  </a:cubicBezTo>
                  <a:cubicBezTo>
                    <a:pt x="19" y="21"/>
                    <a:pt x="16" y="25"/>
                    <a:pt x="14" y="31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5" y="14"/>
                    <a:pt x="19" y="9"/>
                    <a:pt x="23" y="6"/>
                  </a:cubicBezTo>
                  <a:cubicBezTo>
                    <a:pt x="28" y="2"/>
                    <a:pt x="32" y="1"/>
                    <a:pt x="37" y="0"/>
                  </a:cubicBezTo>
                  <a:cubicBezTo>
                    <a:pt x="38" y="0"/>
                    <a:pt x="39" y="0"/>
                    <a:pt x="40" y="0"/>
                  </a:cubicBezTo>
                  <a:cubicBezTo>
                    <a:pt x="41" y="0"/>
                    <a:pt x="41" y="0"/>
                    <a:pt x="42" y="0"/>
                  </a:cubicBezTo>
                  <a:cubicBezTo>
                    <a:pt x="42" y="12"/>
                    <a:pt x="42" y="12"/>
                    <a:pt x="42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1" name="Freeform 160"/>
            <p:cNvSpPr/>
            <p:nvPr/>
          </p:nvSpPr>
          <p:spPr bwMode="auto">
            <a:xfrm>
              <a:off x="7500937" y="2982119"/>
              <a:ext cx="31750" cy="73025"/>
            </a:xfrm>
            <a:custGeom>
              <a:avLst/>
              <a:gdLst>
                <a:gd name="T0" fmla="*/ 47 w 47"/>
                <a:gd name="T1" fmla="*/ 100 h 105"/>
                <a:gd name="T2" fmla="*/ 44 w 47"/>
                <a:gd name="T3" fmla="*/ 102 h 105"/>
                <a:gd name="T4" fmla="*/ 40 w 47"/>
                <a:gd name="T5" fmla="*/ 103 h 105"/>
                <a:gd name="T6" fmla="*/ 34 w 47"/>
                <a:gd name="T7" fmla="*/ 105 h 105"/>
                <a:gd name="T8" fmla="*/ 28 w 47"/>
                <a:gd name="T9" fmla="*/ 105 h 105"/>
                <a:gd name="T10" fmla="*/ 16 w 47"/>
                <a:gd name="T11" fmla="*/ 101 h 105"/>
                <a:gd name="T12" fmla="*/ 11 w 47"/>
                <a:gd name="T13" fmla="*/ 89 h 105"/>
                <a:gd name="T14" fmla="*/ 11 w 47"/>
                <a:gd name="T15" fmla="*/ 36 h 105"/>
                <a:gd name="T16" fmla="*/ 0 w 47"/>
                <a:gd name="T17" fmla="*/ 36 h 105"/>
                <a:gd name="T18" fmla="*/ 0 w 47"/>
                <a:gd name="T19" fmla="*/ 26 h 105"/>
                <a:gd name="T20" fmla="*/ 11 w 47"/>
                <a:gd name="T21" fmla="*/ 26 h 105"/>
                <a:gd name="T22" fmla="*/ 11 w 47"/>
                <a:gd name="T23" fmla="*/ 0 h 105"/>
                <a:gd name="T24" fmla="*/ 24 w 47"/>
                <a:gd name="T25" fmla="*/ 0 h 105"/>
                <a:gd name="T26" fmla="*/ 24 w 47"/>
                <a:gd name="T27" fmla="*/ 26 h 105"/>
                <a:gd name="T28" fmla="*/ 41 w 47"/>
                <a:gd name="T29" fmla="*/ 26 h 105"/>
                <a:gd name="T30" fmla="*/ 41 w 47"/>
                <a:gd name="T31" fmla="*/ 36 h 105"/>
                <a:gd name="T32" fmla="*/ 24 w 47"/>
                <a:gd name="T33" fmla="*/ 36 h 105"/>
                <a:gd name="T34" fmla="*/ 24 w 47"/>
                <a:gd name="T35" fmla="*/ 85 h 105"/>
                <a:gd name="T36" fmla="*/ 27 w 47"/>
                <a:gd name="T37" fmla="*/ 91 h 105"/>
                <a:gd name="T38" fmla="*/ 33 w 47"/>
                <a:gd name="T39" fmla="*/ 93 h 105"/>
                <a:gd name="T40" fmla="*/ 40 w 47"/>
                <a:gd name="T41" fmla="*/ 92 h 105"/>
                <a:gd name="T42" fmla="*/ 44 w 47"/>
                <a:gd name="T43" fmla="*/ 90 h 105"/>
                <a:gd name="T44" fmla="*/ 47 w 47"/>
                <a:gd name="T45" fmla="*/ 10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105">
                  <a:moveTo>
                    <a:pt x="47" y="100"/>
                  </a:moveTo>
                  <a:cubicBezTo>
                    <a:pt x="47" y="101"/>
                    <a:pt x="46" y="101"/>
                    <a:pt x="44" y="102"/>
                  </a:cubicBezTo>
                  <a:cubicBezTo>
                    <a:pt x="43" y="102"/>
                    <a:pt x="41" y="103"/>
                    <a:pt x="40" y="103"/>
                  </a:cubicBezTo>
                  <a:cubicBezTo>
                    <a:pt x="38" y="104"/>
                    <a:pt x="36" y="104"/>
                    <a:pt x="34" y="105"/>
                  </a:cubicBezTo>
                  <a:cubicBezTo>
                    <a:pt x="32" y="105"/>
                    <a:pt x="30" y="105"/>
                    <a:pt x="28" y="105"/>
                  </a:cubicBezTo>
                  <a:cubicBezTo>
                    <a:pt x="23" y="105"/>
                    <a:pt x="19" y="104"/>
                    <a:pt x="16" y="101"/>
                  </a:cubicBezTo>
                  <a:cubicBezTo>
                    <a:pt x="12" y="99"/>
                    <a:pt x="11" y="94"/>
                    <a:pt x="11" y="8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8"/>
                    <a:pt x="25" y="90"/>
                    <a:pt x="27" y="91"/>
                  </a:cubicBezTo>
                  <a:cubicBezTo>
                    <a:pt x="28" y="92"/>
                    <a:pt x="30" y="93"/>
                    <a:pt x="33" y="93"/>
                  </a:cubicBezTo>
                  <a:cubicBezTo>
                    <a:pt x="35" y="93"/>
                    <a:pt x="38" y="93"/>
                    <a:pt x="40" y="92"/>
                  </a:cubicBezTo>
                  <a:cubicBezTo>
                    <a:pt x="42" y="91"/>
                    <a:pt x="43" y="90"/>
                    <a:pt x="44" y="90"/>
                  </a:cubicBezTo>
                  <a:cubicBezTo>
                    <a:pt x="47" y="100"/>
                    <a:pt x="47" y="100"/>
                    <a:pt x="47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2" name="Freeform 161"/>
            <p:cNvSpPr>
              <a:spLocks noEditPoints="1"/>
            </p:cNvSpPr>
            <p:nvPr/>
          </p:nvSpPr>
          <p:spPr bwMode="auto">
            <a:xfrm>
              <a:off x="7537450" y="2997994"/>
              <a:ext cx="55563" cy="58738"/>
            </a:xfrm>
            <a:custGeom>
              <a:avLst/>
              <a:gdLst>
                <a:gd name="T0" fmla="*/ 40 w 80"/>
                <a:gd name="T1" fmla="*/ 82 h 82"/>
                <a:gd name="T2" fmla="*/ 24 w 80"/>
                <a:gd name="T3" fmla="*/ 78 h 82"/>
                <a:gd name="T4" fmla="*/ 11 w 80"/>
                <a:gd name="T5" fmla="*/ 70 h 82"/>
                <a:gd name="T6" fmla="*/ 3 w 80"/>
                <a:gd name="T7" fmla="*/ 57 h 82"/>
                <a:gd name="T8" fmla="*/ 0 w 80"/>
                <a:gd name="T9" fmla="*/ 41 h 82"/>
                <a:gd name="T10" fmla="*/ 3 w 80"/>
                <a:gd name="T11" fmla="*/ 26 h 82"/>
                <a:gd name="T12" fmla="*/ 11 w 80"/>
                <a:gd name="T13" fmla="*/ 13 h 82"/>
                <a:gd name="T14" fmla="*/ 24 w 80"/>
                <a:gd name="T15" fmla="*/ 4 h 82"/>
                <a:gd name="T16" fmla="*/ 40 w 80"/>
                <a:gd name="T17" fmla="*/ 0 h 82"/>
                <a:gd name="T18" fmla="*/ 56 w 80"/>
                <a:gd name="T19" fmla="*/ 4 h 82"/>
                <a:gd name="T20" fmla="*/ 69 w 80"/>
                <a:gd name="T21" fmla="*/ 13 h 82"/>
                <a:gd name="T22" fmla="*/ 77 w 80"/>
                <a:gd name="T23" fmla="*/ 26 h 82"/>
                <a:gd name="T24" fmla="*/ 80 w 80"/>
                <a:gd name="T25" fmla="*/ 41 h 82"/>
                <a:gd name="T26" fmla="*/ 77 w 80"/>
                <a:gd name="T27" fmla="*/ 57 h 82"/>
                <a:gd name="T28" fmla="*/ 69 w 80"/>
                <a:gd name="T29" fmla="*/ 70 h 82"/>
                <a:gd name="T30" fmla="*/ 56 w 80"/>
                <a:gd name="T31" fmla="*/ 78 h 82"/>
                <a:gd name="T32" fmla="*/ 40 w 80"/>
                <a:gd name="T33" fmla="*/ 82 h 82"/>
                <a:gd name="T34" fmla="*/ 14 w 80"/>
                <a:gd name="T35" fmla="*/ 41 h 82"/>
                <a:gd name="T36" fmla="*/ 16 w 80"/>
                <a:gd name="T37" fmla="*/ 53 h 82"/>
                <a:gd name="T38" fmla="*/ 22 w 80"/>
                <a:gd name="T39" fmla="*/ 62 h 82"/>
                <a:gd name="T40" fmla="*/ 30 w 80"/>
                <a:gd name="T41" fmla="*/ 68 h 82"/>
                <a:gd name="T42" fmla="*/ 40 w 80"/>
                <a:gd name="T43" fmla="*/ 70 h 82"/>
                <a:gd name="T44" fmla="*/ 50 w 80"/>
                <a:gd name="T45" fmla="*/ 68 h 82"/>
                <a:gd name="T46" fmla="*/ 58 w 80"/>
                <a:gd name="T47" fmla="*/ 62 h 82"/>
                <a:gd name="T48" fmla="*/ 64 w 80"/>
                <a:gd name="T49" fmla="*/ 52 h 82"/>
                <a:gd name="T50" fmla="*/ 66 w 80"/>
                <a:gd name="T51" fmla="*/ 41 h 82"/>
                <a:gd name="T52" fmla="*/ 64 w 80"/>
                <a:gd name="T53" fmla="*/ 30 h 82"/>
                <a:gd name="T54" fmla="*/ 58 w 80"/>
                <a:gd name="T55" fmla="*/ 20 h 82"/>
                <a:gd name="T56" fmla="*/ 50 w 80"/>
                <a:gd name="T57" fmla="*/ 14 h 82"/>
                <a:gd name="T58" fmla="*/ 40 w 80"/>
                <a:gd name="T59" fmla="*/ 12 h 82"/>
                <a:gd name="T60" fmla="*/ 30 w 80"/>
                <a:gd name="T61" fmla="*/ 14 h 82"/>
                <a:gd name="T62" fmla="*/ 22 w 80"/>
                <a:gd name="T63" fmla="*/ 20 h 82"/>
                <a:gd name="T64" fmla="*/ 16 w 80"/>
                <a:gd name="T65" fmla="*/ 30 h 82"/>
                <a:gd name="T66" fmla="*/ 14 w 80"/>
                <a:gd name="T67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2">
                  <a:moveTo>
                    <a:pt x="40" y="82"/>
                  </a:moveTo>
                  <a:cubicBezTo>
                    <a:pt x="34" y="82"/>
                    <a:pt x="29" y="81"/>
                    <a:pt x="24" y="78"/>
                  </a:cubicBezTo>
                  <a:cubicBezTo>
                    <a:pt x="19" y="76"/>
                    <a:pt x="15" y="73"/>
                    <a:pt x="11" y="70"/>
                  </a:cubicBezTo>
                  <a:cubicBezTo>
                    <a:pt x="8" y="66"/>
                    <a:pt x="5" y="62"/>
                    <a:pt x="3" y="57"/>
                  </a:cubicBezTo>
                  <a:cubicBezTo>
                    <a:pt x="1" y="52"/>
                    <a:pt x="0" y="47"/>
                    <a:pt x="0" y="41"/>
                  </a:cubicBezTo>
                  <a:cubicBezTo>
                    <a:pt x="0" y="36"/>
                    <a:pt x="1" y="30"/>
                    <a:pt x="3" y="26"/>
                  </a:cubicBezTo>
                  <a:cubicBezTo>
                    <a:pt x="5" y="21"/>
                    <a:pt x="8" y="16"/>
                    <a:pt x="11" y="13"/>
                  </a:cubicBezTo>
                  <a:cubicBezTo>
                    <a:pt x="15" y="9"/>
                    <a:pt x="19" y="6"/>
                    <a:pt x="24" y="4"/>
                  </a:cubicBezTo>
                  <a:cubicBezTo>
                    <a:pt x="29" y="2"/>
                    <a:pt x="34" y="0"/>
                    <a:pt x="40" y="0"/>
                  </a:cubicBezTo>
                  <a:cubicBezTo>
                    <a:pt x="46" y="0"/>
                    <a:pt x="51" y="2"/>
                    <a:pt x="56" y="4"/>
                  </a:cubicBezTo>
                  <a:cubicBezTo>
                    <a:pt x="61" y="6"/>
                    <a:pt x="65" y="9"/>
                    <a:pt x="69" y="13"/>
                  </a:cubicBezTo>
                  <a:cubicBezTo>
                    <a:pt x="72" y="16"/>
                    <a:pt x="75" y="21"/>
                    <a:pt x="77" y="26"/>
                  </a:cubicBezTo>
                  <a:cubicBezTo>
                    <a:pt x="79" y="30"/>
                    <a:pt x="80" y="36"/>
                    <a:pt x="80" y="41"/>
                  </a:cubicBezTo>
                  <a:cubicBezTo>
                    <a:pt x="80" y="47"/>
                    <a:pt x="79" y="52"/>
                    <a:pt x="77" y="57"/>
                  </a:cubicBezTo>
                  <a:cubicBezTo>
                    <a:pt x="75" y="62"/>
                    <a:pt x="72" y="66"/>
                    <a:pt x="69" y="70"/>
                  </a:cubicBezTo>
                  <a:cubicBezTo>
                    <a:pt x="65" y="73"/>
                    <a:pt x="61" y="76"/>
                    <a:pt x="56" y="78"/>
                  </a:cubicBezTo>
                  <a:cubicBezTo>
                    <a:pt x="51" y="81"/>
                    <a:pt x="46" y="82"/>
                    <a:pt x="40" y="82"/>
                  </a:cubicBezTo>
                  <a:close/>
                  <a:moveTo>
                    <a:pt x="14" y="41"/>
                  </a:moveTo>
                  <a:cubicBezTo>
                    <a:pt x="14" y="45"/>
                    <a:pt x="15" y="49"/>
                    <a:pt x="16" y="53"/>
                  </a:cubicBezTo>
                  <a:cubicBezTo>
                    <a:pt x="17" y="56"/>
                    <a:pt x="19" y="59"/>
                    <a:pt x="22" y="62"/>
                  </a:cubicBezTo>
                  <a:cubicBezTo>
                    <a:pt x="24" y="64"/>
                    <a:pt x="27" y="67"/>
                    <a:pt x="30" y="68"/>
                  </a:cubicBezTo>
                  <a:cubicBezTo>
                    <a:pt x="33" y="70"/>
                    <a:pt x="36" y="70"/>
                    <a:pt x="40" y="70"/>
                  </a:cubicBezTo>
                  <a:cubicBezTo>
                    <a:pt x="44" y="70"/>
                    <a:pt x="47" y="70"/>
                    <a:pt x="50" y="68"/>
                  </a:cubicBezTo>
                  <a:cubicBezTo>
                    <a:pt x="53" y="67"/>
                    <a:pt x="56" y="64"/>
                    <a:pt x="58" y="62"/>
                  </a:cubicBezTo>
                  <a:cubicBezTo>
                    <a:pt x="61" y="59"/>
                    <a:pt x="63" y="56"/>
                    <a:pt x="64" y="52"/>
                  </a:cubicBezTo>
                  <a:cubicBezTo>
                    <a:pt x="65" y="49"/>
                    <a:pt x="66" y="45"/>
                    <a:pt x="66" y="41"/>
                  </a:cubicBezTo>
                  <a:cubicBezTo>
                    <a:pt x="66" y="37"/>
                    <a:pt x="65" y="33"/>
                    <a:pt x="64" y="30"/>
                  </a:cubicBezTo>
                  <a:cubicBezTo>
                    <a:pt x="63" y="26"/>
                    <a:pt x="61" y="23"/>
                    <a:pt x="58" y="20"/>
                  </a:cubicBezTo>
                  <a:cubicBezTo>
                    <a:pt x="56" y="18"/>
                    <a:pt x="53" y="16"/>
                    <a:pt x="50" y="14"/>
                  </a:cubicBezTo>
                  <a:cubicBezTo>
                    <a:pt x="47" y="13"/>
                    <a:pt x="44" y="12"/>
                    <a:pt x="40" y="12"/>
                  </a:cubicBezTo>
                  <a:cubicBezTo>
                    <a:pt x="36" y="12"/>
                    <a:pt x="33" y="13"/>
                    <a:pt x="30" y="14"/>
                  </a:cubicBezTo>
                  <a:cubicBezTo>
                    <a:pt x="27" y="16"/>
                    <a:pt x="24" y="18"/>
                    <a:pt x="22" y="20"/>
                  </a:cubicBezTo>
                  <a:cubicBezTo>
                    <a:pt x="19" y="23"/>
                    <a:pt x="17" y="26"/>
                    <a:pt x="16" y="30"/>
                  </a:cubicBezTo>
                  <a:cubicBezTo>
                    <a:pt x="15" y="33"/>
                    <a:pt x="14" y="37"/>
                    <a:pt x="14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" name="Freeform 162"/>
            <p:cNvSpPr/>
            <p:nvPr/>
          </p:nvSpPr>
          <p:spPr bwMode="auto">
            <a:xfrm>
              <a:off x="7604125" y="2999581"/>
              <a:ext cx="28575" cy="55563"/>
            </a:xfrm>
            <a:custGeom>
              <a:avLst/>
              <a:gdLst>
                <a:gd name="T0" fmla="*/ 41 w 41"/>
                <a:gd name="T1" fmla="*/ 12 h 79"/>
                <a:gd name="T2" fmla="*/ 24 w 41"/>
                <a:gd name="T3" fmla="*/ 17 h 79"/>
                <a:gd name="T4" fmla="*/ 13 w 41"/>
                <a:gd name="T5" fmla="*/ 31 h 79"/>
                <a:gd name="T6" fmla="*/ 13 w 41"/>
                <a:gd name="T7" fmla="*/ 79 h 79"/>
                <a:gd name="T8" fmla="*/ 0 w 41"/>
                <a:gd name="T9" fmla="*/ 79 h 79"/>
                <a:gd name="T10" fmla="*/ 0 w 41"/>
                <a:gd name="T11" fmla="*/ 1 h 79"/>
                <a:gd name="T12" fmla="*/ 12 w 41"/>
                <a:gd name="T13" fmla="*/ 1 h 79"/>
                <a:gd name="T14" fmla="*/ 12 w 41"/>
                <a:gd name="T15" fmla="*/ 19 h 79"/>
                <a:gd name="T16" fmla="*/ 23 w 41"/>
                <a:gd name="T17" fmla="*/ 6 h 79"/>
                <a:gd name="T18" fmla="*/ 37 w 41"/>
                <a:gd name="T19" fmla="*/ 0 h 79"/>
                <a:gd name="T20" fmla="*/ 39 w 41"/>
                <a:gd name="T21" fmla="*/ 0 h 79"/>
                <a:gd name="T22" fmla="*/ 41 w 41"/>
                <a:gd name="T23" fmla="*/ 0 h 79"/>
                <a:gd name="T24" fmla="*/ 41 w 41"/>
                <a:gd name="T25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79">
                  <a:moveTo>
                    <a:pt x="41" y="12"/>
                  </a:moveTo>
                  <a:cubicBezTo>
                    <a:pt x="34" y="13"/>
                    <a:pt x="29" y="14"/>
                    <a:pt x="24" y="17"/>
                  </a:cubicBezTo>
                  <a:cubicBezTo>
                    <a:pt x="19" y="21"/>
                    <a:pt x="15" y="25"/>
                    <a:pt x="13" y="31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5" y="14"/>
                    <a:pt x="18" y="9"/>
                    <a:pt x="23" y="6"/>
                  </a:cubicBezTo>
                  <a:cubicBezTo>
                    <a:pt x="27" y="2"/>
                    <a:pt x="32" y="1"/>
                    <a:pt x="37" y="0"/>
                  </a:cubicBezTo>
                  <a:cubicBezTo>
                    <a:pt x="38" y="0"/>
                    <a:pt x="39" y="0"/>
                    <a:pt x="39" y="0"/>
                  </a:cubicBezTo>
                  <a:cubicBezTo>
                    <a:pt x="40" y="0"/>
                    <a:pt x="41" y="0"/>
                    <a:pt x="41" y="0"/>
                  </a:cubicBezTo>
                  <a:cubicBezTo>
                    <a:pt x="41" y="12"/>
                    <a:pt x="41" y="12"/>
                    <a:pt x="41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4" name="Freeform 163"/>
            <p:cNvSpPr/>
            <p:nvPr/>
          </p:nvSpPr>
          <p:spPr bwMode="auto">
            <a:xfrm>
              <a:off x="7637462" y="3042444"/>
              <a:ext cx="7938" cy="20638"/>
            </a:xfrm>
            <a:custGeom>
              <a:avLst/>
              <a:gdLst>
                <a:gd name="T0" fmla="*/ 1 w 5"/>
                <a:gd name="T1" fmla="*/ 13 h 13"/>
                <a:gd name="T2" fmla="*/ 2 w 5"/>
                <a:gd name="T3" fmla="*/ 7 h 13"/>
                <a:gd name="T4" fmla="*/ 0 w 5"/>
                <a:gd name="T5" fmla="*/ 7 h 13"/>
                <a:gd name="T6" fmla="*/ 0 w 5"/>
                <a:gd name="T7" fmla="*/ 0 h 13"/>
                <a:gd name="T8" fmla="*/ 5 w 5"/>
                <a:gd name="T9" fmla="*/ 0 h 13"/>
                <a:gd name="T10" fmla="*/ 5 w 5"/>
                <a:gd name="T11" fmla="*/ 7 h 13"/>
                <a:gd name="T12" fmla="*/ 3 w 5"/>
                <a:gd name="T13" fmla="*/ 13 h 13"/>
                <a:gd name="T14" fmla="*/ 1 w 5"/>
                <a:gd name="T15" fmla="*/ 13 h 13"/>
                <a:gd name="T16" fmla="*/ 1 w 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3">
                  <a:moveTo>
                    <a:pt x="1" y="13"/>
                  </a:moveTo>
                  <a:lnTo>
                    <a:pt x="2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5" name="Freeform 164"/>
            <p:cNvSpPr/>
            <p:nvPr/>
          </p:nvSpPr>
          <p:spPr bwMode="auto">
            <a:xfrm>
              <a:off x="7062787" y="3121819"/>
              <a:ext cx="46038" cy="57150"/>
            </a:xfrm>
            <a:custGeom>
              <a:avLst/>
              <a:gdLst>
                <a:gd name="T0" fmla="*/ 34 w 65"/>
                <a:gd name="T1" fmla="*/ 81 h 81"/>
                <a:gd name="T2" fmla="*/ 16 w 65"/>
                <a:gd name="T3" fmla="*/ 78 h 81"/>
                <a:gd name="T4" fmla="*/ 0 w 65"/>
                <a:gd name="T5" fmla="*/ 70 h 81"/>
                <a:gd name="T6" fmla="*/ 6 w 65"/>
                <a:gd name="T7" fmla="*/ 61 h 81"/>
                <a:gd name="T8" fmla="*/ 19 w 65"/>
                <a:gd name="T9" fmla="*/ 69 h 81"/>
                <a:gd name="T10" fmla="*/ 34 w 65"/>
                <a:gd name="T11" fmla="*/ 71 h 81"/>
                <a:gd name="T12" fmla="*/ 48 w 65"/>
                <a:gd name="T13" fmla="*/ 68 h 81"/>
                <a:gd name="T14" fmla="*/ 53 w 65"/>
                <a:gd name="T15" fmla="*/ 58 h 81"/>
                <a:gd name="T16" fmla="*/ 51 w 65"/>
                <a:gd name="T17" fmla="*/ 53 h 81"/>
                <a:gd name="T18" fmla="*/ 47 w 65"/>
                <a:gd name="T19" fmla="*/ 50 h 81"/>
                <a:gd name="T20" fmla="*/ 40 w 65"/>
                <a:gd name="T21" fmla="*/ 47 h 81"/>
                <a:gd name="T22" fmla="*/ 31 w 65"/>
                <a:gd name="T23" fmla="*/ 45 h 81"/>
                <a:gd name="T24" fmla="*/ 18 w 65"/>
                <a:gd name="T25" fmla="*/ 41 h 81"/>
                <a:gd name="T26" fmla="*/ 10 w 65"/>
                <a:gd name="T27" fmla="*/ 37 h 81"/>
                <a:gd name="T28" fmla="*/ 5 w 65"/>
                <a:gd name="T29" fmla="*/ 32 h 81"/>
                <a:gd name="T30" fmla="*/ 4 w 65"/>
                <a:gd name="T31" fmla="*/ 24 h 81"/>
                <a:gd name="T32" fmla="*/ 6 w 65"/>
                <a:gd name="T33" fmla="*/ 14 h 81"/>
                <a:gd name="T34" fmla="*/ 12 w 65"/>
                <a:gd name="T35" fmla="*/ 6 h 81"/>
                <a:gd name="T36" fmla="*/ 22 w 65"/>
                <a:gd name="T37" fmla="*/ 1 h 81"/>
                <a:gd name="T38" fmla="*/ 34 w 65"/>
                <a:gd name="T39" fmla="*/ 0 h 81"/>
                <a:gd name="T40" fmla="*/ 50 w 65"/>
                <a:gd name="T41" fmla="*/ 3 h 81"/>
                <a:gd name="T42" fmla="*/ 63 w 65"/>
                <a:gd name="T43" fmla="*/ 10 h 81"/>
                <a:gd name="T44" fmla="*/ 57 w 65"/>
                <a:gd name="T45" fmla="*/ 18 h 81"/>
                <a:gd name="T46" fmla="*/ 46 w 65"/>
                <a:gd name="T47" fmla="*/ 12 h 81"/>
                <a:gd name="T48" fmla="*/ 33 w 65"/>
                <a:gd name="T49" fmla="*/ 9 h 81"/>
                <a:gd name="T50" fmla="*/ 21 w 65"/>
                <a:gd name="T51" fmla="*/ 12 h 81"/>
                <a:gd name="T52" fmla="*/ 16 w 65"/>
                <a:gd name="T53" fmla="*/ 22 h 81"/>
                <a:gd name="T54" fmla="*/ 17 w 65"/>
                <a:gd name="T55" fmla="*/ 27 h 81"/>
                <a:gd name="T56" fmla="*/ 20 w 65"/>
                <a:gd name="T57" fmla="*/ 30 h 81"/>
                <a:gd name="T58" fmla="*/ 26 w 65"/>
                <a:gd name="T59" fmla="*/ 32 h 81"/>
                <a:gd name="T60" fmla="*/ 35 w 65"/>
                <a:gd name="T61" fmla="*/ 35 h 81"/>
                <a:gd name="T62" fmla="*/ 48 w 65"/>
                <a:gd name="T63" fmla="*/ 38 h 81"/>
                <a:gd name="T64" fmla="*/ 58 w 65"/>
                <a:gd name="T65" fmla="*/ 43 h 81"/>
                <a:gd name="T66" fmla="*/ 63 w 65"/>
                <a:gd name="T67" fmla="*/ 49 h 81"/>
                <a:gd name="T68" fmla="*/ 65 w 65"/>
                <a:gd name="T69" fmla="*/ 57 h 81"/>
                <a:gd name="T70" fmla="*/ 57 w 65"/>
                <a:gd name="T71" fmla="*/ 75 h 81"/>
                <a:gd name="T72" fmla="*/ 34 w 65"/>
                <a:gd name="T7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" h="81">
                  <a:moveTo>
                    <a:pt x="34" y="81"/>
                  </a:moveTo>
                  <a:cubicBezTo>
                    <a:pt x="28" y="81"/>
                    <a:pt x="22" y="80"/>
                    <a:pt x="16" y="78"/>
                  </a:cubicBezTo>
                  <a:cubicBezTo>
                    <a:pt x="10" y="76"/>
                    <a:pt x="4" y="73"/>
                    <a:pt x="0" y="7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0" y="64"/>
                    <a:pt x="15" y="67"/>
                    <a:pt x="19" y="69"/>
                  </a:cubicBezTo>
                  <a:cubicBezTo>
                    <a:pt x="24" y="70"/>
                    <a:pt x="29" y="71"/>
                    <a:pt x="34" y="71"/>
                  </a:cubicBezTo>
                  <a:cubicBezTo>
                    <a:pt x="40" y="71"/>
                    <a:pt x="44" y="70"/>
                    <a:pt x="48" y="68"/>
                  </a:cubicBezTo>
                  <a:cubicBezTo>
                    <a:pt x="51" y="66"/>
                    <a:pt x="53" y="62"/>
                    <a:pt x="53" y="58"/>
                  </a:cubicBezTo>
                  <a:cubicBezTo>
                    <a:pt x="53" y="56"/>
                    <a:pt x="52" y="55"/>
                    <a:pt x="51" y="53"/>
                  </a:cubicBezTo>
                  <a:cubicBezTo>
                    <a:pt x="50" y="52"/>
                    <a:pt x="49" y="51"/>
                    <a:pt x="47" y="50"/>
                  </a:cubicBezTo>
                  <a:cubicBezTo>
                    <a:pt x="45" y="49"/>
                    <a:pt x="43" y="48"/>
                    <a:pt x="40" y="47"/>
                  </a:cubicBezTo>
                  <a:cubicBezTo>
                    <a:pt x="37" y="46"/>
                    <a:pt x="34" y="46"/>
                    <a:pt x="31" y="45"/>
                  </a:cubicBezTo>
                  <a:cubicBezTo>
                    <a:pt x="26" y="43"/>
                    <a:pt x="22" y="42"/>
                    <a:pt x="18" y="41"/>
                  </a:cubicBezTo>
                  <a:cubicBezTo>
                    <a:pt x="15" y="40"/>
                    <a:pt x="12" y="39"/>
                    <a:pt x="10" y="37"/>
                  </a:cubicBezTo>
                  <a:cubicBezTo>
                    <a:pt x="8" y="36"/>
                    <a:pt x="6" y="34"/>
                    <a:pt x="5" y="32"/>
                  </a:cubicBezTo>
                  <a:cubicBezTo>
                    <a:pt x="4" y="30"/>
                    <a:pt x="4" y="27"/>
                    <a:pt x="4" y="24"/>
                  </a:cubicBezTo>
                  <a:cubicBezTo>
                    <a:pt x="4" y="20"/>
                    <a:pt x="4" y="17"/>
                    <a:pt x="6" y="14"/>
                  </a:cubicBezTo>
                  <a:cubicBezTo>
                    <a:pt x="7" y="11"/>
                    <a:pt x="10" y="8"/>
                    <a:pt x="12" y="6"/>
                  </a:cubicBezTo>
                  <a:cubicBezTo>
                    <a:pt x="15" y="4"/>
                    <a:pt x="18" y="2"/>
                    <a:pt x="22" y="1"/>
                  </a:cubicBezTo>
                  <a:cubicBezTo>
                    <a:pt x="26" y="0"/>
                    <a:pt x="29" y="0"/>
                    <a:pt x="34" y="0"/>
                  </a:cubicBezTo>
                  <a:cubicBezTo>
                    <a:pt x="40" y="0"/>
                    <a:pt x="45" y="1"/>
                    <a:pt x="50" y="3"/>
                  </a:cubicBezTo>
                  <a:cubicBezTo>
                    <a:pt x="55" y="5"/>
                    <a:pt x="60" y="7"/>
                    <a:pt x="63" y="1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4" y="15"/>
                    <a:pt x="50" y="13"/>
                    <a:pt x="46" y="12"/>
                  </a:cubicBezTo>
                  <a:cubicBezTo>
                    <a:pt x="42" y="10"/>
                    <a:pt x="38" y="9"/>
                    <a:pt x="33" y="9"/>
                  </a:cubicBezTo>
                  <a:cubicBezTo>
                    <a:pt x="29" y="9"/>
                    <a:pt x="24" y="10"/>
                    <a:pt x="21" y="12"/>
                  </a:cubicBezTo>
                  <a:cubicBezTo>
                    <a:pt x="18" y="15"/>
                    <a:pt x="16" y="18"/>
                    <a:pt x="16" y="22"/>
                  </a:cubicBezTo>
                  <a:cubicBezTo>
                    <a:pt x="16" y="24"/>
                    <a:pt x="16" y="26"/>
                    <a:pt x="17" y="27"/>
                  </a:cubicBezTo>
                  <a:cubicBezTo>
                    <a:pt x="18" y="28"/>
                    <a:pt x="19" y="29"/>
                    <a:pt x="20" y="30"/>
                  </a:cubicBezTo>
                  <a:cubicBezTo>
                    <a:pt x="22" y="31"/>
                    <a:pt x="24" y="32"/>
                    <a:pt x="26" y="32"/>
                  </a:cubicBezTo>
                  <a:cubicBezTo>
                    <a:pt x="28" y="33"/>
                    <a:pt x="31" y="34"/>
                    <a:pt x="35" y="35"/>
                  </a:cubicBezTo>
                  <a:cubicBezTo>
                    <a:pt x="40" y="36"/>
                    <a:pt x="44" y="37"/>
                    <a:pt x="48" y="38"/>
                  </a:cubicBezTo>
                  <a:cubicBezTo>
                    <a:pt x="52" y="40"/>
                    <a:pt x="55" y="41"/>
                    <a:pt x="58" y="43"/>
                  </a:cubicBezTo>
                  <a:cubicBezTo>
                    <a:pt x="60" y="44"/>
                    <a:pt x="62" y="46"/>
                    <a:pt x="63" y="49"/>
                  </a:cubicBezTo>
                  <a:cubicBezTo>
                    <a:pt x="65" y="51"/>
                    <a:pt x="65" y="54"/>
                    <a:pt x="65" y="57"/>
                  </a:cubicBezTo>
                  <a:cubicBezTo>
                    <a:pt x="65" y="64"/>
                    <a:pt x="63" y="70"/>
                    <a:pt x="57" y="75"/>
                  </a:cubicBezTo>
                  <a:cubicBezTo>
                    <a:pt x="51" y="79"/>
                    <a:pt x="44" y="81"/>
                    <a:pt x="34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6" name="Freeform 165"/>
            <p:cNvSpPr/>
            <p:nvPr/>
          </p:nvSpPr>
          <p:spPr bwMode="auto">
            <a:xfrm>
              <a:off x="7118350" y="3123406"/>
              <a:ext cx="50800" cy="55563"/>
            </a:xfrm>
            <a:custGeom>
              <a:avLst/>
              <a:gdLst>
                <a:gd name="T0" fmla="*/ 25 w 73"/>
                <a:gd name="T1" fmla="*/ 80 h 80"/>
                <a:gd name="T2" fmla="*/ 7 w 73"/>
                <a:gd name="T3" fmla="*/ 72 h 80"/>
                <a:gd name="T4" fmla="*/ 0 w 73"/>
                <a:gd name="T5" fmla="*/ 47 h 80"/>
                <a:gd name="T6" fmla="*/ 0 w 73"/>
                <a:gd name="T7" fmla="*/ 0 h 80"/>
                <a:gd name="T8" fmla="*/ 13 w 73"/>
                <a:gd name="T9" fmla="*/ 0 h 80"/>
                <a:gd name="T10" fmla="*/ 13 w 73"/>
                <a:gd name="T11" fmla="*/ 45 h 80"/>
                <a:gd name="T12" fmla="*/ 30 w 73"/>
                <a:gd name="T13" fmla="*/ 69 h 80"/>
                <a:gd name="T14" fmla="*/ 45 w 73"/>
                <a:gd name="T15" fmla="*/ 63 h 80"/>
                <a:gd name="T16" fmla="*/ 56 w 73"/>
                <a:gd name="T17" fmla="*/ 49 h 80"/>
                <a:gd name="T18" fmla="*/ 56 w 73"/>
                <a:gd name="T19" fmla="*/ 0 h 80"/>
                <a:gd name="T20" fmla="*/ 69 w 73"/>
                <a:gd name="T21" fmla="*/ 0 h 80"/>
                <a:gd name="T22" fmla="*/ 69 w 73"/>
                <a:gd name="T23" fmla="*/ 62 h 80"/>
                <a:gd name="T24" fmla="*/ 73 w 73"/>
                <a:gd name="T25" fmla="*/ 67 h 80"/>
                <a:gd name="T26" fmla="*/ 73 w 73"/>
                <a:gd name="T27" fmla="*/ 79 h 80"/>
                <a:gd name="T28" fmla="*/ 70 w 73"/>
                <a:gd name="T29" fmla="*/ 79 h 80"/>
                <a:gd name="T30" fmla="*/ 67 w 73"/>
                <a:gd name="T31" fmla="*/ 79 h 80"/>
                <a:gd name="T32" fmla="*/ 61 w 73"/>
                <a:gd name="T33" fmla="*/ 77 h 80"/>
                <a:gd name="T34" fmla="*/ 58 w 73"/>
                <a:gd name="T35" fmla="*/ 71 h 80"/>
                <a:gd name="T36" fmla="*/ 58 w 73"/>
                <a:gd name="T37" fmla="*/ 62 h 80"/>
                <a:gd name="T38" fmla="*/ 44 w 73"/>
                <a:gd name="T39" fmla="*/ 75 h 80"/>
                <a:gd name="T40" fmla="*/ 25 w 73"/>
                <a:gd name="T4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" h="80">
                  <a:moveTo>
                    <a:pt x="25" y="80"/>
                  </a:moveTo>
                  <a:cubicBezTo>
                    <a:pt x="17" y="80"/>
                    <a:pt x="11" y="77"/>
                    <a:pt x="7" y="72"/>
                  </a:cubicBezTo>
                  <a:cubicBezTo>
                    <a:pt x="2" y="66"/>
                    <a:pt x="0" y="58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61"/>
                    <a:pt x="19" y="69"/>
                    <a:pt x="30" y="69"/>
                  </a:cubicBezTo>
                  <a:cubicBezTo>
                    <a:pt x="36" y="69"/>
                    <a:pt x="41" y="67"/>
                    <a:pt x="45" y="63"/>
                  </a:cubicBezTo>
                  <a:cubicBezTo>
                    <a:pt x="50" y="60"/>
                    <a:pt x="54" y="55"/>
                    <a:pt x="56" y="49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5"/>
                    <a:pt x="71" y="67"/>
                    <a:pt x="73" y="67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2" y="79"/>
                    <a:pt x="71" y="79"/>
                    <a:pt x="70" y="79"/>
                  </a:cubicBezTo>
                  <a:cubicBezTo>
                    <a:pt x="69" y="79"/>
                    <a:pt x="68" y="79"/>
                    <a:pt x="67" y="79"/>
                  </a:cubicBezTo>
                  <a:cubicBezTo>
                    <a:pt x="65" y="79"/>
                    <a:pt x="63" y="78"/>
                    <a:pt x="61" y="77"/>
                  </a:cubicBezTo>
                  <a:cubicBezTo>
                    <a:pt x="59" y="75"/>
                    <a:pt x="58" y="73"/>
                    <a:pt x="58" y="71"/>
                  </a:cubicBezTo>
                  <a:cubicBezTo>
                    <a:pt x="58" y="62"/>
                    <a:pt x="58" y="62"/>
                    <a:pt x="58" y="62"/>
                  </a:cubicBezTo>
                  <a:cubicBezTo>
                    <a:pt x="54" y="68"/>
                    <a:pt x="50" y="72"/>
                    <a:pt x="44" y="75"/>
                  </a:cubicBezTo>
                  <a:cubicBezTo>
                    <a:pt x="38" y="78"/>
                    <a:pt x="32" y="80"/>
                    <a:pt x="25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7" name="Freeform 166"/>
            <p:cNvSpPr/>
            <p:nvPr/>
          </p:nvSpPr>
          <p:spPr bwMode="auto">
            <a:xfrm>
              <a:off x="7177087" y="3121819"/>
              <a:ext cx="46038" cy="57150"/>
            </a:xfrm>
            <a:custGeom>
              <a:avLst/>
              <a:gdLst>
                <a:gd name="T0" fmla="*/ 35 w 66"/>
                <a:gd name="T1" fmla="*/ 81 h 81"/>
                <a:gd name="T2" fmla="*/ 16 w 66"/>
                <a:gd name="T3" fmla="*/ 78 h 81"/>
                <a:gd name="T4" fmla="*/ 0 w 66"/>
                <a:gd name="T5" fmla="*/ 70 h 81"/>
                <a:gd name="T6" fmla="*/ 6 w 66"/>
                <a:gd name="T7" fmla="*/ 61 h 81"/>
                <a:gd name="T8" fmla="*/ 20 w 66"/>
                <a:gd name="T9" fmla="*/ 69 h 81"/>
                <a:gd name="T10" fmla="*/ 34 w 66"/>
                <a:gd name="T11" fmla="*/ 71 h 81"/>
                <a:gd name="T12" fmla="*/ 48 w 66"/>
                <a:gd name="T13" fmla="*/ 68 h 81"/>
                <a:gd name="T14" fmla="*/ 53 w 66"/>
                <a:gd name="T15" fmla="*/ 58 h 81"/>
                <a:gd name="T16" fmla="*/ 52 w 66"/>
                <a:gd name="T17" fmla="*/ 53 h 81"/>
                <a:gd name="T18" fmla="*/ 48 w 66"/>
                <a:gd name="T19" fmla="*/ 50 h 81"/>
                <a:gd name="T20" fmla="*/ 41 w 66"/>
                <a:gd name="T21" fmla="*/ 47 h 81"/>
                <a:gd name="T22" fmla="*/ 31 w 66"/>
                <a:gd name="T23" fmla="*/ 45 h 81"/>
                <a:gd name="T24" fmla="*/ 19 w 66"/>
                <a:gd name="T25" fmla="*/ 41 h 81"/>
                <a:gd name="T26" fmla="*/ 10 w 66"/>
                <a:gd name="T27" fmla="*/ 37 h 81"/>
                <a:gd name="T28" fmla="*/ 6 w 66"/>
                <a:gd name="T29" fmla="*/ 32 h 81"/>
                <a:gd name="T30" fmla="*/ 4 w 66"/>
                <a:gd name="T31" fmla="*/ 24 h 81"/>
                <a:gd name="T32" fmla="*/ 6 w 66"/>
                <a:gd name="T33" fmla="*/ 14 h 81"/>
                <a:gd name="T34" fmla="*/ 13 w 66"/>
                <a:gd name="T35" fmla="*/ 6 h 81"/>
                <a:gd name="T36" fmla="*/ 22 w 66"/>
                <a:gd name="T37" fmla="*/ 1 h 81"/>
                <a:gd name="T38" fmla="*/ 34 w 66"/>
                <a:gd name="T39" fmla="*/ 0 h 81"/>
                <a:gd name="T40" fmla="*/ 51 w 66"/>
                <a:gd name="T41" fmla="*/ 3 h 81"/>
                <a:gd name="T42" fmla="*/ 64 w 66"/>
                <a:gd name="T43" fmla="*/ 10 h 81"/>
                <a:gd name="T44" fmla="*/ 58 w 66"/>
                <a:gd name="T45" fmla="*/ 18 h 81"/>
                <a:gd name="T46" fmla="*/ 46 w 66"/>
                <a:gd name="T47" fmla="*/ 12 h 81"/>
                <a:gd name="T48" fmla="*/ 34 w 66"/>
                <a:gd name="T49" fmla="*/ 9 h 81"/>
                <a:gd name="T50" fmla="*/ 22 w 66"/>
                <a:gd name="T51" fmla="*/ 12 h 81"/>
                <a:gd name="T52" fmla="*/ 17 w 66"/>
                <a:gd name="T53" fmla="*/ 22 h 81"/>
                <a:gd name="T54" fmla="*/ 18 w 66"/>
                <a:gd name="T55" fmla="*/ 27 h 81"/>
                <a:gd name="T56" fmla="*/ 21 w 66"/>
                <a:gd name="T57" fmla="*/ 30 h 81"/>
                <a:gd name="T58" fmla="*/ 27 w 66"/>
                <a:gd name="T59" fmla="*/ 32 h 81"/>
                <a:gd name="T60" fmla="*/ 35 w 66"/>
                <a:gd name="T61" fmla="*/ 35 h 81"/>
                <a:gd name="T62" fmla="*/ 49 w 66"/>
                <a:gd name="T63" fmla="*/ 38 h 81"/>
                <a:gd name="T64" fmla="*/ 58 w 66"/>
                <a:gd name="T65" fmla="*/ 43 h 81"/>
                <a:gd name="T66" fmla="*/ 64 w 66"/>
                <a:gd name="T67" fmla="*/ 49 h 81"/>
                <a:gd name="T68" fmla="*/ 66 w 66"/>
                <a:gd name="T69" fmla="*/ 57 h 81"/>
                <a:gd name="T70" fmla="*/ 57 w 66"/>
                <a:gd name="T71" fmla="*/ 75 h 81"/>
                <a:gd name="T72" fmla="*/ 35 w 66"/>
                <a:gd name="T7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6" h="81">
                  <a:moveTo>
                    <a:pt x="35" y="81"/>
                  </a:moveTo>
                  <a:cubicBezTo>
                    <a:pt x="28" y="81"/>
                    <a:pt x="22" y="80"/>
                    <a:pt x="16" y="78"/>
                  </a:cubicBezTo>
                  <a:cubicBezTo>
                    <a:pt x="10" y="76"/>
                    <a:pt x="5" y="73"/>
                    <a:pt x="0" y="7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1" y="64"/>
                    <a:pt x="15" y="67"/>
                    <a:pt x="20" y="69"/>
                  </a:cubicBezTo>
                  <a:cubicBezTo>
                    <a:pt x="24" y="70"/>
                    <a:pt x="29" y="71"/>
                    <a:pt x="34" y="71"/>
                  </a:cubicBezTo>
                  <a:cubicBezTo>
                    <a:pt x="40" y="71"/>
                    <a:pt x="45" y="70"/>
                    <a:pt x="48" y="68"/>
                  </a:cubicBezTo>
                  <a:cubicBezTo>
                    <a:pt x="51" y="66"/>
                    <a:pt x="53" y="62"/>
                    <a:pt x="53" y="58"/>
                  </a:cubicBezTo>
                  <a:cubicBezTo>
                    <a:pt x="53" y="56"/>
                    <a:pt x="53" y="55"/>
                    <a:pt x="52" y="53"/>
                  </a:cubicBezTo>
                  <a:cubicBezTo>
                    <a:pt x="51" y="52"/>
                    <a:pt x="49" y="51"/>
                    <a:pt x="48" y="50"/>
                  </a:cubicBezTo>
                  <a:cubicBezTo>
                    <a:pt x="46" y="49"/>
                    <a:pt x="44" y="48"/>
                    <a:pt x="41" y="47"/>
                  </a:cubicBezTo>
                  <a:cubicBezTo>
                    <a:pt x="38" y="46"/>
                    <a:pt x="35" y="46"/>
                    <a:pt x="31" y="45"/>
                  </a:cubicBezTo>
                  <a:cubicBezTo>
                    <a:pt x="26" y="43"/>
                    <a:pt x="22" y="42"/>
                    <a:pt x="19" y="41"/>
                  </a:cubicBezTo>
                  <a:cubicBezTo>
                    <a:pt x="15" y="40"/>
                    <a:pt x="13" y="39"/>
                    <a:pt x="10" y="37"/>
                  </a:cubicBezTo>
                  <a:cubicBezTo>
                    <a:pt x="8" y="36"/>
                    <a:pt x="7" y="34"/>
                    <a:pt x="6" y="32"/>
                  </a:cubicBezTo>
                  <a:cubicBezTo>
                    <a:pt x="5" y="30"/>
                    <a:pt x="4" y="27"/>
                    <a:pt x="4" y="24"/>
                  </a:cubicBezTo>
                  <a:cubicBezTo>
                    <a:pt x="4" y="20"/>
                    <a:pt x="5" y="17"/>
                    <a:pt x="6" y="14"/>
                  </a:cubicBezTo>
                  <a:cubicBezTo>
                    <a:pt x="8" y="11"/>
                    <a:pt x="10" y="8"/>
                    <a:pt x="13" y="6"/>
                  </a:cubicBezTo>
                  <a:cubicBezTo>
                    <a:pt x="15" y="4"/>
                    <a:pt x="19" y="2"/>
                    <a:pt x="22" y="1"/>
                  </a:cubicBezTo>
                  <a:cubicBezTo>
                    <a:pt x="26" y="0"/>
                    <a:pt x="30" y="0"/>
                    <a:pt x="34" y="0"/>
                  </a:cubicBezTo>
                  <a:cubicBezTo>
                    <a:pt x="40" y="0"/>
                    <a:pt x="46" y="1"/>
                    <a:pt x="51" y="3"/>
                  </a:cubicBezTo>
                  <a:cubicBezTo>
                    <a:pt x="56" y="5"/>
                    <a:pt x="60" y="7"/>
                    <a:pt x="64" y="10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4" y="15"/>
                    <a:pt x="51" y="13"/>
                    <a:pt x="46" y="12"/>
                  </a:cubicBezTo>
                  <a:cubicBezTo>
                    <a:pt x="42" y="10"/>
                    <a:pt x="38" y="9"/>
                    <a:pt x="34" y="9"/>
                  </a:cubicBezTo>
                  <a:cubicBezTo>
                    <a:pt x="29" y="9"/>
                    <a:pt x="25" y="10"/>
                    <a:pt x="22" y="12"/>
                  </a:cubicBezTo>
                  <a:cubicBezTo>
                    <a:pt x="18" y="15"/>
                    <a:pt x="17" y="18"/>
                    <a:pt x="17" y="22"/>
                  </a:cubicBezTo>
                  <a:cubicBezTo>
                    <a:pt x="17" y="24"/>
                    <a:pt x="17" y="26"/>
                    <a:pt x="18" y="27"/>
                  </a:cubicBezTo>
                  <a:cubicBezTo>
                    <a:pt x="18" y="28"/>
                    <a:pt x="19" y="29"/>
                    <a:pt x="21" y="30"/>
                  </a:cubicBezTo>
                  <a:cubicBezTo>
                    <a:pt x="22" y="31"/>
                    <a:pt x="24" y="32"/>
                    <a:pt x="27" y="32"/>
                  </a:cubicBezTo>
                  <a:cubicBezTo>
                    <a:pt x="29" y="33"/>
                    <a:pt x="32" y="34"/>
                    <a:pt x="35" y="35"/>
                  </a:cubicBezTo>
                  <a:cubicBezTo>
                    <a:pt x="40" y="36"/>
                    <a:pt x="45" y="37"/>
                    <a:pt x="49" y="38"/>
                  </a:cubicBezTo>
                  <a:cubicBezTo>
                    <a:pt x="52" y="40"/>
                    <a:pt x="56" y="41"/>
                    <a:pt x="58" y="43"/>
                  </a:cubicBezTo>
                  <a:cubicBezTo>
                    <a:pt x="61" y="44"/>
                    <a:pt x="63" y="46"/>
                    <a:pt x="64" y="49"/>
                  </a:cubicBezTo>
                  <a:cubicBezTo>
                    <a:pt x="65" y="51"/>
                    <a:pt x="66" y="54"/>
                    <a:pt x="66" y="57"/>
                  </a:cubicBezTo>
                  <a:cubicBezTo>
                    <a:pt x="66" y="64"/>
                    <a:pt x="63" y="70"/>
                    <a:pt x="57" y="75"/>
                  </a:cubicBezTo>
                  <a:cubicBezTo>
                    <a:pt x="52" y="79"/>
                    <a:pt x="44" y="81"/>
                    <a:pt x="35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8" name="Freeform 167"/>
            <p:cNvSpPr/>
            <p:nvPr/>
          </p:nvSpPr>
          <p:spPr bwMode="auto">
            <a:xfrm>
              <a:off x="7231062" y="3121819"/>
              <a:ext cx="50800" cy="57150"/>
            </a:xfrm>
            <a:custGeom>
              <a:avLst/>
              <a:gdLst>
                <a:gd name="T0" fmla="*/ 0 w 74"/>
                <a:gd name="T1" fmla="*/ 40 h 81"/>
                <a:gd name="T2" fmla="*/ 3 w 74"/>
                <a:gd name="T3" fmla="*/ 25 h 81"/>
                <a:gd name="T4" fmla="*/ 11 w 74"/>
                <a:gd name="T5" fmla="*/ 12 h 81"/>
                <a:gd name="T6" fmla="*/ 24 w 74"/>
                <a:gd name="T7" fmla="*/ 3 h 81"/>
                <a:gd name="T8" fmla="*/ 40 w 74"/>
                <a:gd name="T9" fmla="*/ 0 h 81"/>
                <a:gd name="T10" fmla="*/ 60 w 74"/>
                <a:gd name="T11" fmla="*/ 5 h 81"/>
                <a:gd name="T12" fmla="*/ 73 w 74"/>
                <a:gd name="T13" fmla="*/ 19 h 81"/>
                <a:gd name="T14" fmla="*/ 60 w 74"/>
                <a:gd name="T15" fmla="*/ 23 h 81"/>
                <a:gd name="T16" fmla="*/ 52 w 74"/>
                <a:gd name="T17" fmla="*/ 14 h 81"/>
                <a:gd name="T18" fmla="*/ 40 w 74"/>
                <a:gd name="T19" fmla="*/ 11 h 81"/>
                <a:gd name="T20" fmla="*/ 29 w 74"/>
                <a:gd name="T21" fmla="*/ 13 h 81"/>
                <a:gd name="T22" fmla="*/ 21 w 74"/>
                <a:gd name="T23" fmla="*/ 19 h 81"/>
                <a:gd name="T24" fmla="*/ 16 w 74"/>
                <a:gd name="T25" fmla="*/ 29 h 81"/>
                <a:gd name="T26" fmla="*/ 14 w 74"/>
                <a:gd name="T27" fmla="*/ 40 h 81"/>
                <a:gd name="T28" fmla="*/ 16 w 74"/>
                <a:gd name="T29" fmla="*/ 52 h 81"/>
                <a:gd name="T30" fmla="*/ 21 w 74"/>
                <a:gd name="T31" fmla="*/ 61 h 81"/>
                <a:gd name="T32" fmla="*/ 30 w 74"/>
                <a:gd name="T33" fmla="*/ 67 h 81"/>
                <a:gd name="T34" fmla="*/ 40 w 74"/>
                <a:gd name="T35" fmla="*/ 70 h 81"/>
                <a:gd name="T36" fmla="*/ 47 w 74"/>
                <a:gd name="T37" fmla="*/ 69 h 81"/>
                <a:gd name="T38" fmla="*/ 53 w 74"/>
                <a:gd name="T39" fmla="*/ 66 h 81"/>
                <a:gd name="T40" fmla="*/ 58 w 74"/>
                <a:gd name="T41" fmla="*/ 62 h 81"/>
                <a:gd name="T42" fmla="*/ 61 w 74"/>
                <a:gd name="T43" fmla="*/ 57 h 81"/>
                <a:gd name="T44" fmla="*/ 74 w 74"/>
                <a:gd name="T45" fmla="*/ 61 h 81"/>
                <a:gd name="T46" fmla="*/ 69 w 74"/>
                <a:gd name="T47" fmla="*/ 69 h 81"/>
                <a:gd name="T48" fmla="*/ 61 w 74"/>
                <a:gd name="T49" fmla="*/ 75 h 81"/>
                <a:gd name="T50" fmla="*/ 51 w 74"/>
                <a:gd name="T51" fmla="*/ 80 h 81"/>
                <a:gd name="T52" fmla="*/ 40 w 74"/>
                <a:gd name="T53" fmla="*/ 81 h 81"/>
                <a:gd name="T54" fmla="*/ 24 w 74"/>
                <a:gd name="T55" fmla="*/ 78 h 81"/>
                <a:gd name="T56" fmla="*/ 11 w 74"/>
                <a:gd name="T57" fmla="*/ 69 h 81"/>
                <a:gd name="T58" fmla="*/ 3 w 74"/>
                <a:gd name="T59" fmla="*/ 56 h 81"/>
                <a:gd name="T60" fmla="*/ 0 w 74"/>
                <a:gd name="T61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4" h="81">
                  <a:moveTo>
                    <a:pt x="0" y="40"/>
                  </a:moveTo>
                  <a:cubicBezTo>
                    <a:pt x="0" y="35"/>
                    <a:pt x="1" y="29"/>
                    <a:pt x="3" y="25"/>
                  </a:cubicBezTo>
                  <a:cubicBezTo>
                    <a:pt x="5" y="20"/>
                    <a:pt x="8" y="15"/>
                    <a:pt x="11" y="12"/>
                  </a:cubicBezTo>
                  <a:cubicBezTo>
                    <a:pt x="15" y="8"/>
                    <a:pt x="19" y="5"/>
                    <a:pt x="24" y="3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8" y="0"/>
                    <a:pt x="55" y="1"/>
                    <a:pt x="60" y="5"/>
                  </a:cubicBezTo>
                  <a:cubicBezTo>
                    <a:pt x="66" y="8"/>
                    <a:pt x="70" y="13"/>
                    <a:pt x="73" y="19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58" y="19"/>
                    <a:pt x="55" y="16"/>
                    <a:pt x="52" y="14"/>
                  </a:cubicBezTo>
                  <a:cubicBezTo>
                    <a:pt x="48" y="12"/>
                    <a:pt x="44" y="11"/>
                    <a:pt x="40" y="11"/>
                  </a:cubicBezTo>
                  <a:cubicBezTo>
                    <a:pt x="36" y="11"/>
                    <a:pt x="33" y="12"/>
                    <a:pt x="29" y="13"/>
                  </a:cubicBezTo>
                  <a:cubicBezTo>
                    <a:pt x="26" y="15"/>
                    <a:pt x="23" y="17"/>
                    <a:pt x="21" y="19"/>
                  </a:cubicBezTo>
                  <a:cubicBezTo>
                    <a:pt x="19" y="22"/>
                    <a:pt x="17" y="25"/>
                    <a:pt x="16" y="29"/>
                  </a:cubicBezTo>
                  <a:cubicBezTo>
                    <a:pt x="14" y="32"/>
                    <a:pt x="14" y="36"/>
                    <a:pt x="14" y="40"/>
                  </a:cubicBezTo>
                  <a:cubicBezTo>
                    <a:pt x="14" y="44"/>
                    <a:pt x="14" y="48"/>
                    <a:pt x="16" y="52"/>
                  </a:cubicBezTo>
                  <a:cubicBezTo>
                    <a:pt x="17" y="55"/>
                    <a:pt x="19" y="58"/>
                    <a:pt x="21" y="61"/>
                  </a:cubicBezTo>
                  <a:cubicBezTo>
                    <a:pt x="24" y="64"/>
                    <a:pt x="27" y="66"/>
                    <a:pt x="30" y="67"/>
                  </a:cubicBezTo>
                  <a:cubicBezTo>
                    <a:pt x="33" y="69"/>
                    <a:pt x="36" y="70"/>
                    <a:pt x="40" y="70"/>
                  </a:cubicBezTo>
                  <a:cubicBezTo>
                    <a:pt x="42" y="70"/>
                    <a:pt x="44" y="69"/>
                    <a:pt x="47" y="69"/>
                  </a:cubicBezTo>
                  <a:cubicBezTo>
                    <a:pt x="49" y="68"/>
                    <a:pt x="51" y="67"/>
                    <a:pt x="53" y="66"/>
                  </a:cubicBezTo>
                  <a:cubicBezTo>
                    <a:pt x="55" y="65"/>
                    <a:pt x="56" y="64"/>
                    <a:pt x="58" y="62"/>
                  </a:cubicBezTo>
                  <a:cubicBezTo>
                    <a:pt x="59" y="61"/>
                    <a:pt x="60" y="59"/>
                    <a:pt x="61" y="57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2" y="64"/>
                    <a:pt x="71" y="67"/>
                    <a:pt x="69" y="69"/>
                  </a:cubicBezTo>
                  <a:cubicBezTo>
                    <a:pt x="66" y="72"/>
                    <a:pt x="64" y="74"/>
                    <a:pt x="61" y="75"/>
                  </a:cubicBezTo>
                  <a:cubicBezTo>
                    <a:pt x="58" y="77"/>
                    <a:pt x="55" y="79"/>
                    <a:pt x="51" y="80"/>
                  </a:cubicBezTo>
                  <a:cubicBezTo>
                    <a:pt x="48" y="81"/>
                    <a:pt x="44" y="81"/>
                    <a:pt x="40" y="81"/>
                  </a:cubicBezTo>
                  <a:cubicBezTo>
                    <a:pt x="34" y="81"/>
                    <a:pt x="29" y="80"/>
                    <a:pt x="24" y="78"/>
                  </a:cubicBezTo>
                  <a:cubicBezTo>
                    <a:pt x="19" y="76"/>
                    <a:pt x="15" y="73"/>
                    <a:pt x="11" y="69"/>
                  </a:cubicBezTo>
                  <a:cubicBezTo>
                    <a:pt x="8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9" name="Freeform 168"/>
            <p:cNvSpPr>
              <a:spLocks noEditPoints="1"/>
            </p:cNvSpPr>
            <p:nvPr/>
          </p:nvSpPr>
          <p:spPr bwMode="auto">
            <a:xfrm>
              <a:off x="7292975" y="3101181"/>
              <a:ext cx="9525" cy="77788"/>
            </a:xfrm>
            <a:custGeom>
              <a:avLst/>
              <a:gdLst>
                <a:gd name="T0" fmla="*/ 0 w 6"/>
                <a:gd name="T1" fmla="*/ 49 h 49"/>
                <a:gd name="T2" fmla="*/ 0 w 6"/>
                <a:gd name="T3" fmla="*/ 14 h 49"/>
                <a:gd name="T4" fmla="*/ 6 w 6"/>
                <a:gd name="T5" fmla="*/ 14 h 49"/>
                <a:gd name="T6" fmla="*/ 6 w 6"/>
                <a:gd name="T7" fmla="*/ 49 h 49"/>
                <a:gd name="T8" fmla="*/ 0 w 6"/>
                <a:gd name="T9" fmla="*/ 49 h 49"/>
                <a:gd name="T10" fmla="*/ 0 w 6"/>
                <a:gd name="T11" fmla="*/ 49 h 49"/>
                <a:gd name="T12" fmla="*/ 0 w 6"/>
                <a:gd name="T13" fmla="*/ 7 h 49"/>
                <a:gd name="T14" fmla="*/ 0 w 6"/>
                <a:gd name="T15" fmla="*/ 0 h 49"/>
                <a:gd name="T16" fmla="*/ 6 w 6"/>
                <a:gd name="T17" fmla="*/ 0 h 49"/>
                <a:gd name="T18" fmla="*/ 6 w 6"/>
                <a:gd name="T19" fmla="*/ 7 h 49"/>
                <a:gd name="T20" fmla="*/ 0 w 6"/>
                <a:gd name="T21" fmla="*/ 7 h 49"/>
                <a:gd name="T22" fmla="*/ 0 w 6"/>
                <a:gd name="T23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49">
                  <a:moveTo>
                    <a:pt x="0" y="49"/>
                  </a:moveTo>
                  <a:lnTo>
                    <a:pt x="0" y="14"/>
                  </a:lnTo>
                  <a:lnTo>
                    <a:pt x="6" y="14"/>
                  </a:lnTo>
                  <a:lnTo>
                    <a:pt x="6" y="49"/>
                  </a:lnTo>
                  <a:lnTo>
                    <a:pt x="0" y="49"/>
                  </a:lnTo>
                  <a:lnTo>
                    <a:pt x="0" y="49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0" name="Freeform 169"/>
            <p:cNvSpPr>
              <a:spLocks noEditPoints="1"/>
            </p:cNvSpPr>
            <p:nvPr/>
          </p:nvSpPr>
          <p:spPr bwMode="auto">
            <a:xfrm>
              <a:off x="7316787" y="3121819"/>
              <a:ext cx="53975" cy="79375"/>
            </a:xfrm>
            <a:custGeom>
              <a:avLst/>
              <a:gdLst>
                <a:gd name="T0" fmla="*/ 42 w 78"/>
                <a:gd name="T1" fmla="*/ 81 h 112"/>
                <a:gd name="T2" fmla="*/ 25 w 78"/>
                <a:gd name="T3" fmla="*/ 76 h 112"/>
                <a:gd name="T4" fmla="*/ 13 w 78"/>
                <a:gd name="T5" fmla="*/ 64 h 112"/>
                <a:gd name="T6" fmla="*/ 13 w 78"/>
                <a:gd name="T7" fmla="*/ 112 h 112"/>
                <a:gd name="T8" fmla="*/ 0 w 78"/>
                <a:gd name="T9" fmla="*/ 112 h 112"/>
                <a:gd name="T10" fmla="*/ 0 w 78"/>
                <a:gd name="T11" fmla="*/ 1 h 112"/>
                <a:gd name="T12" fmla="*/ 12 w 78"/>
                <a:gd name="T13" fmla="*/ 1 h 112"/>
                <a:gd name="T14" fmla="*/ 12 w 78"/>
                <a:gd name="T15" fmla="*/ 16 h 112"/>
                <a:gd name="T16" fmla="*/ 24 w 78"/>
                <a:gd name="T17" fmla="*/ 4 h 112"/>
                <a:gd name="T18" fmla="*/ 40 w 78"/>
                <a:gd name="T19" fmla="*/ 0 h 112"/>
                <a:gd name="T20" fmla="*/ 55 w 78"/>
                <a:gd name="T21" fmla="*/ 3 h 112"/>
                <a:gd name="T22" fmla="*/ 67 w 78"/>
                <a:gd name="T23" fmla="*/ 12 h 112"/>
                <a:gd name="T24" fmla="*/ 75 w 78"/>
                <a:gd name="T25" fmla="*/ 25 h 112"/>
                <a:gd name="T26" fmla="*/ 78 w 78"/>
                <a:gd name="T27" fmla="*/ 40 h 112"/>
                <a:gd name="T28" fmla="*/ 75 w 78"/>
                <a:gd name="T29" fmla="*/ 56 h 112"/>
                <a:gd name="T30" fmla="*/ 68 w 78"/>
                <a:gd name="T31" fmla="*/ 69 h 112"/>
                <a:gd name="T32" fmla="*/ 57 w 78"/>
                <a:gd name="T33" fmla="*/ 78 h 112"/>
                <a:gd name="T34" fmla="*/ 42 w 78"/>
                <a:gd name="T35" fmla="*/ 81 h 112"/>
                <a:gd name="T36" fmla="*/ 38 w 78"/>
                <a:gd name="T37" fmla="*/ 70 h 112"/>
                <a:gd name="T38" fmla="*/ 49 w 78"/>
                <a:gd name="T39" fmla="*/ 67 h 112"/>
                <a:gd name="T40" fmla="*/ 57 w 78"/>
                <a:gd name="T41" fmla="*/ 61 h 112"/>
                <a:gd name="T42" fmla="*/ 62 w 78"/>
                <a:gd name="T43" fmla="*/ 51 h 112"/>
                <a:gd name="T44" fmla="*/ 64 w 78"/>
                <a:gd name="T45" fmla="*/ 40 h 112"/>
                <a:gd name="T46" fmla="*/ 62 w 78"/>
                <a:gd name="T47" fmla="*/ 29 h 112"/>
                <a:gd name="T48" fmla="*/ 56 w 78"/>
                <a:gd name="T49" fmla="*/ 20 h 112"/>
                <a:gd name="T50" fmla="*/ 48 w 78"/>
                <a:gd name="T51" fmla="*/ 14 h 112"/>
                <a:gd name="T52" fmla="*/ 37 w 78"/>
                <a:gd name="T53" fmla="*/ 11 h 112"/>
                <a:gd name="T54" fmla="*/ 30 w 78"/>
                <a:gd name="T55" fmla="*/ 13 h 112"/>
                <a:gd name="T56" fmla="*/ 22 w 78"/>
                <a:gd name="T57" fmla="*/ 16 h 112"/>
                <a:gd name="T58" fmla="*/ 17 w 78"/>
                <a:gd name="T59" fmla="*/ 22 h 112"/>
                <a:gd name="T60" fmla="*/ 13 w 78"/>
                <a:gd name="T61" fmla="*/ 29 h 112"/>
                <a:gd name="T62" fmla="*/ 13 w 78"/>
                <a:gd name="T63" fmla="*/ 51 h 112"/>
                <a:gd name="T64" fmla="*/ 18 w 78"/>
                <a:gd name="T65" fmla="*/ 58 h 112"/>
                <a:gd name="T66" fmla="*/ 23 w 78"/>
                <a:gd name="T67" fmla="*/ 64 h 112"/>
                <a:gd name="T68" fmla="*/ 30 w 78"/>
                <a:gd name="T69" fmla="*/ 68 h 112"/>
                <a:gd name="T70" fmla="*/ 38 w 78"/>
                <a:gd name="T71" fmla="*/ 7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8" h="112">
                  <a:moveTo>
                    <a:pt x="42" y="81"/>
                  </a:moveTo>
                  <a:cubicBezTo>
                    <a:pt x="36" y="81"/>
                    <a:pt x="30" y="79"/>
                    <a:pt x="25" y="76"/>
                  </a:cubicBezTo>
                  <a:cubicBezTo>
                    <a:pt x="20" y="73"/>
                    <a:pt x="16" y="69"/>
                    <a:pt x="13" y="64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5" y="11"/>
                    <a:pt x="19" y="7"/>
                    <a:pt x="24" y="4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6" y="0"/>
                    <a:pt x="51" y="1"/>
                    <a:pt x="55" y="3"/>
                  </a:cubicBezTo>
                  <a:cubicBezTo>
                    <a:pt x="60" y="5"/>
                    <a:pt x="64" y="8"/>
                    <a:pt x="67" y="12"/>
                  </a:cubicBezTo>
                  <a:cubicBezTo>
                    <a:pt x="70" y="16"/>
                    <a:pt x="73" y="20"/>
                    <a:pt x="75" y="25"/>
                  </a:cubicBezTo>
                  <a:cubicBezTo>
                    <a:pt x="77" y="30"/>
                    <a:pt x="78" y="35"/>
                    <a:pt x="78" y="40"/>
                  </a:cubicBezTo>
                  <a:cubicBezTo>
                    <a:pt x="78" y="46"/>
                    <a:pt x="77" y="51"/>
                    <a:pt x="75" y="56"/>
                  </a:cubicBezTo>
                  <a:cubicBezTo>
                    <a:pt x="73" y="61"/>
                    <a:pt x="71" y="65"/>
                    <a:pt x="68" y="69"/>
                  </a:cubicBezTo>
                  <a:cubicBezTo>
                    <a:pt x="65" y="73"/>
                    <a:pt x="61" y="76"/>
                    <a:pt x="57" y="78"/>
                  </a:cubicBezTo>
                  <a:cubicBezTo>
                    <a:pt x="52" y="80"/>
                    <a:pt x="48" y="81"/>
                    <a:pt x="42" y="81"/>
                  </a:cubicBezTo>
                  <a:close/>
                  <a:moveTo>
                    <a:pt x="38" y="70"/>
                  </a:moveTo>
                  <a:cubicBezTo>
                    <a:pt x="42" y="70"/>
                    <a:pt x="46" y="69"/>
                    <a:pt x="49" y="67"/>
                  </a:cubicBezTo>
                  <a:cubicBezTo>
                    <a:pt x="52" y="65"/>
                    <a:pt x="55" y="63"/>
                    <a:pt x="57" y="61"/>
                  </a:cubicBezTo>
                  <a:cubicBezTo>
                    <a:pt x="59" y="58"/>
                    <a:pt x="61" y="55"/>
                    <a:pt x="62" y="51"/>
                  </a:cubicBezTo>
                  <a:cubicBezTo>
                    <a:pt x="63" y="48"/>
                    <a:pt x="64" y="44"/>
                    <a:pt x="64" y="40"/>
                  </a:cubicBezTo>
                  <a:cubicBezTo>
                    <a:pt x="64" y="36"/>
                    <a:pt x="63" y="33"/>
                    <a:pt x="62" y="29"/>
                  </a:cubicBezTo>
                  <a:cubicBezTo>
                    <a:pt x="60" y="26"/>
                    <a:pt x="59" y="22"/>
                    <a:pt x="56" y="20"/>
                  </a:cubicBezTo>
                  <a:cubicBezTo>
                    <a:pt x="54" y="17"/>
                    <a:pt x="51" y="15"/>
                    <a:pt x="48" y="14"/>
                  </a:cubicBezTo>
                  <a:cubicBezTo>
                    <a:pt x="44" y="12"/>
                    <a:pt x="41" y="11"/>
                    <a:pt x="37" y="11"/>
                  </a:cubicBezTo>
                  <a:cubicBezTo>
                    <a:pt x="35" y="11"/>
                    <a:pt x="32" y="12"/>
                    <a:pt x="30" y="13"/>
                  </a:cubicBezTo>
                  <a:cubicBezTo>
                    <a:pt x="27" y="14"/>
                    <a:pt x="25" y="15"/>
                    <a:pt x="22" y="16"/>
                  </a:cubicBezTo>
                  <a:cubicBezTo>
                    <a:pt x="20" y="18"/>
                    <a:pt x="18" y="20"/>
                    <a:pt x="17" y="22"/>
                  </a:cubicBezTo>
                  <a:cubicBezTo>
                    <a:pt x="15" y="24"/>
                    <a:pt x="14" y="26"/>
                    <a:pt x="13" y="29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4"/>
                    <a:pt x="16" y="56"/>
                    <a:pt x="18" y="58"/>
                  </a:cubicBezTo>
                  <a:cubicBezTo>
                    <a:pt x="19" y="61"/>
                    <a:pt x="21" y="63"/>
                    <a:pt x="23" y="64"/>
                  </a:cubicBezTo>
                  <a:cubicBezTo>
                    <a:pt x="26" y="66"/>
                    <a:pt x="28" y="67"/>
                    <a:pt x="30" y="68"/>
                  </a:cubicBezTo>
                  <a:cubicBezTo>
                    <a:pt x="33" y="69"/>
                    <a:pt x="36" y="70"/>
                    <a:pt x="38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1" name="Freeform 170"/>
            <p:cNvSpPr>
              <a:spLocks noEditPoints="1"/>
            </p:cNvSpPr>
            <p:nvPr/>
          </p:nvSpPr>
          <p:spPr bwMode="auto">
            <a:xfrm>
              <a:off x="7383462" y="3101181"/>
              <a:ext cx="7938" cy="77788"/>
            </a:xfrm>
            <a:custGeom>
              <a:avLst/>
              <a:gdLst>
                <a:gd name="T0" fmla="*/ 0 w 5"/>
                <a:gd name="T1" fmla="*/ 49 h 49"/>
                <a:gd name="T2" fmla="*/ 0 w 5"/>
                <a:gd name="T3" fmla="*/ 14 h 49"/>
                <a:gd name="T4" fmla="*/ 5 w 5"/>
                <a:gd name="T5" fmla="*/ 14 h 49"/>
                <a:gd name="T6" fmla="*/ 5 w 5"/>
                <a:gd name="T7" fmla="*/ 49 h 49"/>
                <a:gd name="T8" fmla="*/ 0 w 5"/>
                <a:gd name="T9" fmla="*/ 49 h 49"/>
                <a:gd name="T10" fmla="*/ 0 w 5"/>
                <a:gd name="T11" fmla="*/ 49 h 49"/>
                <a:gd name="T12" fmla="*/ 0 w 5"/>
                <a:gd name="T13" fmla="*/ 7 h 49"/>
                <a:gd name="T14" fmla="*/ 0 w 5"/>
                <a:gd name="T15" fmla="*/ 0 h 49"/>
                <a:gd name="T16" fmla="*/ 5 w 5"/>
                <a:gd name="T17" fmla="*/ 0 h 49"/>
                <a:gd name="T18" fmla="*/ 5 w 5"/>
                <a:gd name="T19" fmla="*/ 7 h 49"/>
                <a:gd name="T20" fmla="*/ 0 w 5"/>
                <a:gd name="T21" fmla="*/ 7 h 49"/>
                <a:gd name="T22" fmla="*/ 0 w 5"/>
                <a:gd name="T23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49">
                  <a:moveTo>
                    <a:pt x="0" y="49"/>
                  </a:moveTo>
                  <a:lnTo>
                    <a:pt x="0" y="14"/>
                  </a:lnTo>
                  <a:lnTo>
                    <a:pt x="5" y="14"/>
                  </a:lnTo>
                  <a:lnTo>
                    <a:pt x="5" y="49"/>
                  </a:lnTo>
                  <a:lnTo>
                    <a:pt x="0" y="49"/>
                  </a:lnTo>
                  <a:lnTo>
                    <a:pt x="0" y="49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2" name="Freeform 171"/>
            <p:cNvSpPr/>
            <p:nvPr/>
          </p:nvSpPr>
          <p:spPr bwMode="auto">
            <a:xfrm>
              <a:off x="7400925" y="3104356"/>
              <a:ext cx="34925" cy="74613"/>
            </a:xfrm>
            <a:custGeom>
              <a:avLst/>
              <a:gdLst>
                <a:gd name="T0" fmla="*/ 48 w 48"/>
                <a:gd name="T1" fmla="*/ 101 h 106"/>
                <a:gd name="T2" fmla="*/ 45 w 48"/>
                <a:gd name="T3" fmla="*/ 102 h 106"/>
                <a:gd name="T4" fmla="*/ 40 w 48"/>
                <a:gd name="T5" fmla="*/ 104 h 106"/>
                <a:gd name="T6" fmla="*/ 35 w 48"/>
                <a:gd name="T7" fmla="*/ 105 h 106"/>
                <a:gd name="T8" fmla="*/ 29 w 48"/>
                <a:gd name="T9" fmla="*/ 106 h 106"/>
                <a:gd name="T10" fmla="*/ 16 w 48"/>
                <a:gd name="T11" fmla="*/ 102 h 106"/>
                <a:gd name="T12" fmla="*/ 11 w 48"/>
                <a:gd name="T13" fmla="*/ 89 h 106"/>
                <a:gd name="T14" fmla="*/ 11 w 48"/>
                <a:gd name="T15" fmla="*/ 36 h 106"/>
                <a:gd name="T16" fmla="*/ 0 w 48"/>
                <a:gd name="T17" fmla="*/ 36 h 106"/>
                <a:gd name="T18" fmla="*/ 0 w 48"/>
                <a:gd name="T19" fmla="*/ 26 h 106"/>
                <a:gd name="T20" fmla="*/ 11 w 48"/>
                <a:gd name="T21" fmla="*/ 26 h 106"/>
                <a:gd name="T22" fmla="*/ 11 w 48"/>
                <a:gd name="T23" fmla="*/ 0 h 106"/>
                <a:gd name="T24" fmla="*/ 24 w 48"/>
                <a:gd name="T25" fmla="*/ 0 h 106"/>
                <a:gd name="T26" fmla="*/ 24 w 48"/>
                <a:gd name="T27" fmla="*/ 26 h 106"/>
                <a:gd name="T28" fmla="*/ 42 w 48"/>
                <a:gd name="T29" fmla="*/ 26 h 106"/>
                <a:gd name="T30" fmla="*/ 42 w 48"/>
                <a:gd name="T31" fmla="*/ 36 h 106"/>
                <a:gd name="T32" fmla="*/ 24 w 48"/>
                <a:gd name="T33" fmla="*/ 36 h 106"/>
                <a:gd name="T34" fmla="*/ 24 w 48"/>
                <a:gd name="T35" fmla="*/ 85 h 106"/>
                <a:gd name="T36" fmla="*/ 27 w 48"/>
                <a:gd name="T37" fmla="*/ 91 h 106"/>
                <a:gd name="T38" fmla="*/ 33 w 48"/>
                <a:gd name="T39" fmla="*/ 93 h 106"/>
                <a:gd name="T40" fmla="*/ 40 w 48"/>
                <a:gd name="T41" fmla="*/ 92 h 106"/>
                <a:gd name="T42" fmla="*/ 45 w 48"/>
                <a:gd name="T43" fmla="*/ 90 h 106"/>
                <a:gd name="T44" fmla="*/ 48 w 48"/>
                <a:gd name="T45" fmla="*/ 10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106">
                  <a:moveTo>
                    <a:pt x="48" y="101"/>
                  </a:moveTo>
                  <a:cubicBezTo>
                    <a:pt x="47" y="101"/>
                    <a:pt x="46" y="101"/>
                    <a:pt x="45" y="102"/>
                  </a:cubicBezTo>
                  <a:cubicBezTo>
                    <a:pt x="43" y="103"/>
                    <a:pt x="42" y="103"/>
                    <a:pt x="40" y="104"/>
                  </a:cubicBezTo>
                  <a:cubicBezTo>
                    <a:pt x="39" y="104"/>
                    <a:pt x="37" y="105"/>
                    <a:pt x="35" y="105"/>
                  </a:cubicBezTo>
                  <a:cubicBezTo>
                    <a:pt x="33" y="105"/>
                    <a:pt x="31" y="106"/>
                    <a:pt x="29" y="106"/>
                  </a:cubicBezTo>
                  <a:cubicBezTo>
                    <a:pt x="24" y="106"/>
                    <a:pt x="20" y="104"/>
                    <a:pt x="16" y="102"/>
                  </a:cubicBezTo>
                  <a:cubicBezTo>
                    <a:pt x="13" y="99"/>
                    <a:pt x="11" y="95"/>
                    <a:pt x="11" y="8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8"/>
                    <a:pt x="25" y="90"/>
                    <a:pt x="27" y="91"/>
                  </a:cubicBezTo>
                  <a:cubicBezTo>
                    <a:pt x="29" y="93"/>
                    <a:pt x="31" y="93"/>
                    <a:pt x="33" y="93"/>
                  </a:cubicBezTo>
                  <a:cubicBezTo>
                    <a:pt x="36" y="93"/>
                    <a:pt x="38" y="93"/>
                    <a:pt x="40" y="92"/>
                  </a:cubicBezTo>
                  <a:cubicBezTo>
                    <a:pt x="42" y="91"/>
                    <a:pt x="44" y="91"/>
                    <a:pt x="45" y="90"/>
                  </a:cubicBezTo>
                  <a:cubicBezTo>
                    <a:pt x="48" y="101"/>
                    <a:pt x="48" y="101"/>
                    <a:pt x="48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3" name="Freeform 172"/>
            <p:cNvSpPr>
              <a:spLocks noEditPoints="1"/>
            </p:cNvSpPr>
            <p:nvPr/>
          </p:nvSpPr>
          <p:spPr bwMode="auto">
            <a:xfrm>
              <a:off x="7466012" y="3121819"/>
              <a:ext cx="55563" cy="57150"/>
            </a:xfrm>
            <a:custGeom>
              <a:avLst/>
              <a:gdLst>
                <a:gd name="T0" fmla="*/ 40 w 79"/>
                <a:gd name="T1" fmla="*/ 81 h 81"/>
                <a:gd name="T2" fmla="*/ 24 w 79"/>
                <a:gd name="T3" fmla="*/ 78 h 81"/>
                <a:gd name="T4" fmla="*/ 11 w 79"/>
                <a:gd name="T5" fmla="*/ 69 h 81"/>
                <a:gd name="T6" fmla="*/ 3 w 79"/>
                <a:gd name="T7" fmla="*/ 56 h 81"/>
                <a:gd name="T8" fmla="*/ 0 w 79"/>
                <a:gd name="T9" fmla="*/ 40 h 81"/>
                <a:gd name="T10" fmla="*/ 3 w 79"/>
                <a:gd name="T11" fmla="*/ 25 h 81"/>
                <a:gd name="T12" fmla="*/ 11 w 79"/>
                <a:gd name="T13" fmla="*/ 12 h 81"/>
                <a:gd name="T14" fmla="*/ 24 w 79"/>
                <a:gd name="T15" fmla="*/ 3 h 81"/>
                <a:gd name="T16" fmla="*/ 40 w 79"/>
                <a:gd name="T17" fmla="*/ 0 h 81"/>
                <a:gd name="T18" fmla="*/ 56 w 79"/>
                <a:gd name="T19" fmla="*/ 3 h 81"/>
                <a:gd name="T20" fmla="*/ 68 w 79"/>
                <a:gd name="T21" fmla="*/ 12 h 81"/>
                <a:gd name="T22" fmla="*/ 76 w 79"/>
                <a:gd name="T23" fmla="*/ 25 h 81"/>
                <a:gd name="T24" fmla="*/ 79 w 79"/>
                <a:gd name="T25" fmla="*/ 40 h 81"/>
                <a:gd name="T26" fmla="*/ 79 w 79"/>
                <a:gd name="T27" fmla="*/ 43 h 81"/>
                <a:gd name="T28" fmla="*/ 79 w 79"/>
                <a:gd name="T29" fmla="*/ 45 h 81"/>
                <a:gd name="T30" fmla="*/ 14 w 79"/>
                <a:gd name="T31" fmla="*/ 45 h 81"/>
                <a:gd name="T32" fmla="*/ 17 w 79"/>
                <a:gd name="T33" fmla="*/ 55 h 81"/>
                <a:gd name="T34" fmla="*/ 22 w 79"/>
                <a:gd name="T35" fmla="*/ 64 h 81"/>
                <a:gd name="T36" fmla="*/ 31 w 79"/>
                <a:gd name="T37" fmla="*/ 69 h 81"/>
                <a:gd name="T38" fmla="*/ 40 w 79"/>
                <a:gd name="T39" fmla="*/ 71 h 81"/>
                <a:gd name="T40" fmla="*/ 47 w 79"/>
                <a:gd name="T41" fmla="*/ 70 h 81"/>
                <a:gd name="T42" fmla="*/ 54 w 79"/>
                <a:gd name="T43" fmla="*/ 67 h 81"/>
                <a:gd name="T44" fmla="*/ 59 w 79"/>
                <a:gd name="T45" fmla="*/ 63 h 81"/>
                <a:gd name="T46" fmla="*/ 63 w 79"/>
                <a:gd name="T47" fmla="*/ 58 h 81"/>
                <a:gd name="T48" fmla="*/ 74 w 79"/>
                <a:gd name="T49" fmla="*/ 61 h 81"/>
                <a:gd name="T50" fmla="*/ 69 w 79"/>
                <a:gd name="T51" fmla="*/ 69 h 81"/>
                <a:gd name="T52" fmla="*/ 61 w 79"/>
                <a:gd name="T53" fmla="*/ 75 h 81"/>
                <a:gd name="T54" fmla="*/ 51 w 79"/>
                <a:gd name="T55" fmla="*/ 80 h 81"/>
                <a:gd name="T56" fmla="*/ 40 w 79"/>
                <a:gd name="T57" fmla="*/ 81 h 81"/>
                <a:gd name="T58" fmla="*/ 67 w 79"/>
                <a:gd name="T59" fmla="*/ 35 h 81"/>
                <a:gd name="T60" fmla="*/ 64 w 79"/>
                <a:gd name="T61" fmla="*/ 25 h 81"/>
                <a:gd name="T62" fmla="*/ 58 w 79"/>
                <a:gd name="T63" fmla="*/ 17 h 81"/>
                <a:gd name="T64" fmla="*/ 50 w 79"/>
                <a:gd name="T65" fmla="*/ 12 h 81"/>
                <a:gd name="T66" fmla="*/ 40 w 79"/>
                <a:gd name="T67" fmla="*/ 10 h 81"/>
                <a:gd name="T68" fmla="*/ 30 w 79"/>
                <a:gd name="T69" fmla="*/ 12 h 81"/>
                <a:gd name="T70" fmla="*/ 22 w 79"/>
                <a:gd name="T71" fmla="*/ 17 h 81"/>
                <a:gd name="T72" fmla="*/ 16 w 79"/>
                <a:gd name="T73" fmla="*/ 25 h 81"/>
                <a:gd name="T74" fmla="*/ 14 w 79"/>
                <a:gd name="T75" fmla="*/ 35 h 81"/>
                <a:gd name="T76" fmla="*/ 67 w 79"/>
                <a:gd name="T7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81">
                  <a:moveTo>
                    <a:pt x="40" y="81"/>
                  </a:moveTo>
                  <a:cubicBezTo>
                    <a:pt x="34" y="81"/>
                    <a:pt x="29" y="80"/>
                    <a:pt x="24" y="78"/>
                  </a:cubicBezTo>
                  <a:cubicBezTo>
                    <a:pt x="19" y="76"/>
                    <a:pt x="14" y="73"/>
                    <a:pt x="11" y="69"/>
                  </a:cubicBezTo>
                  <a:cubicBezTo>
                    <a:pt x="7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5"/>
                    <a:pt x="11" y="12"/>
                  </a:cubicBezTo>
                  <a:cubicBezTo>
                    <a:pt x="15" y="8"/>
                    <a:pt x="19" y="5"/>
                    <a:pt x="24" y="3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6" y="0"/>
                    <a:pt x="51" y="1"/>
                    <a:pt x="56" y="3"/>
                  </a:cubicBezTo>
                  <a:cubicBezTo>
                    <a:pt x="61" y="5"/>
                    <a:pt x="65" y="8"/>
                    <a:pt x="68" y="12"/>
                  </a:cubicBezTo>
                  <a:cubicBezTo>
                    <a:pt x="72" y="16"/>
                    <a:pt x="75" y="20"/>
                    <a:pt x="76" y="25"/>
                  </a:cubicBezTo>
                  <a:cubicBezTo>
                    <a:pt x="78" y="29"/>
                    <a:pt x="79" y="35"/>
                    <a:pt x="79" y="40"/>
                  </a:cubicBezTo>
                  <a:cubicBezTo>
                    <a:pt x="79" y="41"/>
                    <a:pt x="79" y="42"/>
                    <a:pt x="79" y="43"/>
                  </a:cubicBezTo>
                  <a:cubicBezTo>
                    <a:pt x="79" y="44"/>
                    <a:pt x="79" y="44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9"/>
                    <a:pt x="15" y="52"/>
                    <a:pt x="17" y="55"/>
                  </a:cubicBezTo>
                  <a:cubicBezTo>
                    <a:pt x="18" y="59"/>
                    <a:pt x="20" y="61"/>
                    <a:pt x="22" y="64"/>
                  </a:cubicBezTo>
                  <a:cubicBezTo>
                    <a:pt x="25" y="66"/>
                    <a:pt x="28" y="68"/>
                    <a:pt x="31" y="69"/>
                  </a:cubicBezTo>
                  <a:cubicBezTo>
                    <a:pt x="34" y="70"/>
                    <a:pt x="37" y="71"/>
                    <a:pt x="40" y="71"/>
                  </a:cubicBezTo>
                  <a:cubicBezTo>
                    <a:pt x="43" y="71"/>
                    <a:pt x="45" y="71"/>
                    <a:pt x="47" y="70"/>
                  </a:cubicBezTo>
                  <a:cubicBezTo>
                    <a:pt x="50" y="69"/>
                    <a:pt x="52" y="69"/>
                    <a:pt x="54" y="67"/>
                  </a:cubicBezTo>
                  <a:cubicBezTo>
                    <a:pt x="56" y="66"/>
                    <a:pt x="58" y="65"/>
                    <a:pt x="59" y="63"/>
                  </a:cubicBezTo>
                  <a:cubicBezTo>
                    <a:pt x="61" y="62"/>
                    <a:pt x="62" y="60"/>
                    <a:pt x="63" y="58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3" y="64"/>
                    <a:pt x="71" y="67"/>
                    <a:pt x="69" y="69"/>
                  </a:cubicBezTo>
                  <a:cubicBezTo>
                    <a:pt x="66" y="72"/>
                    <a:pt x="64" y="74"/>
                    <a:pt x="61" y="75"/>
                  </a:cubicBezTo>
                  <a:cubicBezTo>
                    <a:pt x="58" y="77"/>
                    <a:pt x="55" y="79"/>
                    <a:pt x="51" y="80"/>
                  </a:cubicBezTo>
                  <a:cubicBezTo>
                    <a:pt x="47" y="81"/>
                    <a:pt x="44" y="81"/>
                    <a:pt x="40" y="81"/>
                  </a:cubicBezTo>
                  <a:close/>
                  <a:moveTo>
                    <a:pt x="67" y="35"/>
                  </a:moveTo>
                  <a:cubicBezTo>
                    <a:pt x="66" y="31"/>
                    <a:pt x="65" y="28"/>
                    <a:pt x="64" y="25"/>
                  </a:cubicBezTo>
                  <a:cubicBezTo>
                    <a:pt x="62" y="22"/>
                    <a:pt x="60" y="19"/>
                    <a:pt x="58" y="17"/>
                  </a:cubicBezTo>
                  <a:cubicBezTo>
                    <a:pt x="56" y="15"/>
                    <a:pt x="53" y="13"/>
                    <a:pt x="50" y="12"/>
                  </a:cubicBezTo>
                  <a:cubicBezTo>
                    <a:pt x="47" y="10"/>
                    <a:pt x="43" y="10"/>
                    <a:pt x="40" y="10"/>
                  </a:cubicBezTo>
                  <a:cubicBezTo>
                    <a:pt x="36" y="10"/>
                    <a:pt x="33" y="10"/>
                    <a:pt x="30" y="12"/>
                  </a:cubicBezTo>
                  <a:cubicBezTo>
                    <a:pt x="27" y="13"/>
                    <a:pt x="24" y="15"/>
                    <a:pt x="22" y="17"/>
                  </a:cubicBezTo>
                  <a:cubicBezTo>
                    <a:pt x="20" y="19"/>
                    <a:pt x="18" y="22"/>
                    <a:pt x="16" y="25"/>
                  </a:cubicBezTo>
                  <a:cubicBezTo>
                    <a:pt x="15" y="28"/>
                    <a:pt x="14" y="31"/>
                    <a:pt x="14" y="35"/>
                  </a:cubicBezTo>
                  <a:cubicBezTo>
                    <a:pt x="67" y="35"/>
                    <a:pt x="67" y="35"/>
                    <a:pt x="67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4" name="Freeform 173"/>
            <p:cNvSpPr>
              <a:spLocks noEditPoints="1"/>
            </p:cNvSpPr>
            <p:nvPr/>
          </p:nvSpPr>
          <p:spPr bwMode="auto">
            <a:xfrm>
              <a:off x="7529512" y="3121819"/>
              <a:ext cx="53975" cy="79375"/>
            </a:xfrm>
            <a:custGeom>
              <a:avLst/>
              <a:gdLst>
                <a:gd name="T0" fmla="*/ 36 w 77"/>
                <a:gd name="T1" fmla="*/ 80 h 113"/>
                <a:gd name="T2" fmla="*/ 21 w 77"/>
                <a:gd name="T3" fmla="*/ 77 h 113"/>
                <a:gd name="T4" fmla="*/ 10 w 77"/>
                <a:gd name="T5" fmla="*/ 68 h 113"/>
                <a:gd name="T6" fmla="*/ 3 w 77"/>
                <a:gd name="T7" fmla="*/ 55 h 113"/>
                <a:gd name="T8" fmla="*/ 0 w 77"/>
                <a:gd name="T9" fmla="*/ 40 h 113"/>
                <a:gd name="T10" fmla="*/ 3 w 77"/>
                <a:gd name="T11" fmla="*/ 25 h 113"/>
                <a:gd name="T12" fmla="*/ 10 w 77"/>
                <a:gd name="T13" fmla="*/ 12 h 113"/>
                <a:gd name="T14" fmla="*/ 21 w 77"/>
                <a:gd name="T15" fmla="*/ 3 h 113"/>
                <a:gd name="T16" fmla="*/ 36 w 77"/>
                <a:gd name="T17" fmla="*/ 0 h 113"/>
                <a:gd name="T18" fmla="*/ 53 w 77"/>
                <a:gd name="T19" fmla="*/ 5 h 113"/>
                <a:gd name="T20" fmla="*/ 66 w 77"/>
                <a:gd name="T21" fmla="*/ 17 h 113"/>
                <a:gd name="T22" fmla="*/ 66 w 77"/>
                <a:gd name="T23" fmla="*/ 1 h 113"/>
                <a:gd name="T24" fmla="*/ 77 w 77"/>
                <a:gd name="T25" fmla="*/ 1 h 113"/>
                <a:gd name="T26" fmla="*/ 77 w 77"/>
                <a:gd name="T27" fmla="*/ 79 h 113"/>
                <a:gd name="T28" fmla="*/ 74 w 77"/>
                <a:gd name="T29" fmla="*/ 93 h 113"/>
                <a:gd name="T30" fmla="*/ 66 w 77"/>
                <a:gd name="T31" fmla="*/ 104 h 113"/>
                <a:gd name="T32" fmla="*/ 53 w 77"/>
                <a:gd name="T33" fmla="*/ 111 h 113"/>
                <a:gd name="T34" fmla="*/ 37 w 77"/>
                <a:gd name="T35" fmla="*/ 113 h 113"/>
                <a:gd name="T36" fmla="*/ 16 w 77"/>
                <a:gd name="T37" fmla="*/ 108 h 113"/>
                <a:gd name="T38" fmla="*/ 2 w 77"/>
                <a:gd name="T39" fmla="*/ 96 h 113"/>
                <a:gd name="T40" fmla="*/ 9 w 77"/>
                <a:gd name="T41" fmla="*/ 89 h 113"/>
                <a:gd name="T42" fmla="*/ 21 w 77"/>
                <a:gd name="T43" fmla="*/ 99 h 113"/>
                <a:gd name="T44" fmla="*/ 37 w 77"/>
                <a:gd name="T45" fmla="*/ 103 h 113"/>
                <a:gd name="T46" fmla="*/ 48 w 77"/>
                <a:gd name="T47" fmla="*/ 101 h 113"/>
                <a:gd name="T48" fmla="*/ 56 w 77"/>
                <a:gd name="T49" fmla="*/ 97 h 113"/>
                <a:gd name="T50" fmla="*/ 62 w 77"/>
                <a:gd name="T51" fmla="*/ 89 h 113"/>
                <a:gd name="T52" fmla="*/ 64 w 77"/>
                <a:gd name="T53" fmla="*/ 79 h 113"/>
                <a:gd name="T54" fmla="*/ 64 w 77"/>
                <a:gd name="T55" fmla="*/ 65 h 113"/>
                <a:gd name="T56" fmla="*/ 59 w 77"/>
                <a:gd name="T57" fmla="*/ 71 h 113"/>
                <a:gd name="T58" fmla="*/ 52 w 77"/>
                <a:gd name="T59" fmla="*/ 76 h 113"/>
                <a:gd name="T60" fmla="*/ 44 w 77"/>
                <a:gd name="T61" fmla="*/ 79 h 113"/>
                <a:gd name="T62" fmla="*/ 36 w 77"/>
                <a:gd name="T63" fmla="*/ 80 h 113"/>
                <a:gd name="T64" fmla="*/ 40 w 77"/>
                <a:gd name="T65" fmla="*/ 70 h 113"/>
                <a:gd name="T66" fmla="*/ 48 w 77"/>
                <a:gd name="T67" fmla="*/ 68 h 113"/>
                <a:gd name="T68" fmla="*/ 56 w 77"/>
                <a:gd name="T69" fmla="*/ 64 h 113"/>
                <a:gd name="T70" fmla="*/ 61 w 77"/>
                <a:gd name="T71" fmla="*/ 58 h 113"/>
                <a:gd name="T72" fmla="*/ 64 w 77"/>
                <a:gd name="T73" fmla="*/ 52 h 113"/>
                <a:gd name="T74" fmla="*/ 64 w 77"/>
                <a:gd name="T75" fmla="*/ 30 h 113"/>
                <a:gd name="T76" fmla="*/ 60 w 77"/>
                <a:gd name="T77" fmla="*/ 22 h 113"/>
                <a:gd name="T78" fmla="*/ 54 w 77"/>
                <a:gd name="T79" fmla="*/ 16 h 113"/>
                <a:gd name="T80" fmla="*/ 47 w 77"/>
                <a:gd name="T81" fmla="*/ 13 h 113"/>
                <a:gd name="T82" fmla="*/ 39 w 77"/>
                <a:gd name="T83" fmla="*/ 11 h 113"/>
                <a:gd name="T84" fmla="*/ 28 w 77"/>
                <a:gd name="T85" fmla="*/ 14 h 113"/>
                <a:gd name="T86" fmla="*/ 20 w 77"/>
                <a:gd name="T87" fmla="*/ 20 h 113"/>
                <a:gd name="T88" fmla="*/ 15 w 77"/>
                <a:gd name="T89" fmla="*/ 30 h 113"/>
                <a:gd name="T90" fmla="*/ 13 w 77"/>
                <a:gd name="T91" fmla="*/ 41 h 113"/>
                <a:gd name="T92" fmla="*/ 15 w 77"/>
                <a:gd name="T93" fmla="*/ 52 h 113"/>
                <a:gd name="T94" fmla="*/ 21 w 77"/>
                <a:gd name="T95" fmla="*/ 61 h 113"/>
                <a:gd name="T96" fmla="*/ 30 w 77"/>
                <a:gd name="T97" fmla="*/ 67 h 113"/>
                <a:gd name="T98" fmla="*/ 40 w 77"/>
                <a:gd name="T99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7" h="113">
                  <a:moveTo>
                    <a:pt x="36" y="80"/>
                  </a:moveTo>
                  <a:cubicBezTo>
                    <a:pt x="31" y="80"/>
                    <a:pt x="26" y="79"/>
                    <a:pt x="21" y="77"/>
                  </a:cubicBezTo>
                  <a:cubicBezTo>
                    <a:pt x="17" y="75"/>
                    <a:pt x="13" y="72"/>
                    <a:pt x="10" y="68"/>
                  </a:cubicBezTo>
                  <a:cubicBezTo>
                    <a:pt x="7" y="65"/>
                    <a:pt x="4" y="60"/>
                    <a:pt x="3" y="55"/>
                  </a:cubicBezTo>
                  <a:cubicBezTo>
                    <a:pt x="1" y="51"/>
                    <a:pt x="0" y="46"/>
                    <a:pt x="0" y="40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4" y="20"/>
                    <a:pt x="7" y="15"/>
                    <a:pt x="10" y="12"/>
                  </a:cubicBezTo>
                  <a:cubicBezTo>
                    <a:pt x="13" y="8"/>
                    <a:pt x="17" y="5"/>
                    <a:pt x="21" y="3"/>
                  </a:cubicBezTo>
                  <a:cubicBezTo>
                    <a:pt x="26" y="1"/>
                    <a:pt x="31" y="0"/>
                    <a:pt x="36" y="0"/>
                  </a:cubicBezTo>
                  <a:cubicBezTo>
                    <a:pt x="43" y="0"/>
                    <a:pt x="49" y="1"/>
                    <a:pt x="53" y="5"/>
                  </a:cubicBezTo>
                  <a:cubicBezTo>
                    <a:pt x="58" y="8"/>
                    <a:pt x="62" y="12"/>
                    <a:pt x="66" y="17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79"/>
                    <a:pt x="77" y="79"/>
                    <a:pt x="77" y="79"/>
                  </a:cubicBezTo>
                  <a:cubicBezTo>
                    <a:pt x="77" y="84"/>
                    <a:pt x="76" y="89"/>
                    <a:pt x="74" y="93"/>
                  </a:cubicBezTo>
                  <a:cubicBezTo>
                    <a:pt x="72" y="98"/>
                    <a:pt x="69" y="101"/>
                    <a:pt x="66" y="104"/>
                  </a:cubicBezTo>
                  <a:cubicBezTo>
                    <a:pt x="62" y="107"/>
                    <a:pt x="58" y="109"/>
                    <a:pt x="53" y="111"/>
                  </a:cubicBezTo>
                  <a:cubicBezTo>
                    <a:pt x="48" y="112"/>
                    <a:pt x="43" y="113"/>
                    <a:pt x="37" y="113"/>
                  </a:cubicBezTo>
                  <a:cubicBezTo>
                    <a:pt x="28" y="113"/>
                    <a:pt x="21" y="111"/>
                    <a:pt x="16" y="108"/>
                  </a:cubicBezTo>
                  <a:cubicBezTo>
                    <a:pt x="10" y="105"/>
                    <a:pt x="5" y="101"/>
                    <a:pt x="2" y="96"/>
                  </a:cubicBezTo>
                  <a:cubicBezTo>
                    <a:pt x="9" y="89"/>
                    <a:pt x="9" y="89"/>
                    <a:pt x="9" y="89"/>
                  </a:cubicBezTo>
                  <a:cubicBezTo>
                    <a:pt x="12" y="94"/>
                    <a:pt x="16" y="97"/>
                    <a:pt x="21" y="99"/>
                  </a:cubicBezTo>
                  <a:cubicBezTo>
                    <a:pt x="26" y="102"/>
                    <a:pt x="32" y="103"/>
                    <a:pt x="37" y="103"/>
                  </a:cubicBezTo>
                  <a:cubicBezTo>
                    <a:pt x="41" y="103"/>
                    <a:pt x="44" y="102"/>
                    <a:pt x="48" y="101"/>
                  </a:cubicBezTo>
                  <a:cubicBezTo>
                    <a:pt x="51" y="100"/>
                    <a:pt x="54" y="99"/>
                    <a:pt x="56" y="97"/>
                  </a:cubicBezTo>
                  <a:cubicBezTo>
                    <a:pt x="59" y="95"/>
                    <a:pt x="60" y="92"/>
                    <a:pt x="62" y="89"/>
                  </a:cubicBezTo>
                  <a:cubicBezTo>
                    <a:pt x="63" y="86"/>
                    <a:pt x="64" y="83"/>
                    <a:pt x="64" y="79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3" y="67"/>
                    <a:pt x="61" y="69"/>
                    <a:pt x="59" y="71"/>
                  </a:cubicBezTo>
                  <a:cubicBezTo>
                    <a:pt x="57" y="73"/>
                    <a:pt x="54" y="75"/>
                    <a:pt x="52" y="76"/>
                  </a:cubicBezTo>
                  <a:cubicBezTo>
                    <a:pt x="50" y="78"/>
                    <a:pt x="47" y="79"/>
                    <a:pt x="44" y="79"/>
                  </a:cubicBezTo>
                  <a:cubicBezTo>
                    <a:pt x="42" y="80"/>
                    <a:pt x="39" y="80"/>
                    <a:pt x="36" y="80"/>
                  </a:cubicBezTo>
                  <a:close/>
                  <a:moveTo>
                    <a:pt x="40" y="70"/>
                  </a:moveTo>
                  <a:cubicBezTo>
                    <a:pt x="43" y="70"/>
                    <a:pt x="46" y="69"/>
                    <a:pt x="48" y="68"/>
                  </a:cubicBezTo>
                  <a:cubicBezTo>
                    <a:pt x="51" y="67"/>
                    <a:pt x="53" y="66"/>
                    <a:pt x="56" y="64"/>
                  </a:cubicBezTo>
                  <a:cubicBezTo>
                    <a:pt x="58" y="62"/>
                    <a:pt x="60" y="61"/>
                    <a:pt x="61" y="58"/>
                  </a:cubicBezTo>
                  <a:cubicBezTo>
                    <a:pt x="63" y="56"/>
                    <a:pt x="64" y="54"/>
                    <a:pt x="64" y="52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3" y="27"/>
                    <a:pt x="62" y="24"/>
                    <a:pt x="60" y="22"/>
                  </a:cubicBezTo>
                  <a:cubicBezTo>
                    <a:pt x="58" y="20"/>
                    <a:pt x="56" y="18"/>
                    <a:pt x="54" y="16"/>
                  </a:cubicBezTo>
                  <a:cubicBezTo>
                    <a:pt x="52" y="15"/>
                    <a:pt x="49" y="13"/>
                    <a:pt x="47" y="13"/>
                  </a:cubicBezTo>
                  <a:cubicBezTo>
                    <a:pt x="44" y="12"/>
                    <a:pt x="42" y="11"/>
                    <a:pt x="39" y="11"/>
                  </a:cubicBezTo>
                  <a:cubicBezTo>
                    <a:pt x="35" y="11"/>
                    <a:pt x="31" y="12"/>
                    <a:pt x="28" y="14"/>
                  </a:cubicBezTo>
                  <a:cubicBezTo>
                    <a:pt x="25" y="15"/>
                    <a:pt x="22" y="18"/>
                    <a:pt x="20" y="20"/>
                  </a:cubicBezTo>
                  <a:cubicBezTo>
                    <a:pt x="18" y="23"/>
                    <a:pt x="16" y="26"/>
                    <a:pt x="15" y="30"/>
                  </a:cubicBezTo>
                  <a:cubicBezTo>
                    <a:pt x="14" y="34"/>
                    <a:pt x="13" y="37"/>
                    <a:pt x="13" y="41"/>
                  </a:cubicBezTo>
                  <a:cubicBezTo>
                    <a:pt x="13" y="45"/>
                    <a:pt x="14" y="48"/>
                    <a:pt x="15" y="52"/>
                  </a:cubicBezTo>
                  <a:cubicBezTo>
                    <a:pt x="17" y="55"/>
                    <a:pt x="19" y="58"/>
                    <a:pt x="21" y="61"/>
                  </a:cubicBezTo>
                  <a:cubicBezTo>
                    <a:pt x="23" y="64"/>
                    <a:pt x="26" y="66"/>
                    <a:pt x="30" y="67"/>
                  </a:cubicBezTo>
                  <a:cubicBezTo>
                    <a:pt x="33" y="69"/>
                    <a:pt x="36" y="70"/>
                    <a:pt x="40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5" name="Freeform 174"/>
            <p:cNvSpPr>
              <a:spLocks noEditPoints="1"/>
            </p:cNvSpPr>
            <p:nvPr/>
          </p:nvSpPr>
          <p:spPr bwMode="auto">
            <a:xfrm>
              <a:off x="7594600" y="3121819"/>
              <a:ext cx="55563" cy="57150"/>
            </a:xfrm>
            <a:custGeom>
              <a:avLst/>
              <a:gdLst>
                <a:gd name="T0" fmla="*/ 40 w 80"/>
                <a:gd name="T1" fmla="*/ 81 h 81"/>
                <a:gd name="T2" fmla="*/ 24 w 80"/>
                <a:gd name="T3" fmla="*/ 78 h 81"/>
                <a:gd name="T4" fmla="*/ 11 w 80"/>
                <a:gd name="T5" fmla="*/ 69 h 81"/>
                <a:gd name="T6" fmla="*/ 3 w 80"/>
                <a:gd name="T7" fmla="*/ 56 h 81"/>
                <a:gd name="T8" fmla="*/ 0 w 80"/>
                <a:gd name="T9" fmla="*/ 40 h 81"/>
                <a:gd name="T10" fmla="*/ 3 w 80"/>
                <a:gd name="T11" fmla="*/ 25 h 81"/>
                <a:gd name="T12" fmla="*/ 12 w 80"/>
                <a:gd name="T13" fmla="*/ 12 h 81"/>
                <a:gd name="T14" fmla="*/ 24 w 80"/>
                <a:gd name="T15" fmla="*/ 3 h 81"/>
                <a:gd name="T16" fmla="*/ 40 w 80"/>
                <a:gd name="T17" fmla="*/ 0 h 81"/>
                <a:gd name="T18" fmla="*/ 57 w 80"/>
                <a:gd name="T19" fmla="*/ 3 h 81"/>
                <a:gd name="T20" fmla="*/ 69 w 80"/>
                <a:gd name="T21" fmla="*/ 12 h 81"/>
                <a:gd name="T22" fmla="*/ 77 w 80"/>
                <a:gd name="T23" fmla="*/ 25 h 81"/>
                <a:gd name="T24" fmla="*/ 80 w 80"/>
                <a:gd name="T25" fmla="*/ 40 h 81"/>
                <a:gd name="T26" fmla="*/ 80 w 80"/>
                <a:gd name="T27" fmla="*/ 43 h 81"/>
                <a:gd name="T28" fmla="*/ 79 w 80"/>
                <a:gd name="T29" fmla="*/ 45 h 81"/>
                <a:gd name="T30" fmla="*/ 14 w 80"/>
                <a:gd name="T31" fmla="*/ 45 h 81"/>
                <a:gd name="T32" fmla="*/ 17 w 80"/>
                <a:gd name="T33" fmla="*/ 55 h 81"/>
                <a:gd name="T34" fmla="*/ 23 w 80"/>
                <a:gd name="T35" fmla="*/ 64 h 81"/>
                <a:gd name="T36" fmla="*/ 31 w 80"/>
                <a:gd name="T37" fmla="*/ 69 h 81"/>
                <a:gd name="T38" fmla="*/ 41 w 80"/>
                <a:gd name="T39" fmla="*/ 71 h 81"/>
                <a:gd name="T40" fmla="*/ 48 w 80"/>
                <a:gd name="T41" fmla="*/ 70 h 81"/>
                <a:gd name="T42" fmla="*/ 54 w 80"/>
                <a:gd name="T43" fmla="*/ 67 h 81"/>
                <a:gd name="T44" fmla="*/ 60 w 80"/>
                <a:gd name="T45" fmla="*/ 63 h 81"/>
                <a:gd name="T46" fmla="*/ 63 w 80"/>
                <a:gd name="T47" fmla="*/ 58 h 81"/>
                <a:gd name="T48" fmla="*/ 75 w 80"/>
                <a:gd name="T49" fmla="*/ 61 h 81"/>
                <a:gd name="T50" fmla="*/ 69 w 80"/>
                <a:gd name="T51" fmla="*/ 69 h 81"/>
                <a:gd name="T52" fmla="*/ 61 w 80"/>
                <a:gd name="T53" fmla="*/ 75 h 81"/>
                <a:gd name="T54" fmla="*/ 52 w 80"/>
                <a:gd name="T55" fmla="*/ 80 h 81"/>
                <a:gd name="T56" fmla="*/ 40 w 80"/>
                <a:gd name="T57" fmla="*/ 81 h 81"/>
                <a:gd name="T58" fmla="*/ 67 w 80"/>
                <a:gd name="T59" fmla="*/ 35 h 81"/>
                <a:gd name="T60" fmla="*/ 64 w 80"/>
                <a:gd name="T61" fmla="*/ 25 h 81"/>
                <a:gd name="T62" fmla="*/ 59 w 80"/>
                <a:gd name="T63" fmla="*/ 17 h 81"/>
                <a:gd name="T64" fmla="*/ 50 w 80"/>
                <a:gd name="T65" fmla="*/ 12 h 81"/>
                <a:gd name="T66" fmla="*/ 40 w 80"/>
                <a:gd name="T67" fmla="*/ 10 h 81"/>
                <a:gd name="T68" fmla="*/ 31 w 80"/>
                <a:gd name="T69" fmla="*/ 12 h 81"/>
                <a:gd name="T70" fmla="*/ 22 w 80"/>
                <a:gd name="T71" fmla="*/ 17 h 81"/>
                <a:gd name="T72" fmla="*/ 17 w 80"/>
                <a:gd name="T73" fmla="*/ 25 h 81"/>
                <a:gd name="T74" fmla="*/ 14 w 80"/>
                <a:gd name="T75" fmla="*/ 35 h 81"/>
                <a:gd name="T76" fmla="*/ 67 w 80"/>
                <a:gd name="T7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0" h="81">
                  <a:moveTo>
                    <a:pt x="40" y="81"/>
                  </a:moveTo>
                  <a:cubicBezTo>
                    <a:pt x="34" y="81"/>
                    <a:pt x="29" y="80"/>
                    <a:pt x="24" y="78"/>
                  </a:cubicBezTo>
                  <a:cubicBezTo>
                    <a:pt x="19" y="76"/>
                    <a:pt x="15" y="73"/>
                    <a:pt x="11" y="69"/>
                  </a:cubicBezTo>
                  <a:cubicBezTo>
                    <a:pt x="8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5"/>
                    <a:pt x="12" y="12"/>
                  </a:cubicBezTo>
                  <a:cubicBezTo>
                    <a:pt x="15" y="8"/>
                    <a:pt x="19" y="5"/>
                    <a:pt x="24" y="3"/>
                  </a:cubicBezTo>
                  <a:cubicBezTo>
                    <a:pt x="29" y="1"/>
                    <a:pt x="35" y="0"/>
                    <a:pt x="40" y="0"/>
                  </a:cubicBezTo>
                  <a:cubicBezTo>
                    <a:pt x="46" y="0"/>
                    <a:pt x="52" y="1"/>
                    <a:pt x="57" y="3"/>
                  </a:cubicBezTo>
                  <a:cubicBezTo>
                    <a:pt x="61" y="5"/>
                    <a:pt x="66" y="8"/>
                    <a:pt x="69" y="12"/>
                  </a:cubicBezTo>
                  <a:cubicBezTo>
                    <a:pt x="72" y="16"/>
                    <a:pt x="75" y="20"/>
                    <a:pt x="77" y="25"/>
                  </a:cubicBezTo>
                  <a:cubicBezTo>
                    <a:pt x="79" y="29"/>
                    <a:pt x="80" y="35"/>
                    <a:pt x="80" y="40"/>
                  </a:cubicBezTo>
                  <a:cubicBezTo>
                    <a:pt x="80" y="41"/>
                    <a:pt x="80" y="42"/>
                    <a:pt x="80" y="43"/>
                  </a:cubicBezTo>
                  <a:cubicBezTo>
                    <a:pt x="80" y="44"/>
                    <a:pt x="79" y="44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9"/>
                    <a:pt x="15" y="52"/>
                    <a:pt x="17" y="55"/>
                  </a:cubicBezTo>
                  <a:cubicBezTo>
                    <a:pt x="19" y="59"/>
                    <a:pt x="20" y="61"/>
                    <a:pt x="23" y="64"/>
                  </a:cubicBezTo>
                  <a:cubicBezTo>
                    <a:pt x="25" y="66"/>
                    <a:pt x="28" y="68"/>
                    <a:pt x="31" y="69"/>
                  </a:cubicBezTo>
                  <a:cubicBezTo>
                    <a:pt x="34" y="70"/>
                    <a:pt x="37" y="71"/>
                    <a:pt x="41" y="71"/>
                  </a:cubicBezTo>
                  <a:cubicBezTo>
                    <a:pt x="43" y="71"/>
                    <a:pt x="45" y="71"/>
                    <a:pt x="48" y="70"/>
                  </a:cubicBezTo>
                  <a:cubicBezTo>
                    <a:pt x="50" y="69"/>
                    <a:pt x="52" y="69"/>
                    <a:pt x="54" y="67"/>
                  </a:cubicBezTo>
                  <a:cubicBezTo>
                    <a:pt x="56" y="66"/>
                    <a:pt x="58" y="65"/>
                    <a:pt x="60" y="63"/>
                  </a:cubicBezTo>
                  <a:cubicBezTo>
                    <a:pt x="61" y="62"/>
                    <a:pt x="62" y="60"/>
                    <a:pt x="63" y="58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3" y="64"/>
                    <a:pt x="71" y="67"/>
                    <a:pt x="69" y="69"/>
                  </a:cubicBezTo>
                  <a:cubicBezTo>
                    <a:pt x="67" y="72"/>
                    <a:pt x="64" y="74"/>
                    <a:pt x="61" y="75"/>
                  </a:cubicBezTo>
                  <a:cubicBezTo>
                    <a:pt x="58" y="77"/>
                    <a:pt x="55" y="79"/>
                    <a:pt x="52" y="80"/>
                  </a:cubicBezTo>
                  <a:cubicBezTo>
                    <a:pt x="48" y="81"/>
                    <a:pt x="44" y="81"/>
                    <a:pt x="40" y="81"/>
                  </a:cubicBezTo>
                  <a:close/>
                  <a:moveTo>
                    <a:pt x="67" y="35"/>
                  </a:moveTo>
                  <a:cubicBezTo>
                    <a:pt x="67" y="31"/>
                    <a:pt x="66" y="28"/>
                    <a:pt x="64" y="25"/>
                  </a:cubicBezTo>
                  <a:cubicBezTo>
                    <a:pt x="63" y="22"/>
                    <a:pt x="61" y="19"/>
                    <a:pt x="59" y="17"/>
                  </a:cubicBezTo>
                  <a:cubicBezTo>
                    <a:pt x="56" y="15"/>
                    <a:pt x="53" y="13"/>
                    <a:pt x="50" y="12"/>
                  </a:cubicBezTo>
                  <a:cubicBezTo>
                    <a:pt x="47" y="10"/>
                    <a:pt x="44" y="10"/>
                    <a:pt x="40" y="10"/>
                  </a:cubicBezTo>
                  <a:cubicBezTo>
                    <a:pt x="37" y="10"/>
                    <a:pt x="34" y="10"/>
                    <a:pt x="31" y="12"/>
                  </a:cubicBezTo>
                  <a:cubicBezTo>
                    <a:pt x="27" y="13"/>
                    <a:pt x="25" y="15"/>
                    <a:pt x="22" y="17"/>
                  </a:cubicBezTo>
                  <a:cubicBezTo>
                    <a:pt x="20" y="19"/>
                    <a:pt x="18" y="22"/>
                    <a:pt x="17" y="25"/>
                  </a:cubicBezTo>
                  <a:cubicBezTo>
                    <a:pt x="15" y="28"/>
                    <a:pt x="14" y="31"/>
                    <a:pt x="14" y="35"/>
                  </a:cubicBezTo>
                  <a:cubicBezTo>
                    <a:pt x="67" y="35"/>
                    <a:pt x="67" y="35"/>
                    <a:pt x="67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6" name="Freeform 175"/>
            <p:cNvSpPr/>
            <p:nvPr/>
          </p:nvSpPr>
          <p:spPr bwMode="auto">
            <a:xfrm>
              <a:off x="7654925" y="3104356"/>
              <a:ext cx="33338" cy="74613"/>
            </a:xfrm>
            <a:custGeom>
              <a:avLst/>
              <a:gdLst>
                <a:gd name="T0" fmla="*/ 47 w 47"/>
                <a:gd name="T1" fmla="*/ 101 h 106"/>
                <a:gd name="T2" fmla="*/ 44 w 47"/>
                <a:gd name="T3" fmla="*/ 102 h 106"/>
                <a:gd name="T4" fmla="*/ 40 w 47"/>
                <a:gd name="T5" fmla="*/ 104 h 106"/>
                <a:gd name="T6" fmla="*/ 34 w 47"/>
                <a:gd name="T7" fmla="*/ 105 h 106"/>
                <a:gd name="T8" fmla="*/ 28 w 47"/>
                <a:gd name="T9" fmla="*/ 106 h 106"/>
                <a:gd name="T10" fmla="*/ 16 w 47"/>
                <a:gd name="T11" fmla="*/ 102 h 106"/>
                <a:gd name="T12" fmla="*/ 10 w 47"/>
                <a:gd name="T13" fmla="*/ 89 h 106"/>
                <a:gd name="T14" fmla="*/ 10 w 47"/>
                <a:gd name="T15" fmla="*/ 36 h 106"/>
                <a:gd name="T16" fmla="*/ 0 w 47"/>
                <a:gd name="T17" fmla="*/ 36 h 106"/>
                <a:gd name="T18" fmla="*/ 0 w 47"/>
                <a:gd name="T19" fmla="*/ 26 h 106"/>
                <a:gd name="T20" fmla="*/ 10 w 47"/>
                <a:gd name="T21" fmla="*/ 26 h 106"/>
                <a:gd name="T22" fmla="*/ 10 w 47"/>
                <a:gd name="T23" fmla="*/ 0 h 106"/>
                <a:gd name="T24" fmla="*/ 24 w 47"/>
                <a:gd name="T25" fmla="*/ 0 h 106"/>
                <a:gd name="T26" fmla="*/ 24 w 47"/>
                <a:gd name="T27" fmla="*/ 26 h 106"/>
                <a:gd name="T28" fmla="*/ 41 w 47"/>
                <a:gd name="T29" fmla="*/ 26 h 106"/>
                <a:gd name="T30" fmla="*/ 41 w 47"/>
                <a:gd name="T31" fmla="*/ 36 h 106"/>
                <a:gd name="T32" fmla="*/ 24 w 47"/>
                <a:gd name="T33" fmla="*/ 36 h 106"/>
                <a:gd name="T34" fmla="*/ 24 w 47"/>
                <a:gd name="T35" fmla="*/ 85 h 106"/>
                <a:gd name="T36" fmla="*/ 26 w 47"/>
                <a:gd name="T37" fmla="*/ 91 h 106"/>
                <a:gd name="T38" fmla="*/ 32 w 47"/>
                <a:gd name="T39" fmla="*/ 93 h 106"/>
                <a:gd name="T40" fmla="*/ 40 w 47"/>
                <a:gd name="T41" fmla="*/ 92 h 106"/>
                <a:gd name="T42" fmla="*/ 44 w 47"/>
                <a:gd name="T43" fmla="*/ 90 h 106"/>
                <a:gd name="T44" fmla="*/ 47 w 47"/>
                <a:gd name="T45" fmla="*/ 10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106">
                  <a:moveTo>
                    <a:pt x="47" y="101"/>
                  </a:moveTo>
                  <a:cubicBezTo>
                    <a:pt x="46" y="101"/>
                    <a:pt x="45" y="101"/>
                    <a:pt x="44" y="102"/>
                  </a:cubicBezTo>
                  <a:cubicBezTo>
                    <a:pt x="43" y="103"/>
                    <a:pt x="41" y="103"/>
                    <a:pt x="40" y="104"/>
                  </a:cubicBezTo>
                  <a:cubicBezTo>
                    <a:pt x="38" y="104"/>
                    <a:pt x="36" y="105"/>
                    <a:pt x="34" y="105"/>
                  </a:cubicBezTo>
                  <a:cubicBezTo>
                    <a:pt x="32" y="105"/>
                    <a:pt x="30" y="106"/>
                    <a:pt x="28" y="106"/>
                  </a:cubicBezTo>
                  <a:cubicBezTo>
                    <a:pt x="23" y="106"/>
                    <a:pt x="19" y="104"/>
                    <a:pt x="16" y="102"/>
                  </a:cubicBezTo>
                  <a:cubicBezTo>
                    <a:pt x="12" y="99"/>
                    <a:pt x="10" y="95"/>
                    <a:pt x="10" y="89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8"/>
                    <a:pt x="25" y="90"/>
                    <a:pt x="26" y="91"/>
                  </a:cubicBezTo>
                  <a:cubicBezTo>
                    <a:pt x="28" y="93"/>
                    <a:pt x="30" y="93"/>
                    <a:pt x="32" y="93"/>
                  </a:cubicBezTo>
                  <a:cubicBezTo>
                    <a:pt x="35" y="93"/>
                    <a:pt x="37" y="93"/>
                    <a:pt x="40" y="92"/>
                  </a:cubicBezTo>
                  <a:cubicBezTo>
                    <a:pt x="42" y="91"/>
                    <a:pt x="43" y="91"/>
                    <a:pt x="44" y="90"/>
                  </a:cubicBezTo>
                  <a:cubicBezTo>
                    <a:pt x="47" y="101"/>
                    <a:pt x="47" y="101"/>
                    <a:pt x="47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7" name="Freeform 176"/>
            <p:cNvSpPr/>
            <p:nvPr/>
          </p:nvSpPr>
          <p:spPr bwMode="auto">
            <a:xfrm>
              <a:off x="7696200" y="3166269"/>
              <a:ext cx="7938" cy="20638"/>
            </a:xfrm>
            <a:custGeom>
              <a:avLst/>
              <a:gdLst>
                <a:gd name="T0" fmla="*/ 1 w 5"/>
                <a:gd name="T1" fmla="*/ 13 h 13"/>
                <a:gd name="T2" fmla="*/ 2 w 5"/>
                <a:gd name="T3" fmla="*/ 7 h 13"/>
                <a:gd name="T4" fmla="*/ 0 w 5"/>
                <a:gd name="T5" fmla="*/ 7 h 13"/>
                <a:gd name="T6" fmla="*/ 0 w 5"/>
                <a:gd name="T7" fmla="*/ 0 h 13"/>
                <a:gd name="T8" fmla="*/ 5 w 5"/>
                <a:gd name="T9" fmla="*/ 0 h 13"/>
                <a:gd name="T10" fmla="*/ 5 w 5"/>
                <a:gd name="T11" fmla="*/ 7 h 13"/>
                <a:gd name="T12" fmla="*/ 3 w 5"/>
                <a:gd name="T13" fmla="*/ 13 h 13"/>
                <a:gd name="T14" fmla="*/ 1 w 5"/>
                <a:gd name="T15" fmla="*/ 13 h 13"/>
                <a:gd name="T16" fmla="*/ 1 w 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3">
                  <a:moveTo>
                    <a:pt x="1" y="13"/>
                  </a:moveTo>
                  <a:lnTo>
                    <a:pt x="2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8" name="Freeform 177"/>
            <p:cNvSpPr>
              <a:spLocks noEditPoints="1"/>
            </p:cNvSpPr>
            <p:nvPr/>
          </p:nvSpPr>
          <p:spPr bwMode="auto">
            <a:xfrm>
              <a:off x="7040562" y="3225006"/>
              <a:ext cx="7938" cy="76200"/>
            </a:xfrm>
            <a:custGeom>
              <a:avLst/>
              <a:gdLst>
                <a:gd name="T0" fmla="*/ 0 w 5"/>
                <a:gd name="T1" fmla="*/ 48 h 48"/>
                <a:gd name="T2" fmla="*/ 0 w 5"/>
                <a:gd name="T3" fmla="*/ 14 h 48"/>
                <a:gd name="T4" fmla="*/ 5 w 5"/>
                <a:gd name="T5" fmla="*/ 14 h 48"/>
                <a:gd name="T6" fmla="*/ 5 w 5"/>
                <a:gd name="T7" fmla="*/ 48 h 48"/>
                <a:gd name="T8" fmla="*/ 0 w 5"/>
                <a:gd name="T9" fmla="*/ 48 h 48"/>
                <a:gd name="T10" fmla="*/ 0 w 5"/>
                <a:gd name="T11" fmla="*/ 48 h 48"/>
                <a:gd name="T12" fmla="*/ 0 w 5"/>
                <a:gd name="T13" fmla="*/ 7 h 48"/>
                <a:gd name="T14" fmla="*/ 0 w 5"/>
                <a:gd name="T15" fmla="*/ 0 h 48"/>
                <a:gd name="T16" fmla="*/ 5 w 5"/>
                <a:gd name="T17" fmla="*/ 0 h 48"/>
                <a:gd name="T18" fmla="*/ 5 w 5"/>
                <a:gd name="T19" fmla="*/ 7 h 48"/>
                <a:gd name="T20" fmla="*/ 0 w 5"/>
                <a:gd name="T21" fmla="*/ 7 h 48"/>
                <a:gd name="T22" fmla="*/ 0 w 5"/>
                <a:gd name="T23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48">
                  <a:moveTo>
                    <a:pt x="0" y="48"/>
                  </a:moveTo>
                  <a:lnTo>
                    <a:pt x="0" y="14"/>
                  </a:lnTo>
                  <a:lnTo>
                    <a:pt x="5" y="14"/>
                  </a:lnTo>
                  <a:lnTo>
                    <a:pt x="5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9" name="Freeform 178"/>
            <p:cNvSpPr/>
            <p:nvPr/>
          </p:nvSpPr>
          <p:spPr bwMode="auto">
            <a:xfrm>
              <a:off x="7064375" y="3245644"/>
              <a:ext cx="82550" cy="55563"/>
            </a:xfrm>
            <a:custGeom>
              <a:avLst/>
              <a:gdLst>
                <a:gd name="T0" fmla="*/ 118 w 118"/>
                <a:gd name="T1" fmla="*/ 80 h 80"/>
                <a:gd name="T2" fmla="*/ 105 w 118"/>
                <a:gd name="T3" fmla="*/ 80 h 80"/>
                <a:gd name="T4" fmla="*/ 105 w 118"/>
                <a:gd name="T5" fmla="*/ 36 h 80"/>
                <a:gd name="T6" fmla="*/ 101 w 118"/>
                <a:gd name="T7" fmla="*/ 18 h 80"/>
                <a:gd name="T8" fmla="*/ 89 w 118"/>
                <a:gd name="T9" fmla="*/ 12 h 80"/>
                <a:gd name="T10" fmla="*/ 75 w 118"/>
                <a:gd name="T11" fmla="*/ 18 h 80"/>
                <a:gd name="T12" fmla="*/ 66 w 118"/>
                <a:gd name="T13" fmla="*/ 33 h 80"/>
                <a:gd name="T14" fmla="*/ 66 w 118"/>
                <a:gd name="T15" fmla="*/ 80 h 80"/>
                <a:gd name="T16" fmla="*/ 52 w 118"/>
                <a:gd name="T17" fmla="*/ 80 h 80"/>
                <a:gd name="T18" fmla="*/ 52 w 118"/>
                <a:gd name="T19" fmla="*/ 36 h 80"/>
                <a:gd name="T20" fmla="*/ 49 w 118"/>
                <a:gd name="T21" fmla="*/ 18 h 80"/>
                <a:gd name="T22" fmla="*/ 37 w 118"/>
                <a:gd name="T23" fmla="*/ 12 h 80"/>
                <a:gd name="T24" fmla="*/ 22 w 118"/>
                <a:gd name="T25" fmla="*/ 18 h 80"/>
                <a:gd name="T26" fmla="*/ 13 w 118"/>
                <a:gd name="T27" fmla="*/ 33 h 80"/>
                <a:gd name="T28" fmla="*/ 13 w 118"/>
                <a:gd name="T29" fmla="*/ 80 h 80"/>
                <a:gd name="T30" fmla="*/ 0 w 118"/>
                <a:gd name="T31" fmla="*/ 80 h 80"/>
                <a:gd name="T32" fmla="*/ 0 w 118"/>
                <a:gd name="T33" fmla="*/ 1 h 80"/>
                <a:gd name="T34" fmla="*/ 12 w 118"/>
                <a:gd name="T35" fmla="*/ 1 h 80"/>
                <a:gd name="T36" fmla="*/ 12 w 118"/>
                <a:gd name="T37" fmla="*/ 18 h 80"/>
                <a:gd name="T38" fmla="*/ 25 w 118"/>
                <a:gd name="T39" fmla="*/ 5 h 80"/>
                <a:gd name="T40" fmla="*/ 42 w 118"/>
                <a:gd name="T41" fmla="*/ 0 h 80"/>
                <a:gd name="T42" fmla="*/ 57 w 118"/>
                <a:gd name="T43" fmla="*/ 5 h 80"/>
                <a:gd name="T44" fmla="*/ 65 w 118"/>
                <a:gd name="T45" fmla="*/ 19 h 80"/>
                <a:gd name="T46" fmla="*/ 95 w 118"/>
                <a:gd name="T47" fmla="*/ 0 h 80"/>
                <a:gd name="T48" fmla="*/ 106 w 118"/>
                <a:gd name="T49" fmla="*/ 3 h 80"/>
                <a:gd name="T50" fmla="*/ 113 w 118"/>
                <a:gd name="T51" fmla="*/ 9 h 80"/>
                <a:gd name="T52" fmla="*/ 117 w 118"/>
                <a:gd name="T53" fmla="*/ 20 h 80"/>
                <a:gd name="T54" fmla="*/ 118 w 118"/>
                <a:gd name="T55" fmla="*/ 33 h 80"/>
                <a:gd name="T56" fmla="*/ 118 w 118"/>
                <a:gd name="T5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80">
                  <a:moveTo>
                    <a:pt x="118" y="80"/>
                  </a:moveTo>
                  <a:cubicBezTo>
                    <a:pt x="105" y="80"/>
                    <a:pt x="105" y="80"/>
                    <a:pt x="105" y="80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28"/>
                    <a:pt x="104" y="22"/>
                    <a:pt x="101" y="18"/>
                  </a:cubicBezTo>
                  <a:cubicBezTo>
                    <a:pt x="98" y="14"/>
                    <a:pt x="94" y="12"/>
                    <a:pt x="89" y="12"/>
                  </a:cubicBezTo>
                  <a:cubicBezTo>
                    <a:pt x="84" y="12"/>
                    <a:pt x="79" y="14"/>
                    <a:pt x="75" y="18"/>
                  </a:cubicBezTo>
                  <a:cubicBezTo>
                    <a:pt x="71" y="22"/>
                    <a:pt x="67" y="27"/>
                    <a:pt x="66" y="33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28"/>
                    <a:pt x="51" y="21"/>
                    <a:pt x="49" y="18"/>
                  </a:cubicBezTo>
                  <a:cubicBezTo>
                    <a:pt x="46" y="14"/>
                    <a:pt x="42" y="12"/>
                    <a:pt x="37" y="12"/>
                  </a:cubicBezTo>
                  <a:cubicBezTo>
                    <a:pt x="32" y="12"/>
                    <a:pt x="27" y="14"/>
                    <a:pt x="22" y="18"/>
                  </a:cubicBezTo>
                  <a:cubicBezTo>
                    <a:pt x="18" y="21"/>
                    <a:pt x="15" y="26"/>
                    <a:pt x="13" y="33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5" y="12"/>
                    <a:pt x="19" y="8"/>
                    <a:pt x="25" y="5"/>
                  </a:cubicBezTo>
                  <a:cubicBezTo>
                    <a:pt x="30" y="2"/>
                    <a:pt x="35" y="0"/>
                    <a:pt x="42" y="0"/>
                  </a:cubicBezTo>
                  <a:cubicBezTo>
                    <a:pt x="48" y="0"/>
                    <a:pt x="54" y="2"/>
                    <a:pt x="57" y="5"/>
                  </a:cubicBezTo>
                  <a:cubicBezTo>
                    <a:pt x="61" y="9"/>
                    <a:pt x="64" y="14"/>
                    <a:pt x="65" y="19"/>
                  </a:cubicBezTo>
                  <a:cubicBezTo>
                    <a:pt x="72" y="6"/>
                    <a:pt x="82" y="0"/>
                    <a:pt x="95" y="0"/>
                  </a:cubicBezTo>
                  <a:cubicBezTo>
                    <a:pt x="99" y="0"/>
                    <a:pt x="103" y="1"/>
                    <a:pt x="106" y="3"/>
                  </a:cubicBezTo>
                  <a:cubicBezTo>
                    <a:pt x="109" y="4"/>
                    <a:pt x="111" y="7"/>
                    <a:pt x="113" y="9"/>
                  </a:cubicBezTo>
                  <a:cubicBezTo>
                    <a:pt x="115" y="12"/>
                    <a:pt x="116" y="16"/>
                    <a:pt x="117" y="20"/>
                  </a:cubicBezTo>
                  <a:cubicBezTo>
                    <a:pt x="118" y="24"/>
                    <a:pt x="118" y="28"/>
                    <a:pt x="118" y="33"/>
                  </a:cubicBezTo>
                  <a:cubicBezTo>
                    <a:pt x="118" y="80"/>
                    <a:pt x="118" y="80"/>
                    <a:pt x="118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0" name="Freeform 179"/>
            <p:cNvSpPr>
              <a:spLocks noEditPoints="1"/>
            </p:cNvSpPr>
            <p:nvPr/>
          </p:nvSpPr>
          <p:spPr bwMode="auto">
            <a:xfrm>
              <a:off x="7161212" y="3245644"/>
              <a:ext cx="53975" cy="79375"/>
            </a:xfrm>
            <a:custGeom>
              <a:avLst/>
              <a:gdLst>
                <a:gd name="T0" fmla="*/ 42 w 77"/>
                <a:gd name="T1" fmla="*/ 81 h 112"/>
                <a:gd name="T2" fmla="*/ 25 w 77"/>
                <a:gd name="T3" fmla="*/ 77 h 112"/>
                <a:gd name="T4" fmla="*/ 13 w 77"/>
                <a:gd name="T5" fmla="*/ 64 h 112"/>
                <a:gd name="T6" fmla="*/ 13 w 77"/>
                <a:gd name="T7" fmla="*/ 112 h 112"/>
                <a:gd name="T8" fmla="*/ 0 w 77"/>
                <a:gd name="T9" fmla="*/ 112 h 112"/>
                <a:gd name="T10" fmla="*/ 0 w 77"/>
                <a:gd name="T11" fmla="*/ 1 h 112"/>
                <a:gd name="T12" fmla="*/ 12 w 77"/>
                <a:gd name="T13" fmla="*/ 1 h 112"/>
                <a:gd name="T14" fmla="*/ 12 w 77"/>
                <a:gd name="T15" fmla="*/ 16 h 112"/>
                <a:gd name="T16" fmla="*/ 24 w 77"/>
                <a:gd name="T17" fmla="*/ 5 h 112"/>
                <a:gd name="T18" fmla="*/ 40 w 77"/>
                <a:gd name="T19" fmla="*/ 0 h 112"/>
                <a:gd name="T20" fmla="*/ 55 w 77"/>
                <a:gd name="T21" fmla="*/ 3 h 112"/>
                <a:gd name="T22" fmla="*/ 67 w 77"/>
                <a:gd name="T23" fmla="*/ 12 h 112"/>
                <a:gd name="T24" fmla="*/ 74 w 77"/>
                <a:gd name="T25" fmla="*/ 25 h 112"/>
                <a:gd name="T26" fmla="*/ 77 w 77"/>
                <a:gd name="T27" fmla="*/ 41 h 112"/>
                <a:gd name="T28" fmla="*/ 75 w 77"/>
                <a:gd name="T29" fmla="*/ 56 h 112"/>
                <a:gd name="T30" fmla="*/ 67 w 77"/>
                <a:gd name="T31" fmla="*/ 69 h 112"/>
                <a:gd name="T32" fmla="*/ 56 w 77"/>
                <a:gd name="T33" fmla="*/ 78 h 112"/>
                <a:gd name="T34" fmla="*/ 42 w 77"/>
                <a:gd name="T35" fmla="*/ 81 h 112"/>
                <a:gd name="T36" fmla="*/ 38 w 77"/>
                <a:gd name="T37" fmla="*/ 70 h 112"/>
                <a:gd name="T38" fmla="*/ 49 w 77"/>
                <a:gd name="T39" fmla="*/ 67 h 112"/>
                <a:gd name="T40" fmla="*/ 57 w 77"/>
                <a:gd name="T41" fmla="*/ 61 h 112"/>
                <a:gd name="T42" fmla="*/ 62 w 77"/>
                <a:gd name="T43" fmla="*/ 51 h 112"/>
                <a:gd name="T44" fmla="*/ 64 w 77"/>
                <a:gd name="T45" fmla="*/ 41 h 112"/>
                <a:gd name="T46" fmla="*/ 62 w 77"/>
                <a:gd name="T47" fmla="*/ 29 h 112"/>
                <a:gd name="T48" fmla="*/ 56 w 77"/>
                <a:gd name="T49" fmla="*/ 20 h 112"/>
                <a:gd name="T50" fmla="*/ 47 w 77"/>
                <a:gd name="T51" fmla="*/ 14 h 112"/>
                <a:gd name="T52" fmla="*/ 37 w 77"/>
                <a:gd name="T53" fmla="*/ 11 h 112"/>
                <a:gd name="T54" fmla="*/ 29 w 77"/>
                <a:gd name="T55" fmla="*/ 13 h 112"/>
                <a:gd name="T56" fmla="*/ 22 w 77"/>
                <a:gd name="T57" fmla="*/ 17 h 112"/>
                <a:gd name="T58" fmla="*/ 16 w 77"/>
                <a:gd name="T59" fmla="*/ 22 h 112"/>
                <a:gd name="T60" fmla="*/ 13 w 77"/>
                <a:gd name="T61" fmla="*/ 29 h 112"/>
                <a:gd name="T62" fmla="*/ 13 w 77"/>
                <a:gd name="T63" fmla="*/ 51 h 112"/>
                <a:gd name="T64" fmla="*/ 17 w 77"/>
                <a:gd name="T65" fmla="*/ 59 h 112"/>
                <a:gd name="T66" fmla="*/ 23 w 77"/>
                <a:gd name="T67" fmla="*/ 65 h 112"/>
                <a:gd name="T68" fmla="*/ 30 w 77"/>
                <a:gd name="T69" fmla="*/ 68 h 112"/>
                <a:gd name="T70" fmla="*/ 38 w 77"/>
                <a:gd name="T71" fmla="*/ 7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7" h="112">
                  <a:moveTo>
                    <a:pt x="42" y="81"/>
                  </a:moveTo>
                  <a:cubicBezTo>
                    <a:pt x="36" y="81"/>
                    <a:pt x="30" y="80"/>
                    <a:pt x="25" y="77"/>
                  </a:cubicBezTo>
                  <a:cubicBezTo>
                    <a:pt x="20" y="73"/>
                    <a:pt x="16" y="69"/>
                    <a:pt x="13" y="64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5" y="11"/>
                    <a:pt x="19" y="7"/>
                    <a:pt x="24" y="5"/>
                  </a:cubicBezTo>
                  <a:cubicBezTo>
                    <a:pt x="29" y="2"/>
                    <a:pt x="34" y="0"/>
                    <a:pt x="40" y="0"/>
                  </a:cubicBezTo>
                  <a:cubicBezTo>
                    <a:pt x="45" y="0"/>
                    <a:pt x="50" y="1"/>
                    <a:pt x="55" y="3"/>
                  </a:cubicBezTo>
                  <a:cubicBezTo>
                    <a:pt x="59" y="6"/>
                    <a:pt x="63" y="9"/>
                    <a:pt x="67" y="12"/>
                  </a:cubicBezTo>
                  <a:cubicBezTo>
                    <a:pt x="70" y="16"/>
                    <a:pt x="73" y="20"/>
                    <a:pt x="74" y="25"/>
                  </a:cubicBezTo>
                  <a:cubicBezTo>
                    <a:pt x="76" y="30"/>
                    <a:pt x="77" y="35"/>
                    <a:pt x="77" y="41"/>
                  </a:cubicBezTo>
                  <a:cubicBezTo>
                    <a:pt x="77" y="46"/>
                    <a:pt x="76" y="52"/>
                    <a:pt x="75" y="56"/>
                  </a:cubicBezTo>
                  <a:cubicBezTo>
                    <a:pt x="73" y="61"/>
                    <a:pt x="70" y="66"/>
                    <a:pt x="67" y="69"/>
                  </a:cubicBezTo>
                  <a:cubicBezTo>
                    <a:pt x="64" y="73"/>
                    <a:pt x="61" y="76"/>
                    <a:pt x="56" y="78"/>
                  </a:cubicBezTo>
                  <a:cubicBezTo>
                    <a:pt x="52" y="80"/>
                    <a:pt x="47" y="81"/>
                    <a:pt x="42" y="81"/>
                  </a:cubicBezTo>
                  <a:close/>
                  <a:moveTo>
                    <a:pt x="38" y="70"/>
                  </a:moveTo>
                  <a:cubicBezTo>
                    <a:pt x="42" y="70"/>
                    <a:pt x="45" y="69"/>
                    <a:pt x="49" y="67"/>
                  </a:cubicBezTo>
                  <a:cubicBezTo>
                    <a:pt x="52" y="66"/>
                    <a:pt x="54" y="64"/>
                    <a:pt x="57" y="61"/>
                  </a:cubicBezTo>
                  <a:cubicBezTo>
                    <a:pt x="59" y="58"/>
                    <a:pt x="61" y="55"/>
                    <a:pt x="62" y="51"/>
                  </a:cubicBezTo>
                  <a:cubicBezTo>
                    <a:pt x="63" y="48"/>
                    <a:pt x="64" y="44"/>
                    <a:pt x="64" y="41"/>
                  </a:cubicBezTo>
                  <a:cubicBezTo>
                    <a:pt x="64" y="37"/>
                    <a:pt x="63" y="33"/>
                    <a:pt x="62" y="29"/>
                  </a:cubicBezTo>
                  <a:cubicBezTo>
                    <a:pt x="60" y="26"/>
                    <a:pt x="58" y="23"/>
                    <a:pt x="56" y="20"/>
                  </a:cubicBezTo>
                  <a:cubicBezTo>
                    <a:pt x="53" y="17"/>
                    <a:pt x="51" y="15"/>
                    <a:pt x="47" y="14"/>
                  </a:cubicBezTo>
                  <a:cubicBezTo>
                    <a:pt x="44" y="12"/>
                    <a:pt x="41" y="11"/>
                    <a:pt x="37" y="11"/>
                  </a:cubicBezTo>
                  <a:cubicBezTo>
                    <a:pt x="34" y="11"/>
                    <a:pt x="32" y="12"/>
                    <a:pt x="29" y="13"/>
                  </a:cubicBezTo>
                  <a:cubicBezTo>
                    <a:pt x="27" y="14"/>
                    <a:pt x="24" y="15"/>
                    <a:pt x="22" y="17"/>
                  </a:cubicBezTo>
                  <a:cubicBezTo>
                    <a:pt x="20" y="18"/>
                    <a:pt x="18" y="20"/>
                    <a:pt x="16" y="22"/>
                  </a:cubicBezTo>
                  <a:cubicBezTo>
                    <a:pt x="15" y="24"/>
                    <a:pt x="14" y="27"/>
                    <a:pt x="13" y="29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4"/>
                    <a:pt x="16" y="56"/>
                    <a:pt x="17" y="59"/>
                  </a:cubicBezTo>
                  <a:cubicBezTo>
                    <a:pt x="19" y="61"/>
                    <a:pt x="21" y="63"/>
                    <a:pt x="23" y="65"/>
                  </a:cubicBezTo>
                  <a:cubicBezTo>
                    <a:pt x="25" y="66"/>
                    <a:pt x="28" y="68"/>
                    <a:pt x="30" y="68"/>
                  </a:cubicBezTo>
                  <a:cubicBezTo>
                    <a:pt x="33" y="69"/>
                    <a:pt x="35" y="70"/>
                    <a:pt x="38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1" name="Freeform 180"/>
            <p:cNvSpPr>
              <a:spLocks noEditPoints="1"/>
            </p:cNvSpPr>
            <p:nvPr/>
          </p:nvSpPr>
          <p:spPr bwMode="auto">
            <a:xfrm>
              <a:off x="7223125" y="3245644"/>
              <a:ext cx="55563" cy="57150"/>
            </a:xfrm>
            <a:custGeom>
              <a:avLst/>
              <a:gdLst>
                <a:gd name="T0" fmla="*/ 40 w 79"/>
                <a:gd name="T1" fmla="*/ 81 h 81"/>
                <a:gd name="T2" fmla="*/ 24 w 79"/>
                <a:gd name="T3" fmla="*/ 78 h 81"/>
                <a:gd name="T4" fmla="*/ 11 w 79"/>
                <a:gd name="T5" fmla="*/ 69 h 81"/>
                <a:gd name="T6" fmla="*/ 3 w 79"/>
                <a:gd name="T7" fmla="*/ 56 h 81"/>
                <a:gd name="T8" fmla="*/ 0 w 79"/>
                <a:gd name="T9" fmla="*/ 41 h 81"/>
                <a:gd name="T10" fmla="*/ 3 w 79"/>
                <a:gd name="T11" fmla="*/ 25 h 81"/>
                <a:gd name="T12" fmla="*/ 11 w 79"/>
                <a:gd name="T13" fmla="*/ 12 h 81"/>
                <a:gd name="T14" fmla="*/ 24 w 79"/>
                <a:gd name="T15" fmla="*/ 3 h 81"/>
                <a:gd name="T16" fmla="*/ 40 w 79"/>
                <a:gd name="T17" fmla="*/ 0 h 81"/>
                <a:gd name="T18" fmla="*/ 56 w 79"/>
                <a:gd name="T19" fmla="*/ 3 h 81"/>
                <a:gd name="T20" fmla="*/ 69 w 79"/>
                <a:gd name="T21" fmla="*/ 12 h 81"/>
                <a:gd name="T22" fmla="*/ 77 w 79"/>
                <a:gd name="T23" fmla="*/ 25 h 81"/>
                <a:gd name="T24" fmla="*/ 79 w 79"/>
                <a:gd name="T25" fmla="*/ 40 h 81"/>
                <a:gd name="T26" fmla="*/ 79 w 79"/>
                <a:gd name="T27" fmla="*/ 43 h 81"/>
                <a:gd name="T28" fmla="*/ 79 w 79"/>
                <a:gd name="T29" fmla="*/ 45 h 81"/>
                <a:gd name="T30" fmla="*/ 14 w 79"/>
                <a:gd name="T31" fmla="*/ 45 h 81"/>
                <a:gd name="T32" fmla="*/ 17 w 79"/>
                <a:gd name="T33" fmla="*/ 56 h 81"/>
                <a:gd name="T34" fmla="*/ 23 w 79"/>
                <a:gd name="T35" fmla="*/ 64 h 81"/>
                <a:gd name="T36" fmla="*/ 31 w 79"/>
                <a:gd name="T37" fmla="*/ 69 h 81"/>
                <a:gd name="T38" fmla="*/ 41 w 79"/>
                <a:gd name="T39" fmla="*/ 71 h 81"/>
                <a:gd name="T40" fmla="*/ 48 w 79"/>
                <a:gd name="T41" fmla="*/ 70 h 81"/>
                <a:gd name="T42" fmla="*/ 54 w 79"/>
                <a:gd name="T43" fmla="*/ 68 h 81"/>
                <a:gd name="T44" fmla="*/ 59 w 79"/>
                <a:gd name="T45" fmla="*/ 64 h 81"/>
                <a:gd name="T46" fmla="*/ 63 w 79"/>
                <a:gd name="T47" fmla="*/ 58 h 81"/>
                <a:gd name="T48" fmla="*/ 74 w 79"/>
                <a:gd name="T49" fmla="*/ 62 h 81"/>
                <a:gd name="T50" fmla="*/ 69 w 79"/>
                <a:gd name="T51" fmla="*/ 69 h 81"/>
                <a:gd name="T52" fmla="*/ 61 w 79"/>
                <a:gd name="T53" fmla="*/ 76 h 81"/>
                <a:gd name="T54" fmla="*/ 51 w 79"/>
                <a:gd name="T55" fmla="*/ 80 h 81"/>
                <a:gd name="T56" fmla="*/ 40 w 79"/>
                <a:gd name="T57" fmla="*/ 81 h 81"/>
                <a:gd name="T58" fmla="*/ 67 w 79"/>
                <a:gd name="T59" fmla="*/ 35 h 81"/>
                <a:gd name="T60" fmla="*/ 64 w 79"/>
                <a:gd name="T61" fmla="*/ 25 h 81"/>
                <a:gd name="T62" fmla="*/ 58 w 79"/>
                <a:gd name="T63" fmla="*/ 17 h 81"/>
                <a:gd name="T64" fmla="*/ 50 w 79"/>
                <a:gd name="T65" fmla="*/ 12 h 81"/>
                <a:gd name="T66" fmla="*/ 40 w 79"/>
                <a:gd name="T67" fmla="*/ 10 h 81"/>
                <a:gd name="T68" fmla="*/ 30 w 79"/>
                <a:gd name="T69" fmla="*/ 12 h 81"/>
                <a:gd name="T70" fmla="*/ 22 w 79"/>
                <a:gd name="T71" fmla="*/ 17 h 81"/>
                <a:gd name="T72" fmla="*/ 16 w 79"/>
                <a:gd name="T73" fmla="*/ 25 h 81"/>
                <a:gd name="T74" fmla="*/ 14 w 79"/>
                <a:gd name="T75" fmla="*/ 35 h 81"/>
                <a:gd name="T76" fmla="*/ 67 w 79"/>
                <a:gd name="T7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81">
                  <a:moveTo>
                    <a:pt x="40" y="81"/>
                  </a:moveTo>
                  <a:cubicBezTo>
                    <a:pt x="34" y="81"/>
                    <a:pt x="29" y="80"/>
                    <a:pt x="24" y="78"/>
                  </a:cubicBezTo>
                  <a:cubicBezTo>
                    <a:pt x="19" y="76"/>
                    <a:pt x="15" y="73"/>
                    <a:pt x="11" y="69"/>
                  </a:cubicBezTo>
                  <a:cubicBezTo>
                    <a:pt x="8" y="66"/>
                    <a:pt x="5" y="61"/>
                    <a:pt x="3" y="56"/>
                  </a:cubicBezTo>
                  <a:cubicBezTo>
                    <a:pt x="1" y="51"/>
                    <a:pt x="0" y="46"/>
                    <a:pt x="0" y="41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6"/>
                    <a:pt x="11" y="12"/>
                  </a:cubicBezTo>
                  <a:cubicBezTo>
                    <a:pt x="15" y="8"/>
                    <a:pt x="19" y="5"/>
                    <a:pt x="24" y="3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6" y="0"/>
                    <a:pt x="52" y="1"/>
                    <a:pt x="56" y="3"/>
                  </a:cubicBezTo>
                  <a:cubicBezTo>
                    <a:pt x="61" y="6"/>
                    <a:pt x="65" y="9"/>
                    <a:pt x="69" y="12"/>
                  </a:cubicBezTo>
                  <a:cubicBezTo>
                    <a:pt x="72" y="16"/>
                    <a:pt x="75" y="20"/>
                    <a:pt x="77" y="25"/>
                  </a:cubicBezTo>
                  <a:cubicBezTo>
                    <a:pt x="79" y="30"/>
                    <a:pt x="79" y="35"/>
                    <a:pt x="79" y="40"/>
                  </a:cubicBezTo>
                  <a:cubicBezTo>
                    <a:pt x="79" y="41"/>
                    <a:pt x="79" y="42"/>
                    <a:pt x="79" y="43"/>
                  </a:cubicBezTo>
                  <a:cubicBezTo>
                    <a:pt x="79" y="44"/>
                    <a:pt x="79" y="45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9"/>
                    <a:pt x="15" y="53"/>
                    <a:pt x="17" y="56"/>
                  </a:cubicBezTo>
                  <a:cubicBezTo>
                    <a:pt x="18" y="59"/>
                    <a:pt x="20" y="62"/>
                    <a:pt x="23" y="64"/>
                  </a:cubicBezTo>
                  <a:cubicBezTo>
                    <a:pt x="25" y="66"/>
                    <a:pt x="28" y="68"/>
                    <a:pt x="31" y="69"/>
                  </a:cubicBezTo>
                  <a:cubicBezTo>
                    <a:pt x="34" y="71"/>
                    <a:pt x="37" y="71"/>
                    <a:pt x="41" y="71"/>
                  </a:cubicBezTo>
                  <a:cubicBezTo>
                    <a:pt x="43" y="71"/>
                    <a:pt x="45" y="71"/>
                    <a:pt x="48" y="70"/>
                  </a:cubicBezTo>
                  <a:cubicBezTo>
                    <a:pt x="50" y="70"/>
                    <a:pt x="52" y="69"/>
                    <a:pt x="54" y="68"/>
                  </a:cubicBezTo>
                  <a:cubicBezTo>
                    <a:pt x="56" y="67"/>
                    <a:pt x="58" y="65"/>
                    <a:pt x="59" y="64"/>
                  </a:cubicBezTo>
                  <a:cubicBezTo>
                    <a:pt x="61" y="62"/>
                    <a:pt x="62" y="60"/>
                    <a:pt x="63" y="58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3" y="64"/>
                    <a:pt x="71" y="67"/>
                    <a:pt x="69" y="69"/>
                  </a:cubicBezTo>
                  <a:cubicBezTo>
                    <a:pt x="67" y="72"/>
                    <a:pt x="64" y="74"/>
                    <a:pt x="61" y="76"/>
                  </a:cubicBezTo>
                  <a:cubicBezTo>
                    <a:pt x="58" y="77"/>
                    <a:pt x="55" y="79"/>
                    <a:pt x="51" y="80"/>
                  </a:cubicBezTo>
                  <a:cubicBezTo>
                    <a:pt x="48" y="81"/>
                    <a:pt x="44" y="81"/>
                    <a:pt x="40" y="81"/>
                  </a:cubicBezTo>
                  <a:close/>
                  <a:moveTo>
                    <a:pt x="67" y="35"/>
                  </a:moveTo>
                  <a:cubicBezTo>
                    <a:pt x="67" y="32"/>
                    <a:pt x="66" y="28"/>
                    <a:pt x="64" y="25"/>
                  </a:cubicBezTo>
                  <a:cubicBezTo>
                    <a:pt x="63" y="22"/>
                    <a:pt x="61" y="19"/>
                    <a:pt x="58" y="17"/>
                  </a:cubicBezTo>
                  <a:cubicBezTo>
                    <a:pt x="56" y="15"/>
                    <a:pt x="53" y="13"/>
                    <a:pt x="50" y="12"/>
                  </a:cubicBezTo>
                  <a:cubicBezTo>
                    <a:pt x="47" y="11"/>
                    <a:pt x="44" y="10"/>
                    <a:pt x="40" y="10"/>
                  </a:cubicBezTo>
                  <a:cubicBezTo>
                    <a:pt x="37" y="10"/>
                    <a:pt x="33" y="11"/>
                    <a:pt x="30" y="12"/>
                  </a:cubicBezTo>
                  <a:cubicBezTo>
                    <a:pt x="27" y="13"/>
                    <a:pt x="24" y="15"/>
                    <a:pt x="22" y="17"/>
                  </a:cubicBezTo>
                  <a:cubicBezTo>
                    <a:pt x="20" y="19"/>
                    <a:pt x="18" y="22"/>
                    <a:pt x="16" y="25"/>
                  </a:cubicBezTo>
                  <a:cubicBezTo>
                    <a:pt x="15" y="28"/>
                    <a:pt x="14" y="32"/>
                    <a:pt x="14" y="35"/>
                  </a:cubicBezTo>
                  <a:cubicBezTo>
                    <a:pt x="67" y="35"/>
                    <a:pt x="67" y="35"/>
                    <a:pt x="67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2" name="Freeform 181"/>
            <p:cNvSpPr/>
            <p:nvPr/>
          </p:nvSpPr>
          <p:spPr bwMode="auto">
            <a:xfrm>
              <a:off x="7288212" y="3247231"/>
              <a:ext cx="30163" cy="53975"/>
            </a:xfrm>
            <a:custGeom>
              <a:avLst/>
              <a:gdLst>
                <a:gd name="T0" fmla="*/ 42 w 42"/>
                <a:gd name="T1" fmla="*/ 12 h 79"/>
                <a:gd name="T2" fmla="*/ 24 w 42"/>
                <a:gd name="T3" fmla="*/ 17 h 79"/>
                <a:gd name="T4" fmla="*/ 13 w 42"/>
                <a:gd name="T5" fmla="*/ 30 h 79"/>
                <a:gd name="T6" fmla="*/ 13 w 42"/>
                <a:gd name="T7" fmla="*/ 79 h 79"/>
                <a:gd name="T8" fmla="*/ 0 w 42"/>
                <a:gd name="T9" fmla="*/ 79 h 79"/>
                <a:gd name="T10" fmla="*/ 0 w 42"/>
                <a:gd name="T11" fmla="*/ 0 h 79"/>
                <a:gd name="T12" fmla="*/ 12 w 42"/>
                <a:gd name="T13" fmla="*/ 0 h 79"/>
                <a:gd name="T14" fmla="*/ 12 w 42"/>
                <a:gd name="T15" fmla="*/ 19 h 79"/>
                <a:gd name="T16" fmla="*/ 23 w 42"/>
                <a:gd name="T17" fmla="*/ 5 h 79"/>
                <a:gd name="T18" fmla="*/ 37 w 42"/>
                <a:gd name="T19" fmla="*/ 0 h 79"/>
                <a:gd name="T20" fmla="*/ 40 w 42"/>
                <a:gd name="T21" fmla="*/ 0 h 79"/>
                <a:gd name="T22" fmla="*/ 42 w 42"/>
                <a:gd name="T23" fmla="*/ 0 h 79"/>
                <a:gd name="T24" fmla="*/ 42 w 42"/>
                <a:gd name="T25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79">
                  <a:moveTo>
                    <a:pt x="42" y="12"/>
                  </a:moveTo>
                  <a:cubicBezTo>
                    <a:pt x="35" y="12"/>
                    <a:pt x="29" y="14"/>
                    <a:pt x="24" y="17"/>
                  </a:cubicBezTo>
                  <a:cubicBezTo>
                    <a:pt x="19" y="20"/>
                    <a:pt x="15" y="25"/>
                    <a:pt x="13" y="30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5" y="13"/>
                    <a:pt x="19" y="9"/>
                    <a:pt x="23" y="5"/>
                  </a:cubicBezTo>
                  <a:cubicBezTo>
                    <a:pt x="28" y="2"/>
                    <a:pt x="32" y="0"/>
                    <a:pt x="37" y="0"/>
                  </a:cubicBezTo>
                  <a:cubicBezTo>
                    <a:pt x="38" y="0"/>
                    <a:pt x="39" y="0"/>
                    <a:pt x="40" y="0"/>
                  </a:cubicBezTo>
                  <a:cubicBezTo>
                    <a:pt x="41" y="0"/>
                    <a:pt x="41" y="0"/>
                    <a:pt x="42" y="0"/>
                  </a:cubicBezTo>
                  <a:cubicBezTo>
                    <a:pt x="42" y="12"/>
                    <a:pt x="42" y="12"/>
                    <a:pt x="42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3" name="Freeform 182"/>
            <p:cNvSpPr>
              <a:spLocks noEditPoints="1"/>
            </p:cNvSpPr>
            <p:nvPr/>
          </p:nvSpPr>
          <p:spPr bwMode="auto">
            <a:xfrm>
              <a:off x="7323137" y="3225006"/>
              <a:ext cx="57150" cy="77788"/>
            </a:xfrm>
            <a:custGeom>
              <a:avLst/>
              <a:gdLst>
                <a:gd name="T0" fmla="*/ 38 w 82"/>
                <a:gd name="T1" fmla="*/ 111 h 111"/>
                <a:gd name="T2" fmla="*/ 23 w 82"/>
                <a:gd name="T3" fmla="*/ 108 h 111"/>
                <a:gd name="T4" fmla="*/ 11 w 82"/>
                <a:gd name="T5" fmla="*/ 99 h 111"/>
                <a:gd name="T6" fmla="*/ 3 w 82"/>
                <a:gd name="T7" fmla="*/ 86 h 111"/>
                <a:gd name="T8" fmla="*/ 0 w 82"/>
                <a:gd name="T9" fmla="*/ 71 h 111"/>
                <a:gd name="T10" fmla="*/ 3 w 82"/>
                <a:gd name="T11" fmla="*/ 55 h 111"/>
                <a:gd name="T12" fmla="*/ 10 w 82"/>
                <a:gd name="T13" fmla="*/ 42 h 111"/>
                <a:gd name="T14" fmla="*/ 21 w 82"/>
                <a:gd name="T15" fmla="*/ 33 h 111"/>
                <a:gd name="T16" fmla="*/ 36 w 82"/>
                <a:gd name="T17" fmla="*/ 30 h 111"/>
                <a:gd name="T18" fmla="*/ 53 w 82"/>
                <a:gd name="T19" fmla="*/ 35 h 111"/>
                <a:gd name="T20" fmla="*/ 64 w 82"/>
                <a:gd name="T21" fmla="*/ 47 h 111"/>
                <a:gd name="T22" fmla="*/ 64 w 82"/>
                <a:gd name="T23" fmla="*/ 0 h 111"/>
                <a:gd name="T24" fmla="*/ 78 w 82"/>
                <a:gd name="T25" fmla="*/ 0 h 111"/>
                <a:gd name="T26" fmla="*/ 78 w 82"/>
                <a:gd name="T27" fmla="*/ 94 h 111"/>
                <a:gd name="T28" fmla="*/ 82 w 82"/>
                <a:gd name="T29" fmla="*/ 98 h 111"/>
                <a:gd name="T30" fmla="*/ 82 w 82"/>
                <a:gd name="T31" fmla="*/ 110 h 111"/>
                <a:gd name="T32" fmla="*/ 79 w 82"/>
                <a:gd name="T33" fmla="*/ 110 h 111"/>
                <a:gd name="T34" fmla="*/ 76 w 82"/>
                <a:gd name="T35" fmla="*/ 110 h 111"/>
                <a:gd name="T36" fmla="*/ 69 w 82"/>
                <a:gd name="T37" fmla="*/ 108 h 111"/>
                <a:gd name="T38" fmla="*/ 66 w 82"/>
                <a:gd name="T39" fmla="*/ 102 h 111"/>
                <a:gd name="T40" fmla="*/ 66 w 82"/>
                <a:gd name="T41" fmla="*/ 95 h 111"/>
                <a:gd name="T42" fmla="*/ 54 w 82"/>
                <a:gd name="T43" fmla="*/ 107 h 111"/>
                <a:gd name="T44" fmla="*/ 38 w 82"/>
                <a:gd name="T45" fmla="*/ 111 h 111"/>
                <a:gd name="T46" fmla="*/ 41 w 82"/>
                <a:gd name="T47" fmla="*/ 100 h 111"/>
                <a:gd name="T48" fmla="*/ 48 w 82"/>
                <a:gd name="T49" fmla="*/ 99 h 111"/>
                <a:gd name="T50" fmla="*/ 55 w 82"/>
                <a:gd name="T51" fmla="*/ 95 h 111"/>
                <a:gd name="T52" fmla="*/ 61 w 82"/>
                <a:gd name="T53" fmla="*/ 89 h 111"/>
                <a:gd name="T54" fmla="*/ 64 w 82"/>
                <a:gd name="T55" fmla="*/ 82 h 111"/>
                <a:gd name="T56" fmla="*/ 64 w 82"/>
                <a:gd name="T57" fmla="*/ 60 h 111"/>
                <a:gd name="T58" fmla="*/ 60 w 82"/>
                <a:gd name="T59" fmla="*/ 53 h 111"/>
                <a:gd name="T60" fmla="*/ 54 w 82"/>
                <a:gd name="T61" fmla="*/ 47 h 111"/>
                <a:gd name="T62" fmla="*/ 47 w 82"/>
                <a:gd name="T63" fmla="*/ 43 h 111"/>
                <a:gd name="T64" fmla="*/ 40 w 82"/>
                <a:gd name="T65" fmla="*/ 41 h 111"/>
                <a:gd name="T66" fmla="*/ 29 w 82"/>
                <a:gd name="T67" fmla="*/ 44 h 111"/>
                <a:gd name="T68" fmla="*/ 21 w 82"/>
                <a:gd name="T69" fmla="*/ 51 h 111"/>
                <a:gd name="T70" fmla="*/ 16 w 82"/>
                <a:gd name="T71" fmla="*/ 60 h 111"/>
                <a:gd name="T72" fmla="*/ 14 w 82"/>
                <a:gd name="T73" fmla="*/ 71 h 111"/>
                <a:gd name="T74" fmla="*/ 16 w 82"/>
                <a:gd name="T75" fmla="*/ 82 h 111"/>
                <a:gd name="T76" fmla="*/ 22 w 82"/>
                <a:gd name="T77" fmla="*/ 91 h 111"/>
                <a:gd name="T78" fmla="*/ 30 w 82"/>
                <a:gd name="T79" fmla="*/ 98 h 111"/>
                <a:gd name="T80" fmla="*/ 41 w 82"/>
                <a:gd name="T81" fmla="*/ 10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111">
                  <a:moveTo>
                    <a:pt x="38" y="111"/>
                  </a:moveTo>
                  <a:cubicBezTo>
                    <a:pt x="32" y="111"/>
                    <a:pt x="27" y="110"/>
                    <a:pt x="23" y="108"/>
                  </a:cubicBezTo>
                  <a:cubicBezTo>
                    <a:pt x="18" y="106"/>
                    <a:pt x="14" y="103"/>
                    <a:pt x="11" y="99"/>
                  </a:cubicBezTo>
                  <a:cubicBezTo>
                    <a:pt x="7" y="95"/>
                    <a:pt x="5" y="91"/>
                    <a:pt x="3" y="86"/>
                  </a:cubicBezTo>
                  <a:cubicBezTo>
                    <a:pt x="1" y="81"/>
                    <a:pt x="0" y="76"/>
                    <a:pt x="0" y="71"/>
                  </a:cubicBezTo>
                  <a:cubicBezTo>
                    <a:pt x="0" y="65"/>
                    <a:pt x="1" y="60"/>
                    <a:pt x="3" y="55"/>
                  </a:cubicBezTo>
                  <a:cubicBezTo>
                    <a:pt x="5" y="50"/>
                    <a:pt x="7" y="46"/>
                    <a:pt x="10" y="42"/>
                  </a:cubicBezTo>
                  <a:cubicBezTo>
                    <a:pt x="13" y="38"/>
                    <a:pt x="17" y="35"/>
                    <a:pt x="21" y="33"/>
                  </a:cubicBezTo>
                  <a:cubicBezTo>
                    <a:pt x="26" y="31"/>
                    <a:pt x="31" y="30"/>
                    <a:pt x="36" y="30"/>
                  </a:cubicBezTo>
                  <a:cubicBezTo>
                    <a:pt x="42" y="30"/>
                    <a:pt x="48" y="32"/>
                    <a:pt x="53" y="35"/>
                  </a:cubicBezTo>
                  <a:cubicBezTo>
                    <a:pt x="58" y="38"/>
                    <a:pt x="62" y="42"/>
                    <a:pt x="64" y="47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7"/>
                    <a:pt x="79" y="98"/>
                    <a:pt x="82" y="98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1" y="110"/>
                    <a:pt x="79" y="110"/>
                    <a:pt x="79" y="110"/>
                  </a:cubicBezTo>
                  <a:cubicBezTo>
                    <a:pt x="78" y="110"/>
                    <a:pt x="77" y="110"/>
                    <a:pt x="76" y="110"/>
                  </a:cubicBezTo>
                  <a:cubicBezTo>
                    <a:pt x="73" y="110"/>
                    <a:pt x="71" y="110"/>
                    <a:pt x="69" y="108"/>
                  </a:cubicBezTo>
                  <a:cubicBezTo>
                    <a:pt x="67" y="106"/>
                    <a:pt x="66" y="104"/>
                    <a:pt x="66" y="102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3" y="100"/>
                    <a:pt x="59" y="104"/>
                    <a:pt x="54" y="107"/>
                  </a:cubicBezTo>
                  <a:cubicBezTo>
                    <a:pt x="49" y="110"/>
                    <a:pt x="43" y="111"/>
                    <a:pt x="38" y="111"/>
                  </a:cubicBezTo>
                  <a:close/>
                  <a:moveTo>
                    <a:pt x="41" y="100"/>
                  </a:moveTo>
                  <a:cubicBezTo>
                    <a:pt x="43" y="100"/>
                    <a:pt x="46" y="99"/>
                    <a:pt x="48" y="99"/>
                  </a:cubicBezTo>
                  <a:cubicBezTo>
                    <a:pt x="51" y="98"/>
                    <a:pt x="53" y="96"/>
                    <a:pt x="55" y="95"/>
                  </a:cubicBezTo>
                  <a:cubicBezTo>
                    <a:pt x="58" y="93"/>
                    <a:pt x="60" y="91"/>
                    <a:pt x="61" y="89"/>
                  </a:cubicBezTo>
                  <a:cubicBezTo>
                    <a:pt x="63" y="87"/>
                    <a:pt x="64" y="85"/>
                    <a:pt x="64" y="82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4" y="57"/>
                    <a:pt x="62" y="55"/>
                    <a:pt x="60" y="53"/>
                  </a:cubicBezTo>
                  <a:cubicBezTo>
                    <a:pt x="59" y="50"/>
                    <a:pt x="57" y="48"/>
                    <a:pt x="54" y="47"/>
                  </a:cubicBezTo>
                  <a:cubicBezTo>
                    <a:pt x="52" y="45"/>
                    <a:pt x="50" y="44"/>
                    <a:pt x="47" y="43"/>
                  </a:cubicBezTo>
                  <a:cubicBezTo>
                    <a:pt x="45" y="42"/>
                    <a:pt x="42" y="41"/>
                    <a:pt x="40" y="41"/>
                  </a:cubicBezTo>
                  <a:cubicBezTo>
                    <a:pt x="36" y="41"/>
                    <a:pt x="32" y="42"/>
                    <a:pt x="29" y="44"/>
                  </a:cubicBezTo>
                  <a:cubicBezTo>
                    <a:pt x="26" y="46"/>
                    <a:pt x="23" y="48"/>
                    <a:pt x="21" y="51"/>
                  </a:cubicBezTo>
                  <a:cubicBezTo>
                    <a:pt x="19" y="53"/>
                    <a:pt x="17" y="56"/>
                    <a:pt x="16" y="60"/>
                  </a:cubicBezTo>
                  <a:cubicBezTo>
                    <a:pt x="14" y="64"/>
                    <a:pt x="14" y="67"/>
                    <a:pt x="14" y="71"/>
                  </a:cubicBezTo>
                  <a:cubicBezTo>
                    <a:pt x="14" y="75"/>
                    <a:pt x="15" y="79"/>
                    <a:pt x="16" y="82"/>
                  </a:cubicBezTo>
                  <a:cubicBezTo>
                    <a:pt x="17" y="86"/>
                    <a:pt x="19" y="89"/>
                    <a:pt x="22" y="91"/>
                  </a:cubicBezTo>
                  <a:cubicBezTo>
                    <a:pt x="24" y="94"/>
                    <a:pt x="27" y="96"/>
                    <a:pt x="30" y="98"/>
                  </a:cubicBezTo>
                  <a:cubicBezTo>
                    <a:pt x="33" y="99"/>
                    <a:pt x="37" y="100"/>
                    <a:pt x="41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" name="Freeform 183"/>
            <p:cNvSpPr>
              <a:spLocks noEditPoints="1"/>
            </p:cNvSpPr>
            <p:nvPr/>
          </p:nvSpPr>
          <p:spPr bwMode="auto">
            <a:xfrm>
              <a:off x="7392987" y="3225006"/>
              <a:ext cx="7938" cy="76200"/>
            </a:xfrm>
            <a:custGeom>
              <a:avLst/>
              <a:gdLst>
                <a:gd name="T0" fmla="*/ 0 w 5"/>
                <a:gd name="T1" fmla="*/ 48 h 48"/>
                <a:gd name="T2" fmla="*/ 0 w 5"/>
                <a:gd name="T3" fmla="*/ 14 h 48"/>
                <a:gd name="T4" fmla="*/ 5 w 5"/>
                <a:gd name="T5" fmla="*/ 14 h 48"/>
                <a:gd name="T6" fmla="*/ 5 w 5"/>
                <a:gd name="T7" fmla="*/ 48 h 48"/>
                <a:gd name="T8" fmla="*/ 0 w 5"/>
                <a:gd name="T9" fmla="*/ 48 h 48"/>
                <a:gd name="T10" fmla="*/ 0 w 5"/>
                <a:gd name="T11" fmla="*/ 48 h 48"/>
                <a:gd name="T12" fmla="*/ 0 w 5"/>
                <a:gd name="T13" fmla="*/ 7 h 48"/>
                <a:gd name="T14" fmla="*/ 0 w 5"/>
                <a:gd name="T15" fmla="*/ 0 h 48"/>
                <a:gd name="T16" fmla="*/ 5 w 5"/>
                <a:gd name="T17" fmla="*/ 0 h 48"/>
                <a:gd name="T18" fmla="*/ 5 w 5"/>
                <a:gd name="T19" fmla="*/ 7 h 48"/>
                <a:gd name="T20" fmla="*/ 0 w 5"/>
                <a:gd name="T21" fmla="*/ 7 h 48"/>
                <a:gd name="T22" fmla="*/ 0 w 5"/>
                <a:gd name="T23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48">
                  <a:moveTo>
                    <a:pt x="0" y="48"/>
                  </a:moveTo>
                  <a:lnTo>
                    <a:pt x="0" y="14"/>
                  </a:lnTo>
                  <a:lnTo>
                    <a:pt x="5" y="14"/>
                  </a:lnTo>
                  <a:lnTo>
                    <a:pt x="5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5" name="Freeform 184"/>
            <p:cNvSpPr>
              <a:spLocks noEditPoints="1"/>
            </p:cNvSpPr>
            <p:nvPr/>
          </p:nvSpPr>
          <p:spPr bwMode="auto">
            <a:xfrm>
              <a:off x="7412037" y="3245644"/>
              <a:ext cx="55563" cy="57150"/>
            </a:xfrm>
            <a:custGeom>
              <a:avLst/>
              <a:gdLst>
                <a:gd name="T0" fmla="*/ 40 w 79"/>
                <a:gd name="T1" fmla="*/ 81 h 81"/>
                <a:gd name="T2" fmla="*/ 24 w 79"/>
                <a:gd name="T3" fmla="*/ 78 h 81"/>
                <a:gd name="T4" fmla="*/ 11 w 79"/>
                <a:gd name="T5" fmla="*/ 69 h 81"/>
                <a:gd name="T6" fmla="*/ 3 w 79"/>
                <a:gd name="T7" fmla="*/ 56 h 81"/>
                <a:gd name="T8" fmla="*/ 0 w 79"/>
                <a:gd name="T9" fmla="*/ 41 h 81"/>
                <a:gd name="T10" fmla="*/ 3 w 79"/>
                <a:gd name="T11" fmla="*/ 25 h 81"/>
                <a:gd name="T12" fmla="*/ 11 w 79"/>
                <a:gd name="T13" fmla="*/ 12 h 81"/>
                <a:gd name="T14" fmla="*/ 24 w 79"/>
                <a:gd name="T15" fmla="*/ 3 h 81"/>
                <a:gd name="T16" fmla="*/ 40 w 79"/>
                <a:gd name="T17" fmla="*/ 0 h 81"/>
                <a:gd name="T18" fmla="*/ 56 w 79"/>
                <a:gd name="T19" fmla="*/ 3 h 81"/>
                <a:gd name="T20" fmla="*/ 69 w 79"/>
                <a:gd name="T21" fmla="*/ 12 h 81"/>
                <a:gd name="T22" fmla="*/ 77 w 79"/>
                <a:gd name="T23" fmla="*/ 25 h 81"/>
                <a:gd name="T24" fmla="*/ 79 w 79"/>
                <a:gd name="T25" fmla="*/ 40 h 81"/>
                <a:gd name="T26" fmla="*/ 79 w 79"/>
                <a:gd name="T27" fmla="*/ 43 h 81"/>
                <a:gd name="T28" fmla="*/ 79 w 79"/>
                <a:gd name="T29" fmla="*/ 45 h 81"/>
                <a:gd name="T30" fmla="*/ 14 w 79"/>
                <a:gd name="T31" fmla="*/ 45 h 81"/>
                <a:gd name="T32" fmla="*/ 17 w 79"/>
                <a:gd name="T33" fmla="*/ 56 h 81"/>
                <a:gd name="T34" fmla="*/ 23 w 79"/>
                <a:gd name="T35" fmla="*/ 64 h 81"/>
                <a:gd name="T36" fmla="*/ 31 w 79"/>
                <a:gd name="T37" fmla="*/ 69 h 81"/>
                <a:gd name="T38" fmla="*/ 40 w 79"/>
                <a:gd name="T39" fmla="*/ 71 h 81"/>
                <a:gd name="T40" fmla="*/ 48 w 79"/>
                <a:gd name="T41" fmla="*/ 70 h 81"/>
                <a:gd name="T42" fmla="*/ 54 w 79"/>
                <a:gd name="T43" fmla="*/ 68 h 81"/>
                <a:gd name="T44" fmla="*/ 59 w 79"/>
                <a:gd name="T45" fmla="*/ 64 h 81"/>
                <a:gd name="T46" fmla="*/ 63 w 79"/>
                <a:gd name="T47" fmla="*/ 58 h 81"/>
                <a:gd name="T48" fmla="*/ 74 w 79"/>
                <a:gd name="T49" fmla="*/ 62 h 81"/>
                <a:gd name="T50" fmla="*/ 69 w 79"/>
                <a:gd name="T51" fmla="*/ 69 h 81"/>
                <a:gd name="T52" fmla="*/ 61 w 79"/>
                <a:gd name="T53" fmla="*/ 76 h 81"/>
                <a:gd name="T54" fmla="*/ 51 w 79"/>
                <a:gd name="T55" fmla="*/ 80 h 81"/>
                <a:gd name="T56" fmla="*/ 40 w 79"/>
                <a:gd name="T57" fmla="*/ 81 h 81"/>
                <a:gd name="T58" fmla="*/ 67 w 79"/>
                <a:gd name="T59" fmla="*/ 35 h 81"/>
                <a:gd name="T60" fmla="*/ 64 w 79"/>
                <a:gd name="T61" fmla="*/ 25 h 81"/>
                <a:gd name="T62" fmla="*/ 58 w 79"/>
                <a:gd name="T63" fmla="*/ 17 h 81"/>
                <a:gd name="T64" fmla="*/ 50 w 79"/>
                <a:gd name="T65" fmla="*/ 12 h 81"/>
                <a:gd name="T66" fmla="*/ 40 w 79"/>
                <a:gd name="T67" fmla="*/ 10 h 81"/>
                <a:gd name="T68" fmla="*/ 30 w 79"/>
                <a:gd name="T69" fmla="*/ 12 h 81"/>
                <a:gd name="T70" fmla="*/ 22 w 79"/>
                <a:gd name="T71" fmla="*/ 17 h 81"/>
                <a:gd name="T72" fmla="*/ 16 w 79"/>
                <a:gd name="T73" fmla="*/ 25 h 81"/>
                <a:gd name="T74" fmla="*/ 14 w 79"/>
                <a:gd name="T75" fmla="*/ 35 h 81"/>
                <a:gd name="T76" fmla="*/ 67 w 79"/>
                <a:gd name="T7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81">
                  <a:moveTo>
                    <a:pt x="40" y="81"/>
                  </a:moveTo>
                  <a:cubicBezTo>
                    <a:pt x="34" y="81"/>
                    <a:pt x="29" y="80"/>
                    <a:pt x="24" y="78"/>
                  </a:cubicBezTo>
                  <a:cubicBezTo>
                    <a:pt x="19" y="76"/>
                    <a:pt x="15" y="73"/>
                    <a:pt x="11" y="69"/>
                  </a:cubicBezTo>
                  <a:cubicBezTo>
                    <a:pt x="8" y="66"/>
                    <a:pt x="5" y="61"/>
                    <a:pt x="3" y="56"/>
                  </a:cubicBezTo>
                  <a:cubicBezTo>
                    <a:pt x="1" y="51"/>
                    <a:pt x="0" y="46"/>
                    <a:pt x="0" y="41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6"/>
                    <a:pt x="11" y="12"/>
                  </a:cubicBezTo>
                  <a:cubicBezTo>
                    <a:pt x="15" y="8"/>
                    <a:pt x="19" y="5"/>
                    <a:pt x="24" y="3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6" y="0"/>
                    <a:pt x="51" y="1"/>
                    <a:pt x="56" y="3"/>
                  </a:cubicBezTo>
                  <a:cubicBezTo>
                    <a:pt x="61" y="6"/>
                    <a:pt x="65" y="9"/>
                    <a:pt x="69" y="12"/>
                  </a:cubicBezTo>
                  <a:cubicBezTo>
                    <a:pt x="72" y="16"/>
                    <a:pt x="75" y="20"/>
                    <a:pt x="77" y="25"/>
                  </a:cubicBezTo>
                  <a:cubicBezTo>
                    <a:pt x="78" y="30"/>
                    <a:pt x="79" y="35"/>
                    <a:pt x="79" y="40"/>
                  </a:cubicBezTo>
                  <a:cubicBezTo>
                    <a:pt x="79" y="41"/>
                    <a:pt x="79" y="42"/>
                    <a:pt x="79" y="43"/>
                  </a:cubicBezTo>
                  <a:cubicBezTo>
                    <a:pt x="79" y="44"/>
                    <a:pt x="79" y="45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9"/>
                    <a:pt x="15" y="53"/>
                    <a:pt x="17" y="56"/>
                  </a:cubicBezTo>
                  <a:cubicBezTo>
                    <a:pt x="18" y="59"/>
                    <a:pt x="20" y="62"/>
                    <a:pt x="23" y="64"/>
                  </a:cubicBezTo>
                  <a:cubicBezTo>
                    <a:pt x="25" y="66"/>
                    <a:pt x="28" y="68"/>
                    <a:pt x="31" y="69"/>
                  </a:cubicBezTo>
                  <a:cubicBezTo>
                    <a:pt x="34" y="71"/>
                    <a:pt x="37" y="71"/>
                    <a:pt x="40" y="71"/>
                  </a:cubicBezTo>
                  <a:cubicBezTo>
                    <a:pt x="43" y="71"/>
                    <a:pt x="45" y="71"/>
                    <a:pt x="48" y="70"/>
                  </a:cubicBezTo>
                  <a:cubicBezTo>
                    <a:pt x="50" y="70"/>
                    <a:pt x="52" y="69"/>
                    <a:pt x="54" y="68"/>
                  </a:cubicBezTo>
                  <a:cubicBezTo>
                    <a:pt x="56" y="67"/>
                    <a:pt x="58" y="65"/>
                    <a:pt x="59" y="64"/>
                  </a:cubicBezTo>
                  <a:cubicBezTo>
                    <a:pt x="61" y="62"/>
                    <a:pt x="62" y="60"/>
                    <a:pt x="63" y="58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3" y="64"/>
                    <a:pt x="71" y="67"/>
                    <a:pt x="69" y="69"/>
                  </a:cubicBezTo>
                  <a:cubicBezTo>
                    <a:pt x="67" y="72"/>
                    <a:pt x="64" y="74"/>
                    <a:pt x="61" y="76"/>
                  </a:cubicBezTo>
                  <a:cubicBezTo>
                    <a:pt x="58" y="77"/>
                    <a:pt x="55" y="79"/>
                    <a:pt x="51" y="80"/>
                  </a:cubicBezTo>
                  <a:cubicBezTo>
                    <a:pt x="48" y="81"/>
                    <a:pt x="44" y="81"/>
                    <a:pt x="40" y="81"/>
                  </a:cubicBezTo>
                  <a:close/>
                  <a:moveTo>
                    <a:pt x="67" y="35"/>
                  </a:moveTo>
                  <a:cubicBezTo>
                    <a:pt x="67" y="32"/>
                    <a:pt x="66" y="28"/>
                    <a:pt x="64" y="25"/>
                  </a:cubicBezTo>
                  <a:cubicBezTo>
                    <a:pt x="63" y="22"/>
                    <a:pt x="61" y="19"/>
                    <a:pt x="58" y="17"/>
                  </a:cubicBezTo>
                  <a:cubicBezTo>
                    <a:pt x="56" y="15"/>
                    <a:pt x="53" y="13"/>
                    <a:pt x="50" y="12"/>
                  </a:cubicBezTo>
                  <a:cubicBezTo>
                    <a:pt x="47" y="11"/>
                    <a:pt x="44" y="10"/>
                    <a:pt x="40" y="10"/>
                  </a:cubicBezTo>
                  <a:cubicBezTo>
                    <a:pt x="37" y="10"/>
                    <a:pt x="33" y="11"/>
                    <a:pt x="30" y="12"/>
                  </a:cubicBezTo>
                  <a:cubicBezTo>
                    <a:pt x="27" y="13"/>
                    <a:pt x="24" y="15"/>
                    <a:pt x="22" y="17"/>
                  </a:cubicBezTo>
                  <a:cubicBezTo>
                    <a:pt x="20" y="19"/>
                    <a:pt x="18" y="22"/>
                    <a:pt x="16" y="25"/>
                  </a:cubicBezTo>
                  <a:cubicBezTo>
                    <a:pt x="15" y="28"/>
                    <a:pt x="14" y="32"/>
                    <a:pt x="14" y="35"/>
                  </a:cubicBezTo>
                  <a:cubicBezTo>
                    <a:pt x="67" y="35"/>
                    <a:pt x="67" y="35"/>
                    <a:pt x="67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6" name="Freeform 185"/>
            <p:cNvSpPr/>
            <p:nvPr/>
          </p:nvSpPr>
          <p:spPr bwMode="auto">
            <a:xfrm>
              <a:off x="7472362" y="3228181"/>
              <a:ext cx="34925" cy="74613"/>
            </a:xfrm>
            <a:custGeom>
              <a:avLst/>
              <a:gdLst>
                <a:gd name="T0" fmla="*/ 48 w 48"/>
                <a:gd name="T1" fmla="*/ 101 h 106"/>
                <a:gd name="T2" fmla="*/ 45 w 48"/>
                <a:gd name="T3" fmla="*/ 102 h 106"/>
                <a:gd name="T4" fmla="*/ 40 w 48"/>
                <a:gd name="T5" fmla="*/ 104 h 106"/>
                <a:gd name="T6" fmla="*/ 35 w 48"/>
                <a:gd name="T7" fmla="*/ 105 h 106"/>
                <a:gd name="T8" fmla="*/ 29 w 48"/>
                <a:gd name="T9" fmla="*/ 106 h 106"/>
                <a:gd name="T10" fmla="*/ 16 w 48"/>
                <a:gd name="T11" fmla="*/ 102 h 106"/>
                <a:gd name="T12" fmla="*/ 11 w 48"/>
                <a:gd name="T13" fmla="*/ 90 h 106"/>
                <a:gd name="T14" fmla="*/ 11 w 48"/>
                <a:gd name="T15" fmla="*/ 37 h 106"/>
                <a:gd name="T16" fmla="*/ 0 w 48"/>
                <a:gd name="T17" fmla="*/ 37 h 106"/>
                <a:gd name="T18" fmla="*/ 0 w 48"/>
                <a:gd name="T19" fmla="*/ 26 h 106"/>
                <a:gd name="T20" fmla="*/ 11 w 48"/>
                <a:gd name="T21" fmla="*/ 26 h 106"/>
                <a:gd name="T22" fmla="*/ 11 w 48"/>
                <a:gd name="T23" fmla="*/ 0 h 106"/>
                <a:gd name="T24" fmla="*/ 24 w 48"/>
                <a:gd name="T25" fmla="*/ 0 h 106"/>
                <a:gd name="T26" fmla="*/ 24 w 48"/>
                <a:gd name="T27" fmla="*/ 26 h 106"/>
                <a:gd name="T28" fmla="*/ 42 w 48"/>
                <a:gd name="T29" fmla="*/ 26 h 106"/>
                <a:gd name="T30" fmla="*/ 42 w 48"/>
                <a:gd name="T31" fmla="*/ 37 h 106"/>
                <a:gd name="T32" fmla="*/ 24 w 48"/>
                <a:gd name="T33" fmla="*/ 37 h 106"/>
                <a:gd name="T34" fmla="*/ 24 w 48"/>
                <a:gd name="T35" fmla="*/ 85 h 106"/>
                <a:gd name="T36" fmla="*/ 27 w 48"/>
                <a:gd name="T37" fmla="*/ 92 h 106"/>
                <a:gd name="T38" fmla="*/ 33 w 48"/>
                <a:gd name="T39" fmla="*/ 94 h 106"/>
                <a:gd name="T40" fmla="*/ 40 w 48"/>
                <a:gd name="T41" fmla="*/ 92 h 106"/>
                <a:gd name="T42" fmla="*/ 45 w 48"/>
                <a:gd name="T43" fmla="*/ 90 h 106"/>
                <a:gd name="T44" fmla="*/ 48 w 48"/>
                <a:gd name="T45" fmla="*/ 10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106">
                  <a:moveTo>
                    <a:pt x="48" y="101"/>
                  </a:moveTo>
                  <a:cubicBezTo>
                    <a:pt x="47" y="101"/>
                    <a:pt x="46" y="102"/>
                    <a:pt x="45" y="102"/>
                  </a:cubicBezTo>
                  <a:cubicBezTo>
                    <a:pt x="43" y="103"/>
                    <a:pt x="42" y="103"/>
                    <a:pt x="40" y="104"/>
                  </a:cubicBezTo>
                  <a:cubicBezTo>
                    <a:pt x="39" y="105"/>
                    <a:pt x="37" y="105"/>
                    <a:pt x="35" y="105"/>
                  </a:cubicBezTo>
                  <a:cubicBezTo>
                    <a:pt x="33" y="106"/>
                    <a:pt x="31" y="106"/>
                    <a:pt x="29" y="106"/>
                  </a:cubicBezTo>
                  <a:cubicBezTo>
                    <a:pt x="24" y="106"/>
                    <a:pt x="20" y="105"/>
                    <a:pt x="16" y="102"/>
                  </a:cubicBezTo>
                  <a:cubicBezTo>
                    <a:pt x="13" y="99"/>
                    <a:pt x="11" y="95"/>
                    <a:pt x="11" y="90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8"/>
                    <a:pt x="25" y="90"/>
                    <a:pt x="27" y="92"/>
                  </a:cubicBezTo>
                  <a:cubicBezTo>
                    <a:pt x="29" y="93"/>
                    <a:pt x="31" y="94"/>
                    <a:pt x="33" y="94"/>
                  </a:cubicBezTo>
                  <a:cubicBezTo>
                    <a:pt x="36" y="94"/>
                    <a:pt x="38" y="93"/>
                    <a:pt x="40" y="92"/>
                  </a:cubicBezTo>
                  <a:cubicBezTo>
                    <a:pt x="42" y="92"/>
                    <a:pt x="44" y="91"/>
                    <a:pt x="45" y="90"/>
                  </a:cubicBezTo>
                  <a:cubicBezTo>
                    <a:pt x="48" y="101"/>
                    <a:pt x="48" y="101"/>
                    <a:pt x="48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7" name="Freeform 186"/>
            <p:cNvSpPr/>
            <p:nvPr/>
          </p:nvSpPr>
          <p:spPr bwMode="auto">
            <a:xfrm>
              <a:off x="7542212" y="3245644"/>
              <a:ext cx="47625" cy="55563"/>
            </a:xfrm>
            <a:custGeom>
              <a:avLst/>
              <a:gdLst>
                <a:gd name="T0" fmla="*/ 68 w 68"/>
                <a:gd name="T1" fmla="*/ 80 h 80"/>
                <a:gd name="T2" fmla="*/ 55 w 68"/>
                <a:gd name="T3" fmla="*/ 80 h 80"/>
                <a:gd name="T4" fmla="*/ 55 w 68"/>
                <a:gd name="T5" fmla="*/ 36 h 80"/>
                <a:gd name="T6" fmla="*/ 51 w 68"/>
                <a:gd name="T7" fmla="*/ 18 h 80"/>
                <a:gd name="T8" fmla="*/ 40 w 68"/>
                <a:gd name="T9" fmla="*/ 12 h 80"/>
                <a:gd name="T10" fmla="*/ 31 w 68"/>
                <a:gd name="T11" fmla="*/ 14 h 80"/>
                <a:gd name="T12" fmla="*/ 24 w 68"/>
                <a:gd name="T13" fmla="*/ 18 h 80"/>
                <a:gd name="T14" fmla="*/ 17 w 68"/>
                <a:gd name="T15" fmla="*/ 24 h 80"/>
                <a:gd name="T16" fmla="*/ 13 w 68"/>
                <a:gd name="T17" fmla="*/ 33 h 80"/>
                <a:gd name="T18" fmla="*/ 13 w 68"/>
                <a:gd name="T19" fmla="*/ 80 h 80"/>
                <a:gd name="T20" fmla="*/ 0 w 68"/>
                <a:gd name="T21" fmla="*/ 80 h 80"/>
                <a:gd name="T22" fmla="*/ 0 w 68"/>
                <a:gd name="T23" fmla="*/ 1 h 80"/>
                <a:gd name="T24" fmla="*/ 12 w 68"/>
                <a:gd name="T25" fmla="*/ 1 h 80"/>
                <a:gd name="T26" fmla="*/ 12 w 68"/>
                <a:gd name="T27" fmla="*/ 18 h 80"/>
                <a:gd name="T28" fmla="*/ 26 w 68"/>
                <a:gd name="T29" fmla="*/ 5 h 80"/>
                <a:gd name="T30" fmla="*/ 45 w 68"/>
                <a:gd name="T31" fmla="*/ 0 h 80"/>
                <a:gd name="T32" fmla="*/ 56 w 68"/>
                <a:gd name="T33" fmla="*/ 3 h 80"/>
                <a:gd name="T34" fmla="*/ 63 w 68"/>
                <a:gd name="T35" fmla="*/ 9 h 80"/>
                <a:gd name="T36" fmla="*/ 67 w 68"/>
                <a:gd name="T37" fmla="*/ 20 h 80"/>
                <a:gd name="T38" fmla="*/ 68 w 68"/>
                <a:gd name="T39" fmla="*/ 33 h 80"/>
                <a:gd name="T40" fmla="*/ 68 w 68"/>
                <a:gd name="T4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80">
                  <a:moveTo>
                    <a:pt x="68" y="80"/>
                  </a:moveTo>
                  <a:cubicBezTo>
                    <a:pt x="55" y="80"/>
                    <a:pt x="55" y="80"/>
                    <a:pt x="55" y="80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28"/>
                    <a:pt x="54" y="21"/>
                    <a:pt x="51" y="18"/>
                  </a:cubicBezTo>
                  <a:cubicBezTo>
                    <a:pt x="49" y="14"/>
                    <a:pt x="45" y="12"/>
                    <a:pt x="40" y="12"/>
                  </a:cubicBezTo>
                  <a:cubicBezTo>
                    <a:pt x="37" y="12"/>
                    <a:pt x="34" y="12"/>
                    <a:pt x="31" y="14"/>
                  </a:cubicBezTo>
                  <a:cubicBezTo>
                    <a:pt x="29" y="15"/>
                    <a:pt x="26" y="16"/>
                    <a:pt x="24" y="18"/>
                  </a:cubicBezTo>
                  <a:cubicBezTo>
                    <a:pt x="21" y="20"/>
                    <a:pt x="19" y="22"/>
                    <a:pt x="17" y="24"/>
                  </a:cubicBezTo>
                  <a:cubicBezTo>
                    <a:pt x="16" y="27"/>
                    <a:pt x="14" y="30"/>
                    <a:pt x="13" y="33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5" y="13"/>
                    <a:pt x="20" y="8"/>
                    <a:pt x="26" y="5"/>
                  </a:cubicBezTo>
                  <a:cubicBezTo>
                    <a:pt x="32" y="2"/>
                    <a:pt x="38" y="0"/>
                    <a:pt x="45" y="0"/>
                  </a:cubicBezTo>
                  <a:cubicBezTo>
                    <a:pt x="49" y="0"/>
                    <a:pt x="53" y="1"/>
                    <a:pt x="56" y="3"/>
                  </a:cubicBezTo>
                  <a:cubicBezTo>
                    <a:pt x="59" y="4"/>
                    <a:pt x="61" y="7"/>
                    <a:pt x="63" y="9"/>
                  </a:cubicBezTo>
                  <a:cubicBezTo>
                    <a:pt x="65" y="12"/>
                    <a:pt x="66" y="16"/>
                    <a:pt x="67" y="20"/>
                  </a:cubicBezTo>
                  <a:cubicBezTo>
                    <a:pt x="68" y="24"/>
                    <a:pt x="68" y="28"/>
                    <a:pt x="68" y="33"/>
                  </a:cubicBezTo>
                  <a:cubicBezTo>
                    <a:pt x="68" y="80"/>
                    <a:pt x="68" y="80"/>
                    <a:pt x="68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8" name="Freeform 187"/>
            <p:cNvSpPr>
              <a:spLocks noEditPoints="1"/>
            </p:cNvSpPr>
            <p:nvPr/>
          </p:nvSpPr>
          <p:spPr bwMode="auto">
            <a:xfrm>
              <a:off x="7600950" y="3245644"/>
              <a:ext cx="55563" cy="57150"/>
            </a:xfrm>
            <a:custGeom>
              <a:avLst/>
              <a:gdLst>
                <a:gd name="T0" fmla="*/ 39 w 79"/>
                <a:gd name="T1" fmla="*/ 81 h 81"/>
                <a:gd name="T2" fmla="*/ 23 w 79"/>
                <a:gd name="T3" fmla="*/ 78 h 81"/>
                <a:gd name="T4" fmla="*/ 11 w 79"/>
                <a:gd name="T5" fmla="*/ 69 h 81"/>
                <a:gd name="T6" fmla="*/ 2 w 79"/>
                <a:gd name="T7" fmla="*/ 56 h 81"/>
                <a:gd name="T8" fmla="*/ 0 w 79"/>
                <a:gd name="T9" fmla="*/ 41 h 81"/>
                <a:gd name="T10" fmla="*/ 2 w 79"/>
                <a:gd name="T11" fmla="*/ 25 h 81"/>
                <a:gd name="T12" fmla="*/ 11 w 79"/>
                <a:gd name="T13" fmla="*/ 12 h 81"/>
                <a:gd name="T14" fmla="*/ 23 w 79"/>
                <a:gd name="T15" fmla="*/ 3 h 81"/>
                <a:gd name="T16" fmla="*/ 40 w 79"/>
                <a:gd name="T17" fmla="*/ 0 h 81"/>
                <a:gd name="T18" fmla="*/ 56 w 79"/>
                <a:gd name="T19" fmla="*/ 3 h 81"/>
                <a:gd name="T20" fmla="*/ 68 w 79"/>
                <a:gd name="T21" fmla="*/ 12 h 81"/>
                <a:gd name="T22" fmla="*/ 76 w 79"/>
                <a:gd name="T23" fmla="*/ 25 h 81"/>
                <a:gd name="T24" fmla="*/ 79 w 79"/>
                <a:gd name="T25" fmla="*/ 40 h 81"/>
                <a:gd name="T26" fmla="*/ 79 w 79"/>
                <a:gd name="T27" fmla="*/ 43 h 81"/>
                <a:gd name="T28" fmla="*/ 79 w 79"/>
                <a:gd name="T29" fmla="*/ 45 h 81"/>
                <a:gd name="T30" fmla="*/ 14 w 79"/>
                <a:gd name="T31" fmla="*/ 45 h 81"/>
                <a:gd name="T32" fmla="*/ 16 w 79"/>
                <a:gd name="T33" fmla="*/ 56 h 81"/>
                <a:gd name="T34" fmla="*/ 22 w 79"/>
                <a:gd name="T35" fmla="*/ 64 h 81"/>
                <a:gd name="T36" fmla="*/ 30 w 79"/>
                <a:gd name="T37" fmla="*/ 69 h 81"/>
                <a:gd name="T38" fmla="*/ 40 w 79"/>
                <a:gd name="T39" fmla="*/ 71 h 81"/>
                <a:gd name="T40" fmla="*/ 47 w 79"/>
                <a:gd name="T41" fmla="*/ 70 h 81"/>
                <a:gd name="T42" fmla="*/ 53 w 79"/>
                <a:gd name="T43" fmla="*/ 68 h 81"/>
                <a:gd name="T44" fmla="*/ 59 w 79"/>
                <a:gd name="T45" fmla="*/ 64 h 81"/>
                <a:gd name="T46" fmla="*/ 62 w 79"/>
                <a:gd name="T47" fmla="*/ 58 h 81"/>
                <a:gd name="T48" fmla="*/ 74 w 79"/>
                <a:gd name="T49" fmla="*/ 62 h 81"/>
                <a:gd name="T50" fmla="*/ 68 w 79"/>
                <a:gd name="T51" fmla="*/ 69 h 81"/>
                <a:gd name="T52" fmla="*/ 61 w 79"/>
                <a:gd name="T53" fmla="*/ 76 h 81"/>
                <a:gd name="T54" fmla="*/ 51 w 79"/>
                <a:gd name="T55" fmla="*/ 80 h 81"/>
                <a:gd name="T56" fmla="*/ 39 w 79"/>
                <a:gd name="T57" fmla="*/ 81 h 81"/>
                <a:gd name="T58" fmla="*/ 66 w 79"/>
                <a:gd name="T59" fmla="*/ 35 h 81"/>
                <a:gd name="T60" fmla="*/ 64 w 79"/>
                <a:gd name="T61" fmla="*/ 25 h 81"/>
                <a:gd name="T62" fmla="*/ 58 w 79"/>
                <a:gd name="T63" fmla="*/ 17 h 81"/>
                <a:gd name="T64" fmla="*/ 50 w 79"/>
                <a:gd name="T65" fmla="*/ 12 h 81"/>
                <a:gd name="T66" fmla="*/ 40 w 79"/>
                <a:gd name="T67" fmla="*/ 10 h 81"/>
                <a:gd name="T68" fmla="*/ 30 w 79"/>
                <a:gd name="T69" fmla="*/ 12 h 81"/>
                <a:gd name="T70" fmla="*/ 22 w 79"/>
                <a:gd name="T71" fmla="*/ 17 h 81"/>
                <a:gd name="T72" fmla="*/ 16 w 79"/>
                <a:gd name="T73" fmla="*/ 25 h 81"/>
                <a:gd name="T74" fmla="*/ 13 w 79"/>
                <a:gd name="T75" fmla="*/ 35 h 81"/>
                <a:gd name="T76" fmla="*/ 66 w 79"/>
                <a:gd name="T7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81">
                  <a:moveTo>
                    <a:pt x="39" y="81"/>
                  </a:moveTo>
                  <a:cubicBezTo>
                    <a:pt x="34" y="81"/>
                    <a:pt x="28" y="80"/>
                    <a:pt x="23" y="78"/>
                  </a:cubicBezTo>
                  <a:cubicBezTo>
                    <a:pt x="18" y="76"/>
                    <a:pt x="14" y="73"/>
                    <a:pt x="11" y="69"/>
                  </a:cubicBezTo>
                  <a:cubicBezTo>
                    <a:pt x="7" y="66"/>
                    <a:pt x="4" y="61"/>
                    <a:pt x="2" y="56"/>
                  </a:cubicBezTo>
                  <a:cubicBezTo>
                    <a:pt x="1" y="51"/>
                    <a:pt x="0" y="46"/>
                    <a:pt x="0" y="41"/>
                  </a:cubicBezTo>
                  <a:cubicBezTo>
                    <a:pt x="0" y="35"/>
                    <a:pt x="1" y="30"/>
                    <a:pt x="2" y="25"/>
                  </a:cubicBezTo>
                  <a:cubicBezTo>
                    <a:pt x="4" y="20"/>
                    <a:pt x="7" y="16"/>
                    <a:pt x="11" y="12"/>
                  </a:cubicBezTo>
                  <a:cubicBezTo>
                    <a:pt x="14" y="8"/>
                    <a:pt x="18" y="5"/>
                    <a:pt x="23" y="3"/>
                  </a:cubicBezTo>
                  <a:cubicBezTo>
                    <a:pt x="28" y="1"/>
                    <a:pt x="34" y="0"/>
                    <a:pt x="40" y="0"/>
                  </a:cubicBezTo>
                  <a:cubicBezTo>
                    <a:pt x="46" y="0"/>
                    <a:pt x="51" y="1"/>
                    <a:pt x="56" y="3"/>
                  </a:cubicBezTo>
                  <a:cubicBezTo>
                    <a:pt x="61" y="6"/>
                    <a:pt x="65" y="9"/>
                    <a:pt x="68" y="12"/>
                  </a:cubicBezTo>
                  <a:cubicBezTo>
                    <a:pt x="72" y="16"/>
                    <a:pt x="74" y="20"/>
                    <a:pt x="76" y="25"/>
                  </a:cubicBezTo>
                  <a:cubicBezTo>
                    <a:pt x="78" y="30"/>
                    <a:pt x="79" y="35"/>
                    <a:pt x="79" y="40"/>
                  </a:cubicBezTo>
                  <a:cubicBezTo>
                    <a:pt x="79" y="41"/>
                    <a:pt x="79" y="42"/>
                    <a:pt x="79" y="43"/>
                  </a:cubicBezTo>
                  <a:cubicBezTo>
                    <a:pt x="79" y="44"/>
                    <a:pt x="79" y="45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9"/>
                    <a:pt x="15" y="53"/>
                    <a:pt x="16" y="56"/>
                  </a:cubicBezTo>
                  <a:cubicBezTo>
                    <a:pt x="18" y="59"/>
                    <a:pt x="20" y="62"/>
                    <a:pt x="22" y="64"/>
                  </a:cubicBezTo>
                  <a:cubicBezTo>
                    <a:pt x="24" y="66"/>
                    <a:pt x="27" y="68"/>
                    <a:pt x="30" y="69"/>
                  </a:cubicBezTo>
                  <a:cubicBezTo>
                    <a:pt x="33" y="71"/>
                    <a:pt x="37" y="71"/>
                    <a:pt x="40" y="71"/>
                  </a:cubicBezTo>
                  <a:cubicBezTo>
                    <a:pt x="42" y="71"/>
                    <a:pt x="45" y="71"/>
                    <a:pt x="47" y="70"/>
                  </a:cubicBezTo>
                  <a:cubicBezTo>
                    <a:pt x="49" y="70"/>
                    <a:pt x="51" y="69"/>
                    <a:pt x="53" y="68"/>
                  </a:cubicBezTo>
                  <a:cubicBezTo>
                    <a:pt x="55" y="67"/>
                    <a:pt x="57" y="65"/>
                    <a:pt x="59" y="64"/>
                  </a:cubicBezTo>
                  <a:cubicBezTo>
                    <a:pt x="60" y="62"/>
                    <a:pt x="62" y="60"/>
                    <a:pt x="62" y="58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2" y="64"/>
                    <a:pt x="71" y="67"/>
                    <a:pt x="68" y="69"/>
                  </a:cubicBezTo>
                  <a:cubicBezTo>
                    <a:pt x="66" y="72"/>
                    <a:pt x="64" y="74"/>
                    <a:pt x="61" y="76"/>
                  </a:cubicBezTo>
                  <a:cubicBezTo>
                    <a:pt x="58" y="77"/>
                    <a:pt x="54" y="79"/>
                    <a:pt x="51" y="80"/>
                  </a:cubicBezTo>
                  <a:cubicBezTo>
                    <a:pt x="47" y="81"/>
                    <a:pt x="43" y="81"/>
                    <a:pt x="39" y="81"/>
                  </a:cubicBezTo>
                  <a:close/>
                  <a:moveTo>
                    <a:pt x="66" y="35"/>
                  </a:moveTo>
                  <a:cubicBezTo>
                    <a:pt x="66" y="32"/>
                    <a:pt x="65" y="28"/>
                    <a:pt x="64" y="25"/>
                  </a:cubicBezTo>
                  <a:cubicBezTo>
                    <a:pt x="62" y="22"/>
                    <a:pt x="60" y="19"/>
                    <a:pt x="58" y="17"/>
                  </a:cubicBezTo>
                  <a:cubicBezTo>
                    <a:pt x="55" y="15"/>
                    <a:pt x="53" y="13"/>
                    <a:pt x="50" y="12"/>
                  </a:cubicBezTo>
                  <a:cubicBezTo>
                    <a:pt x="46" y="11"/>
                    <a:pt x="43" y="10"/>
                    <a:pt x="40" y="10"/>
                  </a:cubicBezTo>
                  <a:cubicBezTo>
                    <a:pt x="36" y="10"/>
                    <a:pt x="33" y="11"/>
                    <a:pt x="30" y="12"/>
                  </a:cubicBezTo>
                  <a:cubicBezTo>
                    <a:pt x="27" y="13"/>
                    <a:pt x="24" y="15"/>
                    <a:pt x="22" y="17"/>
                  </a:cubicBezTo>
                  <a:cubicBezTo>
                    <a:pt x="19" y="19"/>
                    <a:pt x="17" y="22"/>
                    <a:pt x="16" y="25"/>
                  </a:cubicBezTo>
                  <a:cubicBezTo>
                    <a:pt x="14" y="28"/>
                    <a:pt x="14" y="32"/>
                    <a:pt x="13" y="35"/>
                  </a:cubicBezTo>
                  <a:cubicBezTo>
                    <a:pt x="66" y="35"/>
                    <a:pt x="66" y="35"/>
                    <a:pt x="66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9" name="Freeform 188"/>
            <p:cNvSpPr/>
            <p:nvPr/>
          </p:nvSpPr>
          <p:spPr bwMode="auto">
            <a:xfrm>
              <a:off x="7662862" y="3245644"/>
              <a:ext cx="50800" cy="57150"/>
            </a:xfrm>
            <a:custGeom>
              <a:avLst/>
              <a:gdLst>
                <a:gd name="T0" fmla="*/ 0 w 74"/>
                <a:gd name="T1" fmla="*/ 40 h 81"/>
                <a:gd name="T2" fmla="*/ 3 w 74"/>
                <a:gd name="T3" fmla="*/ 25 h 81"/>
                <a:gd name="T4" fmla="*/ 11 w 74"/>
                <a:gd name="T5" fmla="*/ 12 h 81"/>
                <a:gd name="T6" fmla="*/ 24 w 74"/>
                <a:gd name="T7" fmla="*/ 3 h 81"/>
                <a:gd name="T8" fmla="*/ 40 w 74"/>
                <a:gd name="T9" fmla="*/ 0 h 81"/>
                <a:gd name="T10" fmla="*/ 60 w 74"/>
                <a:gd name="T11" fmla="*/ 5 h 81"/>
                <a:gd name="T12" fmla="*/ 73 w 74"/>
                <a:gd name="T13" fmla="*/ 19 h 81"/>
                <a:gd name="T14" fmla="*/ 60 w 74"/>
                <a:gd name="T15" fmla="*/ 23 h 81"/>
                <a:gd name="T16" fmla="*/ 52 w 74"/>
                <a:gd name="T17" fmla="*/ 15 h 81"/>
                <a:gd name="T18" fmla="*/ 40 w 74"/>
                <a:gd name="T19" fmla="*/ 11 h 81"/>
                <a:gd name="T20" fmla="*/ 30 w 74"/>
                <a:gd name="T21" fmla="*/ 14 h 81"/>
                <a:gd name="T22" fmla="*/ 21 w 74"/>
                <a:gd name="T23" fmla="*/ 20 h 81"/>
                <a:gd name="T24" fmla="*/ 16 w 74"/>
                <a:gd name="T25" fmla="*/ 29 h 81"/>
                <a:gd name="T26" fmla="*/ 14 w 74"/>
                <a:gd name="T27" fmla="*/ 40 h 81"/>
                <a:gd name="T28" fmla="*/ 16 w 74"/>
                <a:gd name="T29" fmla="*/ 52 h 81"/>
                <a:gd name="T30" fmla="*/ 22 w 74"/>
                <a:gd name="T31" fmla="*/ 61 h 81"/>
                <a:gd name="T32" fmla="*/ 30 w 74"/>
                <a:gd name="T33" fmla="*/ 68 h 81"/>
                <a:gd name="T34" fmla="*/ 40 w 74"/>
                <a:gd name="T35" fmla="*/ 70 h 81"/>
                <a:gd name="T36" fmla="*/ 47 w 74"/>
                <a:gd name="T37" fmla="*/ 69 h 81"/>
                <a:gd name="T38" fmla="*/ 53 w 74"/>
                <a:gd name="T39" fmla="*/ 66 h 81"/>
                <a:gd name="T40" fmla="*/ 58 w 74"/>
                <a:gd name="T41" fmla="*/ 62 h 81"/>
                <a:gd name="T42" fmla="*/ 61 w 74"/>
                <a:gd name="T43" fmla="*/ 58 h 81"/>
                <a:gd name="T44" fmla="*/ 74 w 74"/>
                <a:gd name="T45" fmla="*/ 62 h 81"/>
                <a:gd name="T46" fmla="*/ 69 w 74"/>
                <a:gd name="T47" fmla="*/ 70 h 81"/>
                <a:gd name="T48" fmla="*/ 61 w 74"/>
                <a:gd name="T49" fmla="*/ 76 h 81"/>
                <a:gd name="T50" fmla="*/ 51 w 74"/>
                <a:gd name="T51" fmla="*/ 80 h 81"/>
                <a:gd name="T52" fmla="*/ 40 w 74"/>
                <a:gd name="T53" fmla="*/ 81 h 81"/>
                <a:gd name="T54" fmla="*/ 24 w 74"/>
                <a:gd name="T55" fmla="*/ 78 h 81"/>
                <a:gd name="T56" fmla="*/ 11 w 74"/>
                <a:gd name="T57" fmla="*/ 69 h 81"/>
                <a:gd name="T58" fmla="*/ 3 w 74"/>
                <a:gd name="T59" fmla="*/ 56 h 81"/>
                <a:gd name="T60" fmla="*/ 0 w 74"/>
                <a:gd name="T61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4" h="81">
                  <a:moveTo>
                    <a:pt x="0" y="40"/>
                  </a:move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6"/>
                    <a:pt x="11" y="12"/>
                  </a:cubicBezTo>
                  <a:cubicBezTo>
                    <a:pt x="15" y="8"/>
                    <a:pt x="19" y="5"/>
                    <a:pt x="24" y="3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8" y="0"/>
                    <a:pt x="55" y="2"/>
                    <a:pt x="60" y="5"/>
                  </a:cubicBezTo>
                  <a:cubicBezTo>
                    <a:pt x="66" y="9"/>
                    <a:pt x="70" y="13"/>
                    <a:pt x="73" y="19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58" y="20"/>
                    <a:pt x="55" y="17"/>
                    <a:pt x="52" y="15"/>
                  </a:cubicBezTo>
                  <a:cubicBezTo>
                    <a:pt x="48" y="13"/>
                    <a:pt x="44" y="11"/>
                    <a:pt x="40" y="11"/>
                  </a:cubicBezTo>
                  <a:cubicBezTo>
                    <a:pt x="36" y="11"/>
                    <a:pt x="33" y="12"/>
                    <a:pt x="30" y="14"/>
                  </a:cubicBezTo>
                  <a:cubicBezTo>
                    <a:pt x="26" y="15"/>
                    <a:pt x="24" y="17"/>
                    <a:pt x="21" y="20"/>
                  </a:cubicBezTo>
                  <a:cubicBezTo>
                    <a:pt x="19" y="22"/>
                    <a:pt x="17" y="25"/>
                    <a:pt x="16" y="29"/>
                  </a:cubicBezTo>
                  <a:cubicBezTo>
                    <a:pt x="14" y="32"/>
                    <a:pt x="14" y="36"/>
                    <a:pt x="14" y="40"/>
                  </a:cubicBezTo>
                  <a:cubicBezTo>
                    <a:pt x="14" y="45"/>
                    <a:pt x="15" y="48"/>
                    <a:pt x="16" y="52"/>
                  </a:cubicBezTo>
                  <a:cubicBezTo>
                    <a:pt x="17" y="56"/>
                    <a:pt x="19" y="59"/>
                    <a:pt x="22" y="61"/>
                  </a:cubicBezTo>
                  <a:cubicBezTo>
                    <a:pt x="24" y="64"/>
                    <a:pt x="27" y="66"/>
                    <a:pt x="30" y="68"/>
                  </a:cubicBezTo>
                  <a:cubicBezTo>
                    <a:pt x="33" y="69"/>
                    <a:pt x="36" y="70"/>
                    <a:pt x="40" y="70"/>
                  </a:cubicBezTo>
                  <a:cubicBezTo>
                    <a:pt x="42" y="70"/>
                    <a:pt x="45" y="70"/>
                    <a:pt x="47" y="69"/>
                  </a:cubicBezTo>
                  <a:cubicBezTo>
                    <a:pt x="49" y="68"/>
                    <a:pt x="51" y="67"/>
                    <a:pt x="53" y="66"/>
                  </a:cubicBezTo>
                  <a:cubicBezTo>
                    <a:pt x="55" y="65"/>
                    <a:pt x="56" y="64"/>
                    <a:pt x="58" y="62"/>
                  </a:cubicBezTo>
                  <a:cubicBezTo>
                    <a:pt x="59" y="61"/>
                    <a:pt x="60" y="59"/>
                    <a:pt x="61" y="58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3" y="65"/>
                    <a:pt x="71" y="67"/>
                    <a:pt x="69" y="70"/>
                  </a:cubicBezTo>
                  <a:cubicBezTo>
                    <a:pt x="67" y="72"/>
                    <a:pt x="64" y="74"/>
                    <a:pt x="61" y="76"/>
                  </a:cubicBezTo>
                  <a:cubicBezTo>
                    <a:pt x="58" y="77"/>
                    <a:pt x="55" y="79"/>
                    <a:pt x="51" y="80"/>
                  </a:cubicBezTo>
                  <a:cubicBezTo>
                    <a:pt x="48" y="81"/>
                    <a:pt x="44" y="81"/>
                    <a:pt x="40" y="81"/>
                  </a:cubicBezTo>
                  <a:cubicBezTo>
                    <a:pt x="34" y="81"/>
                    <a:pt x="29" y="80"/>
                    <a:pt x="24" y="78"/>
                  </a:cubicBezTo>
                  <a:cubicBezTo>
                    <a:pt x="19" y="76"/>
                    <a:pt x="15" y="73"/>
                    <a:pt x="11" y="69"/>
                  </a:cubicBezTo>
                  <a:cubicBezTo>
                    <a:pt x="8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0" name="Freeform 189"/>
            <p:cNvSpPr/>
            <p:nvPr/>
          </p:nvSpPr>
          <p:spPr bwMode="auto">
            <a:xfrm>
              <a:off x="7723187" y="3290094"/>
              <a:ext cx="9525" cy="20638"/>
            </a:xfrm>
            <a:custGeom>
              <a:avLst/>
              <a:gdLst>
                <a:gd name="T0" fmla="*/ 1 w 6"/>
                <a:gd name="T1" fmla="*/ 13 h 13"/>
                <a:gd name="T2" fmla="*/ 2 w 6"/>
                <a:gd name="T3" fmla="*/ 7 h 13"/>
                <a:gd name="T4" fmla="*/ 0 w 6"/>
                <a:gd name="T5" fmla="*/ 7 h 13"/>
                <a:gd name="T6" fmla="*/ 0 w 6"/>
                <a:gd name="T7" fmla="*/ 0 h 13"/>
                <a:gd name="T8" fmla="*/ 6 w 6"/>
                <a:gd name="T9" fmla="*/ 0 h 13"/>
                <a:gd name="T10" fmla="*/ 6 w 6"/>
                <a:gd name="T11" fmla="*/ 7 h 13"/>
                <a:gd name="T12" fmla="*/ 4 w 6"/>
                <a:gd name="T13" fmla="*/ 13 h 13"/>
                <a:gd name="T14" fmla="*/ 1 w 6"/>
                <a:gd name="T15" fmla="*/ 13 h 13"/>
                <a:gd name="T16" fmla="*/ 1 w 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1" y="13"/>
                  </a:moveTo>
                  <a:lnTo>
                    <a:pt x="2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4" y="13"/>
                  </a:lnTo>
                  <a:lnTo>
                    <a:pt x="1" y="13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1" name="Freeform 190"/>
            <p:cNvSpPr>
              <a:spLocks noEditPoints="1"/>
            </p:cNvSpPr>
            <p:nvPr/>
          </p:nvSpPr>
          <p:spPr bwMode="auto">
            <a:xfrm>
              <a:off x="7156450" y="3348831"/>
              <a:ext cx="7938" cy="76200"/>
            </a:xfrm>
            <a:custGeom>
              <a:avLst/>
              <a:gdLst>
                <a:gd name="T0" fmla="*/ 0 w 5"/>
                <a:gd name="T1" fmla="*/ 48 h 48"/>
                <a:gd name="T2" fmla="*/ 0 w 5"/>
                <a:gd name="T3" fmla="*/ 14 h 48"/>
                <a:gd name="T4" fmla="*/ 5 w 5"/>
                <a:gd name="T5" fmla="*/ 14 h 48"/>
                <a:gd name="T6" fmla="*/ 5 w 5"/>
                <a:gd name="T7" fmla="*/ 48 h 48"/>
                <a:gd name="T8" fmla="*/ 0 w 5"/>
                <a:gd name="T9" fmla="*/ 48 h 48"/>
                <a:gd name="T10" fmla="*/ 0 w 5"/>
                <a:gd name="T11" fmla="*/ 48 h 48"/>
                <a:gd name="T12" fmla="*/ 0 w 5"/>
                <a:gd name="T13" fmla="*/ 7 h 48"/>
                <a:gd name="T14" fmla="*/ 0 w 5"/>
                <a:gd name="T15" fmla="*/ 0 h 48"/>
                <a:gd name="T16" fmla="*/ 5 w 5"/>
                <a:gd name="T17" fmla="*/ 0 h 48"/>
                <a:gd name="T18" fmla="*/ 5 w 5"/>
                <a:gd name="T19" fmla="*/ 7 h 48"/>
                <a:gd name="T20" fmla="*/ 0 w 5"/>
                <a:gd name="T21" fmla="*/ 7 h 48"/>
                <a:gd name="T22" fmla="*/ 0 w 5"/>
                <a:gd name="T23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48">
                  <a:moveTo>
                    <a:pt x="0" y="48"/>
                  </a:moveTo>
                  <a:lnTo>
                    <a:pt x="0" y="14"/>
                  </a:lnTo>
                  <a:lnTo>
                    <a:pt x="5" y="14"/>
                  </a:lnTo>
                  <a:lnTo>
                    <a:pt x="5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2" name="Freeform 191"/>
            <p:cNvSpPr/>
            <p:nvPr/>
          </p:nvSpPr>
          <p:spPr bwMode="auto">
            <a:xfrm>
              <a:off x="7180262" y="3369469"/>
              <a:ext cx="82550" cy="55563"/>
            </a:xfrm>
            <a:custGeom>
              <a:avLst/>
              <a:gdLst>
                <a:gd name="T0" fmla="*/ 118 w 118"/>
                <a:gd name="T1" fmla="*/ 80 h 80"/>
                <a:gd name="T2" fmla="*/ 105 w 118"/>
                <a:gd name="T3" fmla="*/ 80 h 80"/>
                <a:gd name="T4" fmla="*/ 105 w 118"/>
                <a:gd name="T5" fmla="*/ 36 h 80"/>
                <a:gd name="T6" fmla="*/ 101 w 118"/>
                <a:gd name="T7" fmla="*/ 18 h 80"/>
                <a:gd name="T8" fmla="*/ 89 w 118"/>
                <a:gd name="T9" fmla="*/ 12 h 80"/>
                <a:gd name="T10" fmla="*/ 75 w 118"/>
                <a:gd name="T11" fmla="*/ 18 h 80"/>
                <a:gd name="T12" fmla="*/ 66 w 118"/>
                <a:gd name="T13" fmla="*/ 33 h 80"/>
                <a:gd name="T14" fmla="*/ 66 w 118"/>
                <a:gd name="T15" fmla="*/ 80 h 80"/>
                <a:gd name="T16" fmla="*/ 53 w 118"/>
                <a:gd name="T17" fmla="*/ 80 h 80"/>
                <a:gd name="T18" fmla="*/ 53 w 118"/>
                <a:gd name="T19" fmla="*/ 36 h 80"/>
                <a:gd name="T20" fmla="*/ 49 w 118"/>
                <a:gd name="T21" fmla="*/ 18 h 80"/>
                <a:gd name="T22" fmla="*/ 37 w 118"/>
                <a:gd name="T23" fmla="*/ 12 h 80"/>
                <a:gd name="T24" fmla="*/ 23 w 118"/>
                <a:gd name="T25" fmla="*/ 18 h 80"/>
                <a:gd name="T26" fmla="*/ 13 w 118"/>
                <a:gd name="T27" fmla="*/ 33 h 80"/>
                <a:gd name="T28" fmla="*/ 13 w 118"/>
                <a:gd name="T29" fmla="*/ 80 h 80"/>
                <a:gd name="T30" fmla="*/ 0 w 118"/>
                <a:gd name="T31" fmla="*/ 80 h 80"/>
                <a:gd name="T32" fmla="*/ 0 w 118"/>
                <a:gd name="T33" fmla="*/ 2 h 80"/>
                <a:gd name="T34" fmla="*/ 12 w 118"/>
                <a:gd name="T35" fmla="*/ 2 h 80"/>
                <a:gd name="T36" fmla="*/ 12 w 118"/>
                <a:gd name="T37" fmla="*/ 19 h 80"/>
                <a:gd name="T38" fmla="*/ 25 w 118"/>
                <a:gd name="T39" fmla="*/ 5 h 80"/>
                <a:gd name="T40" fmla="*/ 42 w 118"/>
                <a:gd name="T41" fmla="*/ 0 h 80"/>
                <a:gd name="T42" fmla="*/ 58 w 118"/>
                <a:gd name="T43" fmla="*/ 6 h 80"/>
                <a:gd name="T44" fmla="*/ 65 w 118"/>
                <a:gd name="T45" fmla="*/ 19 h 80"/>
                <a:gd name="T46" fmla="*/ 95 w 118"/>
                <a:gd name="T47" fmla="*/ 0 h 80"/>
                <a:gd name="T48" fmla="*/ 106 w 118"/>
                <a:gd name="T49" fmla="*/ 3 h 80"/>
                <a:gd name="T50" fmla="*/ 113 w 118"/>
                <a:gd name="T51" fmla="*/ 10 h 80"/>
                <a:gd name="T52" fmla="*/ 117 w 118"/>
                <a:gd name="T53" fmla="*/ 20 h 80"/>
                <a:gd name="T54" fmla="*/ 118 w 118"/>
                <a:gd name="T55" fmla="*/ 33 h 80"/>
                <a:gd name="T56" fmla="*/ 118 w 118"/>
                <a:gd name="T5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80">
                  <a:moveTo>
                    <a:pt x="118" y="80"/>
                  </a:moveTo>
                  <a:cubicBezTo>
                    <a:pt x="105" y="80"/>
                    <a:pt x="105" y="80"/>
                    <a:pt x="105" y="80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28"/>
                    <a:pt x="104" y="22"/>
                    <a:pt x="101" y="18"/>
                  </a:cubicBezTo>
                  <a:cubicBezTo>
                    <a:pt x="99" y="14"/>
                    <a:pt x="95" y="12"/>
                    <a:pt x="89" y="12"/>
                  </a:cubicBezTo>
                  <a:cubicBezTo>
                    <a:pt x="84" y="12"/>
                    <a:pt x="79" y="14"/>
                    <a:pt x="75" y="18"/>
                  </a:cubicBezTo>
                  <a:cubicBezTo>
                    <a:pt x="71" y="22"/>
                    <a:pt x="68" y="27"/>
                    <a:pt x="66" y="33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3" y="28"/>
                    <a:pt x="51" y="22"/>
                    <a:pt x="49" y="18"/>
                  </a:cubicBezTo>
                  <a:cubicBezTo>
                    <a:pt x="46" y="14"/>
                    <a:pt x="42" y="12"/>
                    <a:pt x="37" y="12"/>
                  </a:cubicBezTo>
                  <a:cubicBezTo>
                    <a:pt x="32" y="12"/>
                    <a:pt x="27" y="14"/>
                    <a:pt x="23" y="18"/>
                  </a:cubicBezTo>
                  <a:cubicBezTo>
                    <a:pt x="18" y="22"/>
                    <a:pt x="15" y="27"/>
                    <a:pt x="13" y="33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5" y="13"/>
                    <a:pt x="20" y="8"/>
                    <a:pt x="25" y="5"/>
                  </a:cubicBezTo>
                  <a:cubicBezTo>
                    <a:pt x="30" y="2"/>
                    <a:pt x="36" y="0"/>
                    <a:pt x="42" y="0"/>
                  </a:cubicBezTo>
                  <a:cubicBezTo>
                    <a:pt x="49" y="0"/>
                    <a:pt x="54" y="2"/>
                    <a:pt x="58" y="6"/>
                  </a:cubicBezTo>
                  <a:cubicBezTo>
                    <a:pt x="61" y="9"/>
                    <a:pt x="64" y="14"/>
                    <a:pt x="65" y="19"/>
                  </a:cubicBezTo>
                  <a:cubicBezTo>
                    <a:pt x="72" y="7"/>
                    <a:pt x="82" y="0"/>
                    <a:pt x="95" y="0"/>
                  </a:cubicBezTo>
                  <a:cubicBezTo>
                    <a:pt x="99" y="0"/>
                    <a:pt x="103" y="1"/>
                    <a:pt x="106" y="3"/>
                  </a:cubicBezTo>
                  <a:cubicBezTo>
                    <a:pt x="109" y="5"/>
                    <a:pt x="111" y="7"/>
                    <a:pt x="113" y="10"/>
                  </a:cubicBezTo>
                  <a:cubicBezTo>
                    <a:pt x="115" y="13"/>
                    <a:pt x="116" y="16"/>
                    <a:pt x="117" y="20"/>
                  </a:cubicBezTo>
                  <a:cubicBezTo>
                    <a:pt x="118" y="24"/>
                    <a:pt x="118" y="29"/>
                    <a:pt x="118" y="33"/>
                  </a:cubicBezTo>
                  <a:cubicBezTo>
                    <a:pt x="118" y="80"/>
                    <a:pt x="118" y="80"/>
                    <a:pt x="118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3" name="Freeform 192"/>
            <p:cNvSpPr>
              <a:spLocks noEditPoints="1"/>
            </p:cNvSpPr>
            <p:nvPr/>
          </p:nvSpPr>
          <p:spPr bwMode="auto">
            <a:xfrm>
              <a:off x="7277100" y="3369469"/>
              <a:ext cx="53975" cy="77788"/>
            </a:xfrm>
            <a:custGeom>
              <a:avLst/>
              <a:gdLst>
                <a:gd name="T0" fmla="*/ 42 w 77"/>
                <a:gd name="T1" fmla="*/ 82 h 112"/>
                <a:gd name="T2" fmla="*/ 25 w 77"/>
                <a:gd name="T3" fmla="*/ 77 h 112"/>
                <a:gd name="T4" fmla="*/ 13 w 77"/>
                <a:gd name="T5" fmla="*/ 65 h 112"/>
                <a:gd name="T6" fmla="*/ 13 w 77"/>
                <a:gd name="T7" fmla="*/ 112 h 112"/>
                <a:gd name="T8" fmla="*/ 0 w 77"/>
                <a:gd name="T9" fmla="*/ 112 h 112"/>
                <a:gd name="T10" fmla="*/ 0 w 77"/>
                <a:gd name="T11" fmla="*/ 2 h 112"/>
                <a:gd name="T12" fmla="*/ 12 w 77"/>
                <a:gd name="T13" fmla="*/ 2 h 112"/>
                <a:gd name="T14" fmla="*/ 12 w 77"/>
                <a:gd name="T15" fmla="*/ 16 h 112"/>
                <a:gd name="T16" fmla="*/ 24 w 77"/>
                <a:gd name="T17" fmla="*/ 5 h 112"/>
                <a:gd name="T18" fmla="*/ 40 w 77"/>
                <a:gd name="T19" fmla="*/ 0 h 112"/>
                <a:gd name="T20" fmla="*/ 55 w 77"/>
                <a:gd name="T21" fmla="*/ 4 h 112"/>
                <a:gd name="T22" fmla="*/ 67 w 77"/>
                <a:gd name="T23" fmla="*/ 13 h 112"/>
                <a:gd name="T24" fmla="*/ 75 w 77"/>
                <a:gd name="T25" fmla="*/ 26 h 112"/>
                <a:gd name="T26" fmla="*/ 77 w 77"/>
                <a:gd name="T27" fmla="*/ 41 h 112"/>
                <a:gd name="T28" fmla="*/ 75 w 77"/>
                <a:gd name="T29" fmla="*/ 57 h 112"/>
                <a:gd name="T30" fmla="*/ 68 w 77"/>
                <a:gd name="T31" fmla="*/ 70 h 112"/>
                <a:gd name="T32" fmla="*/ 56 w 77"/>
                <a:gd name="T33" fmla="*/ 78 h 112"/>
                <a:gd name="T34" fmla="*/ 42 w 77"/>
                <a:gd name="T35" fmla="*/ 82 h 112"/>
                <a:gd name="T36" fmla="*/ 38 w 77"/>
                <a:gd name="T37" fmla="*/ 70 h 112"/>
                <a:gd name="T38" fmla="*/ 49 w 77"/>
                <a:gd name="T39" fmla="*/ 68 h 112"/>
                <a:gd name="T40" fmla="*/ 57 w 77"/>
                <a:gd name="T41" fmla="*/ 61 h 112"/>
                <a:gd name="T42" fmla="*/ 62 w 77"/>
                <a:gd name="T43" fmla="*/ 52 h 112"/>
                <a:gd name="T44" fmla="*/ 64 w 77"/>
                <a:gd name="T45" fmla="*/ 41 h 112"/>
                <a:gd name="T46" fmla="*/ 62 w 77"/>
                <a:gd name="T47" fmla="*/ 30 h 112"/>
                <a:gd name="T48" fmla="*/ 56 w 77"/>
                <a:gd name="T49" fmla="*/ 20 h 112"/>
                <a:gd name="T50" fmla="*/ 47 w 77"/>
                <a:gd name="T51" fmla="*/ 14 h 112"/>
                <a:gd name="T52" fmla="*/ 37 w 77"/>
                <a:gd name="T53" fmla="*/ 12 h 112"/>
                <a:gd name="T54" fmla="*/ 29 w 77"/>
                <a:gd name="T55" fmla="*/ 13 h 112"/>
                <a:gd name="T56" fmla="*/ 22 w 77"/>
                <a:gd name="T57" fmla="*/ 17 h 112"/>
                <a:gd name="T58" fmla="*/ 16 w 77"/>
                <a:gd name="T59" fmla="*/ 23 h 112"/>
                <a:gd name="T60" fmla="*/ 13 w 77"/>
                <a:gd name="T61" fmla="*/ 29 h 112"/>
                <a:gd name="T62" fmla="*/ 13 w 77"/>
                <a:gd name="T63" fmla="*/ 52 h 112"/>
                <a:gd name="T64" fmla="*/ 17 w 77"/>
                <a:gd name="T65" fmla="*/ 59 h 112"/>
                <a:gd name="T66" fmla="*/ 23 w 77"/>
                <a:gd name="T67" fmla="*/ 65 h 112"/>
                <a:gd name="T68" fmla="*/ 30 w 77"/>
                <a:gd name="T69" fmla="*/ 69 h 112"/>
                <a:gd name="T70" fmla="*/ 38 w 77"/>
                <a:gd name="T71" fmla="*/ 7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7" h="112">
                  <a:moveTo>
                    <a:pt x="42" y="82"/>
                  </a:moveTo>
                  <a:cubicBezTo>
                    <a:pt x="36" y="82"/>
                    <a:pt x="30" y="80"/>
                    <a:pt x="25" y="77"/>
                  </a:cubicBezTo>
                  <a:cubicBezTo>
                    <a:pt x="20" y="74"/>
                    <a:pt x="16" y="70"/>
                    <a:pt x="13" y="65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5" y="12"/>
                    <a:pt x="19" y="8"/>
                    <a:pt x="24" y="5"/>
                  </a:cubicBezTo>
                  <a:cubicBezTo>
                    <a:pt x="29" y="2"/>
                    <a:pt x="34" y="0"/>
                    <a:pt x="40" y="0"/>
                  </a:cubicBezTo>
                  <a:cubicBezTo>
                    <a:pt x="46" y="0"/>
                    <a:pt x="51" y="1"/>
                    <a:pt x="55" y="4"/>
                  </a:cubicBezTo>
                  <a:cubicBezTo>
                    <a:pt x="60" y="6"/>
                    <a:pt x="63" y="9"/>
                    <a:pt x="67" y="13"/>
                  </a:cubicBezTo>
                  <a:cubicBezTo>
                    <a:pt x="70" y="16"/>
                    <a:pt x="73" y="21"/>
                    <a:pt x="75" y="26"/>
                  </a:cubicBezTo>
                  <a:cubicBezTo>
                    <a:pt x="76" y="31"/>
                    <a:pt x="77" y="36"/>
                    <a:pt x="77" y="41"/>
                  </a:cubicBezTo>
                  <a:cubicBezTo>
                    <a:pt x="77" y="47"/>
                    <a:pt x="76" y="52"/>
                    <a:pt x="75" y="57"/>
                  </a:cubicBezTo>
                  <a:cubicBezTo>
                    <a:pt x="73" y="62"/>
                    <a:pt x="71" y="66"/>
                    <a:pt x="68" y="70"/>
                  </a:cubicBezTo>
                  <a:cubicBezTo>
                    <a:pt x="64" y="73"/>
                    <a:pt x="61" y="76"/>
                    <a:pt x="56" y="78"/>
                  </a:cubicBezTo>
                  <a:cubicBezTo>
                    <a:pt x="52" y="81"/>
                    <a:pt x="47" y="82"/>
                    <a:pt x="42" y="82"/>
                  </a:cubicBezTo>
                  <a:close/>
                  <a:moveTo>
                    <a:pt x="38" y="70"/>
                  </a:moveTo>
                  <a:cubicBezTo>
                    <a:pt x="42" y="70"/>
                    <a:pt x="46" y="69"/>
                    <a:pt x="49" y="68"/>
                  </a:cubicBezTo>
                  <a:cubicBezTo>
                    <a:pt x="52" y="66"/>
                    <a:pt x="55" y="64"/>
                    <a:pt x="57" y="61"/>
                  </a:cubicBezTo>
                  <a:cubicBezTo>
                    <a:pt x="59" y="58"/>
                    <a:pt x="61" y="55"/>
                    <a:pt x="62" y="52"/>
                  </a:cubicBezTo>
                  <a:cubicBezTo>
                    <a:pt x="63" y="48"/>
                    <a:pt x="64" y="45"/>
                    <a:pt x="64" y="41"/>
                  </a:cubicBezTo>
                  <a:cubicBezTo>
                    <a:pt x="64" y="37"/>
                    <a:pt x="63" y="33"/>
                    <a:pt x="62" y="30"/>
                  </a:cubicBezTo>
                  <a:cubicBezTo>
                    <a:pt x="60" y="26"/>
                    <a:pt x="58" y="23"/>
                    <a:pt x="56" y="20"/>
                  </a:cubicBezTo>
                  <a:cubicBezTo>
                    <a:pt x="54" y="18"/>
                    <a:pt x="51" y="16"/>
                    <a:pt x="47" y="14"/>
                  </a:cubicBezTo>
                  <a:cubicBezTo>
                    <a:pt x="44" y="13"/>
                    <a:pt x="41" y="12"/>
                    <a:pt x="37" y="12"/>
                  </a:cubicBezTo>
                  <a:cubicBezTo>
                    <a:pt x="34" y="12"/>
                    <a:pt x="32" y="12"/>
                    <a:pt x="29" y="13"/>
                  </a:cubicBezTo>
                  <a:cubicBezTo>
                    <a:pt x="27" y="14"/>
                    <a:pt x="24" y="15"/>
                    <a:pt x="22" y="17"/>
                  </a:cubicBezTo>
                  <a:cubicBezTo>
                    <a:pt x="20" y="19"/>
                    <a:pt x="18" y="20"/>
                    <a:pt x="16" y="23"/>
                  </a:cubicBezTo>
                  <a:cubicBezTo>
                    <a:pt x="15" y="25"/>
                    <a:pt x="14" y="27"/>
                    <a:pt x="13" y="29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4" y="54"/>
                    <a:pt x="16" y="57"/>
                    <a:pt x="17" y="59"/>
                  </a:cubicBezTo>
                  <a:cubicBezTo>
                    <a:pt x="19" y="61"/>
                    <a:pt x="21" y="63"/>
                    <a:pt x="23" y="65"/>
                  </a:cubicBezTo>
                  <a:cubicBezTo>
                    <a:pt x="25" y="67"/>
                    <a:pt x="28" y="68"/>
                    <a:pt x="30" y="69"/>
                  </a:cubicBezTo>
                  <a:cubicBezTo>
                    <a:pt x="33" y="70"/>
                    <a:pt x="35" y="70"/>
                    <a:pt x="38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" name="Freeform 193"/>
            <p:cNvSpPr>
              <a:spLocks noEditPoints="1"/>
            </p:cNvSpPr>
            <p:nvPr/>
          </p:nvSpPr>
          <p:spPr bwMode="auto">
            <a:xfrm>
              <a:off x="7339012" y="3369469"/>
              <a:ext cx="55563" cy="57150"/>
            </a:xfrm>
            <a:custGeom>
              <a:avLst/>
              <a:gdLst>
                <a:gd name="T0" fmla="*/ 40 w 80"/>
                <a:gd name="T1" fmla="*/ 82 h 82"/>
                <a:gd name="T2" fmla="*/ 24 w 80"/>
                <a:gd name="T3" fmla="*/ 78 h 82"/>
                <a:gd name="T4" fmla="*/ 11 w 80"/>
                <a:gd name="T5" fmla="*/ 70 h 82"/>
                <a:gd name="T6" fmla="*/ 3 w 80"/>
                <a:gd name="T7" fmla="*/ 57 h 82"/>
                <a:gd name="T8" fmla="*/ 0 w 80"/>
                <a:gd name="T9" fmla="*/ 41 h 82"/>
                <a:gd name="T10" fmla="*/ 3 w 80"/>
                <a:gd name="T11" fmla="*/ 25 h 82"/>
                <a:gd name="T12" fmla="*/ 11 w 80"/>
                <a:gd name="T13" fmla="*/ 12 h 82"/>
                <a:gd name="T14" fmla="*/ 24 w 80"/>
                <a:gd name="T15" fmla="*/ 4 h 82"/>
                <a:gd name="T16" fmla="*/ 40 w 80"/>
                <a:gd name="T17" fmla="*/ 0 h 82"/>
                <a:gd name="T18" fmla="*/ 56 w 80"/>
                <a:gd name="T19" fmla="*/ 4 h 82"/>
                <a:gd name="T20" fmla="*/ 69 w 80"/>
                <a:gd name="T21" fmla="*/ 12 h 82"/>
                <a:gd name="T22" fmla="*/ 77 w 80"/>
                <a:gd name="T23" fmla="*/ 25 h 82"/>
                <a:gd name="T24" fmla="*/ 80 w 80"/>
                <a:gd name="T25" fmla="*/ 40 h 82"/>
                <a:gd name="T26" fmla="*/ 79 w 80"/>
                <a:gd name="T27" fmla="*/ 43 h 82"/>
                <a:gd name="T28" fmla="*/ 79 w 80"/>
                <a:gd name="T29" fmla="*/ 45 h 82"/>
                <a:gd name="T30" fmla="*/ 14 w 80"/>
                <a:gd name="T31" fmla="*/ 45 h 82"/>
                <a:gd name="T32" fmla="*/ 17 w 80"/>
                <a:gd name="T33" fmla="*/ 56 h 82"/>
                <a:gd name="T34" fmla="*/ 23 w 80"/>
                <a:gd name="T35" fmla="*/ 64 h 82"/>
                <a:gd name="T36" fmla="*/ 31 w 80"/>
                <a:gd name="T37" fmla="*/ 70 h 82"/>
                <a:gd name="T38" fmla="*/ 41 w 80"/>
                <a:gd name="T39" fmla="*/ 72 h 82"/>
                <a:gd name="T40" fmla="*/ 48 w 80"/>
                <a:gd name="T41" fmla="*/ 71 h 82"/>
                <a:gd name="T42" fmla="*/ 54 w 80"/>
                <a:gd name="T43" fmla="*/ 68 h 82"/>
                <a:gd name="T44" fmla="*/ 59 w 80"/>
                <a:gd name="T45" fmla="*/ 64 h 82"/>
                <a:gd name="T46" fmla="*/ 63 w 80"/>
                <a:gd name="T47" fmla="*/ 59 h 82"/>
                <a:gd name="T48" fmla="*/ 74 w 80"/>
                <a:gd name="T49" fmla="*/ 62 h 82"/>
                <a:gd name="T50" fmla="*/ 69 w 80"/>
                <a:gd name="T51" fmla="*/ 70 h 82"/>
                <a:gd name="T52" fmla="*/ 61 w 80"/>
                <a:gd name="T53" fmla="*/ 76 h 82"/>
                <a:gd name="T54" fmla="*/ 51 w 80"/>
                <a:gd name="T55" fmla="*/ 80 h 82"/>
                <a:gd name="T56" fmla="*/ 40 w 80"/>
                <a:gd name="T57" fmla="*/ 82 h 82"/>
                <a:gd name="T58" fmla="*/ 67 w 80"/>
                <a:gd name="T59" fmla="*/ 36 h 82"/>
                <a:gd name="T60" fmla="*/ 64 w 80"/>
                <a:gd name="T61" fmla="*/ 25 h 82"/>
                <a:gd name="T62" fmla="*/ 58 w 80"/>
                <a:gd name="T63" fmla="*/ 17 h 82"/>
                <a:gd name="T64" fmla="*/ 50 w 80"/>
                <a:gd name="T65" fmla="*/ 12 h 82"/>
                <a:gd name="T66" fmla="*/ 40 w 80"/>
                <a:gd name="T67" fmla="*/ 10 h 82"/>
                <a:gd name="T68" fmla="*/ 30 w 80"/>
                <a:gd name="T69" fmla="*/ 12 h 82"/>
                <a:gd name="T70" fmla="*/ 22 w 80"/>
                <a:gd name="T71" fmla="*/ 17 h 82"/>
                <a:gd name="T72" fmla="*/ 17 w 80"/>
                <a:gd name="T73" fmla="*/ 25 h 82"/>
                <a:gd name="T74" fmla="*/ 14 w 80"/>
                <a:gd name="T75" fmla="*/ 36 h 82"/>
                <a:gd name="T76" fmla="*/ 67 w 80"/>
                <a:gd name="T77" fmla="*/ 3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0" h="82">
                  <a:moveTo>
                    <a:pt x="40" y="82"/>
                  </a:moveTo>
                  <a:cubicBezTo>
                    <a:pt x="34" y="82"/>
                    <a:pt x="29" y="81"/>
                    <a:pt x="24" y="78"/>
                  </a:cubicBezTo>
                  <a:cubicBezTo>
                    <a:pt x="19" y="76"/>
                    <a:pt x="15" y="73"/>
                    <a:pt x="11" y="70"/>
                  </a:cubicBezTo>
                  <a:cubicBezTo>
                    <a:pt x="8" y="66"/>
                    <a:pt x="5" y="62"/>
                    <a:pt x="3" y="57"/>
                  </a:cubicBezTo>
                  <a:cubicBezTo>
                    <a:pt x="1" y="52"/>
                    <a:pt x="0" y="46"/>
                    <a:pt x="0" y="41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6"/>
                    <a:pt x="11" y="12"/>
                  </a:cubicBezTo>
                  <a:cubicBezTo>
                    <a:pt x="15" y="9"/>
                    <a:pt x="19" y="6"/>
                    <a:pt x="24" y="4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6" y="0"/>
                    <a:pt x="52" y="1"/>
                    <a:pt x="56" y="4"/>
                  </a:cubicBezTo>
                  <a:cubicBezTo>
                    <a:pt x="61" y="6"/>
                    <a:pt x="65" y="9"/>
                    <a:pt x="69" y="12"/>
                  </a:cubicBezTo>
                  <a:cubicBezTo>
                    <a:pt x="72" y="16"/>
                    <a:pt x="75" y="20"/>
                    <a:pt x="77" y="25"/>
                  </a:cubicBezTo>
                  <a:cubicBezTo>
                    <a:pt x="79" y="30"/>
                    <a:pt x="80" y="35"/>
                    <a:pt x="80" y="40"/>
                  </a:cubicBezTo>
                  <a:cubicBezTo>
                    <a:pt x="80" y="41"/>
                    <a:pt x="80" y="42"/>
                    <a:pt x="79" y="43"/>
                  </a:cubicBezTo>
                  <a:cubicBezTo>
                    <a:pt x="79" y="44"/>
                    <a:pt x="79" y="45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9"/>
                    <a:pt x="15" y="53"/>
                    <a:pt x="17" y="56"/>
                  </a:cubicBezTo>
                  <a:cubicBezTo>
                    <a:pt x="18" y="59"/>
                    <a:pt x="20" y="62"/>
                    <a:pt x="23" y="64"/>
                  </a:cubicBezTo>
                  <a:cubicBezTo>
                    <a:pt x="25" y="67"/>
                    <a:pt x="28" y="68"/>
                    <a:pt x="31" y="70"/>
                  </a:cubicBezTo>
                  <a:cubicBezTo>
                    <a:pt x="34" y="71"/>
                    <a:pt x="37" y="72"/>
                    <a:pt x="41" y="72"/>
                  </a:cubicBezTo>
                  <a:cubicBezTo>
                    <a:pt x="43" y="72"/>
                    <a:pt x="45" y="71"/>
                    <a:pt x="48" y="71"/>
                  </a:cubicBezTo>
                  <a:cubicBezTo>
                    <a:pt x="50" y="70"/>
                    <a:pt x="52" y="69"/>
                    <a:pt x="54" y="68"/>
                  </a:cubicBezTo>
                  <a:cubicBezTo>
                    <a:pt x="56" y="67"/>
                    <a:pt x="58" y="66"/>
                    <a:pt x="59" y="64"/>
                  </a:cubicBezTo>
                  <a:cubicBezTo>
                    <a:pt x="61" y="62"/>
                    <a:pt x="62" y="61"/>
                    <a:pt x="63" y="59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3" y="65"/>
                    <a:pt x="71" y="67"/>
                    <a:pt x="69" y="70"/>
                  </a:cubicBezTo>
                  <a:cubicBezTo>
                    <a:pt x="67" y="72"/>
                    <a:pt x="64" y="74"/>
                    <a:pt x="61" y="76"/>
                  </a:cubicBezTo>
                  <a:cubicBezTo>
                    <a:pt x="58" y="78"/>
                    <a:pt x="55" y="79"/>
                    <a:pt x="51" y="80"/>
                  </a:cubicBezTo>
                  <a:cubicBezTo>
                    <a:pt x="48" y="81"/>
                    <a:pt x="44" y="82"/>
                    <a:pt x="40" y="82"/>
                  </a:cubicBezTo>
                  <a:close/>
                  <a:moveTo>
                    <a:pt x="67" y="36"/>
                  </a:moveTo>
                  <a:cubicBezTo>
                    <a:pt x="67" y="32"/>
                    <a:pt x="66" y="29"/>
                    <a:pt x="64" y="25"/>
                  </a:cubicBezTo>
                  <a:cubicBezTo>
                    <a:pt x="63" y="22"/>
                    <a:pt x="61" y="20"/>
                    <a:pt x="58" y="17"/>
                  </a:cubicBezTo>
                  <a:cubicBezTo>
                    <a:pt x="56" y="15"/>
                    <a:pt x="53" y="13"/>
                    <a:pt x="50" y="12"/>
                  </a:cubicBezTo>
                  <a:cubicBezTo>
                    <a:pt x="47" y="11"/>
                    <a:pt x="44" y="10"/>
                    <a:pt x="40" y="10"/>
                  </a:cubicBezTo>
                  <a:cubicBezTo>
                    <a:pt x="37" y="10"/>
                    <a:pt x="34" y="11"/>
                    <a:pt x="30" y="12"/>
                  </a:cubicBezTo>
                  <a:cubicBezTo>
                    <a:pt x="27" y="13"/>
                    <a:pt x="25" y="15"/>
                    <a:pt x="22" y="17"/>
                  </a:cubicBezTo>
                  <a:cubicBezTo>
                    <a:pt x="20" y="20"/>
                    <a:pt x="18" y="22"/>
                    <a:pt x="17" y="25"/>
                  </a:cubicBezTo>
                  <a:cubicBezTo>
                    <a:pt x="15" y="29"/>
                    <a:pt x="14" y="32"/>
                    <a:pt x="14" y="36"/>
                  </a:cubicBezTo>
                  <a:cubicBezTo>
                    <a:pt x="67" y="36"/>
                    <a:pt x="67" y="36"/>
                    <a:pt x="67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5" name="Freeform 194"/>
            <p:cNvSpPr/>
            <p:nvPr/>
          </p:nvSpPr>
          <p:spPr bwMode="auto">
            <a:xfrm>
              <a:off x="7404100" y="3369469"/>
              <a:ext cx="30163" cy="55563"/>
            </a:xfrm>
            <a:custGeom>
              <a:avLst/>
              <a:gdLst>
                <a:gd name="T0" fmla="*/ 42 w 42"/>
                <a:gd name="T1" fmla="*/ 12 h 79"/>
                <a:gd name="T2" fmla="*/ 24 w 42"/>
                <a:gd name="T3" fmla="*/ 17 h 79"/>
                <a:gd name="T4" fmla="*/ 13 w 42"/>
                <a:gd name="T5" fmla="*/ 31 h 79"/>
                <a:gd name="T6" fmla="*/ 13 w 42"/>
                <a:gd name="T7" fmla="*/ 79 h 79"/>
                <a:gd name="T8" fmla="*/ 0 w 42"/>
                <a:gd name="T9" fmla="*/ 79 h 79"/>
                <a:gd name="T10" fmla="*/ 0 w 42"/>
                <a:gd name="T11" fmla="*/ 1 h 79"/>
                <a:gd name="T12" fmla="*/ 13 w 42"/>
                <a:gd name="T13" fmla="*/ 1 h 79"/>
                <a:gd name="T14" fmla="*/ 13 w 42"/>
                <a:gd name="T15" fmla="*/ 19 h 79"/>
                <a:gd name="T16" fmla="*/ 23 w 42"/>
                <a:gd name="T17" fmla="*/ 6 h 79"/>
                <a:gd name="T18" fmla="*/ 37 w 42"/>
                <a:gd name="T19" fmla="*/ 0 h 79"/>
                <a:gd name="T20" fmla="*/ 40 w 42"/>
                <a:gd name="T21" fmla="*/ 0 h 79"/>
                <a:gd name="T22" fmla="*/ 42 w 42"/>
                <a:gd name="T23" fmla="*/ 0 h 79"/>
                <a:gd name="T24" fmla="*/ 42 w 42"/>
                <a:gd name="T25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79">
                  <a:moveTo>
                    <a:pt x="42" y="12"/>
                  </a:moveTo>
                  <a:cubicBezTo>
                    <a:pt x="35" y="13"/>
                    <a:pt x="29" y="14"/>
                    <a:pt x="24" y="17"/>
                  </a:cubicBezTo>
                  <a:cubicBezTo>
                    <a:pt x="19" y="21"/>
                    <a:pt x="16" y="25"/>
                    <a:pt x="13" y="31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5" y="14"/>
                    <a:pt x="19" y="9"/>
                    <a:pt x="23" y="6"/>
                  </a:cubicBezTo>
                  <a:cubicBezTo>
                    <a:pt x="28" y="2"/>
                    <a:pt x="32" y="1"/>
                    <a:pt x="37" y="0"/>
                  </a:cubicBezTo>
                  <a:cubicBezTo>
                    <a:pt x="38" y="0"/>
                    <a:pt x="39" y="0"/>
                    <a:pt x="40" y="0"/>
                  </a:cubicBezTo>
                  <a:cubicBezTo>
                    <a:pt x="41" y="0"/>
                    <a:pt x="41" y="0"/>
                    <a:pt x="42" y="0"/>
                  </a:cubicBezTo>
                  <a:cubicBezTo>
                    <a:pt x="42" y="12"/>
                    <a:pt x="42" y="12"/>
                    <a:pt x="42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6" name="Freeform 195"/>
            <p:cNvSpPr>
              <a:spLocks noEditPoints="1"/>
            </p:cNvSpPr>
            <p:nvPr/>
          </p:nvSpPr>
          <p:spPr bwMode="auto">
            <a:xfrm>
              <a:off x="7437437" y="3348831"/>
              <a:ext cx="58738" cy="77788"/>
            </a:xfrm>
            <a:custGeom>
              <a:avLst/>
              <a:gdLst>
                <a:gd name="T0" fmla="*/ 38 w 82"/>
                <a:gd name="T1" fmla="*/ 112 h 112"/>
                <a:gd name="T2" fmla="*/ 23 w 82"/>
                <a:gd name="T3" fmla="*/ 108 h 112"/>
                <a:gd name="T4" fmla="*/ 11 w 82"/>
                <a:gd name="T5" fmla="*/ 99 h 112"/>
                <a:gd name="T6" fmla="*/ 3 w 82"/>
                <a:gd name="T7" fmla="*/ 87 h 112"/>
                <a:gd name="T8" fmla="*/ 0 w 82"/>
                <a:gd name="T9" fmla="*/ 71 h 112"/>
                <a:gd name="T10" fmla="*/ 3 w 82"/>
                <a:gd name="T11" fmla="*/ 55 h 112"/>
                <a:gd name="T12" fmla="*/ 10 w 82"/>
                <a:gd name="T13" fmla="*/ 42 h 112"/>
                <a:gd name="T14" fmla="*/ 22 w 82"/>
                <a:gd name="T15" fmla="*/ 34 h 112"/>
                <a:gd name="T16" fmla="*/ 36 w 82"/>
                <a:gd name="T17" fmla="*/ 30 h 112"/>
                <a:gd name="T18" fmla="*/ 53 w 82"/>
                <a:gd name="T19" fmla="*/ 35 h 112"/>
                <a:gd name="T20" fmla="*/ 65 w 82"/>
                <a:gd name="T21" fmla="*/ 47 h 112"/>
                <a:gd name="T22" fmla="*/ 65 w 82"/>
                <a:gd name="T23" fmla="*/ 0 h 112"/>
                <a:gd name="T24" fmla="*/ 78 w 82"/>
                <a:gd name="T25" fmla="*/ 0 h 112"/>
                <a:gd name="T26" fmla="*/ 78 w 82"/>
                <a:gd name="T27" fmla="*/ 94 h 112"/>
                <a:gd name="T28" fmla="*/ 82 w 82"/>
                <a:gd name="T29" fmla="*/ 99 h 112"/>
                <a:gd name="T30" fmla="*/ 82 w 82"/>
                <a:gd name="T31" fmla="*/ 110 h 112"/>
                <a:gd name="T32" fmla="*/ 79 w 82"/>
                <a:gd name="T33" fmla="*/ 111 h 112"/>
                <a:gd name="T34" fmla="*/ 76 w 82"/>
                <a:gd name="T35" fmla="*/ 111 h 112"/>
                <a:gd name="T36" fmla="*/ 69 w 82"/>
                <a:gd name="T37" fmla="*/ 108 h 112"/>
                <a:gd name="T38" fmla="*/ 66 w 82"/>
                <a:gd name="T39" fmla="*/ 102 h 112"/>
                <a:gd name="T40" fmla="*/ 66 w 82"/>
                <a:gd name="T41" fmla="*/ 95 h 112"/>
                <a:gd name="T42" fmla="*/ 54 w 82"/>
                <a:gd name="T43" fmla="*/ 107 h 112"/>
                <a:gd name="T44" fmla="*/ 38 w 82"/>
                <a:gd name="T45" fmla="*/ 112 h 112"/>
                <a:gd name="T46" fmla="*/ 41 w 82"/>
                <a:gd name="T47" fmla="*/ 100 h 112"/>
                <a:gd name="T48" fmla="*/ 48 w 82"/>
                <a:gd name="T49" fmla="*/ 99 h 112"/>
                <a:gd name="T50" fmla="*/ 56 w 82"/>
                <a:gd name="T51" fmla="*/ 95 h 112"/>
                <a:gd name="T52" fmla="*/ 61 w 82"/>
                <a:gd name="T53" fmla="*/ 89 h 112"/>
                <a:gd name="T54" fmla="*/ 65 w 82"/>
                <a:gd name="T55" fmla="*/ 83 h 112"/>
                <a:gd name="T56" fmla="*/ 65 w 82"/>
                <a:gd name="T57" fmla="*/ 60 h 112"/>
                <a:gd name="T58" fmla="*/ 61 w 82"/>
                <a:gd name="T59" fmla="*/ 53 h 112"/>
                <a:gd name="T60" fmla="*/ 54 w 82"/>
                <a:gd name="T61" fmla="*/ 47 h 112"/>
                <a:gd name="T62" fmla="*/ 47 w 82"/>
                <a:gd name="T63" fmla="*/ 43 h 112"/>
                <a:gd name="T64" fmla="*/ 40 w 82"/>
                <a:gd name="T65" fmla="*/ 42 h 112"/>
                <a:gd name="T66" fmla="*/ 29 w 82"/>
                <a:gd name="T67" fmla="*/ 44 h 112"/>
                <a:gd name="T68" fmla="*/ 21 w 82"/>
                <a:gd name="T69" fmla="*/ 51 h 112"/>
                <a:gd name="T70" fmla="*/ 16 w 82"/>
                <a:gd name="T71" fmla="*/ 60 h 112"/>
                <a:gd name="T72" fmla="*/ 14 w 82"/>
                <a:gd name="T73" fmla="*/ 71 h 112"/>
                <a:gd name="T74" fmla="*/ 16 w 82"/>
                <a:gd name="T75" fmla="*/ 82 h 112"/>
                <a:gd name="T76" fmla="*/ 22 w 82"/>
                <a:gd name="T77" fmla="*/ 92 h 112"/>
                <a:gd name="T78" fmla="*/ 30 w 82"/>
                <a:gd name="T79" fmla="*/ 98 h 112"/>
                <a:gd name="T80" fmla="*/ 41 w 82"/>
                <a:gd name="T81" fmla="*/ 10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112">
                  <a:moveTo>
                    <a:pt x="38" y="112"/>
                  </a:moveTo>
                  <a:cubicBezTo>
                    <a:pt x="32" y="112"/>
                    <a:pt x="27" y="111"/>
                    <a:pt x="23" y="108"/>
                  </a:cubicBezTo>
                  <a:cubicBezTo>
                    <a:pt x="18" y="106"/>
                    <a:pt x="14" y="103"/>
                    <a:pt x="11" y="99"/>
                  </a:cubicBezTo>
                  <a:cubicBezTo>
                    <a:pt x="8" y="96"/>
                    <a:pt x="5" y="91"/>
                    <a:pt x="3" y="87"/>
                  </a:cubicBezTo>
                  <a:cubicBezTo>
                    <a:pt x="1" y="82"/>
                    <a:pt x="0" y="76"/>
                    <a:pt x="0" y="71"/>
                  </a:cubicBezTo>
                  <a:cubicBezTo>
                    <a:pt x="0" y="66"/>
                    <a:pt x="1" y="60"/>
                    <a:pt x="3" y="55"/>
                  </a:cubicBezTo>
                  <a:cubicBezTo>
                    <a:pt x="5" y="50"/>
                    <a:pt x="7" y="46"/>
                    <a:pt x="10" y="42"/>
                  </a:cubicBezTo>
                  <a:cubicBezTo>
                    <a:pt x="13" y="39"/>
                    <a:pt x="17" y="36"/>
                    <a:pt x="22" y="34"/>
                  </a:cubicBezTo>
                  <a:cubicBezTo>
                    <a:pt x="26" y="31"/>
                    <a:pt x="31" y="30"/>
                    <a:pt x="36" y="30"/>
                  </a:cubicBezTo>
                  <a:cubicBezTo>
                    <a:pt x="42" y="30"/>
                    <a:pt x="48" y="32"/>
                    <a:pt x="53" y="35"/>
                  </a:cubicBezTo>
                  <a:cubicBezTo>
                    <a:pt x="58" y="39"/>
                    <a:pt x="62" y="43"/>
                    <a:pt x="65" y="4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7"/>
                    <a:pt x="79" y="99"/>
                    <a:pt x="82" y="99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1" y="110"/>
                    <a:pt x="80" y="110"/>
                    <a:pt x="79" y="111"/>
                  </a:cubicBezTo>
                  <a:cubicBezTo>
                    <a:pt x="78" y="111"/>
                    <a:pt x="77" y="111"/>
                    <a:pt x="76" y="111"/>
                  </a:cubicBezTo>
                  <a:cubicBezTo>
                    <a:pt x="74" y="111"/>
                    <a:pt x="71" y="110"/>
                    <a:pt x="69" y="108"/>
                  </a:cubicBezTo>
                  <a:cubicBezTo>
                    <a:pt x="67" y="106"/>
                    <a:pt x="66" y="104"/>
                    <a:pt x="66" y="102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3" y="101"/>
                    <a:pt x="59" y="105"/>
                    <a:pt x="54" y="107"/>
                  </a:cubicBezTo>
                  <a:cubicBezTo>
                    <a:pt x="49" y="110"/>
                    <a:pt x="43" y="112"/>
                    <a:pt x="38" y="112"/>
                  </a:cubicBezTo>
                  <a:close/>
                  <a:moveTo>
                    <a:pt x="41" y="100"/>
                  </a:moveTo>
                  <a:cubicBezTo>
                    <a:pt x="43" y="100"/>
                    <a:pt x="46" y="100"/>
                    <a:pt x="48" y="99"/>
                  </a:cubicBezTo>
                  <a:cubicBezTo>
                    <a:pt x="51" y="98"/>
                    <a:pt x="53" y="97"/>
                    <a:pt x="56" y="95"/>
                  </a:cubicBezTo>
                  <a:cubicBezTo>
                    <a:pt x="58" y="94"/>
                    <a:pt x="60" y="92"/>
                    <a:pt x="61" y="89"/>
                  </a:cubicBezTo>
                  <a:cubicBezTo>
                    <a:pt x="63" y="87"/>
                    <a:pt x="64" y="85"/>
                    <a:pt x="65" y="83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4" y="58"/>
                    <a:pt x="62" y="55"/>
                    <a:pt x="61" y="53"/>
                  </a:cubicBezTo>
                  <a:cubicBezTo>
                    <a:pt x="59" y="51"/>
                    <a:pt x="57" y="49"/>
                    <a:pt x="54" y="47"/>
                  </a:cubicBezTo>
                  <a:cubicBezTo>
                    <a:pt x="52" y="45"/>
                    <a:pt x="50" y="44"/>
                    <a:pt x="47" y="43"/>
                  </a:cubicBezTo>
                  <a:cubicBezTo>
                    <a:pt x="45" y="42"/>
                    <a:pt x="42" y="42"/>
                    <a:pt x="40" y="42"/>
                  </a:cubicBezTo>
                  <a:cubicBezTo>
                    <a:pt x="36" y="42"/>
                    <a:pt x="32" y="43"/>
                    <a:pt x="29" y="44"/>
                  </a:cubicBezTo>
                  <a:cubicBezTo>
                    <a:pt x="26" y="46"/>
                    <a:pt x="23" y="48"/>
                    <a:pt x="21" y="51"/>
                  </a:cubicBezTo>
                  <a:cubicBezTo>
                    <a:pt x="19" y="54"/>
                    <a:pt x="17" y="57"/>
                    <a:pt x="16" y="60"/>
                  </a:cubicBezTo>
                  <a:cubicBezTo>
                    <a:pt x="15" y="64"/>
                    <a:pt x="14" y="68"/>
                    <a:pt x="14" y="71"/>
                  </a:cubicBezTo>
                  <a:cubicBezTo>
                    <a:pt x="14" y="75"/>
                    <a:pt x="15" y="79"/>
                    <a:pt x="16" y="82"/>
                  </a:cubicBezTo>
                  <a:cubicBezTo>
                    <a:pt x="17" y="86"/>
                    <a:pt x="19" y="89"/>
                    <a:pt x="22" y="92"/>
                  </a:cubicBezTo>
                  <a:cubicBezTo>
                    <a:pt x="24" y="94"/>
                    <a:pt x="27" y="96"/>
                    <a:pt x="30" y="98"/>
                  </a:cubicBezTo>
                  <a:cubicBezTo>
                    <a:pt x="34" y="99"/>
                    <a:pt x="37" y="100"/>
                    <a:pt x="41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7" name="Freeform 196"/>
            <p:cNvSpPr>
              <a:spLocks noEditPoints="1"/>
            </p:cNvSpPr>
            <p:nvPr/>
          </p:nvSpPr>
          <p:spPr bwMode="auto">
            <a:xfrm>
              <a:off x="7507287" y="3348831"/>
              <a:ext cx="9525" cy="76200"/>
            </a:xfrm>
            <a:custGeom>
              <a:avLst/>
              <a:gdLst>
                <a:gd name="T0" fmla="*/ 0 w 6"/>
                <a:gd name="T1" fmla="*/ 48 h 48"/>
                <a:gd name="T2" fmla="*/ 0 w 6"/>
                <a:gd name="T3" fmla="*/ 14 h 48"/>
                <a:gd name="T4" fmla="*/ 6 w 6"/>
                <a:gd name="T5" fmla="*/ 14 h 48"/>
                <a:gd name="T6" fmla="*/ 6 w 6"/>
                <a:gd name="T7" fmla="*/ 48 h 48"/>
                <a:gd name="T8" fmla="*/ 0 w 6"/>
                <a:gd name="T9" fmla="*/ 48 h 48"/>
                <a:gd name="T10" fmla="*/ 0 w 6"/>
                <a:gd name="T11" fmla="*/ 48 h 48"/>
                <a:gd name="T12" fmla="*/ 0 w 6"/>
                <a:gd name="T13" fmla="*/ 7 h 48"/>
                <a:gd name="T14" fmla="*/ 0 w 6"/>
                <a:gd name="T15" fmla="*/ 0 h 48"/>
                <a:gd name="T16" fmla="*/ 6 w 6"/>
                <a:gd name="T17" fmla="*/ 0 h 48"/>
                <a:gd name="T18" fmla="*/ 6 w 6"/>
                <a:gd name="T19" fmla="*/ 7 h 48"/>
                <a:gd name="T20" fmla="*/ 0 w 6"/>
                <a:gd name="T21" fmla="*/ 7 h 48"/>
                <a:gd name="T22" fmla="*/ 0 w 6"/>
                <a:gd name="T23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48">
                  <a:moveTo>
                    <a:pt x="0" y="48"/>
                  </a:moveTo>
                  <a:lnTo>
                    <a:pt x="0" y="14"/>
                  </a:lnTo>
                  <a:lnTo>
                    <a:pt x="6" y="14"/>
                  </a:lnTo>
                  <a:lnTo>
                    <a:pt x="6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8" name="Freeform 197"/>
            <p:cNvSpPr>
              <a:spLocks noEditPoints="1"/>
            </p:cNvSpPr>
            <p:nvPr/>
          </p:nvSpPr>
          <p:spPr bwMode="auto">
            <a:xfrm>
              <a:off x="7527925" y="3369469"/>
              <a:ext cx="55563" cy="57150"/>
            </a:xfrm>
            <a:custGeom>
              <a:avLst/>
              <a:gdLst>
                <a:gd name="T0" fmla="*/ 40 w 79"/>
                <a:gd name="T1" fmla="*/ 82 h 82"/>
                <a:gd name="T2" fmla="*/ 24 w 79"/>
                <a:gd name="T3" fmla="*/ 78 h 82"/>
                <a:gd name="T4" fmla="*/ 11 w 79"/>
                <a:gd name="T5" fmla="*/ 70 h 82"/>
                <a:gd name="T6" fmla="*/ 3 w 79"/>
                <a:gd name="T7" fmla="*/ 57 h 82"/>
                <a:gd name="T8" fmla="*/ 0 w 79"/>
                <a:gd name="T9" fmla="*/ 41 h 82"/>
                <a:gd name="T10" fmla="*/ 3 w 79"/>
                <a:gd name="T11" fmla="*/ 25 h 82"/>
                <a:gd name="T12" fmla="*/ 11 w 79"/>
                <a:gd name="T13" fmla="*/ 12 h 82"/>
                <a:gd name="T14" fmla="*/ 24 w 79"/>
                <a:gd name="T15" fmla="*/ 4 h 82"/>
                <a:gd name="T16" fmla="*/ 40 w 79"/>
                <a:gd name="T17" fmla="*/ 0 h 82"/>
                <a:gd name="T18" fmla="*/ 56 w 79"/>
                <a:gd name="T19" fmla="*/ 4 h 82"/>
                <a:gd name="T20" fmla="*/ 69 w 79"/>
                <a:gd name="T21" fmla="*/ 12 h 82"/>
                <a:gd name="T22" fmla="*/ 77 w 79"/>
                <a:gd name="T23" fmla="*/ 25 h 82"/>
                <a:gd name="T24" fmla="*/ 79 w 79"/>
                <a:gd name="T25" fmla="*/ 40 h 82"/>
                <a:gd name="T26" fmla="*/ 79 w 79"/>
                <a:gd name="T27" fmla="*/ 43 h 82"/>
                <a:gd name="T28" fmla="*/ 79 w 79"/>
                <a:gd name="T29" fmla="*/ 45 h 82"/>
                <a:gd name="T30" fmla="*/ 14 w 79"/>
                <a:gd name="T31" fmla="*/ 45 h 82"/>
                <a:gd name="T32" fmla="*/ 17 w 79"/>
                <a:gd name="T33" fmla="*/ 56 h 82"/>
                <a:gd name="T34" fmla="*/ 23 w 79"/>
                <a:gd name="T35" fmla="*/ 64 h 82"/>
                <a:gd name="T36" fmla="*/ 31 w 79"/>
                <a:gd name="T37" fmla="*/ 70 h 82"/>
                <a:gd name="T38" fmla="*/ 41 w 79"/>
                <a:gd name="T39" fmla="*/ 72 h 82"/>
                <a:gd name="T40" fmla="*/ 48 w 79"/>
                <a:gd name="T41" fmla="*/ 71 h 82"/>
                <a:gd name="T42" fmla="*/ 54 w 79"/>
                <a:gd name="T43" fmla="*/ 68 h 82"/>
                <a:gd name="T44" fmla="*/ 59 w 79"/>
                <a:gd name="T45" fmla="*/ 64 h 82"/>
                <a:gd name="T46" fmla="*/ 63 w 79"/>
                <a:gd name="T47" fmla="*/ 59 h 82"/>
                <a:gd name="T48" fmla="*/ 74 w 79"/>
                <a:gd name="T49" fmla="*/ 62 h 82"/>
                <a:gd name="T50" fmla="*/ 69 w 79"/>
                <a:gd name="T51" fmla="*/ 70 h 82"/>
                <a:gd name="T52" fmla="*/ 61 w 79"/>
                <a:gd name="T53" fmla="*/ 76 h 82"/>
                <a:gd name="T54" fmla="*/ 51 w 79"/>
                <a:gd name="T55" fmla="*/ 80 h 82"/>
                <a:gd name="T56" fmla="*/ 40 w 79"/>
                <a:gd name="T57" fmla="*/ 82 h 82"/>
                <a:gd name="T58" fmla="*/ 67 w 79"/>
                <a:gd name="T59" fmla="*/ 36 h 82"/>
                <a:gd name="T60" fmla="*/ 64 w 79"/>
                <a:gd name="T61" fmla="*/ 25 h 82"/>
                <a:gd name="T62" fmla="*/ 58 w 79"/>
                <a:gd name="T63" fmla="*/ 17 h 82"/>
                <a:gd name="T64" fmla="*/ 50 w 79"/>
                <a:gd name="T65" fmla="*/ 12 h 82"/>
                <a:gd name="T66" fmla="*/ 40 w 79"/>
                <a:gd name="T67" fmla="*/ 10 h 82"/>
                <a:gd name="T68" fmla="*/ 30 w 79"/>
                <a:gd name="T69" fmla="*/ 12 h 82"/>
                <a:gd name="T70" fmla="*/ 22 w 79"/>
                <a:gd name="T71" fmla="*/ 17 h 82"/>
                <a:gd name="T72" fmla="*/ 16 w 79"/>
                <a:gd name="T73" fmla="*/ 25 h 82"/>
                <a:gd name="T74" fmla="*/ 14 w 79"/>
                <a:gd name="T75" fmla="*/ 36 h 82"/>
                <a:gd name="T76" fmla="*/ 67 w 79"/>
                <a:gd name="T77" fmla="*/ 3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82">
                  <a:moveTo>
                    <a:pt x="40" y="82"/>
                  </a:moveTo>
                  <a:cubicBezTo>
                    <a:pt x="34" y="82"/>
                    <a:pt x="29" y="81"/>
                    <a:pt x="24" y="78"/>
                  </a:cubicBezTo>
                  <a:cubicBezTo>
                    <a:pt x="19" y="76"/>
                    <a:pt x="15" y="73"/>
                    <a:pt x="11" y="70"/>
                  </a:cubicBezTo>
                  <a:cubicBezTo>
                    <a:pt x="8" y="66"/>
                    <a:pt x="5" y="62"/>
                    <a:pt x="3" y="57"/>
                  </a:cubicBezTo>
                  <a:cubicBezTo>
                    <a:pt x="1" y="52"/>
                    <a:pt x="0" y="46"/>
                    <a:pt x="0" y="41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6"/>
                    <a:pt x="11" y="12"/>
                  </a:cubicBezTo>
                  <a:cubicBezTo>
                    <a:pt x="15" y="9"/>
                    <a:pt x="19" y="6"/>
                    <a:pt x="24" y="4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6" y="0"/>
                    <a:pt x="52" y="1"/>
                    <a:pt x="56" y="4"/>
                  </a:cubicBezTo>
                  <a:cubicBezTo>
                    <a:pt x="61" y="6"/>
                    <a:pt x="65" y="9"/>
                    <a:pt x="69" y="12"/>
                  </a:cubicBezTo>
                  <a:cubicBezTo>
                    <a:pt x="72" y="16"/>
                    <a:pt x="75" y="20"/>
                    <a:pt x="77" y="25"/>
                  </a:cubicBezTo>
                  <a:cubicBezTo>
                    <a:pt x="79" y="30"/>
                    <a:pt x="79" y="35"/>
                    <a:pt x="79" y="40"/>
                  </a:cubicBezTo>
                  <a:cubicBezTo>
                    <a:pt x="79" y="41"/>
                    <a:pt x="79" y="42"/>
                    <a:pt x="79" y="43"/>
                  </a:cubicBezTo>
                  <a:cubicBezTo>
                    <a:pt x="79" y="44"/>
                    <a:pt x="79" y="45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9"/>
                    <a:pt x="15" y="53"/>
                    <a:pt x="17" y="56"/>
                  </a:cubicBezTo>
                  <a:cubicBezTo>
                    <a:pt x="18" y="59"/>
                    <a:pt x="20" y="62"/>
                    <a:pt x="23" y="64"/>
                  </a:cubicBezTo>
                  <a:cubicBezTo>
                    <a:pt x="25" y="67"/>
                    <a:pt x="28" y="68"/>
                    <a:pt x="31" y="70"/>
                  </a:cubicBezTo>
                  <a:cubicBezTo>
                    <a:pt x="34" y="71"/>
                    <a:pt x="37" y="72"/>
                    <a:pt x="41" y="72"/>
                  </a:cubicBezTo>
                  <a:cubicBezTo>
                    <a:pt x="43" y="72"/>
                    <a:pt x="45" y="71"/>
                    <a:pt x="48" y="71"/>
                  </a:cubicBezTo>
                  <a:cubicBezTo>
                    <a:pt x="50" y="70"/>
                    <a:pt x="52" y="69"/>
                    <a:pt x="54" y="68"/>
                  </a:cubicBezTo>
                  <a:cubicBezTo>
                    <a:pt x="56" y="67"/>
                    <a:pt x="58" y="66"/>
                    <a:pt x="59" y="64"/>
                  </a:cubicBezTo>
                  <a:cubicBezTo>
                    <a:pt x="61" y="62"/>
                    <a:pt x="62" y="61"/>
                    <a:pt x="63" y="59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3" y="65"/>
                    <a:pt x="71" y="67"/>
                    <a:pt x="69" y="70"/>
                  </a:cubicBezTo>
                  <a:cubicBezTo>
                    <a:pt x="67" y="72"/>
                    <a:pt x="64" y="74"/>
                    <a:pt x="61" y="76"/>
                  </a:cubicBezTo>
                  <a:cubicBezTo>
                    <a:pt x="58" y="78"/>
                    <a:pt x="55" y="79"/>
                    <a:pt x="51" y="80"/>
                  </a:cubicBezTo>
                  <a:cubicBezTo>
                    <a:pt x="48" y="81"/>
                    <a:pt x="44" y="82"/>
                    <a:pt x="40" y="82"/>
                  </a:cubicBezTo>
                  <a:close/>
                  <a:moveTo>
                    <a:pt x="67" y="36"/>
                  </a:moveTo>
                  <a:cubicBezTo>
                    <a:pt x="67" y="32"/>
                    <a:pt x="66" y="29"/>
                    <a:pt x="64" y="25"/>
                  </a:cubicBezTo>
                  <a:cubicBezTo>
                    <a:pt x="63" y="22"/>
                    <a:pt x="61" y="20"/>
                    <a:pt x="58" y="17"/>
                  </a:cubicBezTo>
                  <a:cubicBezTo>
                    <a:pt x="56" y="15"/>
                    <a:pt x="53" y="13"/>
                    <a:pt x="50" y="12"/>
                  </a:cubicBezTo>
                  <a:cubicBezTo>
                    <a:pt x="47" y="11"/>
                    <a:pt x="44" y="10"/>
                    <a:pt x="40" y="10"/>
                  </a:cubicBezTo>
                  <a:cubicBezTo>
                    <a:pt x="37" y="10"/>
                    <a:pt x="33" y="11"/>
                    <a:pt x="30" y="12"/>
                  </a:cubicBezTo>
                  <a:cubicBezTo>
                    <a:pt x="27" y="13"/>
                    <a:pt x="25" y="15"/>
                    <a:pt x="22" y="17"/>
                  </a:cubicBezTo>
                  <a:cubicBezTo>
                    <a:pt x="20" y="20"/>
                    <a:pt x="18" y="22"/>
                    <a:pt x="16" y="25"/>
                  </a:cubicBezTo>
                  <a:cubicBezTo>
                    <a:pt x="15" y="29"/>
                    <a:pt x="14" y="32"/>
                    <a:pt x="14" y="36"/>
                  </a:cubicBezTo>
                  <a:cubicBezTo>
                    <a:pt x="67" y="36"/>
                    <a:pt x="67" y="36"/>
                    <a:pt x="67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9" name="Freeform 198"/>
            <p:cNvSpPr/>
            <p:nvPr/>
          </p:nvSpPr>
          <p:spPr bwMode="auto">
            <a:xfrm>
              <a:off x="7589837" y="3352006"/>
              <a:ext cx="31750" cy="74613"/>
            </a:xfrm>
            <a:custGeom>
              <a:avLst/>
              <a:gdLst>
                <a:gd name="T0" fmla="*/ 47 w 47"/>
                <a:gd name="T1" fmla="*/ 100 h 105"/>
                <a:gd name="T2" fmla="*/ 44 w 47"/>
                <a:gd name="T3" fmla="*/ 102 h 105"/>
                <a:gd name="T4" fmla="*/ 39 w 47"/>
                <a:gd name="T5" fmla="*/ 103 h 105"/>
                <a:gd name="T6" fmla="*/ 34 w 47"/>
                <a:gd name="T7" fmla="*/ 105 h 105"/>
                <a:gd name="T8" fmla="*/ 28 w 47"/>
                <a:gd name="T9" fmla="*/ 105 h 105"/>
                <a:gd name="T10" fmla="*/ 15 w 47"/>
                <a:gd name="T11" fmla="*/ 101 h 105"/>
                <a:gd name="T12" fmla="*/ 10 w 47"/>
                <a:gd name="T13" fmla="*/ 89 h 105"/>
                <a:gd name="T14" fmla="*/ 10 w 47"/>
                <a:gd name="T15" fmla="*/ 36 h 105"/>
                <a:gd name="T16" fmla="*/ 0 w 47"/>
                <a:gd name="T17" fmla="*/ 36 h 105"/>
                <a:gd name="T18" fmla="*/ 0 w 47"/>
                <a:gd name="T19" fmla="*/ 26 h 105"/>
                <a:gd name="T20" fmla="*/ 10 w 47"/>
                <a:gd name="T21" fmla="*/ 26 h 105"/>
                <a:gd name="T22" fmla="*/ 10 w 47"/>
                <a:gd name="T23" fmla="*/ 0 h 105"/>
                <a:gd name="T24" fmla="*/ 23 w 47"/>
                <a:gd name="T25" fmla="*/ 0 h 105"/>
                <a:gd name="T26" fmla="*/ 23 w 47"/>
                <a:gd name="T27" fmla="*/ 26 h 105"/>
                <a:gd name="T28" fmla="*/ 41 w 47"/>
                <a:gd name="T29" fmla="*/ 26 h 105"/>
                <a:gd name="T30" fmla="*/ 41 w 47"/>
                <a:gd name="T31" fmla="*/ 36 h 105"/>
                <a:gd name="T32" fmla="*/ 23 w 47"/>
                <a:gd name="T33" fmla="*/ 36 h 105"/>
                <a:gd name="T34" fmla="*/ 23 w 47"/>
                <a:gd name="T35" fmla="*/ 85 h 105"/>
                <a:gd name="T36" fmla="*/ 26 w 47"/>
                <a:gd name="T37" fmla="*/ 91 h 105"/>
                <a:gd name="T38" fmla="*/ 32 w 47"/>
                <a:gd name="T39" fmla="*/ 93 h 105"/>
                <a:gd name="T40" fmla="*/ 39 w 47"/>
                <a:gd name="T41" fmla="*/ 92 h 105"/>
                <a:gd name="T42" fmla="*/ 44 w 47"/>
                <a:gd name="T43" fmla="*/ 90 h 105"/>
                <a:gd name="T44" fmla="*/ 47 w 47"/>
                <a:gd name="T45" fmla="*/ 10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105">
                  <a:moveTo>
                    <a:pt x="47" y="100"/>
                  </a:moveTo>
                  <a:cubicBezTo>
                    <a:pt x="46" y="101"/>
                    <a:pt x="45" y="101"/>
                    <a:pt x="44" y="102"/>
                  </a:cubicBezTo>
                  <a:cubicBezTo>
                    <a:pt x="43" y="102"/>
                    <a:pt x="41" y="103"/>
                    <a:pt x="39" y="103"/>
                  </a:cubicBezTo>
                  <a:cubicBezTo>
                    <a:pt x="38" y="104"/>
                    <a:pt x="36" y="104"/>
                    <a:pt x="34" y="105"/>
                  </a:cubicBezTo>
                  <a:cubicBezTo>
                    <a:pt x="32" y="105"/>
                    <a:pt x="30" y="105"/>
                    <a:pt x="28" y="105"/>
                  </a:cubicBezTo>
                  <a:cubicBezTo>
                    <a:pt x="23" y="105"/>
                    <a:pt x="19" y="104"/>
                    <a:pt x="15" y="101"/>
                  </a:cubicBezTo>
                  <a:cubicBezTo>
                    <a:pt x="12" y="99"/>
                    <a:pt x="10" y="94"/>
                    <a:pt x="10" y="89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4" y="88"/>
                    <a:pt x="25" y="90"/>
                    <a:pt x="26" y="91"/>
                  </a:cubicBezTo>
                  <a:cubicBezTo>
                    <a:pt x="28" y="92"/>
                    <a:pt x="30" y="93"/>
                    <a:pt x="32" y="93"/>
                  </a:cubicBezTo>
                  <a:cubicBezTo>
                    <a:pt x="35" y="93"/>
                    <a:pt x="37" y="93"/>
                    <a:pt x="39" y="92"/>
                  </a:cubicBezTo>
                  <a:cubicBezTo>
                    <a:pt x="42" y="91"/>
                    <a:pt x="43" y="90"/>
                    <a:pt x="44" y="90"/>
                  </a:cubicBezTo>
                  <a:cubicBezTo>
                    <a:pt x="47" y="100"/>
                    <a:pt x="47" y="100"/>
                    <a:pt x="47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0" name="Freeform 199"/>
            <p:cNvSpPr>
              <a:spLocks noEditPoints="1"/>
            </p:cNvSpPr>
            <p:nvPr/>
          </p:nvSpPr>
          <p:spPr bwMode="auto">
            <a:xfrm>
              <a:off x="8921750" y="2980531"/>
              <a:ext cx="61913" cy="74613"/>
            </a:xfrm>
            <a:custGeom>
              <a:avLst/>
              <a:gdLst>
                <a:gd name="T0" fmla="*/ 0 w 88"/>
                <a:gd name="T1" fmla="*/ 106 h 106"/>
                <a:gd name="T2" fmla="*/ 0 w 88"/>
                <a:gd name="T3" fmla="*/ 0 h 106"/>
                <a:gd name="T4" fmla="*/ 36 w 88"/>
                <a:gd name="T5" fmla="*/ 0 h 106"/>
                <a:gd name="T6" fmla="*/ 59 w 88"/>
                <a:gd name="T7" fmla="*/ 4 h 106"/>
                <a:gd name="T8" fmla="*/ 75 w 88"/>
                <a:gd name="T9" fmla="*/ 15 h 106"/>
                <a:gd name="T10" fmla="*/ 85 w 88"/>
                <a:gd name="T11" fmla="*/ 32 h 106"/>
                <a:gd name="T12" fmla="*/ 88 w 88"/>
                <a:gd name="T13" fmla="*/ 53 h 106"/>
                <a:gd name="T14" fmla="*/ 84 w 88"/>
                <a:gd name="T15" fmla="*/ 75 h 106"/>
                <a:gd name="T16" fmla="*/ 74 w 88"/>
                <a:gd name="T17" fmla="*/ 92 h 106"/>
                <a:gd name="T18" fmla="*/ 58 w 88"/>
                <a:gd name="T19" fmla="*/ 102 h 106"/>
                <a:gd name="T20" fmla="*/ 36 w 88"/>
                <a:gd name="T21" fmla="*/ 106 h 106"/>
                <a:gd name="T22" fmla="*/ 0 w 88"/>
                <a:gd name="T23" fmla="*/ 106 h 106"/>
                <a:gd name="T24" fmla="*/ 74 w 88"/>
                <a:gd name="T25" fmla="*/ 53 h 106"/>
                <a:gd name="T26" fmla="*/ 72 w 88"/>
                <a:gd name="T27" fmla="*/ 36 h 106"/>
                <a:gd name="T28" fmla="*/ 65 w 88"/>
                <a:gd name="T29" fmla="*/ 23 h 106"/>
                <a:gd name="T30" fmla="*/ 53 w 88"/>
                <a:gd name="T31" fmla="*/ 15 h 106"/>
                <a:gd name="T32" fmla="*/ 36 w 88"/>
                <a:gd name="T33" fmla="*/ 12 h 106"/>
                <a:gd name="T34" fmla="*/ 13 w 88"/>
                <a:gd name="T35" fmla="*/ 12 h 106"/>
                <a:gd name="T36" fmla="*/ 13 w 88"/>
                <a:gd name="T37" fmla="*/ 94 h 106"/>
                <a:gd name="T38" fmla="*/ 36 w 88"/>
                <a:gd name="T39" fmla="*/ 94 h 106"/>
                <a:gd name="T40" fmla="*/ 53 w 88"/>
                <a:gd name="T41" fmla="*/ 91 h 106"/>
                <a:gd name="T42" fmla="*/ 65 w 88"/>
                <a:gd name="T43" fmla="*/ 82 h 106"/>
                <a:gd name="T44" fmla="*/ 72 w 88"/>
                <a:gd name="T45" fmla="*/ 69 h 106"/>
                <a:gd name="T46" fmla="*/ 74 w 88"/>
                <a:gd name="T47" fmla="*/ 5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8" h="106">
                  <a:moveTo>
                    <a:pt x="0" y="10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5" y="0"/>
                    <a:pt x="52" y="1"/>
                    <a:pt x="59" y="4"/>
                  </a:cubicBezTo>
                  <a:cubicBezTo>
                    <a:pt x="65" y="7"/>
                    <a:pt x="71" y="10"/>
                    <a:pt x="75" y="15"/>
                  </a:cubicBezTo>
                  <a:cubicBezTo>
                    <a:pt x="79" y="20"/>
                    <a:pt x="83" y="26"/>
                    <a:pt x="85" y="32"/>
                  </a:cubicBezTo>
                  <a:cubicBezTo>
                    <a:pt x="87" y="39"/>
                    <a:pt x="88" y="45"/>
                    <a:pt x="88" y="53"/>
                  </a:cubicBezTo>
                  <a:cubicBezTo>
                    <a:pt x="88" y="61"/>
                    <a:pt x="87" y="68"/>
                    <a:pt x="84" y="75"/>
                  </a:cubicBezTo>
                  <a:cubicBezTo>
                    <a:pt x="82" y="81"/>
                    <a:pt x="79" y="87"/>
                    <a:pt x="74" y="92"/>
                  </a:cubicBezTo>
                  <a:cubicBezTo>
                    <a:pt x="70" y="96"/>
                    <a:pt x="64" y="100"/>
                    <a:pt x="58" y="102"/>
                  </a:cubicBezTo>
                  <a:cubicBezTo>
                    <a:pt x="51" y="105"/>
                    <a:pt x="44" y="106"/>
                    <a:pt x="36" y="106"/>
                  </a:cubicBezTo>
                  <a:cubicBezTo>
                    <a:pt x="0" y="106"/>
                    <a:pt x="0" y="106"/>
                    <a:pt x="0" y="106"/>
                  </a:cubicBezTo>
                  <a:close/>
                  <a:moveTo>
                    <a:pt x="74" y="53"/>
                  </a:moveTo>
                  <a:cubicBezTo>
                    <a:pt x="74" y="47"/>
                    <a:pt x="74" y="41"/>
                    <a:pt x="72" y="36"/>
                  </a:cubicBezTo>
                  <a:cubicBezTo>
                    <a:pt x="70" y="31"/>
                    <a:pt x="68" y="27"/>
                    <a:pt x="65" y="23"/>
                  </a:cubicBezTo>
                  <a:cubicBezTo>
                    <a:pt x="61" y="20"/>
                    <a:pt x="57" y="17"/>
                    <a:pt x="53" y="15"/>
                  </a:cubicBezTo>
                  <a:cubicBezTo>
                    <a:pt x="48" y="13"/>
                    <a:pt x="43" y="12"/>
                    <a:pt x="36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94"/>
                    <a:pt x="13" y="94"/>
                    <a:pt x="13" y="94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43" y="94"/>
                    <a:pt x="48" y="93"/>
                    <a:pt x="53" y="91"/>
                  </a:cubicBezTo>
                  <a:cubicBezTo>
                    <a:pt x="58" y="89"/>
                    <a:pt x="62" y="86"/>
                    <a:pt x="65" y="82"/>
                  </a:cubicBezTo>
                  <a:cubicBezTo>
                    <a:pt x="68" y="79"/>
                    <a:pt x="70" y="74"/>
                    <a:pt x="72" y="69"/>
                  </a:cubicBezTo>
                  <a:cubicBezTo>
                    <a:pt x="74" y="64"/>
                    <a:pt x="74" y="59"/>
                    <a:pt x="74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1" name="Freeform 200"/>
            <p:cNvSpPr/>
            <p:nvPr/>
          </p:nvSpPr>
          <p:spPr bwMode="auto">
            <a:xfrm>
              <a:off x="8994775" y="2999581"/>
              <a:ext cx="50800" cy="57150"/>
            </a:xfrm>
            <a:custGeom>
              <a:avLst/>
              <a:gdLst>
                <a:gd name="T0" fmla="*/ 25 w 73"/>
                <a:gd name="T1" fmla="*/ 80 h 80"/>
                <a:gd name="T2" fmla="*/ 7 w 73"/>
                <a:gd name="T3" fmla="*/ 71 h 80"/>
                <a:gd name="T4" fmla="*/ 0 w 73"/>
                <a:gd name="T5" fmla="*/ 47 h 80"/>
                <a:gd name="T6" fmla="*/ 0 w 73"/>
                <a:gd name="T7" fmla="*/ 0 h 80"/>
                <a:gd name="T8" fmla="*/ 13 w 73"/>
                <a:gd name="T9" fmla="*/ 0 h 80"/>
                <a:gd name="T10" fmla="*/ 13 w 73"/>
                <a:gd name="T11" fmla="*/ 44 h 80"/>
                <a:gd name="T12" fmla="*/ 30 w 73"/>
                <a:gd name="T13" fmla="*/ 68 h 80"/>
                <a:gd name="T14" fmla="*/ 45 w 73"/>
                <a:gd name="T15" fmla="*/ 63 h 80"/>
                <a:gd name="T16" fmla="*/ 56 w 73"/>
                <a:gd name="T17" fmla="*/ 49 h 80"/>
                <a:gd name="T18" fmla="*/ 56 w 73"/>
                <a:gd name="T19" fmla="*/ 0 h 80"/>
                <a:gd name="T20" fmla="*/ 69 w 73"/>
                <a:gd name="T21" fmla="*/ 0 h 80"/>
                <a:gd name="T22" fmla="*/ 69 w 73"/>
                <a:gd name="T23" fmla="*/ 62 h 80"/>
                <a:gd name="T24" fmla="*/ 73 w 73"/>
                <a:gd name="T25" fmla="*/ 67 h 80"/>
                <a:gd name="T26" fmla="*/ 73 w 73"/>
                <a:gd name="T27" fmla="*/ 78 h 80"/>
                <a:gd name="T28" fmla="*/ 70 w 73"/>
                <a:gd name="T29" fmla="*/ 79 h 80"/>
                <a:gd name="T30" fmla="*/ 67 w 73"/>
                <a:gd name="T31" fmla="*/ 79 h 80"/>
                <a:gd name="T32" fmla="*/ 61 w 73"/>
                <a:gd name="T33" fmla="*/ 76 h 80"/>
                <a:gd name="T34" fmla="*/ 58 w 73"/>
                <a:gd name="T35" fmla="*/ 71 h 80"/>
                <a:gd name="T36" fmla="*/ 58 w 73"/>
                <a:gd name="T37" fmla="*/ 61 h 80"/>
                <a:gd name="T38" fmla="*/ 44 w 73"/>
                <a:gd name="T39" fmla="*/ 75 h 80"/>
                <a:gd name="T40" fmla="*/ 25 w 73"/>
                <a:gd name="T4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" h="80">
                  <a:moveTo>
                    <a:pt x="25" y="80"/>
                  </a:moveTo>
                  <a:cubicBezTo>
                    <a:pt x="17" y="80"/>
                    <a:pt x="11" y="77"/>
                    <a:pt x="7" y="71"/>
                  </a:cubicBezTo>
                  <a:cubicBezTo>
                    <a:pt x="2" y="66"/>
                    <a:pt x="0" y="58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60"/>
                    <a:pt x="19" y="68"/>
                    <a:pt x="30" y="68"/>
                  </a:cubicBezTo>
                  <a:cubicBezTo>
                    <a:pt x="36" y="68"/>
                    <a:pt x="41" y="67"/>
                    <a:pt x="45" y="63"/>
                  </a:cubicBezTo>
                  <a:cubicBezTo>
                    <a:pt x="50" y="60"/>
                    <a:pt x="54" y="55"/>
                    <a:pt x="56" y="49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5"/>
                    <a:pt x="71" y="67"/>
                    <a:pt x="73" y="67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2" y="78"/>
                    <a:pt x="71" y="79"/>
                    <a:pt x="70" y="79"/>
                  </a:cubicBezTo>
                  <a:cubicBezTo>
                    <a:pt x="69" y="79"/>
                    <a:pt x="68" y="79"/>
                    <a:pt x="67" y="79"/>
                  </a:cubicBezTo>
                  <a:cubicBezTo>
                    <a:pt x="65" y="79"/>
                    <a:pt x="63" y="78"/>
                    <a:pt x="61" y="76"/>
                  </a:cubicBezTo>
                  <a:cubicBezTo>
                    <a:pt x="59" y="75"/>
                    <a:pt x="58" y="73"/>
                    <a:pt x="58" y="71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4" y="67"/>
                    <a:pt x="50" y="72"/>
                    <a:pt x="44" y="75"/>
                  </a:cubicBezTo>
                  <a:cubicBezTo>
                    <a:pt x="38" y="78"/>
                    <a:pt x="32" y="80"/>
                    <a:pt x="25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2" name="Freeform 201"/>
            <p:cNvSpPr>
              <a:spLocks noEditPoints="1"/>
            </p:cNvSpPr>
            <p:nvPr/>
          </p:nvSpPr>
          <p:spPr bwMode="auto">
            <a:xfrm>
              <a:off x="9058275" y="2978944"/>
              <a:ext cx="9525" cy="76200"/>
            </a:xfrm>
            <a:custGeom>
              <a:avLst/>
              <a:gdLst>
                <a:gd name="T0" fmla="*/ 0 w 6"/>
                <a:gd name="T1" fmla="*/ 48 h 48"/>
                <a:gd name="T2" fmla="*/ 0 w 6"/>
                <a:gd name="T3" fmla="*/ 13 h 48"/>
                <a:gd name="T4" fmla="*/ 6 w 6"/>
                <a:gd name="T5" fmla="*/ 13 h 48"/>
                <a:gd name="T6" fmla="*/ 6 w 6"/>
                <a:gd name="T7" fmla="*/ 48 h 48"/>
                <a:gd name="T8" fmla="*/ 0 w 6"/>
                <a:gd name="T9" fmla="*/ 48 h 48"/>
                <a:gd name="T10" fmla="*/ 0 w 6"/>
                <a:gd name="T11" fmla="*/ 48 h 48"/>
                <a:gd name="T12" fmla="*/ 0 w 6"/>
                <a:gd name="T13" fmla="*/ 7 h 48"/>
                <a:gd name="T14" fmla="*/ 0 w 6"/>
                <a:gd name="T15" fmla="*/ 0 h 48"/>
                <a:gd name="T16" fmla="*/ 6 w 6"/>
                <a:gd name="T17" fmla="*/ 0 h 48"/>
                <a:gd name="T18" fmla="*/ 6 w 6"/>
                <a:gd name="T19" fmla="*/ 7 h 48"/>
                <a:gd name="T20" fmla="*/ 0 w 6"/>
                <a:gd name="T21" fmla="*/ 7 h 48"/>
                <a:gd name="T22" fmla="*/ 0 w 6"/>
                <a:gd name="T23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48">
                  <a:moveTo>
                    <a:pt x="0" y="48"/>
                  </a:moveTo>
                  <a:lnTo>
                    <a:pt x="0" y="13"/>
                  </a:lnTo>
                  <a:lnTo>
                    <a:pt x="6" y="13"/>
                  </a:lnTo>
                  <a:lnTo>
                    <a:pt x="6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3" name="Freeform 202"/>
            <p:cNvSpPr/>
            <p:nvPr/>
          </p:nvSpPr>
          <p:spPr bwMode="auto">
            <a:xfrm>
              <a:off x="9078912" y="2997994"/>
              <a:ext cx="44450" cy="58738"/>
            </a:xfrm>
            <a:custGeom>
              <a:avLst/>
              <a:gdLst>
                <a:gd name="T0" fmla="*/ 34 w 65"/>
                <a:gd name="T1" fmla="*/ 82 h 82"/>
                <a:gd name="T2" fmla="*/ 16 w 65"/>
                <a:gd name="T3" fmla="*/ 79 h 82"/>
                <a:gd name="T4" fmla="*/ 0 w 65"/>
                <a:gd name="T5" fmla="*/ 70 h 82"/>
                <a:gd name="T6" fmla="*/ 6 w 65"/>
                <a:gd name="T7" fmla="*/ 61 h 82"/>
                <a:gd name="T8" fmla="*/ 19 w 65"/>
                <a:gd name="T9" fmla="*/ 69 h 82"/>
                <a:gd name="T10" fmla="*/ 34 w 65"/>
                <a:gd name="T11" fmla="*/ 72 h 82"/>
                <a:gd name="T12" fmla="*/ 48 w 65"/>
                <a:gd name="T13" fmla="*/ 69 h 82"/>
                <a:gd name="T14" fmla="*/ 53 w 65"/>
                <a:gd name="T15" fmla="*/ 59 h 82"/>
                <a:gd name="T16" fmla="*/ 51 w 65"/>
                <a:gd name="T17" fmla="*/ 54 h 82"/>
                <a:gd name="T18" fmla="*/ 47 w 65"/>
                <a:gd name="T19" fmla="*/ 51 h 82"/>
                <a:gd name="T20" fmla="*/ 40 w 65"/>
                <a:gd name="T21" fmla="*/ 48 h 82"/>
                <a:gd name="T22" fmla="*/ 31 w 65"/>
                <a:gd name="T23" fmla="*/ 45 h 82"/>
                <a:gd name="T24" fmla="*/ 18 w 65"/>
                <a:gd name="T25" fmla="*/ 42 h 82"/>
                <a:gd name="T26" fmla="*/ 10 w 65"/>
                <a:gd name="T27" fmla="*/ 38 h 82"/>
                <a:gd name="T28" fmla="*/ 5 w 65"/>
                <a:gd name="T29" fmla="*/ 33 h 82"/>
                <a:gd name="T30" fmla="*/ 4 w 65"/>
                <a:gd name="T31" fmla="*/ 25 h 82"/>
                <a:gd name="T32" fmla="*/ 6 w 65"/>
                <a:gd name="T33" fmla="*/ 14 h 82"/>
                <a:gd name="T34" fmla="*/ 12 w 65"/>
                <a:gd name="T35" fmla="*/ 7 h 82"/>
                <a:gd name="T36" fmla="*/ 22 w 65"/>
                <a:gd name="T37" fmla="*/ 2 h 82"/>
                <a:gd name="T38" fmla="*/ 34 w 65"/>
                <a:gd name="T39" fmla="*/ 0 h 82"/>
                <a:gd name="T40" fmla="*/ 50 w 65"/>
                <a:gd name="T41" fmla="*/ 3 h 82"/>
                <a:gd name="T42" fmla="*/ 63 w 65"/>
                <a:gd name="T43" fmla="*/ 11 h 82"/>
                <a:gd name="T44" fmla="*/ 57 w 65"/>
                <a:gd name="T45" fmla="*/ 19 h 82"/>
                <a:gd name="T46" fmla="*/ 46 w 65"/>
                <a:gd name="T47" fmla="*/ 12 h 82"/>
                <a:gd name="T48" fmla="*/ 33 w 65"/>
                <a:gd name="T49" fmla="*/ 10 h 82"/>
                <a:gd name="T50" fmla="*/ 21 w 65"/>
                <a:gd name="T51" fmla="*/ 13 h 82"/>
                <a:gd name="T52" fmla="*/ 16 w 65"/>
                <a:gd name="T53" fmla="*/ 23 h 82"/>
                <a:gd name="T54" fmla="*/ 17 w 65"/>
                <a:gd name="T55" fmla="*/ 27 h 82"/>
                <a:gd name="T56" fmla="*/ 20 w 65"/>
                <a:gd name="T57" fmla="*/ 31 h 82"/>
                <a:gd name="T58" fmla="*/ 26 w 65"/>
                <a:gd name="T59" fmla="*/ 33 h 82"/>
                <a:gd name="T60" fmla="*/ 35 w 65"/>
                <a:gd name="T61" fmla="*/ 35 h 82"/>
                <a:gd name="T62" fmla="*/ 48 w 65"/>
                <a:gd name="T63" fmla="*/ 39 h 82"/>
                <a:gd name="T64" fmla="*/ 58 w 65"/>
                <a:gd name="T65" fmla="*/ 43 h 82"/>
                <a:gd name="T66" fmla="*/ 63 w 65"/>
                <a:gd name="T67" fmla="*/ 49 h 82"/>
                <a:gd name="T68" fmla="*/ 65 w 65"/>
                <a:gd name="T69" fmla="*/ 58 h 82"/>
                <a:gd name="T70" fmla="*/ 57 w 65"/>
                <a:gd name="T71" fmla="*/ 75 h 82"/>
                <a:gd name="T72" fmla="*/ 34 w 65"/>
                <a:gd name="T7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" h="82">
                  <a:moveTo>
                    <a:pt x="34" y="82"/>
                  </a:moveTo>
                  <a:cubicBezTo>
                    <a:pt x="28" y="82"/>
                    <a:pt x="22" y="81"/>
                    <a:pt x="16" y="79"/>
                  </a:cubicBezTo>
                  <a:cubicBezTo>
                    <a:pt x="10" y="77"/>
                    <a:pt x="4" y="74"/>
                    <a:pt x="0" y="7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0" y="65"/>
                    <a:pt x="15" y="68"/>
                    <a:pt x="19" y="69"/>
                  </a:cubicBezTo>
                  <a:cubicBezTo>
                    <a:pt x="24" y="71"/>
                    <a:pt x="29" y="72"/>
                    <a:pt x="34" y="72"/>
                  </a:cubicBezTo>
                  <a:cubicBezTo>
                    <a:pt x="40" y="72"/>
                    <a:pt x="44" y="71"/>
                    <a:pt x="48" y="69"/>
                  </a:cubicBezTo>
                  <a:cubicBezTo>
                    <a:pt x="51" y="66"/>
                    <a:pt x="53" y="63"/>
                    <a:pt x="53" y="59"/>
                  </a:cubicBezTo>
                  <a:cubicBezTo>
                    <a:pt x="53" y="57"/>
                    <a:pt x="52" y="55"/>
                    <a:pt x="51" y="54"/>
                  </a:cubicBezTo>
                  <a:cubicBezTo>
                    <a:pt x="50" y="53"/>
                    <a:pt x="49" y="52"/>
                    <a:pt x="47" y="51"/>
                  </a:cubicBezTo>
                  <a:cubicBezTo>
                    <a:pt x="45" y="50"/>
                    <a:pt x="43" y="49"/>
                    <a:pt x="40" y="48"/>
                  </a:cubicBezTo>
                  <a:cubicBezTo>
                    <a:pt x="37" y="47"/>
                    <a:pt x="34" y="46"/>
                    <a:pt x="31" y="45"/>
                  </a:cubicBezTo>
                  <a:cubicBezTo>
                    <a:pt x="26" y="44"/>
                    <a:pt x="22" y="43"/>
                    <a:pt x="18" y="42"/>
                  </a:cubicBezTo>
                  <a:cubicBezTo>
                    <a:pt x="15" y="41"/>
                    <a:pt x="12" y="40"/>
                    <a:pt x="10" y="38"/>
                  </a:cubicBezTo>
                  <a:cubicBezTo>
                    <a:pt x="8" y="36"/>
                    <a:pt x="6" y="35"/>
                    <a:pt x="5" y="33"/>
                  </a:cubicBezTo>
                  <a:cubicBezTo>
                    <a:pt x="4" y="30"/>
                    <a:pt x="4" y="28"/>
                    <a:pt x="4" y="25"/>
                  </a:cubicBezTo>
                  <a:cubicBezTo>
                    <a:pt x="4" y="21"/>
                    <a:pt x="4" y="17"/>
                    <a:pt x="6" y="14"/>
                  </a:cubicBezTo>
                  <a:cubicBezTo>
                    <a:pt x="8" y="11"/>
                    <a:pt x="10" y="9"/>
                    <a:pt x="12" y="7"/>
                  </a:cubicBezTo>
                  <a:cubicBezTo>
                    <a:pt x="15" y="5"/>
                    <a:pt x="18" y="3"/>
                    <a:pt x="22" y="2"/>
                  </a:cubicBezTo>
                  <a:cubicBezTo>
                    <a:pt x="26" y="1"/>
                    <a:pt x="29" y="0"/>
                    <a:pt x="34" y="0"/>
                  </a:cubicBezTo>
                  <a:cubicBezTo>
                    <a:pt x="40" y="0"/>
                    <a:pt x="45" y="1"/>
                    <a:pt x="50" y="3"/>
                  </a:cubicBezTo>
                  <a:cubicBezTo>
                    <a:pt x="55" y="5"/>
                    <a:pt x="60" y="8"/>
                    <a:pt x="63" y="11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4" y="16"/>
                    <a:pt x="50" y="14"/>
                    <a:pt x="46" y="12"/>
                  </a:cubicBezTo>
                  <a:cubicBezTo>
                    <a:pt x="42" y="11"/>
                    <a:pt x="38" y="10"/>
                    <a:pt x="33" y="10"/>
                  </a:cubicBezTo>
                  <a:cubicBezTo>
                    <a:pt x="29" y="10"/>
                    <a:pt x="24" y="11"/>
                    <a:pt x="21" y="13"/>
                  </a:cubicBezTo>
                  <a:cubicBezTo>
                    <a:pt x="18" y="15"/>
                    <a:pt x="16" y="18"/>
                    <a:pt x="16" y="23"/>
                  </a:cubicBezTo>
                  <a:cubicBezTo>
                    <a:pt x="16" y="25"/>
                    <a:pt x="16" y="26"/>
                    <a:pt x="17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2" y="32"/>
                    <a:pt x="24" y="32"/>
                    <a:pt x="26" y="33"/>
                  </a:cubicBezTo>
                  <a:cubicBezTo>
                    <a:pt x="28" y="34"/>
                    <a:pt x="31" y="34"/>
                    <a:pt x="35" y="35"/>
                  </a:cubicBezTo>
                  <a:cubicBezTo>
                    <a:pt x="40" y="36"/>
                    <a:pt x="44" y="38"/>
                    <a:pt x="48" y="39"/>
                  </a:cubicBezTo>
                  <a:cubicBezTo>
                    <a:pt x="52" y="40"/>
                    <a:pt x="55" y="42"/>
                    <a:pt x="58" y="43"/>
                  </a:cubicBezTo>
                  <a:cubicBezTo>
                    <a:pt x="60" y="45"/>
                    <a:pt x="62" y="47"/>
                    <a:pt x="63" y="49"/>
                  </a:cubicBezTo>
                  <a:cubicBezTo>
                    <a:pt x="65" y="52"/>
                    <a:pt x="65" y="55"/>
                    <a:pt x="65" y="58"/>
                  </a:cubicBezTo>
                  <a:cubicBezTo>
                    <a:pt x="65" y="65"/>
                    <a:pt x="63" y="71"/>
                    <a:pt x="57" y="75"/>
                  </a:cubicBezTo>
                  <a:cubicBezTo>
                    <a:pt x="51" y="80"/>
                    <a:pt x="44" y="82"/>
                    <a:pt x="34" y="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" name="Freeform 203"/>
            <p:cNvSpPr/>
            <p:nvPr/>
          </p:nvSpPr>
          <p:spPr bwMode="auto">
            <a:xfrm>
              <a:off x="9156700" y="2982119"/>
              <a:ext cx="33338" cy="73025"/>
            </a:xfrm>
            <a:custGeom>
              <a:avLst/>
              <a:gdLst>
                <a:gd name="T0" fmla="*/ 48 w 48"/>
                <a:gd name="T1" fmla="*/ 100 h 105"/>
                <a:gd name="T2" fmla="*/ 44 w 48"/>
                <a:gd name="T3" fmla="*/ 102 h 105"/>
                <a:gd name="T4" fmla="*/ 40 w 48"/>
                <a:gd name="T5" fmla="*/ 103 h 105"/>
                <a:gd name="T6" fmla="*/ 35 w 48"/>
                <a:gd name="T7" fmla="*/ 105 h 105"/>
                <a:gd name="T8" fmla="*/ 28 w 48"/>
                <a:gd name="T9" fmla="*/ 105 h 105"/>
                <a:gd name="T10" fmla="*/ 16 w 48"/>
                <a:gd name="T11" fmla="*/ 101 h 105"/>
                <a:gd name="T12" fmla="*/ 11 w 48"/>
                <a:gd name="T13" fmla="*/ 89 h 105"/>
                <a:gd name="T14" fmla="*/ 11 w 48"/>
                <a:gd name="T15" fmla="*/ 36 h 105"/>
                <a:gd name="T16" fmla="*/ 0 w 48"/>
                <a:gd name="T17" fmla="*/ 36 h 105"/>
                <a:gd name="T18" fmla="*/ 0 w 48"/>
                <a:gd name="T19" fmla="*/ 26 h 105"/>
                <a:gd name="T20" fmla="*/ 11 w 48"/>
                <a:gd name="T21" fmla="*/ 26 h 105"/>
                <a:gd name="T22" fmla="*/ 11 w 48"/>
                <a:gd name="T23" fmla="*/ 0 h 105"/>
                <a:gd name="T24" fmla="*/ 24 w 48"/>
                <a:gd name="T25" fmla="*/ 0 h 105"/>
                <a:gd name="T26" fmla="*/ 24 w 48"/>
                <a:gd name="T27" fmla="*/ 26 h 105"/>
                <a:gd name="T28" fmla="*/ 41 w 48"/>
                <a:gd name="T29" fmla="*/ 26 h 105"/>
                <a:gd name="T30" fmla="*/ 41 w 48"/>
                <a:gd name="T31" fmla="*/ 36 h 105"/>
                <a:gd name="T32" fmla="*/ 24 w 48"/>
                <a:gd name="T33" fmla="*/ 36 h 105"/>
                <a:gd name="T34" fmla="*/ 24 w 48"/>
                <a:gd name="T35" fmla="*/ 85 h 105"/>
                <a:gd name="T36" fmla="*/ 27 w 48"/>
                <a:gd name="T37" fmla="*/ 91 h 105"/>
                <a:gd name="T38" fmla="*/ 33 w 48"/>
                <a:gd name="T39" fmla="*/ 93 h 105"/>
                <a:gd name="T40" fmla="*/ 40 w 48"/>
                <a:gd name="T41" fmla="*/ 92 h 105"/>
                <a:gd name="T42" fmla="*/ 44 w 48"/>
                <a:gd name="T43" fmla="*/ 90 h 105"/>
                <a:gd name="T44" fmla="*/ 48 w 48"/>
                <a:gd name="T45" fmla="*/ 10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105">
                  <a:moveTo>
                    <a:pt x="48" y="100"/>
                  </a:moveTo>
                  <a:cubicBezTo>
                    <a:pt x="47" y="101"/>
                    <a:pt x="46" y="101"/>
                    <a:pt x="44" y="102"/>
                  </a:cubicBezTo>
                  <a:cubicBezTo>
                    <a:pt x="43" y="102"/>
                    <a:pt x="42" y="103"/>
                    <a:pt x="40" y="103"/>
                  </a:cubicBezTo>
                  <a:cubicBezTo>
                    <a:pt x="38" y="104"/>
                    <a:pt x="36" y="104"/>
                    <a:pt x="35" y="105"/>
                  </a:cubicBezTo>
                  <a:cubicBezTo>
                    <a:pt x="33" y="105"/>
                    <a:pt x="31" y="105"/>
                    <a:pt x="28" y="105"/>
                  </a:cubicBezTo>
                  <a:cubicBezTo>
                    <a:pt x="24" y="105"/>
                    <a:pt x="19" y="104"/>
                    <a:pt x="16" y="101"/>
                  </a:cubicBezTo>
                  <a:cubicBezTo>
                    <a:pt x="12" y="99"/>
                    <a:pt x="11" y="94"/>
                    <a:pt x="11" y="8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8"/>
                    <a:pt x="25" y="90"/>
                    <a:pt x="27" y="91"/>
                  </a:cubicBezTo>
                  <a:cubicBezTo>
                    <a:pt x="28" y="92"/>
                    <a:pt x="30" y="93"/>
                    <a:pt x="33" y="93"/>
                  </a:cubicBezTo>
                  <a:cubicBezTo>
                    <a:pt x="35" y="93"/>
                    <a:pt x="38" y="93"/>
                    <a:pt x="40" y="92"/>
                  </a:cubicBezTo>
                  <a:cubicBezTo>
                    <a:pt x="42" y="91"/>
                    <a:pt x="44" y="90"/>
                    <a:pt x="44" y="90"/>
                  </a:cubicBezTo>
                  <a:cubicBezTo>
                    <a:pt x="48" y="100"/>
                    <a:pt x="48" y="100"/>
                    <a:pt x="48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" name="Freeform 204"/>
            <p:cNvSpPr>
              <a:spLocks noEditPoints="1"/>
            </p:cNvSpPr>
            <p:nvPr/>
          </p:nvSpPr>
          <p:spPr bwMode="auto">
            <a:xfrm>
              <a:off x="9194800" y="2997994"/>
              <a:ext cx="55563" cy="58738"/>
            </a:xfrm>
            <a:custGeom>
              <a:avLst/>
              <a:gdLst>
                <a:gd name="T0" fmla="*/ 39 w 79"/>
                <a:gd name="T1" fmla="*/ 82 h 82"/>
                <a:gd name="T2" fmla="*/ 23 w 79"/>
                <a:gd name="T3" fmla="*/ 78 h 82"/>
                <a:gd name="T4" fmla="*/ 10 w 79"/>
                <a:gd name="T5" fmla="*/ 70 h 82"/>
                <a:gd name="T6" fmla="*/ 2 w 79"/>
                <a:gd name="T7" fmla="*/ 57 h 82"/>
                <a:gd name="T8" fmla="*/ 0 w 79"/>
                <a:gd name="T9" fmla="*/ 41 h 82"/>
                <a:gd name="T10" fmla="*/ 2 w 79"/>
                <a:gd name="T11" fmla="*/ 26 h 82"/>
                <a:gd name="T12" fmla="*/ 11 w 79"/>
                <a:gd name="T13" fmla="*/ 13 h 82"/>
                <a:gd name="T14" fmla="*/ 23 w 79"/>
                <a:gd name="T15" fmla="*/ 4 h 82"/>
                <a:gd name="T16" fmla="*/ 39 w 79"/>
                <a:gd name="T17" fmla="*/ 0 h 82"/>
                <a:gd name="T18" fmla="*/ 55 w 79"/>
                <a:gd name="T19" fmla="*/ 4 h 82"/>
                <a:gd name="T20" fmla="*/ 68 w 79"/>
                <a:gd name="T21" fmla="*/ 13 h 82"/>
                <a:gd name="T22" fmla="*/ 76 w 79"/>
                <a:gd name="T23" fmla="*/ 26 h 82"/>
                <a:gd name="T24" fmla="*/ 79 w 79"/>
                <a:gd name="T25" fmla="*/ 41 h 82"/>
                <a:gd name="T26" fmla="*/ 76 w 79"/>
                <a:gd name="T27" fmla="*/ 57 h 82"/>
                <a:gd name="T28" fmla="*/ 68 w 79"/>
                <a:gd name="T29" fmla="*/ 70 h 82"/>
                <a:gd name="T30" fmla="*/ 55 w 79"/>
                <a:gd name="T31" fmla="*/ 78 h 82"/>
                <a:gd name="T32" fmla="*/ 39 w 79"/>
                <a:gd name="T33" fmla="*/ 82 h 82"/>
                <a:gd name="T34" fmla="*/ 13 w 79"/>
                <a:gd name="T35" fmla="*/ 41 h 82"/>
                <a:gd name="T36" fmla="*/ 15 w 79"/>
                <a:gd name="T37" fmla="*/ 53 h 82"/>
                <a:gd name="T38" fmla="*/ 21 w 79"/>
                <a:gd name="T39" fmla="*/ 62 h 82"/>
                <a:gd name="T40" fmla="*/ 29 w 79"/>
                <a:gd name="T41" fmla="*/ 68 h 82"/>
                <a:gd name="T42" fmla="*/ 39 w 79"/>
                <a:gd name="T43" fmla="*/ 70 h 82"/>
                <a:gd name="T44" fmla="*/ 49 w 79"/>
                <a:gd name="T45" fmla="*/ 68 h 82"/>
                <a:gd name="T46" fmla="*/ 57 w 79"/>
                <a:gd name="T47" fmla="*/ 62 h 82"/>
                <a:gd name="T48" fmla="*/ 63 w 79"/>
                <a:gd name="T49" fmla="*/ 52 h 82"/>
                <a:gd name="T50" fmla="*/ 65 w 79"/>
                <a:gd name="T51" fmla="*/ 41 h 82"/>
                <a:gd name="T52" fmla="*/ 63 w 79"/>
                <a:gd name="T53" fmla="*/ 30 h 82"/>
                <a:gd name="T54" fmla="*/ 57 w 79"/>
                <a:gd name="T55" fmla="*/ 20 h 82"/>
                <a:gd name="T56" fmla="*/ 49 w 79"/>
                <a:gd name="T57" fmla="*/ 14 h 82"/>
                <a:gd name="T58" fmla="*/ 39 w 79"/>
                <a:gd name="T59" fmla="*/ 12 h 82"/>
                <a:gd name="T60" fmla="*/ 29 w 79"/>
                <a:gd name="T61" fmla="*/ 14 h 82"/>
                <a:gd name="T62" fmla="*/ 21 w 79"/>
                <a:gd name="T63" fmla="*/ 20 h 82"/>
                <a:gd name="T64" fmla="*/ 15 w 79"/>
                <a:gd name="T65" fmla="*/ 30 h 82"/>
                <a:gd name="T66" fmla="*/ 13 w 79"/>
                <a:gd name="T67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9" h="82">
                  <a:moveTo>
                    <a:pt x="39" y="82"/>
                  </a:moveTo>
                  <a:cubicBezTo>
                    <a:pt x="33" y="82"/>
                    <a:pt x="28" y="81"/>
                    <a:pt x="23" y="78"/>
                  </a:cubicBezTo>
                  <a:cubicBezTo>
                    <a:pt x="18" y="76"/>
                    <a:pt x="14" y="73"/>
                    <a:pt x="10" y="70"/>
                  </a:cubicBezTo>
                  <a:cubicBezTo>
                    <a:pt x="7" y="66"/>
                    <a:pt x="4" y="62"/>
                    <a:pt x="2" y="57"/>
                  </a:cubicBezTo>
                  <a:cubicBezTo>
                    <a:pt x="0" y="52"/>
                    <a:pt x="0" y="47"/>
                    <a:pt x="0" y="41"/>
                  </a:cubicBezTo>
                  <a:cubicBezTo>
                    <a:pt x="0" y="36"/>
                    <a:pt x="0" y="30"/>
                    <a:pt x="2" y="26"/>
                  </a:cubicBezTo>
                  <a:cubicBezTo>
                    <a:pt x="4" y="21"/>
                    <a:pt x="7" y="16"/>
                    <a:pt x="11" y="13"/>
                  </a:cubicBezTo>
                  <a:cubicBezTo>
                    <a:pt x="14" y="9"/>
                    <a:pt x="18" y="6"/>
                    <a:pt x="23" y="4"/>
                  </a:cubicBezTo>
                  <a:cubicBezTo>
                    <a:pt x="28" y="2"/>
                    <a:pt x="33" y="0"/>
                    <a:pt x="39" y="0"/>
                  </a:cubicBezTo>
                  <a:cubicBezTo>
                    <a:pt x="45" y="0"/>
                    <a:pt x="50" y="2"/>
                    <a:pt x="55" y="4"/>
                  </a:cubicBezTo>
                  <a:cubicBezTo>
                    <a:pt x="60" y="6"/>
                    <a:pt x="64" y="9"/>
                    <a:pt x="68" y="13"/>
                  </a:cubicBezTo>
                  <a:cubicBezTo>
                    <a:pt x="71" y="16"/>
                    <a:pt x="74" y="21"/>
                    <a:pt x="76" y="26"/>
                  </a:cubicBezTo>
                  <a:cubicBezTo>
                    <a:pt x="78" y="30"/>
                    <a:pt x="79" y="36"/>
                    <a:pt x="79" y="41"/>
                  </a:cubicBezTo>
                  <a:cubicBezTo>
                    <a:pt x="79" y="47"/>
                    <a:pt x="78" y="52"/>
                    <a:pt x="76" y="57"/>
                  </a:cubicBezTo>
                  <a:cubicBezTo>
                    <a:pt x="74" y="62"/>
                    <a:pt x="71" y="66"/>
                    <a:pt x="68" y="70"/>
                  </a:cubicBezTo>
                  <a:cubicBezTo>
                    <a:pt x="64" y="73"/>
                    <a:pt x="60" y="76"/>
                    <a:pt x="55" y="78"/>
                  </a:cubicBezTo>
                  <a:cubicBezTo>
                    <a:pt x="50" y="81"/>
                    <a:pt x="45" y="82"/>
                    <a:pt x="39" y="82"/>
                  </a:cubicBezTo>
                  <a:close/>
                  <a:moveTo>
                    <a:pt x="13" y="41"/>
                  </a:moveTo>
                  <a:cubicBezTo>
                    <a:pt x="13" y="45"/>
                    <a:pt x="14" y="49"/>
                    <a:pt x="15" y="53"/>
                  </a:cubicBezTo>
                  <a:cubicBezTo>
                    <a:pt x="16" y="56"/>
                    <a:pt x="18" y="59"/>
                    <a:pt x="21" y="62"/>
                  </a:cubicBezTo>
                  <a:cubicBezTo>
                    <a:pt x="23" y="64"/>
                    <a:pt x="26" y="67"/>
                    <a:pt x="29" y="68"/>
                  </a:cubicBezTo>
                  <a:cubicBezTo>
                    <a:pt x="32" y="70"/>
                    <a:pt x="35" y="70"/>
                    <a:pt x="39" y="70"/>
                  </a:cubicBezTo>
                  <a:cubicBezTo>
                    <a:pt x="43" y="70"/>
                    <a:pt x="46" y="70"/>
                    <a:pt x="49" y="68"/>
                  </a:cubicBezTo>
                  <a:cubicBezTo>
                    <a:pt x="52" y="67"/>
                    <a:pt x="55" y="64"/>
                    <a:pt x="57" y="62"/>
                  </a:cubicBezTo>
                  <a:cubicBezTo>
                    <a:pt x="60" y="59"/>
                    <a:pt x="62" y="56"/>
                    <a:pt x="63" y="52"/>
                  </a:cubicBezTo>
                  <a:cubicBezTo>
                    <a:pt x="64" y="49"/>
                    <a:pt x="65" y="45"/>
                    <a:pt x="65" y="41"/>
                  </a:cubicBezTo>
                  <a:cubicBezTo>
                    <a:pt x="65" y="37"/>
                    <a:pt x="64" y="33"/>
                    <a:pt x="63" y="30"/>
                  </a:cubicBezTo>
                  <a:cubicBezTo>
                    <a:pt x="62" y="26"/>
                    <a:pt x="60" y="23"/>
                    <a:pt x="57" y="20"/>
                  </a:cubicBezTo>
                  <a:cubicBezTo>
                    <a:pt x="55" y="18"/>
                    <a:pt x="52" y="16"/>
                    <a:pt x="49" y="14"/>
                  </a:cubicBezTo>
                  <a:cubicBezTo>
                    <a:pt x="46" y="13"/>
                    <a:pt x="43" y="12"/>
                    <a:pt x="39" y="12"/>
                  </a:cubicBezTo>
                  <a:cubicBezTo>
                    <a:pt x="35" y="12"/>
                    <a:pt x="32" y="13"/>
                    <a:pt x="29" y="14"/>
                  </a:cubicBezTo>
                  <a:cubicBezTo>
                    <a:pt x="26" y="16"/>
                    <a:pt x="23" y="18"/>
                    <a:pt x="21" y="20"/>
                  </a:cubicBezTo>
                  <a:cubicBezTo>
                    <a:pt x="18" y="23"/>
                    <a:pt x="16" y="26"/>
                    <a:pt x="15" y="30"/>
                  </a:cubicBezTo>
                  <a:cubicBezTo>
                    <a:pt x="14" y="33"/>
                    <a:pt x="13" y="37"/>
                    <a:pt x="1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6" name="Freeform 205"/>
            <p:cNvSpPr/>
            <p:nvPr/>
          </p:nvSpPr>
          <p:spPr bwMode="auto">
            <a:xfrm>
              <a:off x="9261475" y="2999581"/>
              <a:ext cx="28575" cy="55563"/>
            </a:xfrm>
            <a:custGeom>
              <a:avLst/>
              <a:gdLst>
                <a:gd name="T0" fmla="*/ 41 w 41"/>
                <a:gd name="T1" fmla="*/ 12 h 79"/>
                <a:gd name="T2" fmla="*/ 24 w 41"/>
                <a:gd name="T3" fmla="*/ 17 h 79"/>
                <a:gd name="T4" fmla="*/ 13 w 41"/>
                <a:gd name="T5" fmla="*/ 31 h 79"/>
                <a:gd name="T6" fmla="*/ 13 w 41"/>
                <a:gd name="T7" fmla="*/ 79 h 79"/>
                <a:gd name="T8" fmla="*/ 0 w 41"/>
                <a:gd name="T9" fmla="*/ 79 h 79"/>
                <a:gd name="T10" fmla="*/ 0 w 41"/>
                <a:gd name="T11" fmla="*/ 1 h 79"/>
                <a:gd name="T12" fmla="*/ 12 w 41"/>
                <a:gd name="T13" fmla="*/ 1 h 79"/>
                <a:gd name="T14" fmla="*/ 12 w 41"/>
                <a:gd name="T15" fmla="*/ 19 h 79"/>
                <a:gd name="T16" fmla="*/ 23 w 41"/>
                <a:gd name="T17" fmla="*/ 6 h 79"/>
                <a:gd name="T18" fmla="*/ 37 w 41"/>
                <a:gd name="T19" fmla="*/ 0 h 79"/>
                <a:gd name="T20" fmla="*/ 39 w 41"/>
                <a:gd name="T21" fmla="*/ 0 h 79"/>
                <a:gd name="T22" fmla="*/ 41 w 41"/>
                <a:gd name="T23" fmla="*/ 0 h 79"/>
                <a:gd name="T24" fmla="*/ 41 w 41"/>
                <a:gd name="T25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79">
                  <a:moveTo>
                    <a:pt x="41" y="12"/>
                  </a:moveTo>
                  <a:cubicBezTo>
                    <a:pt x="35" y="13"/>
                    <a:pt x="29" y="14"/>
                    <a:pt x="24" y="17"/>
                  </a:cubicBezTo>
                  <a:cubicBezTo>
                    <a:pt x="19" y="21"/>
                    <a:pt x="15" y="25"/>
                    <a:pt x="13" y="31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5" y="14"/>
                    <a:pt x="18" y="9"/>
                    <a:pt x="23" y="6"/>
                  </a:cubicBezTo>
                  <a:cubicBezTo>
                    <a:pt x="27" y="2"/>
                    <a:pt x="32" y="1"/>
                    <a:pt x="37" y="0"/>
                  </a:cubicBezTo>
                  <a:cubicBezTo>
                    <a:pt x="38" y="0"/>
                    <a:pt x="39" y="0"/>
                    <a:pt x="39" y="0"/>
                  </a:cubicBezTo>
                  <a:cubicBezTo>
                    <a:pt x="40" y="0"/>
                    <a:pt x="41" y="0"/>
                    <a:pt x="41" y="0"/>
                  </a:cubicBezTo>
                  <a:cubicBezTo>
                    <a:pt x="41" y="12"/>
                    <a:pt x="41" y="12"/>
                    <a:pt x="41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7" name="Freeform 206"/>
            <p:cNvSpPr/>
            <p:nvPr/>
          </p:nvSpPr>
          <p:spPr bwMode="auto">
            <a:xfrm>
              <a:off x="9294812" y="2982119"/>
              <a:ext cx="33338" cy="73025"/>
            </a:xfrm>
            <a:custGeom>
              <a:avLst/>
              <a:gdLst>
                <a:gd name="T0" fmla="*/ 48 w 48"/>
                <a:gd name="T1" fmla="*/ 100 h 105"/>
                <a:gd name="T2" fmla="*/ 45 w 48"/>
                <a:gd name="T3" fmla="*/ 102 h 105"/>
                <a:gd name="T4" fmla="*/ 40 w 48"/>
                <a:gd name="T5" fmla="*/ 103 h 105"/>
                <a:gd name="T6" fmla="*/ 35 w 48"/>
                <a:gd name="T7" fmla="*/ 105 h 105"/>
                <a:gd name="T8" fmla="*/ 29 w 48"/>
                <a:gd name="T9" fmla="*/ 105 h 105"/>
                <a:gd name="T10" fmla="*/ 16 w 48"/>
                <a:gd name="T11" fmla="*/ 101 h 105"/>
                <a:gd name="T12" fmla="*/ 11 w 48"/>
                <a:gd name="T13" fmla="*/ 89 h 105"/>
                <a:gd name="T14" fmla="*/ 11 w 48"/>
                <a:gd name="T15" fmla="*/ 36 h 105"/>
                <a:gd name="T16" fmla="*/ 0 w 48"/>
                <a:gd name="T17" fmla="*/ 36 h 105"/>
                <a:gd name="T18" fmla="*/ 0 w 48"/>
                <a:gd name="T19" fmla="*/ 26 h 105"/>
                <a:gd name="T20" fmla="*/ 11 w 48"/>
                <a:gd name="T21" fmla="*/ 26 h 105"/>
                <a:gd name="T22" fmla="*/ 11 w 48"/>
                <a:gd name="T23" fmla="*/ 0 h 105"/>
                <a:gd name="T24" fmla="*/ 24 w 48"/>
                <a:gd name="T25" fmla="*/ 0 h 105"/>
                <a:gd name="T26" fmla="*/ 24 w 48"/>
                <a:gd name="T27" fmla="*/ 26 h 105"/>
                <a:gd name="T28" fmla="*/ 42 w 48"/>
                <a:gd name="T29" fmla="*/ 26 h 105"/>
                <a:gd name="T30" fmla="*/ 42 w 48"/>
                <a:gd name="T31" fmla="*/ 36 h 105"/>
                <a:gd name="T32" fmla="*/ 24 w 48"/>
                <a:gd name="T33" fmla="*/ 36 h 105"/>
                <a:gd name="T34" fmla="*/ 24 w 48"/>
                <a:gd name="T35" fmla="*/ 85 h 105"/>
                <a:gd name="T36" fmla="*/ 27 w 48"/>
                <a:gd name="T37" fmla="*/ 91 h 105"/>
                <a:gd name="T38" fmla="*/ 33 w 48"/>
                <a:gd name="T39" fmla="*/ 93 h 105"/>
                <a:gd name="T40" fmla="*/ 40 w 48"/>
                <a:gd name="T41" fmla="*/ 92 h 105"/>
                <a:gd name="T42" fmla="*/ 45 w 48"/>
                <a:gd name="T43" fmla="*/ 90 h 105"/>
                <a:gd name="T44" fmla="*/ 48 w 48"/>
                <a:gd name="T45" fmla="*/ 10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105">
                  <a:moveTo>
                    <a:pt x="48" y="100"/>
                  </a:moveTo>
                  <a:cubicBezTo>
                    <a:pt x="47" y="101"/>
                    <a:pt x="46" y="101"/>
                    <a:pt x="45" y="102"/>
                  </a:cubicBezTo>
                  <a:cubicBezTo>
                    <a:pt x="43" y="102"/>
                    <a:pt x="42" y="103"/>
                    <a:pt x="40" y="103"/>
                  </a:cubicBezTo>
                  <a:cubicBezTo>
                    <a:pt x="39" y="104"/>
                    <a:pt x="37" y="104"/>
                    <a:pt x="35" y="105"/>
                  </a:cubicBezTo>
                  <a:cubicBezTo>
                    <a:pt x="33" y="105"/>
                    <a:pt x="31" y="105"/>
                    <a:pt x="29" y="105"/>
                  </a:cubicBezTo>
                  <a:cubicBezTo>
                    <a:pt x="24" y="105"/>
                    <a:pt x="20" y="104"/>
                    <a:pt x="16" y="101"/>
                  </a:cubicBezTo>
                  <a:cubicBezTo>
                    <a:pt x="13" y="99"/>
                    <a:pt x="11" y="94"/>
                    <a:pt x="11" y="8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8"/>
                    <a:pt x="25" y="90"/>
                    <a:pt x="27" y="91"/>
                  </a:cubicBezTo>
                  <a:cubicBezTo>
                    <a:pt x="29" y="92"/>
                    <a:pt x="31" y="93"/>
                    <a:pt x="33" y="93"/>
                  </a:cubicBezTo>
                  <a:cubicBezTo>
                    <a:pt x="36" y="93"/>
                    <a:pt x="38" y="93"/>
                    <a:pt x="40" y="92"/>
                  </a:cubicBezTo>
                  <a:cubicBezTo>
                    <a:pt x="42" y="91"/>
                    <a:pt x="44" y="90"/>
                    <a:pt x="45" y="90"/>
                  </a:cubicBezTo>
                  <a:cubicBezTo>
                    <a:pt x="48" y="100"/>
                    <a:pt x="48" y="100"/>
                    <a:pt x="48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8" name="Freeform 207"/>
            <p:cNvSpPr>
              <a:spLocks noEditPoints="1"/>
            </p:cNvSpPr>
            <p:nvPr/>
          </p:nvSpPr>
          <p:spPr bwMode="auto">
            <a:xfrm>
              <a:off x="9331325" y="2997994"/>
              <a:ext cx="55563" cy="58738"/>
            </a:xfrm>
            <a:custGeom>
              <a:avLst/>
              <a:gdLst>
                <a:gd name="T0" fmla="*/ 39 w 79"/>
                <a:gd name="T1" fmla="*/ 82 h 82"/>
                <a:gd name="T2" fmla="*/ 23 w 79"/>
                <a:gd name="T3" fmla="*/ 78 h 82"/>
                <a:gd name="T4" fmla="*/ 11 w 79"/>
                <a:gd name="T5" fmla="*/ 70 h 82"/>
                <a:gd name="T6" fmla="*/ 3 w 79"/>
                <a:gd name="T7" fmla="*/ 57 h 82"/>
                <a:gd name="T8" fmla="*/ 0 w 79"/>
                <a:gd name="T9" fmla="*/ 41 h 82"/>
                <a:gd name="T10" fmla="*/ 3 w 79"/>
                <a:gd name="T11" fmla="*/ 26 h 82"/>
                <a:gd name="T12" fmla="*/ 11 w 79"/>
                <a:gd name="T13" fmla="*/ 13 h 82"/>
                <a:gd name="T14" fmla="*/ 23 w 79"/>
                <a:gd name="T15" fmla="*/ 4 h 82"/>
                <a:gd name="T16" fmla="*/ 39 w 79"/>
                <a:gd name="T17" fmla="*/ 0 h 82"/>
                <a:gd name="T18" fmla="*/ 55 w 79"/>
                <a:gd name="T19" fmla="*/ 4 h 82"/>
                <a:gd name="T20" fmla="*/ 68 w 79"/>
                <a:gd name="T21" fmla="*/ 13 h 82"/>
                <a:gd name="T22" fmla="*/ 76 w 79"/>
                <a:gd name="T23" fmla="*/ 26 h 82"/>
                <a:gd name="T24" fmla="*/ 79 w 79"/>
                <a:gd name="T25" fmla="*/ 41 h 82"/>
                <a:gd name="T26" fmla="*/ 76 w 79"/>
                <a:gd name="T27" fmla="*/ 57 h 82"/>
                <a:gd name="T28" fmla="*/ 68 w 79"/>
                <a:gd name="T29" fmla="*/ 70 h 82"/>
                <a:gd name="T30" fmla="*/ 55 w 79"/>
                <a:gd name="T31" fmla="*/ 78 h 82"/>
                <a:gd name="T32" fmla="*/ 39 w 79"/>
                <a:gd name="T33" fmla="*/ 82 h 82"/>
                <a:gd name="T34" fmla="*/ 13 w 79"/>
                <a:gd name="T35" fmla="*/ 41 h 82"/>
                <a:gd name="T36" fmla="*/ 15 w 79"/>
                <a:gd name="T37" fmla="*/ 53 h 82"/>
                <a:gd name="T38" fmla="*/ 21 w 79"/>
                <a:gd name="T39" fmla="*/ 62 h 82"/>
                <a:gd name="T40" fmla="*/ 29 w 79"/>
                <a:gd name="T41" fmla="*/ 68 h 82"/>
                <a:gd name="T42" fmla="*/ 39 w 79"/>
                <a:gd name="T43" fmla="*/ 70 h 82"/>
                <a:gd name="T44" fmla="*/ 49 w 79"/>
                <a:gd name="T45" fmla="*/ 68 h 82"/>
                <a:gd name="T46" fmla="*/ 58 w 79"/>
                <a:gd name="T47" fmla="*/ 62 h 82"/>
                <a:gd name="T48" fmla="*/ 63 w 79"/>
                <a:gd name="T49" fmla="*/ 52 h 82"/>
                <a:gd name="T50" fmla="*/ 65 w 79"/>
                <a:gd name="T51" fmla="*/ 41 h 82"/>
                <a:gd name="T52" fmla="*/ 63 w 79"/>
                <a:gd name="T53" fmla="*/ 30 h 82"/>
                <a:gd name="T54" fmla="*/ 58 w 79"/>
                <a:gd name="T55" fmla="*/ 20 h 82"/>
                <a:gd name="T56" fmla="*/ 49 w 79"/>
                <a:gd name="T57" fmla="*/ 14 h 82"/>
                <a:gd name="T58" fmla="*/ 39 w 79"/>
                <a:gd name="T59" fmla="*/ 12 h 82"/>
                <a:gd name="T60" fmla="*/ 29 w 79"/>
                <a:gd name="T61" fmla="*/ 14 h 82"/>
                <a:gd name="T62" fmla="*/ 21 w 79"/>
                <a:gd name="T63" fmla="*/ 20 h 82"/>
                <a:gd name="T64" fmla="*/ 15 w 79"/>
                <a:gd name="T65" fmla="*/ 30 h 82"/>
                <a:gd name="T66" fmla="*/ 13 w 79"/>
                <a:gd name="T67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9" h="82">
                  <a:moveTo>
                    <a:pt x="39" y="82"/>
                  </a:moveTo>
                  <a:cubicBezTo>
                    <a:pt x="33" y="82"/>
                    <a:pt x="28" y="81"/>
                    <a:pt x="23" y="78"/>
                  </a:cubicBezTo>
                  <a:cubicBezTo>
                    <a:pt x="18" y="76"/>
                    <a:pt x="14" y="73"/>
                    <a:pt x="11" y="70"/>
                  </a:cubicBezTo>
                  <a:cubicBezTo>
                    <a:pt x="7" y="66"/>
                    <a:pt x="5" y="62"/>
                    <a:pt x="3" y="57"/>
                  </a:cubicBezTo>
                  <a:cubicBezTo>
                    <a:pt x="1" y="52"/>
                    <a:pt x="0" y="47"/>
                    <a:pt x="0" y="41"/>
                  </a:cubicBezTo>
                  <a:cubicBezTo>
                    <a:pt x="0" y="36"/>
                    <a:pt x="1" y="30"/>
                    <a:pt x="3" y="26"/>
                  </a:cubicBezTo>
                  <a:cubicBezTo>
                    <a:pt x="5" y="21"/>
                    <a:pt x="7" y="16"/>
                    <a:pt x="11" y="13"/>
                  </a:cubicBezTo>
                  <a:cubicBezTo>
                    <a:pt x="14" y="9"/>
                    <a:pt x="18" y="6"/>
                    <a:pt x="23" y="4"/>
                  </a:cubicBezTo>
                  <a:cubicBezTo>
                    <a:pt x="28" y="2"/>
                    <a:pt x="33" y="0"/>
                    <a:pt x="39" y="0"/>
                  </a:cubicBezTo>
                  <a:cubicBezTo>
                    <a:pt x="45" y="0"/>
                    <a:pt x="50" y="2"/>
                    <a:pt x="55" y="4"/>
                  </a:cubicBezTo>
                  <a:cubicBezTo>
                    <a:pt x="60" y="6"/>
                    <a:pt x="64" y="9"/>
                    <a:pt x="68" y="13"/>
                  </a:cubicBezTo>
                  <a:cubicBezTo>
                    <a:pt x="71" y="16"/>
                    <a:pt x="74" y="21"/>
                    <a:pt x="76" y="26"/>
                  </a:cubicBezTo>
                  <a:cubicBezTo>
                    <a:pt x="78" y="30"/>
                    <a:pt x="79" y="36"/>
                    <a:pt x="79" y="41"/>
                  </a:cubicBezTo>
                  <a:cubicBezTo>
                    <a:pt x="79" y="47"/>
                    <a:pt x="78" y="52"/>
                    <a:pt x="76" y="57"/>
                  </a:cubicBezTo>
                  <a:cubicBezTo>
                    <a:pt x="74" y="62"/>
                    <a:pt x="71" y="66"/>
                    <a:pt x="68" y="70"/>
                  </a:cubicBezTo>
                  <a:cubicBezTo>
                    <a:pt x="64" y="73"/>
                    <a:pt x="60" y="76"/>
                    <a:pt x="55" y="78"/>
                  </a:cubicBezTo>
                  <a:cubicBezTo>
                    <a:pt x="51" y="81"/>
                    <a:pt x="45" y="82"/>
                    <a:pt x="39" y="82"/>
                  </a:cubicBezTo>
                  <a:close/>
                  <a:moveTo>
                    <a:pt x="13" y="41"/>
                  </a:moveTo>
                  <a:cubicBezTo>
                    <a:pt x="13" y="45"/>
                    <a:pt x="14" y="49"/>
                    <a:pt x="15" y="53"/>
                  </a:cubicBezTo>
                  <a:cubicBezTo>
                    <a:pt x="17" y="56"/>
                    <a:pt x="19" y="59"/>
                    <a:pt x="21" y="62"/>
                  </a:cubicBezTo>
                  <a:cubicBezTo>
                    <a:pt x="23" y="64"/>
                    <a:pt x="26" y="67"/>
                    <a:pt x="29" y="68"/>
                  </a:cubicBezTo>
                  <a:cubicBezTo>
                    <a:pt x="32" y="70"/>
                    <a:pt x="36" y="70"/>
                    <a:pt x="39" y="70"/>
                  </a:cubicBezTo>
                  <a:cubicBezTo>
                    <a:pt x="43" y="70"/>
                    <a:pt x="46" y="70"/>
                    <a:pt x="49" y="68"/>
                  </a:cubicBezTo>
                  <a:cubicBezTo>
                    <a:pt x="53" y="67"/>
                    <a:pt x="55" y="64"/>
                    <a:pt x="58" y="62"/>
                  </a:cubicBezTo>
                  <a:cubicBezTo>
                    <a:pt x="60" y="59"/>
                    <a:pt x="62" y="56"/>
                    <a:pt x="63" y="52"/>
                  </a:cubicBezTo>
                  <a:cubicBezTo>
                    <a:pt x="65" y="49"/>
                    <a:pt x="65" y="45"/>
                    <a:pt x="65" y="41"/>
                  </a:cubicBezTo>
                  <a:cubicBezTo>
                    <a:pt x="65" y="37"/>
                    <a:pt x="65" y="33"/>
                    <a:pt x="63" y="30"/>
                  </a:cubicBezTo>
                  <a:cubicBezTo>
                    <a:pt x="62" y="26"/>
                    <a:pt x="60" y="23"/>
                    <a:pt x="58" y="20"/>
                  </a:cubicBezTo>
                  <a:cubicBezTo>
                    <a:pt x="55" y="18"/>
                    <a:pt x="53" y="16"/>
                    <a:pt x="49" y="14"/>
                  </a:cubicBezTo>
                  <a:cubicBezTo>
                    <a:pt x="46" y="13"/>
                    <a:pt x="43" y="12"/>
                    <a:pt x="39" y="12"/>
                  </a:cubicBezTo>
                  <a:cubicBezTo>
                    <a:pt x="36" y="12"/>
                    <a:pt x="32" y="13"/>
                    <a:pt x="29" y="14"/>
                  </a:cubicBezTo>
                  <a:cubicBezTo>
                    <a:pt x="26" y="16"/>
                    <a:pt x="23" y="18"/>
                    <a:pt x="21" y="20"/>
                  </a:cubicBezTo>
                  <a:cubicBezTo>
                    <a:pt x="19" y="23"/>
                    <a:pt x="17" y="26"/>
                    <a:pt x="15" y="30"/>
                  </a:cubicBezTo>
                  <a:cubicBezTo>
                    <a:pt x="14" y="33"/>
                    <a:pt x="13" y="37"/>
                    <a:pt x="1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9" name="Freeform 208"/>
            <p:cNvSpPr/>
            <p:nvPr/>
          </p:nvSpPr>
          <p:spPr bwMode="auto">
            <a:xfrm>
              <a:off x="9398000" y="2999581"/>
              <a:ext cx="28575" cy="55563"/>
            </a:xfrm>
            <a:custGeom>
              <a:avLst/>
              <a:gdLst>
                <a:gd name="T0" fmla="*/ 41 w 41"/>
                <a:gd name="T1" fmla="*/ 12 h 79"/>
                <a:gd name="T2" fmla="*/ 24 w 41"/>
                <a:gd name="T3" fmla="*/ 17 h 79"/>
                <a:gd name="T4" fmla="*/ 13 w 41"/>
                <a:gd name="T5" fmla="*/ 31 h 79"/>
                <a:gd name="T6" fmla="*/ 13 w 41"/>
                <a:gd name="T7" fmla="*/ 79 h 79"/>
                <a:gd name="T8" fmla="*/ 0 w 41"/>
                <a:gd name="T9" fmla="*/ 79 h 79"/>
                <a:gd name="T10" fmla="*/ 0 w 41"/>
                <a:gd name="T11" fmla="*/ 1 h 79"/>
                <a:gd name="T12" fmla="*/ 12 w 41"/>
                <a:gd name="T13" fmla="*/ 1 h 79"/>
                <a:gd name="T14" fmla="*/ 12 w 41"/>
                <a:gd name="T15" fmla="*/ 19 h 79"/>
                <a:gd name="T16" fmla="*/ 23 w 41"/>
                <a:gd name="T17" fmla="*/ 6 h 79"/>
                <a:gd name="T18" fmla="*/ 37 w 41"/>
                <a:gd name="T19" fmla="*/ 0 h 79"/>
                <a:gd name="T20" fmla="*/ 40 w 41"/>
                <a:gd name="T21" fmla="*/ 0 h 79"/>
                <a:gd name="T22" fmla="*/ 41 w 41"/>
                <a:gd name="T23" fmla="*/ 0 h 79"/>
                <a:gd name="T24" fmla="*/ 41 w 41"/>
                <a:gd name="T25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79">
                  <a:moveTo>
                    <a:pt x="41" y="12"/>
                  </a:moveTo>
                  <a:cubicBezTo>
                    <a:pt x="35" y="13"/>
                    <a:pt x="29" y="14"/>
                    <a:pt x="24" y="17"/>
                  </a:cubicBezTo>
                  <a:cubicBezTo>
                    <a:pt x="19" y="21"/>
                    <a:pt x="15" y="25"/>
                    <a:pt x="13" y="31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5" y="14"/>
                    <a:pt x="19" y="9"/>
                    <a:pt x="23" y="6"/>
                  </a:cubicBezTo>
                  <a:cubicBezTo>
                    <a:pt x="27" y="2"/>
                    <a:pt x="32" y="1"/>
                    <a:pt x="37" y="0"/>
                  </a:cubicBezTo>
                  <a:cubicBezTo>
                    <a:pt x="38" y="0"/>
                    <a:pt x="39" y="0"/>
                    <a:pt x="40" y="0"/>
                  </a:cubicBezTo>
                  <a:cubicBezTo>
                    <a:pt x="40" y="0"/>
                    <a:pt x="41" y="0"/>
                    <a:pt x="41" y="0"/>
                  </a:cubicBezTo>
                  <a:cubicBezTo>
                    <a:pt x="41" y="12"/>
                    <a:pt x="41" y="12"/>
                    <a:pt x="41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0" name="Freeform 209"/>
            <p:cNvSpPr/>
            <p:nvPr/>
          </p:nvSpPr>
          <p:spPr bwMode="auto">
            <a:xfrm>
              <a:off x="9431337" y="3042444"/>
              <a:ext cx="7938" cy="20638"/>
            </a:xfrm>
            <a:custGeom>
              <a:avLst/>
              <a:gdLst>
                <a:gd name="T0" fmla="*/ 0 w 5"/>
                <a:gd name="T1" fmla="*/ 13 h 13"/>
                <a:gd name="T2" fmla="*/ 2 w 5"/>
                <a:gd name="T3" fmla="*/ 7 h 13"/>
                <a:gd name="T4" fmla="*/ 0 w 5"/>
                <a:gd name="T5" fmla="*/ 7 h 13"/>
                <a:gd name="T6" fmla="*/ 0 w 5"/>
                <a:gd name="T7" fmla="*/ 0 h 13"/>
                <a:gd name="T8" fmla="*/ 5 w 5"/>
                <a:gd name="T9" fmla="*/ 0 h 13"/>
                <a:gd name="T10" fmla="*/ 5 w 5"/>
                <a:gd name="T11" fmla="*/ 7 h 13"/>
                <a:gd name="T12" fmla="*/ 4 w 5"/>
                <a:gd name="T13" fmla="*/ 13 h 13"/>
                <a:gd name="T14" fmla="*/ 0 w 5"/>
                <a:gd name="T15" fmla="*/ 13 h 13"/>
                <a:gd name="T16" fmla="*/ 0 w 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3">
                  <a:moveTo>
                    <a:pt x="0" y="13"/>
                  </a:moveTo>
                  <a:lnTo>
                    <a:pt x="2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4" y="13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1" name="Freeform 210"/>
            <p:cNvSpPr/>
            <p:nvPr/>
          </p:nvSpPr>
          <p:spPr bwMode="auto">
            <a:xfrm>
              <a:off x="8856662" y="3121819"/>
              <a:ext cx="46038" cy="57150"/>
            </a:xfrm>
            <a:custGeom>
              <a:avLst/>
              <a:gdLst>
                <a:gd name="T0" fmla="*/ 35 w 66"/>
                <a:gd name="T1" fmla="*/ 81 h 81"/>
                <a:gd name="T2" fmla="*/ 16 w 66"/>
                <a:gd name="T3" fmla="*/ 78 h 81"/>
                <a:gd name="T4" fmla="*/ 0 w 66"/>
                <a:gd name="T5" fmla="*/ 70 h 81"/>
                <a:gd name="T6" fmla="*/ 6 w 66"/>
                <a:gd name="T7" fmla="*/ 61 h 81"/>
                <a:gd name="T8" fmla="*/ 20 w 66"/>
                <a:gd name="T9" fmla="*/ 69 h 81"/>
                <a:gd name="T10" fmla="*/ 34 w 66"/>
                <a:gd name="T11" fmla="*/ 71 h 81"/>
                <a:gd name="T12" fmla="*/ 48 w 66"/>
                <a:gd name="T13" fmla="*/ 68 h 81"/>
                <a:gd name="T14" fmla="*/ 53 w 66"/>
                <a:gd name="T15" fmla="*/ 58 h 81"/>
                <a:gd name="T16" fmla="*/ 52 w 66"/>
                <a:gd name="T17" fmla="*/ 53 h 81"/>
                <a:gd name="T18" fmla="*/ 48 w 66"/>
                <a:gd name="T19" fmla="*/ 50 h 81"/>
                <a:gd name="T20" fmla="*/ 41 w 66"/>
                <a:gd name="T21" fmla="*/ 47 h 81"/>
                <a:gd name="T22" fmla="*/ 31 w 66"/>
                <a:gd name="T23" fmla="*/ 45 h 81"/>
                <a:gd name="T24" fmla="*/ 19 w 66"/>
                <a:gd name="T25" fmla="*/ 41 h 81"/>
                <a:gd name="T26" fmla="*/ 10 w 66"/>
                <a:gd name="T27" fmla="*/ 37 h 81"/>
                <a:gd name="T28" fmla="*/ 6 w 66"/>
                <a:gd name="T29" fmla="*/ 32 h 81"/>
                <a:gd name="T30" fmla="*/ 4 w 66"/>
                <a:gd name="T31" fmla="*/ 24 h 81"/>
                <a:gd name="T32" fmla="*/ 6 w 66"/>
                <a:gd name="T33" fmla="*/ 14 h 81"/>
                <a:gd name="T34" fmla="*/ 13 w 66"/>
                <a:gd name="T35" fmla="*/ 6 h 81"/>
                <a:gd name="T36" fmla="*/ 22 w 66"/>
                <a:gd name="T37" fmla="*/ 1 h 81"/>
                <a:gd name="T38" fmla="*/ 34 w 66"/>
                <a:gd name="T39" fmla="*/ 0 h 81"/>
                <a:gd name="T40" fmla="*/ 51 w 66"/>
                <a:gd name="T41" fmla="*/ 3 h 81"/>
                <a:gd name="T42" fmla="*/ 63 w 66"/>
                <a:gd name="T43" fmla="*/ 10 h 81"/>
                <a:gd name="T44" fmla="*/ 58 w 66"/>
                <a:gd name="T45" fmla="*/ 18 h 81"/>
                <a:gd name="T46" fmla="*/ 46 w 66"/>
                <a:gd name="T47" fmla="*/ 12 h 81"/>
                <a:gd name="T48" fmla="*/ 34 w 66"/>
                <a:gd name="T49" fmla="*/ 9 h 81"/>
                <a:gd name="T50" fmla="*/ 22 w 66"/>
                <a:gd name="T51" fmla="*/ 12 h 81"/>
                <a:gd name="T52" fmla="*/ 16 w 66"/>
                <a:gd name="T53" fmla="*/ 22 h 81"/>
                <a:gd name="T54" fmla="*/ 17 w 66"/>
                <a:gd name="T55" fmla="*/ 27 h 81"/>
                <a:gd name="T56" fmla="*/ 21 w 66"/>
                <a:gd name="T57" fmla="*/ 30 h 81"/>
                <a:gd name="T58" fmla="*/ 26 w 66"/>
                <a:gd name="T59" fmla="*/ 32 h 81"/>
                <a:gd name="T60" fmla="*/ 35 w 66"/>
                <a:gd name="T61" fmla="*/ 35 h 81"/>
                <a:gd name="T62" fmla="*/ 49 w 66"/>
                <a:gd name="T63" fmla="*/ 38 h 81"/>
                <a:gd name="T64" fmla="*/ 58 w 66"/>
                <a:gd name="T65" fmla="*/ 43 h 81"/>
                <a:gd name="T66" fmla="*/ 64 w 66"/>
                <a:gd name="T67" fmla="*/ 49 h 81"/>
                <a:gd name="T68" fmla="*/ 66 w 66"/>
                <a:gd name="T69" fmla="*/ 57 h 81"/>
                <a:gd name="T70" fmla="*/ 57 w 66"/>
                <a:gd name="T71" fmla="*/ 75 h 81"/>
                <a:gd name="T72" fmla="*/ 35 w 66"/>
                <a:gd name="T7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6" h="81">
                  <a:moveTo>
                    <a:pt x="35" y="81"/>
                  </a:moveTo>
                  <a:cubicBezTo>
                    <a:pt x="28" y="81"/>
                    <a:pt x="22" y="80"/>
                    <a:pt x="16" y="78"/>
                  </a:cubicBezTo>
                  <a:cubicBezTo>
                    <a:pt x="10" y="76"/>
                    <a:pt x="5" y="73"/>
                    <a:pt x="0" y="7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1" y="64"/>
                    <a:pt x="15" y="67"/>
                    <a:pt x="20" y="69"/>
                  </a:cubicBezTo>
                  <a:cubicBezTo>
                    <a:pt x="24" y="70"/>
                    <a:pt x="29" y="71"/>
                    <a:pt x="34" y="71"/>
                  </a:cubicBezTo>
                  <a:cubicBezTo>
                    <a:pt x="40" y="71"/>
                    <a:pt x="45" y="70"/>
                    <a:pt x="48" y="68"/>
                  </a:cubicBezTo>
                  <a:cubicBezTo>
                    <a:pt x="51" y="66"/>
                    <a:pt x="53" y="62"/>
                    <a:pt x="53" y="58"/>
                  </a:cubicBezTo>
                  <a:cubicBezTo>
                    <a:pt x="53" y="56"/>
                    <a:pt x="53" y="55"/>
                    <a:pt x="52" y="53"/>
                  </a:cubicBezTo>
                  <a:cubicBezTo>
                    <a:pt x="51" y="52"/>
                    <a:pt x="49" y="51"/>
                    <a:pt x="48" y="50"/>
                  </a:cubicBezTo>
                  <a:cubicBezTo>
                    <a:pt x="46" y="49"/>
                    <a:pt x="43" y="48"/>
                    <a:pt x="41" y="47"/>
                  </a:cubicBezTo>
                  <a:cubicBezTo>
                    <a:pt x="38" y="46"/>
                    <a:pt x="35" y="46"/>
                    <a:pt x="31" y="45"/>
                  </a:cubicBezTo>
                  <a:cubicBezTo>
                    <a:pt x="26" y="43"/>
                    <a:pt x="22" y="42"/>
                    <a:pt x="19" y="41"/>
                  </a:cubicBezTo>
                  <a:cubicBezTo>
                    <a:pt x="15" y="40"/>
                    <a:pt x="13" y="39"/>
                    <a:pt x="10" y="37"/>
                  </a:cubicBezTo>
                  <a:cubicBezTo>
                    <a:pt x="8" y="36"/>
                    <a:pt x="7" y="34"/>
                    <a:pt x="6" y="32"/>
                  </a:cubicBezTo>
                  <a:cubicBezTo>
                    <a:pt x="5" y="30"/>
                    <a:pt x="4" y="27"/>
                    <a:pt x="4" y="24"/>
                  </a:cubicBezTo>
                  <a:cubicBezTo>
                    <a:pt x="4" y="20"/>
                    <a:pt x="5" y="17"/>
                    <a:pt x="6" y="14"/>
                  </a:cubicBezTo>
                  <a:cubicBezTo>
                    <a:pt x="8" y="11"/>
                    <a:pt x="10" y="8"/>
                    <a:pt x="13" y="6"/>
                  </a:cubicBezTo>
                  <a:cubicBezTo>
                    <a:pt x="15" y="4"/>
                    <a:pt x="19" y="2"/>
                    <a:pt x="22" y="1"/>
                  </a:cubicBezTo>
                  <a:cubicBezTo>
                    <a:pt x="26" y="0"/>
                    <a:pt x="30" y="0"/>
                    <a:pt x="34" y="0"/>
                  </a:cubicBezTo>
                  <a:cubicBezTo>
                    <a:pt x="40" y="0"/>
                    <a:pt x="45" y="1"/>
                    <a:pt x="51" y="3"/>
                  </a:cubicBezTo>
                  <a:cubicBezTo>
                    <a:pt x="56" y="5"/>
                    <a:pt x="60" y="7"/>
                    <a:pt x="63" y="10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4" y="15"/>
                    <a:pt x="50" y="13"/>
                    <a:pt x="46" y="12"/>
                  </a:cubicBezTo>
                  <a:cubicBezTo>
                    <a:pt x="42" y="10"/>
                    <a:pt x="38" y="9"/>
                    <a:pt x="34" y="9"/>
                  </a:cubicBezTo>
                  <a:cubicBezTo>
                    <a:pt x="29" y="9"/>
                    <a:pt x="25" y="10"/>
                    <a:pt x="22" y="12"/>
                  </a:cubicBezTo>
                  <a:cubicBezTo>
                    <a:pt x="18" y="15"/>
                    <a:pt x="16" y="18"/>
                    <a:pt x="16" y="22"/>
                  </a:cubicBezTo>
                  <a:cubicBezTo>
                    <a:pt x="16" y="24"/>
                    <a:pt x="17" y="26"/>
                    <a:pt x="17" y="27"/>
                  </a:cubicBezTo>
                  <a:cubicBezTo>
                    <a:pt x="18" y="28"/>
                    <a:pt x="19" y="29"/>
                    <a:pt x="21" y="30"/>
                  </a:cubicBezTo>
                  <a:cubicBezTo>
                    <a:pt x="22" y="31"/>
                    <a:pt x="24" y="32"/>
                    <a:pt x="26" y="32"/>
                  </a:cubicBezTo>
                  <a:cubicBezTo>
                    <a:pt x="29" y="33"/>
                    <a:pt x="32" y="34"/>
                    <a:pt x="35" y="35"/>
                  </a:cubicBezTo>
                  <a:cubicBezTo>
                    <a:pt x="40" y="36"/>
                    <a:pt x="45" y="37"/>
                    <a:pt x="49" y="38"/>
                  </a:cubicBezTo>
                  <a:cubicBezTo>
                    <a:pt x="52" y="40"/>
                    <a:pt x="56" y="41"/>
                    <a:pt x="58" y="43"/>
                  </a:cubicBezTo>
                  <a:cubicBezTo>
                    <a:pt x="61" y="44"/>
                    <a:pt x="63" y="46"/>
                    <a:pt x="64" y="49"/>
                  </a:cubicBezTo>
                  <a:cubicBezTo>
                    <a:pt x="65" y="51"/>
                    <a:pt x="66" y="54"/>
                    <a:pt x="66" y="57"/>
                  </a:cubicBezTo>
                  <a:cubicBezTo>
                    <a:pt x="66" y="64"/>
                    <a:pt x="63" y="70"/>
                    <a:pt x="57" y="75"/>
                  </a:cubicBezTo>
                  <a:cubicBezTo>
                    <a:pt x="52" y="79"/>
                    <a:pt x="44" y="81"/>
                    <a:pt x="35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2" name="Freeform 211"/>
            <p:cNvSpPr/>
            <p:nvPr/>
          </p:nvSpPr>
          <p:spPr bwMode="auto">
            <a:xfrm>
              <a:off x="8913812" y="3123406"/>
              <a:ext cx="50800" cy="55563"/>
            </a:xfrm>
            <a:custGeom>
              <a:avLst/>
              <a:gdLst>
                <a:gd name="T0" fmla="*/ 25 w 73"/>
                <a:gd name="T1" fmla="*/ 80 h 80"/>
                <a:gd name="T2" fmla="*/ 6 w 73"/>
                <a:gd name="T3" fmla="*/ 72 h 80"/>
                <a:gd name="T4" fmla="*/ 0 w 73"/>
                <a:gd name="T5" fmla="*/ 47 h 80"/>
                <a:gd name="T6" fmla="*/ 0 w 73"/>
                <a:gd name="T7" fmla="*/ 0 h 80"/>
                <a:gd name="T8" fmla="*/ 13 w 73"/>
                <a:gd name="T9" fmla="*/ 0 h 80"/>
                <a:gd name="T10" fmla="*/ 13 w 73"/>
                <a:gd name="T11" fmla="*/ 45 h 80"/>
                <a:gd name="T12" fmla="*/ 29 w 73"/>
                <a:gd name="T13" fmla="*/ 69 h 80"/>
                <a:gd name="T14" fmla="*/ 45 w 73"/>
                <a:gd name="T15" fmla="*/ 63 h 80"/>
                <a:gd name="T16" fmla="*/ 55 w 73"/>
                <a:gd name="T17" fmla="*/ 49 h 80"/>
                <a:gd name="T18" fmla="*/ 55 w 73"/>
                <a:gd name="T19" fmla="*/ 0 h 80"/>
                <a:gd name="T20" fmla="*/ 69 w 73"/>
                <a:gd name="T21" fmla="*/ 0 h 80"/>
                <a:gd name="T22" fmla="*/ 69 w 73"/>
                <a:gd name="T23" fmla="*/ 62 h 80"/>
                <a:gd name="T24" fmla="*/ 73 w 73"/>
                <a:gd name="T25" fmla="*/ 67 h 80"/>
                <a:gd name="T26" fmla="*/ 73 w 73"/>
                <a:gd name="T27" fmla="*/ 79 h 80"/>
                <a:gd name="T28" fmla="*/ 69 w 73"/>
                <a:gd name="T29" fmla="*/ 79 h 80"/>
                <a:gd name="T30" fmla="*/ 67 w 73"/>
                <a:gd name="T31" fmla="*/ 79 h 80"/>
                <a:gd name="T32" fmla="*/ 60 w 73"/>
                <a:gd name="T33" fmla="*/ 77 h 80"/>
                <a:gd name="T34" fmla="*/ 57 w 73"/>
                <a:gd name="T35" fmla="*/ 71 h 80"/>
                <a:gd name="T36" fmla="*/ 57 w 73"/>
                <a:gd name="T37" fmla="*/ 62 h 80"/>
                <a:gd name="T38" fmla="*/ 43 w 73"/>
                <a:gd name="T39" fmla="*/ 75 h 80"/>
                <a:gd name="T40" fmla="*/ 25 w 73"/>
                <a:gd name="T4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" h="80">
                  <a:moveTo>
                    <a:pt x="25" y="80"/>
                  </a:moveTo>
                  <a:cubicBezTo>
                    <a:pt x="16" y="80"/>
                    <a:pt x="10" y="77"/>
                    <a:pt x="6" y="72"/>
                  </a:cubicBezTo>
                  <a:cubicBezTo>
                    <a:pt x="2" y="66"/>
                    <a:pt x="0" y="58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61"/>
                    <a:pt x="18" y="69"/>
                    <a:pt x="29" y="69"/>
                  </a:cubicBezTo>
                  <a:cubicBezTo>
                    <a:pt x="35" y="69"/>
                    <a:pt x="40" y="67"/>
                    <a:pt x="45" y="63"/>
                  </a:cubicBezTo>
                  <a:cubicBezTo>
                    <a:pt x="50" y="60"/>
                    <a:pt x="53" y="55"/>
                    <a:pt x="55" y="49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5"/>
                    <a:pt x="70" y="67"/>
                    <a:pt x="73" y="67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1" y="79"/>
                    <a:pt x="70" y="79"/>
                    <a:pt x="69" y="79"/>
                  </a:cubicBezTo>
                  <a:cubicBezTo>
                    <a:pt x="68" y="79"/>
                    <a:pt x="68" y="79"/>
                    <a:pt x="67" y="79"/>
                  </a:cubicBezTo>
                  <a:cubicBezTo>
                    <a:pt x="64" y="79"/>
                    <a:pt x="62" y="78"/>
                    <a:pt x="60" y="77"/>
                  </a:cubicBezTo>
                  <a:cubicBezTo>
                    <a:pt x="58" y="75"/>
                    <a:pt x="58" y="73"/>
                    <a:pt x="57" y="71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54" y="68"/>
                    <a:pt x="49" y="72"/>
                    <a:pt x="43" y="75"/>
                  </a:cubicBezTo>
                  <a:cubicBezTo>
                    <a:pt x="38" y="78"/>
                    <a:pt x="31" y="80"/>
                    <a:pt x="25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3" name="Freeform 212"/>
            <p:cNvSpPr/>
            <p:nvPr/>
          </p:nvSpPr>
          <p:spPr bwMode="auto">
            <a:xfrm>
              <a:off x="8972550" y="3121819"/>
              <a:ext cx="44450" cy="57150"/>
            </a:xfrm>
            <a:custGeom>
              <a:avLst/>
              <a:gdLst>
                <a:gd name="T0" fmla="*/ 34 w 65"/>
                <a:gd name="T1" fmla="*/ 81 h 81"/>
                <a:gd name="T2" fmla="*/ 16 w 65"/>
                <a:gd name="T3" fmla="*/ 78 h 81"/>
                <a:gd name="T4" fmla="*/ 0 w 65"/>
                <a:gd name="T5" fmla="*/ 70 h 81"/>
                <a:gd name="T6" fmla="*/ 5 w 65"/>
                <a:gd name="T7" fmla="*/ 61 h 81"/>
                <a:gd name="T8" fmla="*/ 19 w 65"/>
                <a:gd name="T9" fmla="*/ 69 h 81"/>
                <a:gd name="T10" fmla="*/ 34 w 65"/>
                <a:gd name="T11" fmla="*/ 71 h 81"/>
                <a:gd name="T12" fmla="*/ 47 w 65"/>
                <a:gd name="T13" fmla="*/ 68 h 81"/>
                <a:gd name="T14" fmla="*/ 52 w 65"/>
                <a:gd name="T15" fmla="*/ 58 h 81"/>
                <a:gd name="T16" fmla="*/ 51 w 65"/>
                <a:gd name="T17" fmla="*/ 53 h 81"/>
                <a:gd name="T18" fmla="*/ 47 w 65"/>
                <a:gd name="T19" fmla="*/ 50 h 81"/>
                <a:gd name="T20" fmla="*/ 40 w 65"/>
                <a:gd name="T21" fmla="*/ 47 h 81"/>
                <a:gd name="T22" fmla="*/ 30 w 65"/>
                <a:gd name="T23" fmla="*/ 45 h 81"/>
                <a:gd name="T24" fmla="*/ 18 w 65"/>
                <a:gd name="T25" fmla="*/ 41 h 81"/>
                <a:gd name="T26" fmla="*/ 10 w 65"/>
                <a:gd name="T27" fmla="*/ 37 h 81"/>
                <a:gd name="T28" fmla="*/ 5 w 65"/>
                <a:gd name="T29" fmla="*/ 32 h 81"/>
                <a:gd name="T30" fmla="*/ 3 w 65"/>
                <a:gd name="T31" fmla="*/ 24 h 81"/>
                <a:gd name="T32" fmla="*/ 6 w 65"/>
                <a:gd name="T33" fmla="*/ 14 h 81"/>
                <a:gd name="T34" fmla="*/ 12 w 65"/>
                <a:gd name="T35" fmla="*/ 6 h 81"/>
                <a:gd name="T36" fmla="*/ 22 w 65"/>
                <a:gd name="T37" fmla="*/ 1 h 81"/>
                <a:gd name="T38" fmla="*/ 34 w 65"/>
                <a:gd name="T39" fmla="*/ 0 h 81"/>
                <a:gd name="T40" fmla="*/ 50 w 65"/>
                <a:gd name="T41" fmla="*/ 3 h 81"/>
                <a:gd name="T42" fmla="*/ 63 w 65"/>
                <a:gd name="T43" fmla="*/ 10 h 81"/>
                <a:gd name="T44" fmla="*/ 57 w 65"/>
                <a:gd name="T45" fmla="*/ 18 h 81"/>
                <a:gd name="T46" fmla="*/ 46 w 65"/>
                <a:gd name="T47" fmla="*/ 12 h 81"/>
                <a:gd name="T48" fmla="*/ 33 w 65"/>
                <a:gd name="T49" fmla="*/ 9 h 81"/>
                <a:gd name="T50" fmla="*/ 21 w 65"/>
                <a:gd name="T51" fmla="*/ 12 h 81"/>
                <a:gd name="T52" fmla="*/ 16 w 65"/>
                <a:gd name="T53" fmla="*/ 22 h 81"/>
                <a:gd name="T54" fmla="*/ 17 w 65"/>
                <a:gd name="T55" fmla="*/ 27 h 81"/>
                <a:gd name="T56" fmla="*/ 20 w 65"/>
                <a:gd name="T57" fmla="*/ 30 h 81"/>
                <a:gd name="T58" fmla="*/ 26 w 65"/>
                <a:gd name="T59" fmla="*/ 32 h 81"/>
                <a:gd name="T60" fmla="*/ 34 w 65"/>
                <a:gd name="T61" fmla="*/ 35 h 81"/>
                <a:gd name="T62" fmla="*/ 48 w 65"/>
                <a:gd name="T63" fmla="*/ 38 h 81"/>
                <a:gd name="T64" fmla="*/ 58 w 65"/>
                <a:gd name="T65" fmla="*/ 43 h 81"/>
                <a:gd name="T66" fmla="*/ 63 w 65"/>
                <a:gd name="T67" fmla="*/ 49 h 81"/>
                <a:gd name="T68" fmla="*/ 65 w 65"/>
                <a:gd name="T69" fmla="*/ 57 h 81"/>
                <a:gd name="T70" fmla="*/ 57 w 65"/>
                <a:gd name="T71" fmla="*/ 75 h 81"/>
                <a:gd name="T72" fmla="*/ 34 w 65"/>
                <a:gd name="T7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" h="81">
                  <a:moveTo>
                    <a:pt x="34" y="81"/>
                  </a:moveTo>
                  <a:cubicBezTo>
                    <a:pt x="28" y="81"/>
                    <a:pt x="22" y="80"/>
                    <a:pt x="16" y="78"/>
                  </a:cubicBezTo>
                  <a:cubicBezTo>
                    <a:pt x="9" y="76"/>
                    <a:pt x="4" y="73"/>
                    <a:pt x="0" y="70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10" y="64"/>
                    <a:pt x="15" y="67"/>
                    <a:pt x="19" y="69"/>
                  </a:cubicBezTo>
                  <a:cubicBezTo>
                    <a:pt x="24" y="70"/>
                    <a:pt x="29" y="71"/>
                    <a:pt x="34" y="71"/>
                  </a:cubicBezTo>
                  <a:cubicBezTo>
                    <a:pt x="40" y="71"/>
                    <a:pt x="44" y="70"/>
                    <a:pt x="47" y="68"/>
                  </a:cubicBezTo>
                  <a:cubicBezTo>
                    <a:pt x="51" y="66"/>
                    <a:pt x="52" y="62"/>
                    <a:pt x="52" y="58"/>
                  </a:cubicBezTo>
                  <a:cubicBezTo>
                    <a:pt x="52" y="56"/>
                    <a:pt x="52" y="55"/>
                    <a:pt x="51" y="53"/>
                  </a:cubicBezTo>
                  <a:cubicBezTo>
                    <a:pt x="50" y="52"/>
                    <a:pt x="49" y="51"/>
                    <a:pt x="47" y="50"/>
                  </a:cubicBezTo>
                  <a:cubicBezTo>
                    <a:pt x="45" y="49"/>
                    <a:pt x="43" y="48"/>
                    <a:pt x="40" y="47"/>
                  </a:cubicBezTo>
                  <a:cubicBezTo>
                    <a:pt x="37" y="46"/>
                    <a:pt x="34" y="46"/>
                    <a:pt x="30" y="45"/>
                  </a:cubicBezTo>
                  <a:cubicBezTo>
                    <a:pt x="26" y="43"/>
                    <a:pt x="22" y="42"/>
                    <a:pt x="18" y="41"/>
                  </a:cubicBezTo>
                  <a:cubicBezTo>
                    <a:pt x="15" y="40"/>
                    <a:pt x="12" y="39"/>
                    <a:pt x="10" y="37"/>
                  </a:cubicBezTo>
                  <a:cubicBezTo>
                    <a:pt x="8" y="36"/>
                    <a:pt x="6" y="34"/>
                    <a:pt x="5" y="32"/>
                  </a:cubicBezTo>
                  <a:cubicBezTo>
                    <a:pt x="4" y="30"/>
                    <a:pt x="3" y="27"/>
                    <a:pt x="3" y="24"/>
                  </a:cubicBezTo>
                  <a:cubicBezTo>
                    <a:pt x="3" y="20"/>
                    <a:pt x="4" y="17"/>
                    <a:pt x="6" y="14"/>
                  </a:cubicBezTo>
                  <a:cubicBezTo>
                    <a:pt x="7" y="11"/>
                    <a:pt x="9" y="8"/>
                    <a:pt x="12" y="6"/>
                  </a:cubicBezTo>
                  <a:cubicBezTo>
                    <a:pt x="15" y="4"/>
                    <a:pt x="18" y="2"/>
                    <a:pt x="22" y="1"/>
                  </a:cubicBezTo>
                  <a:cubicBezTo>
                    <a:pt x="25" y="0"/>
                    <a:pt x="29" y="0"/>
                    <a:pt x="34" y="0"/>
                  </a:cubicBezTo>
                  <a:cubicBezTo>
                    <a:pt x="39" y="0"/>
                    <a:pt x="45" y="1"/>
                    <a:pt x="50" y="3"/>
                  </a:cubicBezTo>
                  <a:cubicBezTo>
                    <a:pt x="55" y="5"/>
                    <a:pt x="59" y="7"/>
                    <a:pt x="63" y="1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4" y="15"/>
                    <a:pt x="50" y="13"/>
                    <a:pt x="46" y="12"/>
                  </a:cubicBezTo>
                  <a:cubicBezTo>
                    <a:pt x="42" y="10"/>
                    <a:pt x="38" y="9"/>
                    <a:pt x="33" y="9"/>
                  </a:cubicBezTo>
                  <a:cubicBezTo>
                    <a:pt x="28" y="9"/>
                    <a:pt x="24" y="10"/>
                    <a:pt x="21" y="12"/>
                  </a:cubicBezTo>
                  <a:cubicBezTo>
                    <a:pt x="18" y="15"/>
                    <a:pt x="16" y="18"/>
                    <a:pt x="16" y="22"/>
                  </a:cubicBezTo>
                  <a:cubicBezTo>
                    <a:pt x="16" y="24"/>
                    <a:pt x="16" y="26"/>
                    <a:pt x="17" y="27"/>
                  </a:cubicBezTo>
                  <a:cubicBezTo>
                    <a:pt x="18" y="28"/>
                    <a:pt x="19" y="29"/>
                    <a:pt x="20" y="30"/>
                  </a:cubicBezTo>
                  <a:cubicBezTo>
                    <a:pt x="22" y="31"/>
                    <a:pt x="24" y="32"/>
                    <a:pt x="26" y="32"/>
                  </a:cubicBezTo>
                  <a:cubicBezTo>
                    <a:pt x="28" y="33"/>
                    <a:pt x="31" y="34"/>
                    <a:pt x="34" y="35"/>
                  </a:cubicBezTo>
                  <a:cubicBezTo>
                    <a:pt x="40" y="36"/>
                    <a:pt x="44" y="37"/>
                    <a:pt x="48" y="38"/>
                  </a:cubicBezTo>
                  <a:cubicBezTo>
                    <a:pt x="52" y="40"/>
                    <a:pt x="55" y="41"/>
                    <a:pt x="58" y="43"/>
                  </a:cubicBezTo>
                  <a:cubicBezTo>
                    <a:pt x="60" y="44"/>
                    <a:pt x="62" y="46"/>
                    <a:pt x="63" y="49"/>
                  </a:cubicBezTo>
                  <a:cubicBezTo>
                    <a:pt x="65" y="51"/>
                    <a:pt x="65" y="54"/>
                    <a:pt x="65" y="57"/>
                  </a:cubicBezTo>
                  <a:cubicBezTo>
                    <a:pt x="65" y="64"/>
                    <a:pt x="62" y="70"/>
                    <a:pt x="57" y="75"/>
                  </a:cubicBezTo>
                  <a:cubicBezTo>
                    <a:pt x="51" y="79"/>
                    <a:pt x="44" y="81"/>
                    <a:pt x="34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4" name="Freeform 213"/>
            <p:cNvSpPr/>
            <p:nvPr/>
          </p:nvSpPr>
          <p:spPr bwMode="auto">
            <a:xfrm>
              <a:off x="9024937" y="3121819"/>
              <a:ext cx="50800" cy="57150"/>
            </a:xfrm>
            <a:custGeom>
              <a:avLst/>
              <a:gdLst>
                <a:gd name="T0" fmla="*/ 0 w 73"/>
                <a:gd name="T1" fmla="*/ 40 h 81"/>
                <a:gd name="T2" fmla="*/ 2 w 73"/>
                <a:gd name="T3" fmla="*/ 25 h 81"/>
                <a:gd name="T4" fmla="*/ 11 w 73"/>
                <a:gd name="T5" fmla="*/ 12 h 81"/>
                <a:gd name="T6" fmla="*/ 23 w 73"/>
                <a:gd name="T7" fmla="*/ 3 h 81"/>
                <a:gd name="T8" fmla="*/ 39 w 73"/>
                <a:gd name="T9" fmla="*/ 0 h 81"/>
                <a:gd name="T10" fmla="*/ 60 w 73"/>
                <a:gd name="T11" fmla="*/ 5 h 81"/>
                <a:gd name="T12" fmla="*/ 72 w 73"/>
                <a:gd name="T13" fmla="*/ 19 h 81"/>
                <a:gd name="T14" fmla="*/ 59 w 73"/>
                <a:gd name="T15" fmla="*/ 23 h 81"/>
                <a:gd name="T16" fmla="*/ 51 w 73"/>
                <a:gd name="T17" fmla="*/ 14 h 81"/>
                <a:gd name="T18" fmla="*/ 39 w 73"/>
                <a:gd name="T19" fmla="*/ 11 h 81"/>
                <a:gd name="T20" fmla="*/ 29 w 73"/>
                <a:gd name="T21" fmla="*/ 13 h 81"/>
                <a:gd name="T22" fmla="*/ 21 w 73"/>
                <a:gd name="T23" fmla="*/ 19 h 81"/>
                <a:gd name="T24" fmla="*/ 15 w 73"/>
                <a:gd name="T25" fmla="*/ 29 h 81"/>
                <a:gd name="T26" fmla="*/ 13 w 73"/>
                <a:gd name="T27" fmla="*/ 40 h 81"/>
                <a:gd name="T28" fmla="*/ 15 w 73"/>
                <a:gd name="T29" fmla="*/ 52 h 81"/>
                <a:gd name="T30" fmla="*/ 21 w 73"/>
                <a:gd name="T31" fmla="*/ 61 h 81"/>
                <a:gd name="T32" fmla="*/ 29 w 73"/>
                <a:gd name="T33" fmla="*/ 67 h 81"/>
                <a:gd name="T34" fmla="*/ 39 w 73"/>
                <a:gd name="T35" fmla="*/ 70 h 81"/>
                <a:gd name="T36" fmla="*/ 46 w 73"/>
                <a:gd name="T37" fmla="*/ 69 h 81"/>
                <a:gd name="T38" fmla="*/ 52 w 73"/>
                <a:gd name="T39" fmla="*/ 66 h 81"/>
                <a:gd name="T40" fmla="*/ 57 w 73"/>
                <a:gd name="T41" fmla="*/ 62 h 81"/>
                <a:gd name="T42" fmla="*/ 60 w 73"/>
                <a:gd name="T43" fmla="*/ 57 h 81"/>
                <a:gd name="T44" fmla="*/ 73 w 73"/>
                <a:gd name="T45" fmla="*/ 61 h 81"/>
                <a:gd name="T46" fmla="*/ 68 w 73"/>
                <a:gd name="T47" fmla="*/ 69 h 81"/>
                <a:gd name="T48" fmla="*/ 60 w 73"/>
                <a:gd name="T49" fmla="*/ 75 h 81"/>
                <a:gd name="T50" fmla="*/ 51 w 73"/>
                <a:gd name="T51" fmla="*/ 80 h 81"/>
                <a:gd name="T52" fmla="*/ 40 w 73"/>
                <a:gd name="T53" fmla="*/ 81 h 81"/>
                <a:gd name="T54" fmla="*/ 23 w 73"/>
                <a:gd name="T55" fmla="*/ 78 h 81"/>
                <a:gd name="T56" fmla="*/ 11 w 73"/>
                <a:gd name="T57" fmla="*/ 69 h 81"/>
                <a:gd name="T58" fmla="*/ 3 w 73"/>
                <a:gd name="T59" fmla="*/ 56 h 81"/>
                <a:gd name="T60" fmla="*/ 0 w 73"/>
                <a:gd name="T61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3" h="81">
                  <a:moveTo>
                    <a:pt x="0" y="40"/>
                  </a:moveTo>
                  <a:cubicBezTo>
                    <a:pt x="0" y="35"/>
                    <a:pt x="1" y="29"/>
                    <a:pt x="2" y="25"/>
                  </a:cubicBezTo>
                  <a:cubicBezTo>
                    <a:pt x="4" y="20"/>
                    <a:pt x="7" y="15"/>
                    <a:pt x="11" y="12"/>
                  </a:cubicBezTo>
                  <a:cubicBezTo>
                    <a:pt x="14" y="8"/>
                    <a:pt x="18" y="5"/>
                    <a:pt x="23" y="3"/>
                  </a:cubicBezTo>
                  <a:cubicBezTo>
                    <a:pt x="28" y="1"/>
                    <a:pt x="33" y="0"/>
                    <a:pt x="39" y="0"/>
                  </a:cubicBezTo>
                  <a:cubicBezTo>
                    <a:pt x="47" y="0"/>
                    <a:pt x="54" y="1"/>
                    <a:pt x="60" y="5"/>
                  </a:cubicBezTo>
                  <a:cubicBezTo>
                    <a:pt x="65" y="8"/>
                    <a:pt x="69" y="13"/>
                    <a:pt x="72" y="19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7" y="19"/>
                    <a:pt x="55" y="16"/>
                    <a:pt x="51" y="14"/>
                  </a:cubicBezTo>
                  <a:cubicBezTo>
                    <a:pt x="47" y="12"/>
                    <a:pt x="43" y="11"/>
                    <a:pt x="39" y="11"/>
                  </a:cubicBezTo>
                  <a:cubicBezTo>
                    <a:pt x="35" y="11"/>
                    <a:pt x="32" y="12"/>
                    <a:pt x="29" y="13"/>
                  </a:cubicBezTo>
                  <a:cubicBezTo>
                    <a:pt x="26" y="15"/>
                    <a:pt x="23" y="17"/>
                    <a:pt x="21" y="19"/>
                  </a:cubicBezTo>
                  <a:cubicBezTo>
                    <a:pt x="18" y="22"/>
                    <a:pt x="16" y="25"/>
                    <a:pt x="15" y="29"/>
                  </a:cubicBezTo>
                  <a:cubicBezTo>
                    <a:pt x="14" y="32"/>
                    <a:pt x="13" y="36"/>
                    <a:pt x="13" y="40"/>
                  </a:cubicBezTo>
                  <a:cubicBezTo>
                    <a:pt x="13" y="44"/>
                    <a:pt x="14" y="48"/>
                    <a:pt x="15" y="52"/>
                  </a:cubicBezTo>
                  <a:cubicBezTo>
                    <a:pt x="17" y="55"/>
                    <a:pt x="18" y="58"/>
                    <a:pt x="21" y="61"/>
                  </a:cubicBezTo>
                  <a:cubicBezTo>
                    <a:pt x="23" y="64"/>
                    <a:pt x="26" y="66"/>
                    <a:pt x="29" y="67"/>
                  </a:cubicBezTo>
                  <a:cubicBezTo>
                    <a:pt x="32" y="69"/>
                    <a:pt x="36" y="70"/>
                    <a:pt x="39" y="70"/>
                  </a:cubicBezTo>
                  <a:cubicBezTo>
                    <a:pt x="42" y="70"/>
                    <a:pt x="44" y="69"/>
                    <a:pt x="46" y="69"/>
                  </a:cubicBezTo>
                  <a:cubicBezTo>
                    <a:pt x="48" y="68"/>
                    <a:pt x="50" y="67"/>
                    <a:pt x="52" y="66"/>
                  </a:cubicBezTo>
                  <a:cubicBezTo>
                    <a:pt x="54" y="65"/>
                    <a:pt x="56" y="64"/>
                    <a:pt x="57" y="62"/>
                  </a:cubicBezTo>
                  <a:cubicBezTo>
                    <a:pt x="59" y="61"/>
                    <a:pt x="59" y="59"/>
                    <a:pt x="60" y="57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2" y="64"/>
                    <a:pt x="70" y="67"/>
                    <a:pt x="68" y="69"/>
                  </a:cubicBezTo>
                  <a:cubicBezTo>
                    <a:pt x="66" y="72"/>
                    <a:pt x="63" y="74"/>
                    <a:pt x="60" y="75"/>
                  </a:cubicBezTo>
                  <a:cubicBezTo>
                    <a:pt x="57" y="77"/>
                    <a:pt x="54" y="79"/>
                    <a:pt x="51" y="80"/>
                  </a:cubicBezTo>
                  <a:cubicBezTo>
                    <a:pt x="47" y="81"/>
                    <a:pt x="43" y="81"/>
                    <a:pt x="40" y="81"/>
                  </a:cubicBezTo>
                  <a:cubicBezTo>
                    <a:pt x="34" y="81"/>
                    <a:pt x="28" y="80"/>
                    <a:pt x="23" y="78"/>
                  </a:cubicBezTo>
                  <a:cubicBezTo>
                    <a:pt x="18" y="76"/>
                    <a:pt x="14" y="73"/>
                    <a:pt x="11" y="69"/>
                  </a:cubicBezTo>
                  <a:cubicBezTo>
                    <a:pt x="7" y="65"/>
                    <a:pt x="4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" name="Freeform 214"/>
            <p:cNvSpPr>
              <a:spLocks noEditPoints="1"/>
            </p:cNvSpPr>
            <p:nvPr/>
          </p:nvSpPr>
          <p:spPr bwMode="auto">
            <a:xfrm>
              <a:off x="9086850" y="3101181"/>
              <a:ext cx="9525" cy="77788"/>
            </a:xfrm>
            <a:custGeom>
              <a:avLst/>
              <a:gdLst>
                <a:gd name="T0" fmla="*/ 0 w 6"/>
                <a:gd name="T1" fmla="*/ 49 h 49"/>
                <a:gd name="T2" fmla="*/ 0 w 6"/>
                <a:gd name="T3" fmla="*/ 14 h 49"/>
                <a:gd name="T4" fmla="*/ 6 w 6"/>
                <a:gd name="T5" fmla="*/ 14 h 49"/>
                <a:gd name="T6" fmla="*/ 6 w 6"/>
                <a:gd name="T7" fmla="*/ 49 h 49"/>
                <a:gd name="T8" fmla="*/ 0 w 6"/>
                <a:gd name="T9" fmla="*/ 49 h 49"/>
                <a:gd name="T10" fmla="*/ 0 w 6"/>
                <a:gd name="T11" fmla="*/ 49 h 49"/>
                <a:gd name="T12" fmla="*/ 0 w 6"/>
                <a:gd name="T13" fmla="*/ 7 h 49"/>
                <a:gd name="T14" fmla="*/ 0 w 6"/>
                <a:gd name="T15" fmla="*/ 0 h 49"/>
                <a:gd name="T16" fmla="*/ 6 w 6"/>
                <a:gd name="T17" fmla="*/ 0 h 49"/>
                <a:gd name="T18" fmla="*/ 6 w 6"/>
                <a:gd name="T19" fmla="*/ 7 h 49"/>
                <a:gd name="T20" fmla="*/ 0 w 6"/>
                <a:gd name="T21" fmla="*/ 7 h 49"/>
                <a:gd name="T22" fmla="*/ 0 w 6"/>
                <a:gd name="T23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49">
                  <a:moveTo>
                    <a:pt x="0" y="49"/>
                  </a:moveTo>
                  <a:lnTo>
                    <a:pt x="0" y="14"/>
                  </a:lnTo>
                  <a:lnTo>
                    <a:pt x="6" y="14"/>
                  </a:lnTo>
                  <a:lnTo>
                    <a:pt x="6" y="49"/>
                  </a:lnTo>
                  <a:lnTo>
                    <a:pt x="0" y="49"/>
                  </a:lnTo>
                  <a:lnTo>
                    <a:pt x="0" y="49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6" name="Freeform 215"/>
            <p:cNvSpPr>
              <a:spLocks noEditPoints="1"/>
            </p:cNvSpPr>
            <p:nvPr/>
          </p:nvSpPr>
          <p:spPr bwMode="auto">
            <a:xfrm>
              <a:off x="9110662" y="3121819"/>
              <a:ext cx="53975" cy="79375"/>
            </a:xfrm>
            <a:custGeom>
              <a:avLst/>
              <a:gdLst>
                <a:gd name="T0" fmla="*/ 42 w 77"/>
                <a:gd name="T1" fmla="*/ 81 h 112"/>
                <a:gd name="T2" fmla="*/ 25 w 77"/>
                <a:gd name="T3" fmla="*/ 76 h 112"/>
                <a:gd name="T4" fmla="*/ 13 w 77"/>
                <a:gd name="T5" fmla="*/ 64 h 112"/>
                <a:gd name="T6" fmla="*/ 13 w 77"/>
                <a:gd name="T7" fmla="*/ 112 h 112"/>
                <a:gd name="T8" fmla="*/ 0 w 77"/>
                <a:gd name="T9" fmla="*/ 112 h 112"/>
                <a:gd name="T10" fmla="*/ 0 w 77"/>
                <a:gd name="T11" fmla="*/ 1 h 112"/>
                <a:gd name="T12" fmla="*/ 11 w 77"/>
                <a:gd name="T13" fmla="*/ 1 h 112"/>
                <a:gd name="T14" fmla="*/ 11 w 77"/>
                <a:gd name="T15" fmla="*/ 16 h 112"/>
                <a:gd name="T16" fmla="*/ 23 w 77"/>
                <a:gd name="T17" fmla="*/ 4 h 112"/>
                <a:gd name="T18" fmla="*/ 40 w 77"/>
                <a:gd name="T19" fmla="*/ 0 h 112"/>
                <a:gd name="T20" fmla="*/ 55 w 77"/>
                <a:gd name="T21" fmla="*/ 3 h 112"/>
                <a:gd name="T22" fmla="*/ 66 w 77"/>
                <a:gd name="T23" fmla="*/ 12 h 112"/>
                <a:gd name="T24" fmla="*/ 74 w 77"/>
                <a:gd name="T25" fmla="*/ 25 h 112"/>
                <a:gd name="T26" fmla="*/ 77 w 77"/>
                <a:gd name="T27" fmla="*/ 40 h 112"/>
                <a:gd name="T28" fmla="*/ 74 w 77"/>
                <a:gd name="T29" fmla="*/ 56 h 112"/>
                <a:gd name="T30" fmla="*/ 67 w 77"/>
                <a:gd name="T31" fmla="*/ 69 h 112"/>
                <a:gd name="T32" fmla="*/ 56 w 77"/>
                <a:gd name="T33" fmla="*/ 78 h 112"/>
                <a:gd name="T34" fmla="*/ 42 w 77"/>
                <a:gd name="T35" fmla="*/ 81 h 112"/>
                <a:gd name="T36" fmla="*/ 38 w 77"/>
                <a:gd name="T37" fmla="*/ 70 h 112"/>
                <a:gd name="T38" fmla="*/ 48 w 77"/>
                <a:gd name="T39" fmla="*/ 67 h 112"/>
                <a:gd name="T40" fmla="*/ 56 w 77"/>
                <a:gd name="T41" fmla="*/ 61 h 112"/>
                <a:gd name="T42" fmla="*/ 62 w 77"/>
                <a:gd name="T43" fmla="*/ 51 h 112"/>
                <a:gd name="T44" fmla="*/ 63 w 77"/>
                <a:gd name="T45" fmla="*/ 40 h 112"/>
                <a:gd name="T46" fmla="*/ 61 w 77"/>
                <a:gd name="T47" fmla="*/ 29 h 112"/>
                <a:gd name="T48" fmla="*/ 56 w 77"/>
                <a:gd name="T49" fmla="*/ 20 h 112"/>
                <a:gd name="T50" fmla="*/ 47 w 77"/>
                <a:gd name="T51" fmla="*/ 14 h 112"/>
                <a:gd name="T52" fmla="*/ 37 w 77"/>
                <a:gd name="T53" fmla="*/ 11 h 112"/>
                <a:gd name="T54" fmla="*/ 29 w 77"/>
                <a:gd name="T55" fmla="*/ 13 h 112"/>
                <a:gd name="T56" fmla="*/ 22 w 77"/>
                <a:gd name="T57" fmla="*/ 16 h 112"/>
                <a:gd name="T58" fmla="*/ 16 w 77"/>
                <a:gd name="T59" fmla="*/ 22 h 112"/>
                <a:gd name="T60" fmla="*/ 13 w 77"/>
                <a:gd name="T61" fmla="*/ 29 h 112"/>
                <a:gd name="T62" fmla="*/ 13 w 77"/>
                <a:gd name="T63" fmla="*/ 51 h 112"/>
                <a:gd name="T64" fmla="*/ 17 w 77"/>
                <a:gd name="T65" fmla="*/ 58 h 112"/>
                <a:gd name="T66" fmla="*/ 23 w 77"/>
                <a:gd name="T67" fmla="*/ 64 h 112"/>
                <a:gd name="T68" fmla="*/ 30 w 77"/>
                <a:gd name="T69" fmla="*/ 68 h 112"/>
                <a:gd name="T70" fmla="*/ 38 w 77"/>
                <a:gd name="T71" fmla="*/ 7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7" h="112">
                  <a:moveTo>
                    <a:pt x="42" y="81"/>
                  </a:moveTo>
                  <a:cubicBezTo>
                    <a:pt x="35" y="81"/>
                    <a:pt x="30" y="79"/>
                    <a:pt x="25" y="76"/>
                  </a:cubicBezTo>
                  <a:cubicBezTo>
                    <a:pt x="20" y="73"/>
                    <a:pt x="16" y="69"/>
                    <a:pt x="13" y="64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4" y="11"/>
                    <a:pt x="18" y="7"/>
                    <a:pt x="23" y="4"/>
                  </a:cubicBezTo>
                  <a:cubicBezTo>
                    <a:pt x="28" y="1"/>
                    <a:pt x="34" y="0"/>
                    <a:pt x="40" y="0"/>
                  </a:cubicBezTo>
                  <a:cubicBezTo>
                    <a:pt x="45" y="0"/>
                    <a:pt x="50" y="1"/>
                    <a:pt x="55" y="3"/>
                  </a:cubicBezTo>
                  <a:cubicBezTo>
                    <a:pt x="59" y="5"/>
                    <a:pt x="63" y="8"/>
                    <a:pt x="66" y="12"/>
                  </a:cubicBezTo>
                  <a:cubicBezTo>
                    <a:pt x="70" y="16"/>
                    <a:pt x="72" y="20"/>
                    <a:pt x="74" y="25"/>
                  </a:cubicBezTo>
                  <a:cubicBezTo>
                    <a:pt x="76" y="30"/>
                    <a:pt x="77" y="35"/>
                    <a:pt x="77" y="40"/>
                  </a:cubicBezTo>
                  <a:cubicBezTo>
                    <a:pt x="77" y="46"/>
                    <a:pt x="76" y="51"/>
                    <a:pt x="74" y="56"/>
                  </a:cubicBezTo>
                  <a:cubicBezTo>
                    <a:pt x="73" y="61"/>
                    <a:pt x="70" y="65"/>
                    <a:pt x="67" y="69"/>
                  </a:cubicBezTo>
                  <a:cubicBezTo>
                    <a:pt x="64" y="73"/>
                    <a:pt x="60" y="76"/>
                    <a:pt x="56" y="78"/>
                  </a:cubicBezTo>
                  <a:cubicBezTo>
                    <a:pt x="52" y="80"/>
                    <a:pt x="47" y="81"/>
                    <a:pt x="42" y="81"/>
                  </a:cubicBezTo>
                  <a:close/>
                  <a:moveTo>
                    <a:pt x="38" y="70"/>
                  </a:moveTo>
                  <a:cubicBezTo>
                    <a:pt x="42" y="70"/>
                    <a:pt x="45" y="69"/>
                    <a:pt x="48" y="67"/>
                  </a:cubicBezTo>
                  <a:cubicBezTo>
                    <a:pt x="51" y="65"/>
                    <a:pt x="54" y="63"/>
                    <a:pt x="56" y="61"/>
                  </a:cubicBezTo>
                  <a:cubicBezTo>
                    <a:pt x="59" y="58"/>
                    <a:pt x="60" y="55"/>
                    <a:pt x="62" y="51"/>
                  </a:cubicBezTo>
                  <a:cubicBezTo>
                    <a:pt x="63" y="48"/>
                    <a:pt x="63" y="44"/>
                    <a:pt x="63" y="40"/>
                  </a:cubicBezTo>
                  <a:cubicBezTo>
                    <a:pt x="63" y="36"/>
                    <a:pt x="63" y="33"/>
                    <a:pt x="61" y="29"/>
                  </a:cubicBezTo>
                  <a:cubicBezTo>
                    <a:pt x="60" y="26"/>
                    <a:pt x="58" y="22"/>
                    <a:pt x="56" y="20"/>
                  </a:cubicBezTo>
                  <a:cubicBezTo>
                    <a:pt x="53" y="17"/>
                    <a:pt x="50" y="15"/>
                    <a:pt x="47" y="14"/>
                  </a:cubicBezTo>
                  <a:cubicBezTo>
                    <a:pt x="44" y="12"/>
                    <a:pt x="40" y="11"/>
                    <a:pt x="37" y="11"/>
                  </a:cubicBezTo>
                  <a:cubicBezTo>
                    <a:pt x="34" y="11"/>
                    <a:pt x="32" y="12"/>
                    <a:pt x="29" y="13"/>
                  </a:cubicBezTo>
                  <a:cubicBezTo>
                    <a:pt x="27" y="14"/>
                    <a:pt x="24" y="15"/>
                    <a:pt x="22" y="16"/>
                  </a:cubicBezTo>
                  <a:cubicBezTo>
                    <a:pt x="20" y="18"/>
                    <a:pt x="18" y="20"/>
                    <a:pt x="16" y="22"/>
                  </a:cubicBezTo>
                  <a:cubicBezTo>
                    <a:pt x="14" y="24"/>
                    <a:pt x="13" y="26"/>
                    <a:pt x="13" y="29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4"/>
                    <a:pt x="15" y="56"/>
                    <a:pt x="17" y="58"/>
                  </a:cubicBezTo>
                  <a:cubicBezTo>
                    <a:pt x="19" y="61"/>
                    <a:pt x="21" y="63"/>
                    <a:pt x="23" y="64"/>
                  </a:cubicBezTo>
                  <a:cubicBezTo>
                    <a:pt x="25" y="66"/>
                    <a:pt x="27" y="67"/>
                    <a:pt x="30" y="68"/>
                  </a:cubicBezTo>
                  <a:cubicBezTo>
                    <a:pt x="32" y="69"/>
                    <a:pt x="35" y="70"/>
                    <a:pt x="38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7" name="Freeform 216"/>
            <p:cNvSpPr>
              <a:spLocks noEditPoints="1"/>
            </p:cNvSpPr>
            <p:nvPr/>
          </p:nvSpPr>
          <p:spPr bwMode="auto">
            <a:xfrm>
              <a:off x="9175750" y="3101181"/>
              <a:ext cx="9525" cy="77788"/>
            </a:xfrm>
            <a:custGeom>
              <a:avLst/>
              <a:gdLst>
                <a:gd name="T0" fmla="*/ 0 w 6"/>
                <a:gd name="T1" fmla="*/ 49 h 49"/>
                <a:gd name="T2" fmla="*/ 0 w 6"/>
                <a:gd name="T3" fmla="*/ 14 h 49"/>
                <a:gd name="T4" fmla="*/ 6 w 6"/>
                <a:gd name="T5" fmla="*/ 14 h 49"/>
                <a:gd name="T6" fmla="*/ 6 w 6"/>
                <a:gd name="T7" fmla="*/ 49 h 49"/>
                <a:gd name="T8" fmla="*/ 0 w 6"/>
                <a:gd name="T9" fmla="*/ 49 h 49"/>
                <a:gd name="T10" fmla="*/ 0 w 6"/>
                <a:gd name="T11" fmla="*/ 49 h 49"/>
                <a:gd name="T12" fmla="*/ 0 w 6"/>
                <a:gd name="T13" fmla="*/ 7 h 49"/>
                <a:gd name="T14" fmla="*/ 0 w 6"/>
                <a:gd name="T15" fmla="*/ 0 h 49"/>
                <a:gd name="T16" fmla="*/ 6 w 6"/>
                <a:gd name="T17" fmla="*/ 0 h 49"/>
                <a:gd name="T18" fmla="*/ 6 w 6"/>
                <a:gd name="T19" fmla="*/ 7 h 49"/>
                <a:gd name="T20" fmla="*/ 0 w 6"/>
                <a:gd name="T21" fmla="*/ 7 h 49"/>
                <a:gd name="T22" fmla="*/ 0 w 6"/>
                <a:gd name="T23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49">
                  <a:moveTo>
                    <a:pt x="0" y="49"/>
                  </a:moveTo>
                  <a:lnTo>
                    <a:pt x="0" y="14"/>
                  </a:lnTo>
                  <a:lnTo>
                    <a:pt x="6" y="14"/>
                  </a:lnTo>
                  <a:lnTo>
                    <a:pt x="6" y="49"/>
                  </a:lnTo>
                  <a:lnTo>
                    <a:pt x="0" y="49"/>
                  </a:lnTo>
                  <a:lnTo>
                    <a:pt x="0" y="49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8" name="Freeform 217"/>
            <p:cNvSpPr/>
            <p:nvPr/>
          </p:nvSpPr>
          <p:spPr bwMode="auto">
            <a:xfrm>
              <a:off x="9196387" y="3104356"/>
              <a:ext cx="33338" cy="74613"/>
            </a:xfrm>
            <a:custGeom>
              <a:avLst/>
              <a:gdLst>
                <a:gd name="T0" fmla="*/ 47 w 47"/>
                <a:gd name="T1" fmla="*/ 101 h 106"/>
                <a:gd name="T2" fmla="*/ 44 w 47"/>
                <a:gd name="T3" fmla="*/ 102 h 106"/>
                <a:gd name="T4" fmla="*/ 40 w 47"/>
                <a:gd name="T5" fmla="*/ 104 h 106"/>
                <a:gd name="T6" fmla="*/ 34 w 47"/>
                <a:gd name="T7" fmla="*/ 105 h 106"/>
                <a:gd name="T8" fmla="*/ 28 w 47"/>
                <a:gd name="T9" fmla="*/ 106 h 106"/>
                <a:gd name="T10" fmla="*/ 16 w 47"/>
                <a:gd name="T11" fmla="*/ 102 h 106"/>
                <a:gd name="T12" fmla="*/ 10 w 47"/>
                <a:gd name="T13" fmla="*/ 89 h 106"/>
                <a:gd name="T14" fmla="*/ 10 w 47"/>
                <a:gd name="T15" fmla="*/ 36 h 106"/>
                <a:gd name="T16" fmla="*/ 0 w 47"/>
                <a:gd name="T17" fmla="*/ 36 h 106"/>
                <a:gd name="T18" fmla="*/ 0 w 47"/>
                <a:gd name="T19" fmla="*/ 26 h 106"/>
                <a:gd name="T20" fmla="*/ 10 w 47"/>
                <a:gd name="T21" fmla="*/ 26 h 106"/>
                <a:gd name="T22" fmla="*/ 10 w 47"/>
                <a:gd name="T23" fmla="*/ 0 h 106"/>
                <a:gd name="T24" fmla="*/ 24 w 47"/>
                <a:gd name="T25" fmla="*/ 0 h 106"/>
                <a:gd name="T26" fmla="*/ 24 w 47"/>
                <a:gd name="T27" fmla="*/ 26 h 106"/>
                <a:gd name="T28" fmla="*/ 41 w 47"/>
                <a:gd name="T29" fmla="*/ 26 h 106"/>
                <a:gd name="T30" fmla="*/ 41 w 47"/>
                <a:gd name="T31" fmla="*/ 36 h 106"/>
                <a:gd name="T32" fmla="*/ 24 w 47"/>
                <a:gd name="T33" fmla="*/ 36 h 106"/>
                <a:gd name="T34" fmla="*/ 24 w 47"/>
                <a:gd name="T35" fmla="*/ 85 h 106"/>
                <a:gd name="T36" fmla="*/ 26 w 47"/>
                <a:gd name="T37" fmla="*/ 91 h 106"/>
                <a:gd name="T38" fmla="*/ 33 w 47"/>
                <a:gd name="T39" fmla="*/ 93 h 106"/>
                <a:gd name="T40" fmla="*/ 40 w 47"/>
                <a:gd name="T41" fmla="*/ 92 h 106"/>
                <a:gd name="T42" fmla="*/ 44 w 47"/>
                <a:gd name="T43" fmla="*/ 90 h 106"/>
                <a:gd name="T44" fmla="*/ 47 w 47"/>
                <a:gd name="T45" fmla="*/ 10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106">
                  <a:moveTo>
                    <a:pt x="47" y="101"/>
                  </a:moveTo>
                  <a:cubicBezTo>
                    <a:pt x="46" y="101"/>
                    <a:pt x="45" y="101"/>
                    <a:pt x="44" y="102"/>
                  </a:cubicBezTo>
                  <a:cubicBezTo>
                    <a:pt x="43" y="103"/>
                    <a:pt x="41" y="103"/>
                    <a:pt x="40" y="104"/>
                  </a:cubicBezTo>
                  <a:cubicBezTo>
                    <a:pt x="38" y="104"/>
                    <a:pt x="36" y="105"/>
                    <a:pt x="34" y="105"/>
                  </a:cubicBezTo>
                  <a:cubicBezTo>
                    <a:pt x="32" y="105"/>
                    <a:pt x="30" y="106"/>
                    <a:pt x="28" y="106"/>
                  </a:cubicBezTo>
                  <a:cubicBezTo>
                    <a:pt x="23" y="106"/>
                    <a:pt x="19" y="104"/>
                    <a:pt x="16" y="102"/>
                  </a:cubicBezTo>
                  <a:cubicBezTo>
                    <a:pt x="12" y="99"/>
                    <a:pt x="10" y="95"/>
                    <a:pt x="10" y="89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8"/>
                    <a:pt x="25" y="90"/>
                    <a:pt x="26" y="91"/>
                  </a:cubicBezTo>
                  <a:cubicBezTo>
                    <a:pt x="28" y="93"/>
                    <a:pt x="30" y="93"/>
                    <a:pt x="33" y="93"/>
                  </a:cubicBezTo>
                  <a:cubicBezTo>
                    <a:pt x="35" y="93"/>
                    <a:pt x="37" y="93"/>
                    <a:pt x="40" y="92"/>
                  </a:cubicBezTo>
                  <a:cubicBezTo>
                    <a:pt x="42" y="91"/>
                    <a:pt x="43" y="91"/>
                    <a:pt x="44" y="90"/>
                  </a:cubicBezTo>
                  <a:cubicBezTo>
                    <a:pt x="47" y="101"/>
                    <a:pt x="47" y="101"/>
                    <a:pt x="47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9" name="Freeform 218"/>
            <p:cNvSpPr>
              <a:spLocks noEditPoints="1"/>
            </p:cNvSpPr>
            <p:nvPr/>
          </p:nvSpPr>
          <p:spPr bwMode="auto">
            <a:xfrm>
              <a:off x="9259887" y="3121819"/>
              <a:ext cx="57150" cy="57150"/>
            </a:xfrm>
            <a:custGeom>
              <a:avLst/>
              <a:gdLst>
                <a:gd name="T0" fmla="*/ 40 w 80"/>
                <a:gd name="T1" fmla="*/ 81 h 81"/>
                <a:gd name="T2" fmla="*/ 24 w 80"/>
                <a:gd name="T3" fmla="*/ 78 h 81"/>
                <a:gd name="T4" fmla="*/ 11 w 80"/>
                <a:gd name="T5" fmla="*/ 69 h 81"/>
                <a:gd name="T6" fmla="*/ 3 w 80"/>
                <a:gd name="T7" fmla="*/ 56 h 81"/>
                <a:gd name="T8" fmla="*/ 0 w 80"/>
                <a:gd name="T9" fmla="*/ 40 h 81"/>
                <a:gd name="T10" fmla="*/ 3 w 80"/>
                <a:gd name="T11" fmla="*/ 25 h 81"/>
                <a:gd name="T12" fmla="*/ 11 w 80"/>
                <a:gd name="T13" fmla="*/ 12 h 81"/>
                <a:gd name="T14" fmla="*/ 24 w 80"/>
                <a:gd name="T15" fmla="*/ 3 h 81"/>
                <a:gd name="T16" fmla="*/ 40 w 80"/>
                <a:gd name="T17" fmla="*/ 0 h 81"/>
                <a:gd name="T18" fmla="*/ 57 w 80"/>
                <a:gd name="T19" fmla="*/ 3 h 81"/>
                <a:gd name="T20" fmla="*/ 69 w 80"/>
                <a:gd name="T21" fmla="*/ 12 h 81"/>
                <a:gd name="T22" fmla="*/ 77 w 80"/>
                <a:gd name="T23" fmla="*/ 25 h 81"/>
                <a:gd name="T24" fmla="*/ 80 w 80"/>
                <a:gd name="T25" fmla="*/ 40 h 81"/>
                <a:gd name="T26" fmla="*/ 79 w 80"/>
                <a:gd name="T27" fmla="*/ 43 h 81"/>
                <a:gd name="T28" fmla="*/ 79 w 80"/>
                <a:gd name="T29" fmla="*/ 45 h 81"/>
                <a:gd name="T30" fmla="*/ 14 w 80"/>
                <a:gd name="T31" fmla="*/ 45 h 81"/>
                <a:gd name="T32" fmla="*/ 17 w 80"/>
                <a:gd name="T33" fmla="*/ 55 h 81"/>
                <a:gd name="T34" fmla="*/ 23 w 80"/>
                <a:gd name="T35" fmla="*/ 64 h 81"/>
                <a:gd name="T36" fmla="*/ 31 w 80"/>
                <a:gd name="T37" fmla="*/ 69 h 81"/>
                <a:gd name="T38" fmla="*/ 41 w 80"/>
                <a:gd name="T39" fmla="*/ 71 h 81"/>
                <a:gd name="T40" fmla="*/ 48 w 80"/>
                <a:gd name="T41" fmla="*/ 70 h 81"/>
                <a:gd name="T42" fmla="*/ 54 w 80"/>
                <a:gd name="T43" fmla="*/ 67 h 81"/>
                <a:gd name="T44" fmla="*/ 60 w 80"/>
                <a:gd name="T45" fmla="*/ 63 h 81"/>
                <a:gd name="T46" fmla="*/ 63 w 80"/>
                <a:gd name="T47" fmla="*/ 58 h 81"/>
                <a:gd name="T48" fmla="*/ 74 w 80"/>
                <a:gd name="T49" fmla="*/ 61 h 81"/>
                <a:gd name="T50" fmla="*/ 69 w 80"/>
                <a:gd name="T51" fmla="*/ 69 h 81"/>
                <a:gd name="T52" fmla="*/ 61 w 80"/>
                <a:gd name="T53" fmla="*/ 75 h 81"/>
                <a:gd name="T54" fmla="*/ 51 w 80"/>
                <a:gd name="T55" fmla="*/ 80 h 81"/>
                <a:gd name="T56" fmla="*/ 40 w 80"/>
                <a:gd name="T57" fmla="*/ 81 h 81"/>
                <a:gd name="T58" fmla="*/ 67 w 80"/>
                <a:gd name="T59" fmla="*/ 35 h 81"/>
                <a:gd name="T60" fmla="*/ 64 w 80"/>
                <a:gd name="T61" fmla="*/ 25 h 81"/>
                <a:gd name="T62" fmla="*/ 58 w 80"/>
                <a:gd name="T63" fmla="*/ 17 h 81"/>
                <a:gd name="T64" fmla="*/ 50 w 80"/>
                <a:gd name="T65" fmla="*/ 12 h 81"/>
                <a:gd name="T66" fmla="*/ 40 w 80"/>
                <a:gd name="T67" fmla="*/ 10 h 81"/>
                <a:gd name="T68" fmla="*/ 30 w 80"/>
                <a:gd name="T69" fmla="*/ 12 h 81"/>
                <a:gd name="T70" fmla="*/ 22 w 80"/>
                <a:gd name="T71" fmla="*/ 17 h 81"/>
                <a:gd name="T72" fmla="*/ 17 w 80"/>
                <a:gd name="T73" fmla="*/ 25 h 81"/>
                <a:gd name="T74" fmla="*/ 14 w 80"/>
                <a:gd name="T75" fmla="*/ 35 h 81"/>
                <a:gd name="T76" fmla="*/ 67 w 80"/>
                <a:gd name="T7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0" h="81">
                  <a:moveTo>
                    <a:pt x="40" y="81"/>
                  </a:moveTo>
                  <a:cubicBezTo>
                    <a:pt x="34" y="81"/>
                    <a:pt x="29" y="80"/>
                    <a:pt x="24" y="78"/>
                  </a:cubicBezTo>
                  <a:cubicBezTo>
                    <a:pt x="19" y="76"/>
                    <a:pt x="15" y="73"/>
                    <a:pt x="11" y="69"/>
                  </a:cubicBezTo>
                  <a:cubicBezTo>
                    <a:pt x="8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5"/>
                    <a:pt x="11" y="12"/>
                  </a:cubicBezTo>
                  <a:cubicBezTo>
                    <a:pt x="15" y="8"/>
                    <a:pt x="19" y="5"/>
                    <a:pt x="24" y="3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6" y="0"/>
                    <a:pt x="52" y="1"/>
                    <a:pt x="57" y="3"/>
                  </a:cubicBezTo>
                  <a:cubicBezTo>
                    <a:pt x="61" y="5"/>
                    <a:pt x="66" y="8"/>
                    <a:pt x="69" y="12"/>
                  </a:cubicBezTo>
                  <a:cubicBezTo>
                    <a:pt x="72" y="16"/>
                    <a:pt x="75" y="20"/>
                    <a:pt x="77" y="25"/>
                  </a:cubicBezTo>
                  <a:cubicBezTo>
                    <a:pt x="79" y="29"/>
                    <a:pt x="80" y="35"/>
                    <a:pt x="80" y="40"/>
                  </a:cubicBezTo>
                  <a:cubicBezTo>
                    <a:pt x="80" y="41"/>
                    <a:pt x="80" y="42"/>
                    <a:pt x="79" y="43"/>
                  </a:cubicBezTo>
                  <a:cubicBezTo>
                    <a:pt x="79" y="44"/>
                    <a:pt x="79" y="44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9"/>
                    <a:pt x="15" y="52"/>
                    <a:pt x="17" y="55"/>
                  </a:cubicBezTo>
                  <a:cubicBezTo>
                    <a:pt x="18" y="59"/>
                    <a:pt x="20" y="61"/>
                    <a:pt x="23" y="64"/>
                  </a:cubicBezTo>
                  <a:cubicBezTo>
                    <a:pt x="25" y="66"/>
                    <a:pt x="28" y="68"/>
                    <a:pt x="31" y="69"/>
                  </a:cubicBezTo>
                  <a:cubicBezTo>
                    <a:pt x="34" y="70"/>
                    <a:pt x="37" y="71"/>
                    <a:pt x="41" y="71"/>
                  </a:cubicBezTo>
                  <a:cubicBezTo>
                    <a:pt x="43" y="71"/>
                    <a:pt x="45" y="71"/>
                    <a:pt x="48" y="70"/>
                  </a:cubicBezTo>
                  <a:cubicBezTo>
                    <a:pt x="50" y="69"/>
                    <a:pt x="52" y="69"/>
                    <a:pt x="54" y="67"/>
                  </a:cubicBezTo>
                  <a:cubicBezTo>
                    <a:pt x="56" y="66"/>
                    <a:pt x="58" y="65"/>
                    <a:pt x="60" y="63"/>
                  </a:cubicBezTo>
                  <a:cubicBezTo>
                    <a:pt x="61" y="62"/>
                    <a:pt x="62" y="60"/>
                    <a:pt x="63" y="58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3" y="64"/>
                    <a:pt x="71" y="67"/>
                    <a:pt x="69" y="69"/>
                  </a:cubicBezTo>
                  <a:cubicBezTo>
                    <a:pt x="67" y="72"/>
                    <a:pt x="64" y="74"/>
                    <a:pt x="61" y="75"/>
                  </a:cubicBezTo>
                  <a:cubicBezTo>
                    <a:pt x="58" y="77"/>
                    <a:pt x="55" y="79"/>
                    <a:pt x="51" y="80"/>
                  </a:cubicBezTo>
                  <a:cubicBezTo>
                    <a:pt x="48" y="81"/>
                    <a:pt x="44" y="81"/>
                    <a:pt x="40" y="81"/>
                  </a:cubicBezTo>
                  <a:close/>
                  <a:moveTo>
                    <a:pt x="67" y="35"/>
                  </a:moveTo>
                  <a:cubicBezTo>
                    <a:pt x="67" y="31"/>
                    <a:pt x="66" y="28"/>
                    <a:pt x="64" y="25"/>
                  </a:cubicBezTo>
                  <a:cubicBezTo>
                    <a:pt x="63" y="22"/>
                    <a:pt x="61" y="19"/>
                    <a:pt x="58" y="17"/>
                  </a:cubicBezTo>
                  <a:cubicBezTo>
                    <a:pt x="56" y="15"/>
                    <a:pt x="53" y="13"/>
                    <a:pt x="50" y="12"/>
                  </a:cubicBezTo>
                  <a:cubicBezTo>
                    <a:pt x="47" y="10"/>
                    <a:pt x="44" y="10"/>
                    <a:pt x="40" y="10"/>
                  </a:cubicBezTo>
                  <a:cubicBezTo>
                    <a:pt x="37" y="10"/>
                    <a:pt x="34" y="10"/>
                    <a:pt x="30" y="12"/>
                  </a:cubicBezTo>
                  <a:cubicBezTo>
                    <a:pt x="27" y="13"/>
                    <a:pt x="25" y="15"/>
                    <a:pt x="22" y="17"/>
                  </a:cubicBezTo>
                  <a:cubicBezTo>
                    <a:pt x="20" y="19"/>
                    <a:pt x="18" y="22"/>
                    <a:pt x="17" y="25"/>
                  </a:cubicBezTo>
                  <a:cubicBezTo>
                    <a:pt x="15" y="28"/>
                    <a:pt x="14" y="31"/>
                    <a:pt x="14" y="35"/>
                  </a:cubicBezTo>
                  <a:cubicBezTo>
                    <a:pt x="67" y="35"/>
                    <a:pt x="67" y="35"/>
                    <a:pt x="67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0" name="Freeform 219"/>
            <p:cNvSpPr>
              <a:spLocks noEditPoints="1"/>
            </p:cNvSpPr>
            <p:nvPr/>
          </p:nvSpPr>
          <p:spPr bwMode="auto">
            <a:xfrm>
              <a:off x="9323387" y="3121819"/>
              <a:ext cx="53975" cy="79375"/>
            </a:xfrm>
            <a:custGeom>
              <a:avLst/>
              <a:gdLst>
                <a:gd name="T0" fmla="*/ 37 w 78"/>
                <a:gd name="T1" fmla="*/ 80 h 113"/>
                <a:gd name="T2" fmla="*/ 22 w 78"/>
                <a:gd name="T3" fmla="*/ 77 h 113"/>
                <a:gd name="T4" fmla="*/ 10 w 78"/>
                <a:gd name="T5" fmla="*/ 68 h 113"/>
                <a:gd name="T6" fmla="*/ 3 w 78"/>
                <a:gd name="T7" fmla="*/ 55 h 113"/>
                <a:gd name="T8" fmla="*/ 0 w 78"/>
                <a:gd name="T9" fmla="*/ 40 h 113"/>
                <a:gd name="T10" fmla="*/ 3 w 78"/>
                <a:gd name="T11" fmla="*/ 25 h 113"/>
                <a:gd name="T12" fmla="*/ 10 w 78"/>
                <a:gd name="T13" fmla="*/ 12 h 113"/>
                <a:gd name="T14" fmla="*/ 22 w 78"/>
                <a:gd name="T15" fmla="*/ 3 h 113"/>
                <a:gd name="T16" fmla="*/ 37 w 78"/>
                <a:gd name="T17" fmla="*/ 0 h 113"/>
                <a:gd name="T18" fmla="*/ 54 w 78"/>
                <a:gd name="T19" fmla="*/ 5 h 113"/>
                <a:gd name="T20" fmla="*/ 66 w 78"/>
                <a:gd name="T21" fmla="*/ 17 h 113"/>
                <a:gd name="T22" fmla="*/ 66 w 78"/>
                <a:gd name="T23" fmla="*/ 1 h 113"/>
                <a:gd name="T24" fmla="*/ 78 w 78"/>
                <a:gd name="T25" fmla="*/ 1 h 113"/>
                <a:gd name="T26" fmla="*/ 78 w 78"/>
                <a:gd name="T27" fmla="*/ 79 h 113"/>
                <a:gd name="T28" fmla="*/ 75 w 78"/>
                <a:gd name="T29" fmla="*/ 93 h 113"/>
                <a:gd name="T30" fmla="*/ 66 w 78"/>
                <a:gd name="T31" fmla="*/ 104 h 113"/>
                <a:gd name="T32" fmla="*/ 53 w 78"/>
                <a:gd name="T33" fmla="*/ 111 h 113"/>
                <a:gd name="T34" fmla="*/ 38 w 78"/>
                <a:gd name="T35" fmla="*/ 113 h 113"/>
                <a:gd name="T36" fmla="*/ 16 w 78"/>
                <a:gd name="T37" fmla="*/ 108 h 113"/>
                <a:gd name="T38" fmla="*/ 2 w 78"/>
                <a:gd name="T39" fmla="*/ 96 h 113"/>
                <a:gd name="T40" fmla="*/ 10 w 78"/>
                <a:gd name="T41" fmla="*/ 89 h 113"/>
                <a:gd name="T42" fmla="*/ 22 w 78"/>
                <a:gd name="T43" fmla="*/ 99 h 113"/>
                <a:gd name="T44" fmla="*/ 38 w 78"/>
                <a:gd name="T45" fmla="*/ 103 h 113"/>
                <a:gd name="T46" fmla="*/ 48 w 78"/>
                <a:gd name="T47" fmla="*/ 101 h 113"/>
                <a:gd name="T48" fmla="*/ 56 w 78"/>
                <a:gd name="T49" fmla="*/ 97 h 113"/>
                <a:gd name="T50" fmla="*/ 62 w 78"/>
                <a:gd name="T51" fmla="*/ 89 h 113"/>
                <a:gd name="T52" fmla="*/ 64 w 78"/>
                <a:gd name="T53" fmla="*/ 79 h 113"/>
                <a:gd name="T54" fmla="*/ 64 w 78"/>
                <a:gd name="T55" fmla="*/ 65 h 113"/>
                <a:gd name="T56" fmla="*/ 59 w 78"/>
                <a:gd name="T57" fmla="*/ 71 h 113"/>
                <a:gd name="T58" fmla="*/ 52 w 78"/>
                <a:gd name="T59" fmla="*/ 76 h 113"/>
                <a:gd name="T60" fmla="*/ 45 w 78"/>
                <a:gd name="T61" fmla="*/ 79 h 113"/>
                <a:gd name="T62" fmla="*/ 37 w 78"/>
                <a:gd name="T63" fmla="*/ 80 h 113"/>
                <a:gd name="T64" fmla="*/ 41 w 78"/>
                <a:gd name="T65" fmla="*/ 70 h 113"/>
                <a:gd name="T66" fmla="*/ 49 w 78"/>
                <a:gd name="T67" fmla="*/ 68 h 113"/>
                <a:gd name="T68" fmla="*/ 56 w 78"/>
                <a:gd name="T69" fmla="*/ 64 h 113"/>
                <a:gd name="T70" fmla="*/ 61 w 78"/>
                <a:gd name="T71" fmla="*/ 58 h 113"/>
                <a:gd name="T72" fmla="*/ 64 w 78"/>
                <a:gd name="T73" fmla="*/ 52 h 113"/>
                <a:gd name="T74" fmla="*/ 64 w 78"/>
                <a:gd name="T75" fmla="*/ 30 h 113"/>
                <a:gd name="T76" fmla="*/ 60 w 78"/>
                <a:gd name="T77" fmla="*/ 22 h 113"/>
                <a:gd name="T78" fmla="*/ 54 w 78"/>
                <a:gd name="T79" fmla="*/ 16 h 113"/>
                <a:gd name="T80" fmla="*/ 47 w 78"/>
                <a:gd name="T81" fmla="*/ 13 h 113"/>
                <a:gd name="T82" fmla="*/ 39 w 78"/>
                <a:gd name="T83" fmla="*/ 11 h 113"/>
                <a:gd name="T84" fmla="*/ 29 w 78"/>
                <a:gd name="T85" fmla="*/ 14 h 113"/>
                <a:gd name="T86" fmla="*/ 21 w 78"/>
                <a:gd name="T87" fmla="*/ 20 h 113"/>
                <a:gd name="T88" fmla="*/ 15 w 78"/>
                <a:gd name="T89" fmla="*/ 30 h 113"/>
                <a:gd name="T90" fmla="*/ 14 w 78"/>
                <a:gd name="T91" fmla="*/ 41 h 113"/>
                <a:gd name="T92" fmla="*/ 16 w 78"/>
                <a:gd name="T93" fmla="*/ 52 h 113"/>
                <a:gd name="T94" fmla="*/ 22 w 78"/>
                <a:gd name="T95" fmla="*/ 61 h 113"/>
                <a:gd name="T96" fmla="*/ 30 w 78"/>
                <a:gd name="T97" fmla="*/ 67 h 113"/>
                <a:gd name="T98" fmla="*/ 41 w 78"/>
                <a:gd name="T99" fmla="*/ 7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113">
                  <a:moveTo>
                    <a:pt x="37" y="80"/>
                  </a:moveTo>
                  <a:cubicBezTo>
                    <a:pt x="31" y="80"/>
                    <a:pt x="26" y="79"/>
                    <a:pt x="22" y="77"/>
                  </a:cubicBezTo>
                  <a:cubicBezTo>
                    <a:pt x="17" y="75"/>
                    <a:pt x="14" y="72"/>
                    <a:pt x="10" y="68"/>
                  </a:cubicBezTo>
                  <a:cubicBezTo>
                    <a:pt x="7" y="65"/>
                    <a:pt x="5" y="60"/>
                    <a:pt x="3" y="55"/>
                  </a:cubicBezTo>
                  <a:cubicBezTo>
                    <a:pt x="1" y="51"/>
                    <a:pt x="0" y="46"/>
                    <a:pt x="0" y="40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7" y="15"/>
                    <a:pt x="10" y="12"/>
                  </a:cubicBezTo>
                  <a:cubicBezTo>
                    <a:pt x="14" y="8"/>
                    <a:pt x="17" y="5"/>
                    <a:pt x="22" y="3"/>
                  </a:cubicBezTo>
                  <a:cubicBezTo>
                    <a:pt x="26" y="1"/>
                    <a:pt x="31" y="0"/>
                    <a:pt x="37" y="0"/>
                  </a:cubicBezTo>
                  <a:cubicBezTo>
                    <a:pt x="43" y="0"/>
                    <a:pt x="49" y="1"/>
                    <a:pt x="54" y="5"/>
                  </a:cubicBezTo>
                  <a:cubicBezTo>
                    <a:pt x="59" y="8"/>
                    <a:pt x="63" y="12"/>
                    <a:pt x="66" y="17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8" y="84"/>
                    <a:pt x="77" y="89"/>
                    <a:pt x="75" y="93"/>
                  </a:cubicBezTo>
                  <a:cubicBezTo>
                    <a:pt x="72" y="98"/>
                    <a:pt x="70" y="101"/>
                    <a:pt x="66" y="104"/>
                  </a:cubicBezTo>
                  <a:cubicBezTo>
                    <a:pt x="62" y="107"/>
                    <a:pt x="58" y="109"/>
                    <a:pt x="53" y="111"/>
                  </a:cubicBezTo>
                  <a:cubicBezTo>
                    <a:pt x="48" y="112"/>
                    <a:pt x="43" y="113"/>
                    <a:pt x="38" y="113"/>
                  </a:cubicBezTo>
                  <a:cubicBezTo>
                    <a:pt x="29" y="113"/>
                    <a:pt x="22" y="111"/>
                    <a:pt x="16" y="108"/>
                  </a:cubicBezTo>
                  <a:cubicBezTo>
                    <a:pt x="10" y="105"/>
                    <a:pt x="6" y="101"/>
                    <a:pt x="2" y="96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13" y="94"/>
                    <a:pt x="17" y="97"/>
                    <a:pt x="22" y="99"/>
                  </a:cubicBezTo>
                  <a:cubicBezTo>
                    <a:pt x="27" y="102"/>
                    <a:pt x="32" y="103"/>
                    <a:pt x="38" y="103"/>
                  </a:cubicBezTo>
                  <a:cubicBezTo>
                    <a:pt x="41" y="103"/>
                    <a:pt x="45" y="102"/>
                    <a:pt x="48" y="101"/>
                  </a:cubicBezTo>
                  <a:cubicBezTo>
                    <a:pt x="51" y="100"/>
                    <a:pt x="54" y="99"/>
                    <a:pt x="56" y="97"/>
                  </a:cubicBezTo>
                  <a:cubicBezTo>
                    <a:pt x="59" y="95"/>
                    <a:pt x="61" y="92"/>
                    <a:pt x="62" y="89"/>
                  </a:cubicBezTo>
                  <a:cubicBezTo>
                    <a:pt x="64" y="86"/>
                    <a:pt x="64" y="83"/>
                    <a:pt x="64" y="79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3" y="67"/>
                    <a:pt x="61" y="69"/>
                    <a:pt x="59" y="71"/>
                  </a:cubicBezTo>
                  <a:cubicBezTo>
                    <a:pt x="57" y="73"/>
                    <a:pt x="55" y="75"/>
                    <a:pt x="52" y="76"/>
                  </a:cubicBezTo>
                  <a:cubicBezTo>
                    <a:pt x="50" y="78"/>
                    <a:pt x="47" y="79"/>
                    <a:pt x="45" y="79"/>
                  </a:cubicBezTo>
                  <a:cubicBezTo>
                    <a:pt x="42" y="80"/>
                    <a:pt x="39" y="80"/>
                    <a:pt x="37" y="80"/>
                  </a:cubicBezTo>
                  <a:close/>
                  <a:moveTo>
                    <a:pt x="41" y="70"/>
                  </a:moveTo>
                  <a:cubicBezTo>
                    <a:pt x="43" y="70"/>
                    <a:pt x="46" y="69"/>
                    <a:pt x="49" y="68"/>
                  </a:cubicBezTo>
                  <a:cubicBezTo>
                    <a:pt x="51" y="67"/>
                    <a:pt x="54" y="66"/>
                    <a:pt x="56" y="64"/>
                  </a:cubicBezTo>
                  <a:cubicBezTo>
                    <a:pt x="58" y="62"/>
                    <a:pt x="60" y="61"/>
                    <a:pt x="61" y="58"/>
                  </a:cubicBezTo>
                  <a:cubicBezTo>
                    <a:pt x="63" y="56"/>
                    <a:pt x="64" y="54"/>
                    <a:pt x="64" y="52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3" y="27"/>
                    <a:pt x="62" y="24"/>
                    <a:pt x="60" y="22"/>
                  </a:cubicBezTo>
                  <a:cubicBezTo>
                    <a:pt x="58" y="20"/>
                    <a:pt x="56" y="18"/>
                    <a:pt x="54" y="16"/>
                  </a:cubicBezTo>
                  <a:cubicBezTo>
                    <a:pt x="52" y="15"/>
                    <a:pt x="50" y="13"/>
                    <a:pt x="47" y="13"/>
                  </a:cubicBezTo>
                  <a:cubicBezTo>
                    <a:pt x="45" y="12"/>
                    <a:pt x="42" y="11"/>
                    <a:pt x="39" y="11"/>
                  </a:cubicBezTo>
                  <a:cubicBezTo>
                    <a:pt x="35" y="11"/>
                    <a:pt x="32" y="12"/>
                    <a:pt x="29" y="14"/>
                  </a:cubicBezTo>
                  <a:cubicBezTo>
                    <a:pt x="25" y="15"/>
                    <a:pt x="23" y="18"/>
                    <a:pt x="21" y="20"/>
                  </a:cubicBezTo>
                  <a:cubicBezTo>
                    <a:pt x="18" y="23"/>
                    <a:pt x="17" y="26"/>
                    <a:pt x="15" y="30"/>
                  </a:cubicBezTo>
                  <a:cubicBezTo>
                    <a:pt x="14" y="34"/>
                    <a:pt x="14" y="37"/>
                    <a:pt x="14" y="41"/>
                  </a:cubicBezTo>
                  <a:cubicBezTo>
                    <a:pt x="14" y="45"/>
                    <a:pt x="14" y="48"/>
                    <a:pt x="16" y="52"/>
                  </a:cubicBezTo>
                  <a:cubicBezTo>
                    <a:pt x="17" y="55"/>
                    <a:pt x="19" y="58"/>
                    <a:pt x="22" y="61"/>
                  </a:cubicBezTo>
                  <a:cubicBezTo>
                    <a:pt x="24" y="64"/>
                    <a:pt x="27" y="66"/>
                    <a:pt x="30" y="67"/>
                  </a:cubicBezTo>
                  <a:cubicBezTo>
                    <a:pt x="33" y="69"/>
                    <a:pt x="37" y="70"/>
                    <a:pt x="41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1" name="Freeform 220"/>
            <p:cNvSpPr>
              <a:spLocks noEditPoints="1"/>
            </p:cNvSpPr>
            <p:nvPr/>
          </p:nvSpPr>
          <p:spPr bwMode="auto">
            <a:xfrm>
              <a:off x="9388475" y="3121819"/>
              <a:ext cx="55563" cy="57150"/>
            </a:xfrm>
            <a:custGeom>
              <a:avLst/>
              <a:gdLst>
                <a:gd name="T0" fmla="*/ 40 w 79"/>
                <a:gd name="T1" fmla="*/ 81 h 81"/>
                <a:gd name="T2" fmla="*/ 23 w 79"/>
                <a:gd name="T3" fmla="*/ 78 h 81"/>
                <a:gd name="T4" fmla="*/ 11 w 79"/>
                <a:gd name="T5" fmla="*/ 69 h 81"/>
                <a:gd name="T6" fmla="*/ 3 w 79"/>
                <a:gd name="T7" fmla="*/ 56 h 81"/>
                <a:gd name="T8" fmla="*/ 0 w 79"/>
                <a:gd name="T9" fmla="*/ 40 h 81"/>
                <a:gd name="T10" fmla="*/ 3 w 79"/>
                <a:gd name="T11" fmla="*/ 25 h 81"/>
                <a:gd name="T12" fmla="*/ 11 w 79"/>
                <a:gd name="T13" fmla="*/ 12 h 81"/>
                <a:gd name="T14" fmla="*/ 24 w 79"/>
                <a:gd name="T15" fmla="*/ 3 h 81"/>
                <a:gd name="T16" fmla="*/ 40 w 79"/>
                <a:gd name="T17" fmla="*/ 0 h 81"/>
                <a:gd name="T18" fmla="*/ 56 w 79"/>
                <a:gd name="T19" fmla="*/ 3 h 81"/>
                <a:gd name="T20" fmla="*/ 68 w 79"/>
                <a:gd name="T21" fmla="*/ 12 h 81"/>
                <a:gd name="T22" fmla="*/ 76 w 79"/>
                <a:gd name="T23" fmla="*/ 25 h 81"/>
                <a:gd name="T24" fmla="*/ 79 w 79"/>
                <a:gd name="T25" fmla="*/ 40 h 81"/>
                <a:gd name="T26" fmla="*/ 79 w 79"/>
                <a:gd name="T27" fmla="*/ 43 h 81"/>
                <a:gd name="T28" fmla="*/ 79 w 79"/>
                <a:gd name="T29" fmla="*/ 45 h 81"/>
                <a:gd name="T30" fmla="*/ 14 w 79"/>
                <a:gd name="T31" fmla="*/ 45 h 81"/>
                <a:gd name="T32" fmla="*/ 16 w 79"/>
                <a:gd name="T33" fmla="*/ 55 h 81"/>
                <a:gd name="T34" fmla="*/ 22 w 79"/>
                <a:gd name="T35" fmla="*/ 64 h 81"/>
                <a:gd name="T36" fmla="*/ 30 w 79"/>
                <a:gd name="T37" fmla="*/ 69 h 81"/>
                <a:gd name="T38" fmla="*/ 40 w 79"/>
                <a:gd name="T39" fmla="*/ 71 h 81"/>
                <a:gd name="T40" fmla="*/ 47 w 79"/>
                <a:gd name="T41" fmla="*/ 70 h 81"/>
                <a:gd name="T42" fmla="*/ 54 w 79"/>
                <a:gd name="T43" fmla="*/ 67 h 81"/>
                <a:gd name="T44" fmla="*/ 59 w 79"/>
                <a:gd name="T45" fmla="*/ 63 h 81"/>
                <a:gd name="T46" fmla="*/ 63 w 79"/>
                <a:gd name="T47" fmla="*/ 58 h 81"/>
                <a:gd name="T48" fmla="*/ 74 w 79"/>
                <a:gd name="T49" fmla="*/ 61 h 81"/>
                <a:gd name="T50" fmla="*/ 69 w 79"/>
                <a:gd name="T51" fmla="*/ 69 h 81"/>
                <a:gd name="T52" fmla="*/ 61 w 79"/>
                <a:gd name="T53" fmla="*/ 75 h 81"/>
                <a:gd name="T54" fmla="*/ 51 w 79"/>
                <a:gd name="T55" fmla="*/ 80 h 81"/>
                <a:gd name="T56" fmla="*/ 40 w 79"/>
                <a:gd name="T57" fmla="*/ 81 h 81"/>
                <a:gd name="T58" fmla="*/ 67 w 79"/>
                <a:gd name="T59" fmla="*/ 35 h 81"/>
                <a:gd name="T60" fmla="*/ 64 w 79"/>
                <a:gd name="T61" fmla="*/ 25 h 81"/>
                <a:gd name="T62" fmla="*/ 58 w 79"/>
                <a:gd name="T63" fmla="*/ 17 h 81"/>
                <a:gd name="T64" fmla="*/ 50 w 79"/>
                <a:gd name="T65" fmla="*/ 12 h 81"/>
                <a:gd name="T66" fmla="*/ 40 w 79"/>
                <a:gd name="T67" fmla="*/ 10 h 81"/>
                <a:gd name="T68" fmla="*/ 30 w 79"/>
                <a:gd name="T69" fmla="*/ 12 h 81"/>
                <a:gd name="T70" fmla="*/ 22 w 79"/>
                <a:gd name="T71" fmla="*/ 17 h 81"/>
                <a:gd name="T72" fmla="*/ 16 w 79"/>
                <a:gd name="T73" fmla="*/ 25 h 81"/>
                <a:gd name="T74" fmla="*/ 13 w 79"/>
                <a:gd name="T75" fmla="*/ 35 h 81"/>
                <a:gd name="T76" fmla="*/ 67 w 79"/>
                <a:gd name="T7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81">
                  <a:moveTo>
                    <a:pt x="40" y="81"/>
                  </a:moveTo>
                  <a:cubicBezTo>
                    <a:pt x="34" y="81"/>
                    <a:pt x="28" y="80"/>
                    <a:pt x="23" y="78"/>
                  </a:cubicBezTo>
                  <a:cubicBezTo>
                    <a:pt x="19" y="76"/>
                    <a:pt x="14" y="73"/>
                    <a:pt x="11" y="69"/>
                  </a:cubicBezTo>
                  <a:cubicBezTo>
                    <a:pt x="7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7" y="15"/>
                    <a:pt x="11" y="12"/>
                  </a:cubicBezTo>
                  <a:cubicBezTo>
                    <a:pt x="14" y="8"/>
                    <a:pt x="19" y="5"/>
                    <a:pt x="24" y="3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6" y="0"/>
                    <a:pt x="51" y="1"/>
                    <a:pt x="56" y="3"/>
                  </a:cubicBezTo>
                  <a:cubicBezTo>
                    <a:pt x="61" y="5"/>
                    <a:pt x="65" y="8"/>
                    <a:pt x="68" y="12"/>
                  </a:cubicBezTo>
                  <a:cubicBezTo>
                    <a:pt x="72" y="16"/>
                    <a:pt x="74" y="20"/>
                    <a:pt x="76" y="25"/>
                  </a:cubicBezTo>
                  <a:cubicBezTo>
                    <a:pt x="78" y="29"/>
                    <a:pt x="79" y="35"/>
                    <a:pt x="79" y="40"/>
                  </a:cubicBezTo>
                  <a:cubicBezTo>
                    <a:pt x="79" y="41"/>
                    <a:pt x="79" y="42"/>
                    <a:pt x="79" y="43"/>
                  </a:cubicBezTo>
                  <a:cubicBezTo>
                    <a:pt x="79" y="44"/>
                    <a:pt x="79" y="44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9"/>
                    <a:pt x="15" y="52"/>
                    <a:pt x="16" y="55"/>
                  </a:cubicBezTo>
                  <a:cubicBezTo>
                    <a:pt x="18" y="59"/>
                    <a:pt x="20" y="61"/>
                    <a:pt x="22" y="64"/>
                  </a:cubicBezTo>
                  <a:cubicBezTo>
                    <a:pt x="25" y="66"/>
                    <a:pt x="27" y="68"/>
                    <a:pt x="30" y="69"/>
                  </a:cubicBezTo>
                  <a:cubicBezTo>
                    <a:pt x="34" y="70"/>
                    <a:pt x="37" y="71"/>
                    <a:pt x="40" y="71"/>
                  </a:cubicBezTo>
                  <a:cubicBezTo>
                    <a:pt x="43" y="71"/>
                    <a:pt x="45" y="71"/>
                    <a:pt x="47" y="70"/>
                  </a:cubicBezTo>
                  <a:cubicBezTo>
                    <a:pt x="50" y="69"/>
                    <a:pt x="52" y="69"/>
                    <a:pt x="54" y="67"/>
                  </a:cubicBezTo>
                  <a:cubicBezTo>
                    <a:pt x="56" y="66"/>
                    <a:pt x="57" y="65"/>
                    <a:pt x="59" y="63"/>
                  </a:cubicBezTo>
                  <a:cubicBezTo>
                    <a:pt x="61" y="62"/>
                    <a:pt x="62" y="60"/>
                    <a:pt x="63" y="58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3" y="64"/>
                    <a:pt x="71" y="67"/>
                    <a:pt x="69" y="69"/>
                  </a:cubicBezTo>
                  <a:cubicBezTo>
                    <a:pt x="66" y="72"/>
                    <a:pt x="64" y="74"/>
                    <a:pt x="61" y="75"/>
                  </a:cubicBezTo>
                  <a:cubicBezTo>
                    <a:pt x="58" y="77"/>
                    <a:pt x="55" y="79"/>
                    <a:pt x="51" y="80"/>
                  </a:cubicBezTo>
                  <a:cubicBezTo>
                    <a:pt x="47" y="81"/>
                    <a:pt x="44" y="81"/>
                    <a:pt x="40" y="81"/>
                  </a:cubicBezTo>
                  <a:close/>
                  <a:moveTo>
                    <a:pt x="67" y="35"/>
                  </a:moveTo>
                  <a:cubicBezTo>
                    <a:pt x="66" y="31"/>
                    <a:pt x="65" y="28"/>
                    <a:pt x="64" y="25"/>
                  </a:cubicBezTo>
                  <a:cubicBezTo>
                    <a:pt x="62" y="22"/>
                    <a:pt x="60" y="19"/>
                    <a:pt x="58" y="17"/>
                  </a:cubicBezTo>
                  <a:cubicBezTo>
                    <a:pt x="56" y="15"/>
                    <a:pt x="53" y="13"/>
                    <a:pt x="50" y="12"/>
                  </a:cubicBezTo>
                  <a:cubicBezTo>
                    <a:pt x="47" y="10"/>
                    <a:pt x="43" y="10"/>
                    <a:pt x="40" y="10"/>
                  </a:cubicBezTo>
                  <a:cubicBezTo>
                    <a:pt x="36" y="10"/>
                    <a:pt x="33" y="10"/>
                    <a:pt x="30" y="12"/>
                  </a:cubicBezTo>
                  <a:cubicBezTo>
                    <a:pt x="27" y="13"/>
                    <a:pt x="24" y="15"/>
                    <a:pt x="22" y="17"/>
                  </a:cubicBezTo>
                  <a:cubicBezTo>
                    <a:pt x="19" y="19"/>
                    <a:pt x="18" y="22"/>
                    <a:pt x="16" y="25"/>
                  </a:cubicBezTo>
                  <a:cubicBezTo>
                    <a:pt x="15" y="28"/>
                    <a:pt x="14" y="31"/>
                    <a:pt x="13" y="35"/>
                  </a:cubicBezTo>
                  <a:cubicBezTo>
                    <a:pt x="67" y="35"/>
                    <a:pt x="67" y="35"/>
                    <a:pt x="67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2" name="Freeform 221"/>
            <p:cNvSpPr/>
            <p:nvPr/>
          </p:nvSpPr>
          <p:spPr bwMode="auto">
            <a:xfrm>
              <a:off x="9448800" y="3104356"/>
              <a:ext cx="33338" cy="74613"/>
            </a:xfrm>
            <a:custGeom>
              <a:avLst/>
              <a:gdLst>
                <a:gd name="T0" fmla="*/ 48 w 48"/>
                <a:gd name="T1" fmla="*/ 101 h 106"/>
                <a:gd name="T2" fmla="*/ 44 w 48"/>
                <a:gd name="T3" fmla="*/ 102 h 106"/>
                <a:gd name="T4" fmla="*/ 40 w 48"/>
                <a:gd name="T5" fmla="*/ 104 h 106"/>
                <a:gd name="T6" fmla="*/ 35 w 48"/>
                <a:gd name="T7" fmla="*/ 105 h 106"/>
                <a:gd name="T8" fmla="*/ 28 w 48"/>
                <a:gd name="T9" fmla="*/ 106 h 106"/>
                <a:gd name="T10" fmla="*/ 16 w 48"/>
                <a:gd name="T11" fmla="*/ 102 h 106"/>
                <a:gd name="T12" fmla="*/ 11 w 48"/>
                <a:gd name="T13" fmla="*/ 89 h 106"/>
                <a:gd name="T14" fmla="*/ 11 w 48"/>
                <a:gd name="T15" fmla="*/ 36 h 106"/>
                <a:gd name="T16" fmla="*/ 0 w 48"/>
                <a:gd name="T17" fmla="*/ 36 h 106"/>
                <a:gd name="T18" fmla="*/ 0 w 48"/>
                <a:gd name="T19" fmla="*/ 26 h 106"/>
                <a:gd name="T20" fmla="*/ 11 w 48"/>
                <a:gd name="T21" fmla="*/ 26 h 106"/>
                <a:gd name="T22" fmla="*/ 11 w 48"/>
                <a:gd name="T23" fmla="*/ 0 h 106"/>
                <a:gd name="T24" fmla="*/ 24 w 48"/>
                <a:gd name="T25" fmla="*/ 0 h 106"/>
                <a:gd name="T26" fmla="*/ 24 w 48"/>
                <a:gd name="T27" fmla="*/ 26 h 106"/>
                <a:gd name="T28" fmla="*/ 42 w 48"/>
                <a:gd name="T29" fmla="*/ 26 h 106"/>
                <a:gd name="T30" fmla="*/ 42 w 48"/>
                <a:gd name="T31" fmla="*/ 36 h 106"/>
                <a:gd name="T32" fmla="*/ 24 w 48"/>
                <a:gd name="T33" fmla="*/ 36 h 106"/>
                <a:gd name="T34" fmla="*/ 24 w 48"/>
                <a:gd name="T35" fmla="*/ 85 h 106"/>
                <a:gd name="T36" fmla="*/ 27 w 48"/>
                <a:gd name="T37" fmla="*/ 91 h 106"/>
                <a:gd name="T38" fmla="*/ 33 w 48"/>
                <a:gd name="T39" fmla="*/ 93 h 106"/>
                <a:gd name="T40" fmla="*/ 40 w 48"/>
                <a:gd name="T41" fmla="*/ 92 h 106"/>
                <a:gd name="T42" fmla="*/ 44 w 48"/>
                <a:gd name="T43" fmla="*/ 90 h 106"/>
                <a:gd name="T44" fmla="*/ 48 w 48"/>
                <a:gd name="T45" fmla="*/ 10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106">
                  <a:moveTo>
                    <a:pt x="48" y="101"/>
                  </a:moveTo>
                  <a:cubicBezTo>
                    <a:pt x="47" y="101"/>
                    <a:pt x="46" y="101"/>
                    <a:pt x="44" y="102"/>
                  </a:cubicBezTo>
                  <a:cubicBezTo>
                    <a:pt x="43" y="103"/>
                    <a:pt x="42" y="103"/>
                    <a:pt x="40" y="104"/>
                  </a:cubicBezTo>
                  <a:cubicBezTo>
                    <a:pt x="38" y="104"/>
                    <a:pt x="37" y="105"/>
                    <a:pt x="35" y="105"/>
                  </a:cubicBezTo>
                  <a:cubicBezTo>
                    <a:pt x="33" y="105"/>
                    <a:pt x="31" y="106"/>
                    <a:pt x="28" y="106"/>
                  </a:cubicBezTo>
                  <a:cubicBezTo>
                    <a:pt x="24" y="106"/>
                    <a:pt x="20" y="104"/>
                    <a:pt x="16" y="102"/>
                  </a:cubicBezTo>
                  <a:cubicBezTo>
                    <a:pt x="13" y="99"/>
                    <a:pt x="11" y="95"/>
                    <a:pt x="11" y="8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8"/>
                    <a:pt x="25" y="90"/>
                    <a:pt x="27" y="91"/>
                  </a:cubicBezTo>
                  <a:cubicBezTo>
                    <a:pt x="29" y="93"/>
                    <a:pt x="31" y="93"/>
                    <a:pt x="33" y="93"/>
                  </a:cubicBezTo>
                  <a:cubicBezTo>
                    <a:pt x="35" y="93"/>
                    <a:pt x="38" y="93"/>
                    <a:pt x="40" y="92"/>
                  </a:cubicBezTo>
                  <a:cubicBezTo>
                    <a:pt x="42" y="91"/>
                    <a:pt x="44" y="91"/>
                    <a:pt x="44" y="90"/>
                  </a:cubicBezTo>
                  <a:cubicBezTo>
                    <a:pt x="48" y="101"/>
                    <a:pt x="48" y="101"/>
                    <a:pt x="48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3" name="Freeform 222"/>
            <p:cNvSpPr/>
            <p:nvPr/>
          </p:nvSpPr>
          <p:spPr bwMode="auto">
            <a:xfrm>
              <a:off x="9490075" y="3166269"/>
              <a:ext cx="7938" cy="20638"/>
            </a:xfrm>
            <a:custGeom>
              <a:avLst/>
              <a:gdLst>
                <a:gd name="T0" fmla="*/ 1 w 5"/>
                <a:gd name="T1" fmla="*/ 13 h 13"/>
                <a:gd name="T2" fmla="*/ 2 w 5"/>
                <a:gd name="T3" fmla="*/ 7 h 13"/>
                <a:gd name="T4" fmla="*/ 0 w 5"/>
                <a:gd name="T5" fmla="*/ 7 h 13"/>
                <a:gd name="T6" fmla="*/ 0 w 5"/>
                <a:gd name="T7" fmla="*/ 0 h 13"/>
                <a:gd name="T8" fmla="*/ 5 w 5"/>
                <a:gd name="T9" fmla="*/ 0 h 13"/>
                <a:gd name="T10" fmla="*/ 5 w 5"/>
                <a:gd name="T11" fmla="*/ 7 h 13"/>
                <a:gd name="T12" fmla="*/ 4 w 5"/>
                <a:gd name="T13" fmla="*/ 13 h 13"/>
                <a:gd name="T14" fmla="*/ 1 w 5"/>
                <a:gd name="T15" fmla="*/ 13 h 13"/>
                <a:gd name="T16" fmla="*/ 1 w 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3">
                  <a:moveTo>
                    <a:pt x="1" y="13"/>
                  </a:moveTo>
                  <a:lnTo>
                    <a:pt x="2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4" y="13"/>
                  </a:lnTo>
                  <a:lnTo>
                    <a:pt x="1" y="13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4" name="Freeform 223"/>
            <p:cNvSpPr>
              <a:spLocks noEditPoints="1"/>
            </p:cNvSpPr>
            <p:nvPr/>
          </p:nvSpPr>
          <p:spPr bwMode="auto">
            <a:xfrm>
              <a:off x="8834437" y="3225006"/>
              <a:ext cx="7938" cy="76200"/>
            </a:xfrm>
            <a:custGeom>
              <a:avLst/>
              <a:gdLst>
                <a:gd name="T0" fmla="*/ 0 w 5"/>
                <a:gd name="T1" fmla="*/ 48 h 48"/>
                <a:gd name="T2" fmla="*/ 0 w 5"/>
                <a:gd name="T3" fmla="*/ 14 h 48"/>
                <a:gd name="T4" fmla="*/ 5 w 5"/>
                <a:gd name="T5" fmla="*/ 14 h 48"/>
                <a:gd name="T6" fmla="*/ 5 w 5"/>
                <a:gd name="T7" fmla="*/ 48 h 48"/>
                <a:gd name="T8" fmla="*/ 0 w 5"/>
                <a:gd name="T9" fmla="*/ 48 h 48"/>
                <a:gd name="T10" fmla="*/ 0 w 5"/>
                <a:gd name="T11" fmla="*/ 48 h 48"/>
                <a:gd name="T12" fmla="*/ 0 w 5"/>
                <a:gd name="T13" fmla="*/ 7 h 48"/>
                <a:gd name="T14" fmla="*/ 0 w 5"/>
                <a:gd name="T15" fmla="*/ 0 h 48"/>
                <a:gd name="T16" fmla="*/ 5 w 5"/>
                <a:gd name="T17" fmla="*/ 0 h 48"/>
                <a:gd name="T18" fmla="*/ 5 w 5"/>
                <a:gd name="T19" fmla="*/ 7 h 48"/>
                <a:gd name="T20" fmla="*/ 0 w 5"/>
                <a:gd name="T21" fmla="*/ 7 h 48"/>
                <a:gd name="T22" fmla="*/ 0 w 5"/>
                <a:gd name="T23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48">
                  <a:moveTo>
                    <a:pt x="0" y="48"/>
                  </a:moveTo>
                  <a:lnTo>
                    <a:pt x="0" y="14"/>
                  </a:lnTo>
                  <a:lnTo>
                    <a:pt x="5" y="14"/>
                  </a:lnTo>
                  <a:lnTo>
                    <a:pt x="5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5" name="Freeform 224"/>
            <p:cNvSpPr/>
            <p:nvPr/>
          </p:nvSpPr>
          <p:spPr bwMode="auto">
            <a:xfrm>
              <a:off x="8858250" y="3245644"/>
              <a:ext cx="82550" cy="55563"/>
            </a:xfrm>
            <a:custGeom>
              <a:avLst/>
              <a:gdLst>
                <a:gd name="T0" fmla="*/ 119 w 119"/>
                <a:gd name="T1" fmla="*/ 80 h 80"/>
                <a:gd name="T2" fmla="*/ 105 w 119"/>
                <a:gd name="T3" fmla="*/ 80 h 80"/>
                <a:gd name="T4" fmla="*/ 105 w 119"/>
                <a:gd name="T5" fmla="*/ 36 h 80"/>
                <a:gd name="T6" fmla="*/ 101 w 119"/>
                <a:gd name="T7" fmla="*/ 18 h 80"/>
                <a:gd name="T8" fmla="*/ 90 w 119"/>
                <a:gd name="T9" fmla="*/ 12 h 80"/>
                <a:gd name="T10" fmla="*/ 75 w 119"/>
                <a:gd name="T11" fmla="*/ 18 h 80"/>
                <a:gd name="T12" fmla="*/ 66 w 119"/>
                <a:gd name="T13" fmla="*/ 33 h 80"/>
                <a:gd name="T14" fmla="*/ 66 w 119"/>
                <a:gd name="T15" fmla="*/ 80 h 80"/>
                <a:gd name="T16" fmla="*/ 53 w 119"/>
                <a:gd name="T17" fmla="*/ 80 h 80"/>
                <a:gd name="T18" fmla="*/ 53 w 119"/>
                <a:gd name="T19" fmla="*/ 36 h 80"/>
                <a:gd name="T20" fmla="*/ 49 w 119"/>
                <a:gd name="T21" fmla="*/ 18 h 80"/>
                <a:gd name="T22" fmla="*/ 37 w 119"/>
                <a:gd name="T23" fmla="*/ 12 h 80"/>
                <a:gd name="T24" fmla="*/ 23 w 119"/>
                <a:gd name="T25" fmla="*/ 18 h 80"/>
                <a:gd name="T26" fmla="*/ 14 w 119"/>
                <a:gd name="T27" fmla="*/ 33 h 80"/>
                <a:gd name="T28" fmla="*/ 14 w 119"/>
                <a:gd name="T29" fmla="*/ 80 h 80"/>
                <a:gd name="T30" fmla="*/ 0 w 119"/>
                <a:gd name="T31" fmla="*/ 80 h 80"/>
                <a:gd name="T32" fmla="*/ 0 w 119"/>
                <a:gd name="T33" fmla="*/ 1 h 80"/>
                <a:gd name="T34" fmla="*/ 12 w 119"/>
                <a:gd name="T35" fmla="*/ 1 h 80"/>
                <a:gd name="T36" fmla="*/ 12 w 119"/>
                <a:gd name="T37" fmla="*/ 18 h 80"/>
                <a:gd name="T38" fmla="*/ 25 w 119"/>
                <a:gd name="T39" fmla="*/ 5 h 80"/>
                <a:gd name="T40" fmla="*/ 42 w 119"/>
                <a:gd name="T41" fmla="*/ 0 h 80"/>
                <a:gd name="T42" fmla="*/ 58 w 119"/>
                <a:gd name="T43" fmla="*/ 5 h 80"/>
                <a:gd name="T44" fmla="*/ 65 w 119"/>
                <a:gd name="T45" fmla="*/ 19 h 80"/>
                <a:gd name="T46" fmla="*/ 95 w 119"/>
                <a:gd name="T47" fmla="*/ 0 h 80"/>
                <a:gd name="T48" fmla="*/ 106 w 119"/>
                <a:gd name="T49" fmla="*/ 3 h 80"/>
                <a:gd name="T50" fmla="*/ 114 w 119"/>
                <a:gd name="T51" fmla="*/ 9 h 80"/>
                <a:gd name="T52" fmla="*/ 117 w 119"/>
                <a:gd name="T53" fmla="*/ 20 h 80"/>
                <a:gd name="T54" fmla="*/ 119 w 119"/>
                <a:gd name="T55" fmla="*/ 33 h 80"/>
                <a:gd name="T56" fmla="*/ 119 w 119"/>
                <a:gd name="T5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9" h="80">
                  <a:moveTo>
                    <a:pt x="119" y="80"/>
                  </a:moveTo>
                  <a:cubicBezTo>
                    <a:pt x="105" y="80"/>
                    <a:pt x="105" y="80"/>
                    <a:pt x="105" y="80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28"/>
                    <a:pt x="104" y="22"/>
                    <a:pt x="101" y="18"/>
                  </a:cubicBezTo>
                  <a:cubicBezTo>
                    <a:pt x="99" y="14"/>
                    <a:pt x="95" y="12"/>
                    <a:pt x="90" y="12"/>
                  </a:cubicBezTo>
                  <a:cubicBezTo>
                    <a:pt x="84" y="12"/>
                    <a:pt x="79" y="14"/>
                    <a:pt x="75" y="18"/>
                  </a:cubicBezTo>
                  <a:cubicBezTo>
                    <a:pt x="71" y="22"/>
                    <a:pt x="68" y="27"/>
                    <a:pt x="66" y="33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3" y="28"/>
                    <a:pt x="52" y="21"/>
                    <a:pt x="49" y="18"/>
                  </a:cubicBezTo>
                  <a:cubicBezTo>
                    <a:pt x="46" y="14"/>
                    <a:pt x="42" y="12"/>
                    <a:pt x="37" y="12"/>
                  </a:cubicBezTo>
                  <a:cubicBezTo>
                    <a:pt x="32" y="12"/>
                    <a:pt x="27" y="14"/>
                    <a:pt x="23" y="18"/>
                  </a:cubicBezTo>
                  <a:cubicBezTo>
                    <a:pt x="19" y="21"/>
                    <a:pt x="15" y="26"/>
                    <a:pt x="14" y="33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6" y="12"/>
                    <a:pt x="20" y="8"/>
                    <a:pt x="25" y="5"/>
                  </a:cubicBezTo>
                  <a:cubicBezTo>
                    <a:pt x="30" y="2"/>
                    <a:pt x="36" y="0"/>
                    <a:pt x="42" y="0"/>
                  </a:cubicBezTo>
                  <a:cubicBezTo>
                    <a:pt x="49" y="0"/>
                    <a:pt x="54" y="2"/>
                    <a:pt x="58" y="5"/>
                  </a:cubicBezTo>
                  <a:cubicBezTo>
                    <a:pt x="62" y="9"/>
                    <a:pt x="64" y="14"/>
                    <a:pt x="65" y="19"/>
                  </a:cubicBezTo>
                  <a:cubicBezTo>
                    <a:pt x="72" y="6"/>
                    <a:pt x="82" y="0"/>
                    <a:pt x="95" y="0"/>
                  </a:cubicBezTo>
                  <a:cubicBezTo>
                    <a:pt x="99" y="0"/>
                    <a:pt x="103" y="1"/>
                    <a:pt x="106" y="3"/>
                  </a:cubicBezTo>
                  <a:cubicBezTo>
                    <a:pt x="109" y="4"/>
                    <a:pt x="112" y="7"/>
                    <a:pt x="114" y="9"/>
                  </a:cubicBezTo>
                  <a:cubicBezTo>
                    <a:pt x="115" y="12"/>
                    <a:pt x="117" y="16"/>
                    <a:pt x="117" y="20"/>
                  </a:cubicBezTo>
                  <a:cubicBezTo>
                    <a:pt x="118" y="24"/>
                    <a:pt x="119" y="28"/>
                    <a:pt x="119" y="33"/>
                  </a:cubicBezTo>
                  <a:cubicBezTo>
                    <a:pt x="119" y="80"/>
                    <a:pt x="119" y="80"/>
                    <a:pt x="119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6" name="Freeform 225"/>
            <p:cNvSpPr>
              <a:spLocks noEditPoints="1"/>
            </p:cNvSpPr>
            <p:nvPr/>
          </p:nvSpPr>
          <p:spPr bwMode="auto">
            <a:xfrm>
              <a:off x="8955087" y="3245644"/>
              <a:ext cx="53975" cy="79375"/>
            </a:xfrm>
            <a:custGeom>
              <a:avLst/>
              <a:gdLst>
                <a:gd name="T0" fmla="*/ 42 w 78"/>
                <a:gd name="T1" fmla="*/ 81 h 112"/>
                <a:gd name="T2" fmla="*/ 25 w 78"/>
                <a:gd name="T3" fmla="*/ 77 h 112"/>
                <a:gd name="T4" fmla="*/ 13 w 78"/>
                <a:gd name="T5" fmla="*/ 64 h 112"/>
                <a:gd name="T6" fmla="*/ 13 w 78"/>
                <a:gd name="T7" fmla="*/ 112 h 112"/>
                <a:gd name="T8" fmla="*/ 0 w 78"/>
                <a:gd name="T9" fmla="*/ 112 h 112"/>
                <a:gd name="T10" fmla="*/ 0 w 78"/>
                <a:gd name="T11" fmla="*/ 1 h 112"/>
                <a:gd name="T12" fmla="*/ 12 w 78"/>
                <a:gd name="T13" fmla="*/ 1 h 112"/>
                <a:gd name="T14" fmla="*/ 12 w 78"/>
                <a:gd name="T15" fmla="*/ 16 h 112"/>
                <a:gd name="T16" fmla="*/ 24 w 78"/>
                <a:gd name="T17" fmla="*/ 5 h 112"/>
                <a:gd name="T18" fmla="*/ 40 w 78"/>
                <a:gd name="T19" fmla="*/ 0 h 112"/>
                <a:gd name="T20" fmla="*/ 55 w 78"/>
                <a:gd name="T21" fmla="*/ 3 h 112"/>
                <a:gd name="T22" fmla="*/ 67 w 78"/>
                <a:gd name="T23" fmla="*/ 12 h 112"/>
                <a:gd name="T24" fmla="*/ 75 w 78"/>
                <a:gd name="T25" fmla="*/ 25 h 112"/>
                <a:gd name="T26" fmla="*/ 78 w 78"/>
                <a:gd name="T27" fmla="*/ 41 h 112"/>
                <a:gd name="T28" fmla="*/ 75 w 78"/>
                <a:gd name="T29" fmla="*/ 56 h 112"/>
                <a:gd name="T30" fmla="*/ 68 w 78"/>
                <a:gd name="T31" fmla="*/ 69 h 112"/>
                <a:gd name="T32" fmla="*/ 57 w 78"/>
                <a:gd name="T33" fmla="*/ 78 h 112"/>
                <a:gd name="T34" fmla="*/ 42 w 78"/>
                <a:gd name="T35" fmla="*/ 81 h 112"/>
                <a:gd name="T36" fmla="*/ 38 w 78"/>
                <a:gd name="T37" fmla="*/ 70 h 112"/>
                <a:gd name="T38" fmla="*/ 49 w 78"/>
                <a:gd name="T39" fmla="*/ 67 h 112"/>
                <a:gd name="T40" fmla="*/ 57 w 78"/>
                <a:gd name="T41" fmla="*/ 61 h 112"/>
                <a:gd name="T42" fmla="*/ 62 w 78"/>
                <a:gd name="T43" fmla="*/ 51 h 112"/>
                <a:gd name="T44" fmla="*/ 64 w 78"/>
                <a:gd name="T45" fmla="*/ 41 h 112"/>
                <a:gd name="T46" fmla="*/ 62 w 78"/>
                <a:gd name="T47" fmla="*/ 29 h 112"/>
                <a:gd name="T48" fmla="*/ 56 w 78"/>
                <a:gd name="T49" fmla="*/ 20 h 112"/>
                <a:gd name="T50" fmla="*/ 48 w 78"/>
                <a:gd name="T51" fmla="*/ 14 h 112"/>
                <a:gd name="T52" fmla="*/ 37 w 78"/>
                <a:gd name="T53" fmla="*/ 11 h 112"/>
                <a:gd name="T54" fmla="*/ 30 w 78"/>
                <a:gd name="T55" fmla="*/ 13 h 112"/>
                <a:gd name="T56" fmla="*/ 23 w 78"/>
                <a:gd name="T57" fmla="*/ 17 h 112"/>
                <a:gd name="T58" fmla="*/ 17 w 78"/>
                <a:gd name="T59" fmla="*/ 22 h 112"/>
                <a:gd name="T60" fmla="*/ 13 w 78"/>
                <a:gd name="T61" fmla="*/ 29 h 112"/>
                <a:gd name="T62" fmla="*/ 13 w 78"/>
                <a:gd name="T63" fmla="*/ 51 h 112"/>
                <a:gd name="T64" fmla="*/ 18 w 78"/>
                <a:gd name="T65" fmla="*/ 59 h 112"/>
                <a:gd name="T66" fmla="*/ 24 w 78"/>
                <a:gd name="T67" fmla="*/ 65 h 112"/>
                <a:gd name="T68" fmla="*/ 31 w 78"/>
                <a:gd name="T69" fmla="*/ 68 h 112"/>
                <a:gd name="T70" fmla="*/ 38 w 78"/>
                <a:gd name="T71" fmla="*/ 7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8" h="112">
                  <a:moveTo>
                    <a:pt x="42" y="81"/>
                  </a:moveTo>
                  <a:cubicBezTo>
                    <a:pt x="36" y="81"/>
                    <a:pt x="30" y="80"/>
                    <a:pt x="25" y="77"/>
                  </a:cubicBezTo>
                  <a:cubicBezTo>
                    <a:pt x="20" y="73"/>
                    <a:pt x="16" y="69"/>
                    <a:pt x="13" y="64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5" y="11"/>
                    <a:pt x="19" y="7"/>
                    <a:pt x="24" y="5"/>
                  </a:cubicBezTo>
                  <a:cubicBezTo>
                    <a:pt x="29" y="2"/>
                    <a:pt x="34" y="0"/>
                    <a:pt x="40" y="0"/>
                  </a:cubicBezTo>
                  <a:cubicBezTo>
                    <a:pt x="46" y="0"/>
                    <a:pt x="51" y="1"/>
                    <a:pt x="55" y="3"/>
                  </a:cubicBezTo>
                  <a:cubicBezTo>
                    <a:pt x="60" y="6"/>
                    <a:pt x="64" y="9"/>
                    <a:pt x="67" y="12"/>
                  </a:cubicBezTo>
                  <a:cubicBezTo>
                    <a:pt x="70" y="16"/>
                    <a:pt x="73" y="20"/>
                    <a:pt x="75" y="25"/>
                  </a:cubicBezTo>
                  <a:cubicBezTo>
                    <a:pt x="77" y="30"/>
                    <a:pt x="78" y="35"/>
                    <a:pt x="78" y="41"/>
                  </a:cubicBezTo>
                  <a:cubicBezTo>
                    <a:pt x="78" y="46"/>
                    <a:pt x="77" y="52"/>
                    <a:pt x="75" y="56"/>
                  </a:cubicBezTo>
                  <a:cubicBezTo>
                    <a:pt x="73" y="61"/>
                    <a:pt x="71" y="66"/>
                    <a:pt x="68" y="69"/>
                  </a:cubicBezTo>
                  <a:cubicBezTo>
                    <a:pt x="65" y="73"/>
                    <a:pt x="61" y="76"/>
                    <a:pt x="57" y="78"/>
                  </a:cubicBezTo>
                  <a:cubicBezTo>
                    <a:pt x="52" y="80"/>
                    <a:pt x="48" y="81"/>
                    <a:pt x="42" y="81"/>
                  </a:cubicBezTo>
                  <a:close/>
                  <a:moveTo>
                    <a:pt x="38" y="70"/>
                  </a:moveTo>
                  <a:cubicBezTo>
                    <a:pt x="42" y="70"/>
                    <a:pt x="46" y="69"/>
                    <a:pt x="49" y="67"/>
                  </a:cubicBezTo>
                  <a:cubicBezTo>
                    <a:pt x="52" y="66"/>
                    <a:pt x="55" y="64"/>
                    <a:pt x="57" y="61"/>
                  </a:cubicBezTo>
                  <a:cubicBezTo>
                    <a:pt x="59" y="58"/>
                    <a:pt x="61" y="55"/>
                    <a:pt x="62" y="51"/>
                  </a:cubicBezTo>
                  <a:cubicBezTo>
                    <a:pt x="63" y="48"/>
                    <a:pt x="64" y="44"/>
                    <a:pt x="64" y="41"/>
                  </a:cubicBezTo>
                  <a:cubicBezTo>
                    <a:pt x="64" y="37"/>
                    <a:pt x="63" y="33"/>
                    <a:pt x="62" y="29"/>
                  </a:cubicBezTo>
                  <a:cubicBezTo>
                    <a:pt x="61" y="26"/>
                    <a:pt x="59" y="23"/>
                    <a:pt x="56" y="20"/>
                  </a:cubicBezTo>
                  <a:cubicBezTo>
                    <a:pt x="54" y="17"/>
                    <a:pt x="51" y="15"/>
                    <a:pt x="48" y="14"/>
                  </a:cubicBezTo>
                  <a:cubicBezTo>
                    <a:pt x="44" y="12"/>
                    <a:pt x="41" y="11"/>
                    <a:pt x="37" y="11"/>
                  </a:cubicBezTo>
                  <a:cubicBezTo>
                    <a:pt x="35" y="11"/>
                    <a:pt x="32" y="12"/>
                    <a:pt x="30" y="13"/>
                  </a:cubicBezTo>
                  <a:cubicBezTo>
                    <a:pt x="27" y="14"/>
                    <a:pt x="25" y="15"/>
                    <a:pt x="23" y="17"/>
                  </a:cubicBezTo>
                  <a:cubicBezTo>
                    <a:pt x="20" y="18"/>
                    <a:pt x="18" y="20"/>
                    <a:pt x="17" y="22"/>
                  </a:cubicBezTo>
                  <a:cubicBezTo>
                    <a:pt x="15" y="24"/>
                    <a:pt x="14" y="27"/>
                    <a:pt x="13" y="29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5" y="54"/>
                    <a:pt x="16" y="56"/>
                    <a:pt x="18" y="59"/>
                  </a:cubicBezTo>
                  <a:cubicBezTo>
                    <a:pt x="19" y="61"/>
                    <a:pt x="21" y="63"/>
                    <a:pt x="24" y="65"/>
                  </a:cubicBezTo>
                  <a:cubicBezTo>
                    <a:pt x="26" y="66"/>
                    <a:pt x="28" y="68"/>
                    <a:pt x="31" y="68"/>
                  </a:cubicBezTo>
                  <a:cubicBezTo>
                    <a:pt x="33" y="69"/>
                    <a:pt x="36" y="70"/>
                    <a:pt x="38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7" name="Freeform 226"/>
            <p:cNvSpPr>
              <a:spLocks noEditPoints="1"/>
            </p:cNvSpPr>
            <p:nvPr/>
          </p:nvSpPr>
          <p:spPr bwMode="auto">
            <a:xfrm>
              <a:off x="9017000" y="3245644"/>
              <a:ext cx="55563" cy="57150"/>
            </a:xfrm>
            <a:custGeom>
              <a:avLst/>
              <a:gdLst>
                <a:gd name="T0" fmla="*/ 39 w 79"/>
                <a:gd name="T1" fmla="*/ 81 h 81"/>
                <a:gd name="T2" fmla="*/ 23 w 79"/>
                <a:gd name="T3" fmla="*/ 78 h 81"/>
                <a:gd name="T4" fmla="*/ 11 w 79"/>
                <a:gd name="T5" fmla="*/ 69 h 81"/>
                <a:gd name="T6" fmla="*/ 2 w 79"/>
                <a:gd name="T7" fmla="*/ 56 h 81"/>
                <a:gd name="T8" fmla="*/ 0 w 79"/>
                <a:gd name="T9" fmla="*/ 41 h 81"/>
                <a:gd name="T10" fmla="*/ 2 w 79"/>
                <a:gd name="T11" fmla="*/ 25 h 81"/>
                <a:gd name="T12" fmla="*/ 11 w 79"/>
                <a:gd name="T13" fmla="*/ 12 h 81"/>
                <a:gd name="T14" fmla="*/ 23 w 79"/>
                <a:gd name="T15" fmla="*/ 3 h 81"/>
                <a:gd name="T16" fmla="*/ 40 w 79"/>
                <a:gd name="T17" fmla="*/ 0 h 81"/>
                <a:gd name="T18" fmla="*/ 56 w 79"/>
                <a:gd name="T19" fmla="*/ 3 h 81"/>
                <a:gd name="T20" fmla="*/ 68 w 79"/>
                <a:gd name="T21" fmla="*/ 12 h 81"/>
                <a:gd name="T22" fmla="*/ 76 w 79"/>
                <a:gd name="T23" fmla="*/ 25 h 81"/>
                <a:gd name="T24" fmla="*/ 79 w 79"/>
                <a:gd name="T25" fmla="*/ 40 h 81"/>
                <a:gd name="T26" fmla="*/ 79 w 79"/>
                <a:gd name="T27" fmla="*/ 43 h 81"/>
                <a:gd name="T28" fmla="*/ 79 w 79"/>
                <a:gd name="T29" fmla="*/ 45 h 81"/>
                <a:gd name="T30" fmla="*/ 14 w 79"/>
                <a:gd name="T31" fmla="*/ 45 h 81"/>
                <a:gd name="T32" fmla="*/ 16 w 79"/>
                <a:gd name="T33" fmla="*/ 56 h 81"/>
                <a:gd name="T34" fmla="*/ 22 w 79"/>
                <a:gd name="T35" fmla="*/ 64 h 81"/>
                <a:gd name="T36" fmla="*/ 30 w 79"/>
                <a:gd name="T37" fmla="*/ 69 h 81"/>
                <a:gd name="T38" fmla="*/ 40 w 79"/>
                <a:gd name="T39" fmla="*/ 71 h 81"/>
                <a:gd name="T40" fmla="*/ 47 w 79"/>
                <a:gd name="T41" fmla="*/ 70 h 81"/>
                <a:gd name="T42" fmla="*/ 53 w 79"/>
                <a:gd name="T43" fmla="*/ 68 h 81"/>
                <a:gd name="T44" fmla="*/ 59 w 79"/>
                <a:gd name="T45" fmla="*/ 64 h 81"/>
                <a:gd name="T46" fmla="*/ 62 w 79"/>
                <a:gd name="T47" fmla="*/ 58 h 81"/>
                <a:gd name="T48" fmla="*/ 74 w 79"/>
                <a:gd name="T49" fmla="*/ 62 h 81"/>
                <a:gd name="T50" fmla="*/ 68 w 79"/>
                <a:gd name="T51" fmla="*/ 69 h 81"/>
                <a:gd name="T52" fmla="*/ 61 w 79"/>
                <a:gd name="T53" fmla="*/ 76 h 81"/>
                <a:gd name="T54" fmla="*/ 51 w 79"/>
                <a:gd name="T55" fmla="*/ 80 h 81"/>
                <a:gd name="T56" fmla="*/ 39 w 79"/>
                <a:gd name="T57" fmla="*/ 81 h 81"/>
                <a:gd name="T58" fmla="*/ 66 w 79"/>
                <a:gd name="T59" fmla="*/ 35 h 81"/>
                <a:gd name="T60" fmla="*/ 64 w 79"/>
                <a:gd name="T61" fmla="*/ 25 h 81"/>
                <a:gd name="T62" fmla="*/ 58 w 79"/>
                <a:gd name="T63" fmla="*/ 17 h 81"/>
                <a:gd name="T64" fmla="*/ 50 w 79"/>
                <a:gd name="T65" fmla="*/ 12 h 81"/>
                <a:gd name="T66" fmla="*/ 40 w 79"/>
                <a:gd name="T67" fmla="*/ 10 h 81"/>
                <a:gd name="T68" fmla="*/ 30 w 79"/>
                <a:gd name="T69" fmla="*/ 12 h 81"/>
                <a:gd name="T70" fmla="*/ 22 w 79"/>
                <a:gd name="T71" fmla="*/ 17 h 81"/>
                <a:gd name="T72" fmla="*/ 16 w 79"/>
                <a:gd name="T73" fmla="*/ 25 h 81"/>
                <a:gd name="T74" fmla="*/ 13 w 79"/>
                <a:gd name="T75" fmla="*/ 35 h 81"/>
                <a:gd name="T76" fmla="*/ 66 w 79"/>
                <a:gd name="T7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81">
                  <a:moveTo>
                    <a:pt x="39" y="81"/>
                  </a:moveTo>
                  <a:cubicBezTo>
                    <a:pt x="34" y="81"/>
                    <a:pt x="28" y="80"/>
                    <a:pt x="23" y="78"/>
                  </a:cubicBezTo>
                  <a:cubicBezTo>
                    <a:pt x="18" y="76"/>
                    <a:pt x="14" y="73"/>
                    <a:pt x="11" y="69"/>
                  </a:cubicBezTo>
                  <a:cubicBezTo>
                    <a:pt x="7" y="66"/>
                    <a:pt x="4" y="61"/>
                    <a:pt x="2" y="56"/>
                  </a:cubicBezTo>
                  <a:cubicBezTo>
                    <a:pt x="1" y="51"/>
                    <a:pt x="0" y="46"/>
                    <a:pt x="0" y="41"/>
                  </a:cubicBezTo>
                  <a:cubicBezTo>
                    <a:pt x="0" y="35"/>
                    <a:pt x="1" y="30"/>
                    <a:pt x="2" y="25"/>
                  </a:cubicBezTo>
                  <a:cubicBezTo>
                    <a:pt x="4" y="20"/>
                    <a:pt x="7" y="16"/>
                    <a:pt x="11" y="12"/>
                  </a:cubicBezTo>
                  <a:cubicBezTo>
                    <a:pt x="14" y="8"/>
                    <a:pt x="18" y="5"/>
                    <a:pt x="23" y="3"/>
                  </a:cubicBezTo>
                  <a:cubicBezTo>
                    <a:pt x="28" y="1"/>
                    <a:pt x="34" y="0"/>
                    <a:pt x="40" y="0"/>
                  </a:cubicBezTo>
                  <a:cubicBezTo>
                    <a:pt x="46" y="0"/>
                    <a:pt x="51" y="1"/>
                    <a:pt x="56" y="3"/>
                  </a:cubicBezTo>
                  <a:cubicBezTo>
                    <a:pt x="61" y="6"/>
                    <a:pt x="65" y="9"/>
                    <a:pt x="68" y="12"/>
                  </a:cubicBezTo>
                  <a:cubicBezTo>
                    <a:pt x="72" y="16"/>
                    <a:pt x="74" y="20"/>
                    <a:pt x="76" y="25"/>
                  </a:cubicBezTo>
                  <a:cubicBezTo>
                    <a:pt x="78" y="30"/>
                    <a:pt x="79" y="35"/>
                    <a:pt x="79" y="40"/>
                  </a:cubicBezTo>
                  <a:cubicBezTo>
                    <a:pt x="79" y="41"/>
                    <a:pt x="79" y="42"/>
                    <a:pt x="79" y="43"/>
                  </a:cubicBezTo>
                  <a:cubicBezTo>
                    <a:pt x="79" y="44"/>
                    <a:pt x="79" y="45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9"/>
                    <a:pt x="15" y="53"/>
                    <a:pt x="16" y="56"/>
                  </a:cubicBezTo>
                  <a:cubicBezTo>
                    <a:pt x="18" y="59"/>
                    <a:pt x="20" y="62"/>
                    <a:pt x="22" y="64"/>
                  </a:cubicBezTo>
                  <a:cubicBezTo>
                    <a:pt x="24" y="66"/>
                    <a:pt x="27" y="68"/>
                    <a:pt x="30" y="69"/>
                  </a:cubicBezTo>
                  <a:cubicBezTo>
                    <a:pt x="33" y="71"/>
                    <a:pt x="37" y="71"/>
                    <a:pt x="40" y="71"/>
                  </a:cubicBezTo>
                  <a:cubicBezTo>
                    <a:pt x="42" y="71"/>
                    <a:pt x="45" y="71"/>
                    <a:pt x="47" y="70"/>
                  </a:cubicBezTo>
                  <a:cubicBezTo>
                    <a:pt x="49" y="70"/>
                    <a:pt x="51" y="69"/>
                    <a:pt x="53" y="68"/>
                  </a:cubicBezTo>
                  <a:cubicBezTo>
                    <a:pt x="55" y="67"/>
                    <a:pt x="57" y="65"/>
                    <a:pt x="59" y="64"/>
                  </a:cubicBezTo>
                  <a:cubicBezTo>
                    <a:pt x="60" y="62"/>
                    <a:pt x="62" y="60"/>
                    <a:pt x="62" y="58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2" y="64"/>
                    <a:pt x="71" y="67"/>
                    <a:pt x="68" y="69"/>
                  </a:cubicBezTo>
                  <a:cubicBezTo>
                    <a:pt x="66" y="72"/>
                    <a:pt x="64" y="74"/>
                    <a:pt x="61" y="76"/>
                  </a:cubicBezTo>
                  <a:cubicBezTo>
                    <a:pt x="58" y="77"/>
                    <a:pt x="54" y="79"/>
                    <a:pt x="51" y="80"/>
                  </a:cubicBezTo>
                  <a:cubicBezTo>
                    <a:pt x="47" y="81"/>
                    <a:pt x="43" y="81"/>
                    <a:pt x="39" y="81"/>
                  </a:cubicBezTo>
                  <a:close/>
                  <a:moveTo>
                    <a:pt x="66" y="35"/>
                  </a:moveTo>
                  <a:cubicBezTo>
                    <a:pt x="66" y="32"/>
                    <a:pt x="65" y="28"/>
                    <a:pt x="64" y="25"/>
                  </a:cubicBezTo>
                  <a:cubicBezTo>
                    <a:pt x="62" y="22"/>
                    <a:pt x="60" y="19"/>
                    <a:pt x="58" y="17"/>
                  </a:cubicBezTo>
                  <a:cubicBezTo>
                    <a:pt x="55" y="15"/>
                    <a:pt x="53" y="13"/>
                    <a:pt x="50" y="12"/>
                  </a:cubicBezTo>
                  <a:cubicBezTo>
                    <a:pt x="46" y="11"/>
                    <a:pt x="43" y="10"/>
                    <a:pt x="40" y="10"/>
                  </a:cubicBezTo>
                  <a:cubicBezTo>
                    <a:pt x="36" y="10"/>
                    <a:pt x="33" y="11"/>
                    <a:pt x="30" y="12"/>
                  </a:cubicBezTo>
                  <a:cubicBezTo>
                    <a:pt x="27" y="13"/>
                    <a:pt x="24" y="15"/>
                    <a:pt x="22" y="17"/>
                  </a:cubicBezTo>
                  <a:cubicBezTo>
                    <a:pt x="19" y="19"/>
                    <a:pt x="17" y="22"/>
                    <a:pt x="16" y="25"/>
                  </a:cubicBezTo>
                  <a:cubicBezTo>
                    <a:pt x="14" y="28"/>
                    <a:pt x="14" y="32"/>
                    <a:pt x="13" y="35"/>
                  </a:cubicBezTo>
                  <a:cubicBezTo>
                    <a:pt x="66" y="35"/>
                    <a:pt x="66" y="35"/>
                    <a:pt x="66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8" name="Freeform 227"/>
            <p:cNvSpPr/>
            <p:nvPr/>
          </p:nvSpPr>
          <p:spPr bwMode="auto">
            <a:xfrm>
              <a:off x="9083675" y="3247231"/>
              <a:ext cx="28575" cy="53975"/>
            </a:xfrm>
            <a:custGeom>
              <a:avLst/>
              <a:gdLst>
                <a:gd name="T0" fmla="*/ 41 w 41"/>
                <a:gd name="T1" fmla="*/ 12 h 79"/>
                <a:gd name="T2" fmla="*/ 24 w 41"/>
                <a:gd name="T3" fmla="*/ 17 h 79"/>
                <a:gd name="T4" fmla="*/ 13 w 41"/>
                <a:gd name="T5" fmla="*/ 30 h 79"/>
                <a:gd name="T6" fmla="*/ 13 w 41"/>
                <a:gd name="T7" fmla="*/ 79 h 79"/>
                <a:gd name="T8" fmla="*/ 0 w 41"/>
                <a:gd name="T9" fmla="*/ 79 h 79"/>
                <a:gd name="T10" fmla="*/ 0 w 41"/>
                <a:gd name="T11" fmla="*/ 0 h 79"/>
                <a:gd name="T12" fmla="*/ 12 w 41"/>
                <a:gd name="T13" fmla="*/ 0 h 79"/>
                <a:gd name="T14" fmla="*/ 12 w 41"/>
                <a:gd name="T15" fmla="*/ 19 h 79"/>
                <a:gd name="T16" fmla="*/ 23 w 41"/>
                <a:gd name="T17" fmla="*/ 5 h 79"/>
                <a:gd name="T18" fmla="*/ 37 w 41"/>
                <a:gd name="T19" fmla="*/ 0 h 79"/>
                <a:gd name="T20" fmla="*/ 39 w 41"/>
                <a:gd name="T21" fmla="*/ 0 h 79"/>
                <a:gd name="T22" fmla="*/ 41 w 41"/>
                <a:gd name="T23" fmla="*/ 0 h 79"/>
                <a:gd name="T24" fmla="*/ 41 w 41"/>
                <a:gd name="T25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79">
                  <a:moveTo>
                    <a:pt x="41" y="12"/>
                  </a:moveTo>
                  <a:cubicBezTo>
                    <a:pt x="34" y="12"/>
                    <a:pt x="29" y="14"/>
                    <a:pt x="24" y="17"/>
                  </a:cubicBezTo>
                  <a:cubicBezTo>
                    <a:pt x="18" y="20"/>
                    <a:pt x="15" y="25"/>
                    <a:pt x="13" y="30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5" y="13"/>
                    <a:pt x="18" y="9"/>
                    <a:pt x="23" y="5"/>
                  </a:cubicBezTo>
                  <a:cubicBezTo>
                    <a:pt x="27" y="2"/>
                    <a:pt x="32" y="0"/>
                    <a:pt x="37" y="0"/>
                  </a:cubicBezTo>
                  <a:cubicBezTo>
                    <a:pt x="38" y="0"/>
                    <a:pt x="39" y="0"/>
                    <a:pt x="39" y="0"/>
                  </a:cubicBezTo>
                  <a:cubicBezTo>
                    <a:pt x="40" y="0"/>
                    <a:pt x="40" y="0"/>
                    <a:pt x="41" y="0"/>
                  </a:cubicBezTo>
                  <a:cubicBezTo>
                    <a:pt x="41" y="12"/>
                    <a:pt x="41" y="12"/>
                    <a:pt x="41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9" name="Freeform 228"/>
            <p:cNvSpPr>
              <a:spLocks noEditPoints="1"/>
            </p:cNvSpPr>
            <p:nvPr/>
          </p:nvSpPr>
          <p:spPr bwMode="auto">
            <a:xfrm>
              <a:off x="9117012" y="3225006"/>
              <a:ext cx="57150" cy="77788"/>
            </a:xfrm>
            <a:custGeom>
              <a:avLst/>
              <a:gdLst>
                <a:gd name="T0" fmla="*/ 37 w 81"/>
                <a:gd name="T1" fmla="*/ 111 h 111"/>
                <a:gd name="T2" fmla="*/ 22 w 81"/>
                <a:gd name="T3" fmla="*/ 108 h 111"/>
                <a:gd name="T4" fmla="*/ 10 w 81"/>
                <a:gd name="T5" fmla="*/ 99 h 111"/>
                <a:gd name="T6" fmla="*/ 2 w 81"/>
                <a:gd name="T7" fmla="*/ 86 h 111"/>
                <a:gd name="T8" fmla="*/ 0 w 81"/>
                <a:gd name="T9" fmla="*/ 71 h 111"/>
                <a:gd name="T10" fmla="*/ 2 w 81"/>
                <a:gd name="T11" fmla="*/ 55 h 111"/>
                <a:gd name="T12" fmla="*/ 10 w 81"/>
                <a:gd name="T13" fmla="*/ 42 h 111"/>
                <a:gd name="T14" fmla="*/ 21 w 81"/>
                <a:gd name="T15" fmla="*/ 33 h 111"/>
                <a:gd name="T16" fmla="*/ 35 w 81"/>
                <a:gd name="T17" fmla="*/ 30 h 111"/>
                <a:gd name="T18" fmla="*/ 52 w 81"/>
                <a:gd name="T19" fmla="*/ 35 h 111"/>
                <a:gd name="T20" fmla="*/ 64 w 81"/>
                <a:gd name="T21" fmla="*/ 47 h 111"/>
                <a:gd name="T22" fmla="*/ 64 w 81"/>
                <a:gd name="T23" fmla="*/ 0 h 111"/>
                <a:gd name="T24" fmla="*/ 77 w 81"/>
                <a:gd name="T25" fmla="*/ 0 h 111"/>
                <a:gd name="T26" fmla="*/ 77 w 81"/>
                <a:gd name="T27" fmla="*/ 94 h 111"/>
                <a:gd name="T28" fmla="*/ 81 w 81"/>
                <a:gd name="T29" fmla="*/ 98 h 111"/>
                <a:gd name="T30" fmla="*/ 81 w 81"/>
                <a:gd name="T31" fmla="*/ 110 h 111"/>
                <a:gd name="T32" fmla="*/ 78 w 81"/>
                <a:gd name="T33" fmla="*/ 110 h 111"/>
                <a:gd name="T34" fmla="*/ 75 w 81"/>
                <a:gd name="T35" fmla="*/ 110 h 111"/>
                <a:gd name="T36" fmla="*/ 69 w 81"/>
                <a:gd name="T37" fmla="*/ 108 h 111"/>
                <a:gd name="T38" fmla="*/ 66 w 81"/>
                <a:gd name="T39" fmla="*/ 102 h 111"/>
                <a:gd name="T40" fmla="*/ 66 w 81"/>
                <a:gd name="T41" fmla="*/ 95 h 111"/>
                <a:gd name="T42" fmla="*/ 53 w 81"/>
                <a:gd name="T43" fmla="*/ 107 h 111"/>
                <a:gd name="T44" fmla="*/ 37 w 81"/>
                <a:gd name="T45" fmla="*/ 111 h 111"/>
                <a:gd name="T46" fmla="*/ 40 w 81"/>
                <a:gd name="T47" fmla="*/ 100 h 111"/>
                <a:gd name="T48" fmla="*/ 48 w 81"/>
                <a:gd name="T49" fmla="*/ 99 h 111"/>
                <a:gd name="T50" fmla="*/ 55 w 81"/>
                <a:gd name="T51" fmla="*/ 95 h 111"/>
                <a:gd name="T52" fmla="*/ 61 w 81"/>
                <a:gd name="T53" fmla="*/ 89 h 111"/>
                <a:gd name="T54" fmla="*/ 64 w 81"/>
                <a:gd name="T55" fmla="*/ 82 h 111"/>
                <a:gd name="T56" fmla="*/ 64 w 81"/>
                <a:gd name="T57" fmla="*/ 60 h 111"/>
                <a:gd name="T58" fmla="*/ 60 w 81"/>
                <a:gd name="T59" fmla="*/ 53 h 111"/>
                <a:gd name="T60" fmla="*/ 54 w 81"/>
                <a:gd name="T61" fmla="*/ 47 h 111"/>
                <a:gd name="T62" fmla="*/ 47 w 81"/>
                <a:gd name="T63" fmla="*/ 43 h 111"/>
                <a:gd name="T64" fmla="*/ 39 w 81"/>
                <a:gd name="T65" fmla="*/ 41 h 111"/>
                <a:gd name="T66" fmla="*/ 28 w 81"/>
                <a:gd name="T67" fmla="*/ 44 h 111"/>
                <a:gd name="T68" fmla="*/ 20 w 81"/>
                <a:gd name="T69" fmla="*/ 51 h 111"/>
                <a:gd name="T70" fmla="*/ 15 w 81"/>
                <a:gd name="T71" fmla="*/ 60 h 111"/>
                <a:gd name="T72" fmla="*/ 13 w 81"/>
                <a:gd name="T73" fmla="*/ 71 h 111"/>
                <a:gd name="T74" fmla="*/ 15 w 81"/>
                <a:gd name="T75" fmla="*/ 82 h 111"/>
                <a:gd name="T76" fmla="*/ 21 w 81"/>
                <a:gd name="T77" fmla="*/ 91 h 111"/>
                <a:gd name="T78" fmla="*/ 30 w 81"/>
                <a:gd name="T79" fmla="*/ 98 h 111"/>
                <a:gd name="T80" fmla="*/ 40 w 81"/>
                <a:gd name="T81" fmla="*/ 10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1" h="111">
                  <a:moveTo>
                    <a:pt x="37" y="111"/>
                  </a:moveTo>
                  <a:cubicBezTo>
                    <a:pt x="32" y="111"/>
                    <a:pt x="27" y="110"/>
                    <a:pt x="22" y="108"/>
                  </a:cubicBezTo>
                  <a:cubicBezTo>
                    <a:pt x="17" y="106"/>
                    <a:pt x="13" y="103"/>
                    <a:pt x="10" y="99"/>
                  </a:cubicBezTo>
                  <a:cubicBezTo>
                    <a:pt x="7" y="95"/>
                    <a:pt x="4" y="91"/>
                    <a:pt x="2" y="86"/>
                  </a:cubicBezTo>
                  <a:cubicBezTo>
                    <a:pt x="1" y="81"/>
                    <a:pt x="0" y="76"/>
                    <a:pt x="0" y="71"/>
                  </a:cubicBezTo>
                  <a:cubicBezTo>
                    <a:pt x="0" y="65"/>
                    <a:pt x="0" y="60"/>
                    <a:pt x="2" y="55"/>
                  </a:cubicBezTo>
                  <a:cubicBezTo>
                    <a:pt x="4" y="50"/>
                    <a:pt x="6" y="46"/>
                    <a:pt x="10" y="42"/>
                  </a:cubicBezTo>
                  <a:cubicBezTo>
                    <a:pt x="13" y="38"/>
                    <a:pt x="17" y="35"/>
                    <a:pt x="21" y="33"/>
                  </a:cubicBezTo>
                  <a:cubicBezTo>
                    <a:pt x="25" y="31"/>
                    <a:pt x="30" y="30"/>
                    <a:pt x="35" y="30"/>
                  </a:cubicBezTo>
                  <a:cubicBezTo>
                    <a:pt x="42" y="30"/>
                    <a:pt x="47" y="32"/>
                    <a:pt x="52" y="35"/>
                  </a:cubicBezTo>
                  <a:cubicBezTo>
                    <a:pt x="57" y="38"/>
                    <a:pt x="61" y="42"/>
                    <a:pt x="64" y="47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7"/>
                    <a:pt x="79" y="98"/>
                    <a:pt x="81" y="98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0" y="110"/>
                    <a:pt x="79" y="110"/>
                    <a:pt x="78" y="110"/>
                  </a:cubicBezTo>
                  <a:cubicBezTo>
                    <a:pt x="77" y="110"/>
                    <a:pt x="76" y="110"/>
                    <a:pt x="75" y="110"/>
                  </a:cubicBezTo>
                  <a:cubicBezTo>
                    <a:pt x="73" y="110"/>
                    <a:pt x="71" y="110"/>
                    <a:pt x="69" y="108"/>
                  </a:cubicBezTo>
                  <a:cubicBezTo>
                    <a:pt x="67" y="106"/>
                    <a:pt x="66" y="104"/>
                    <a:pt x="66" y="102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3" y="100"/>
                    <a:pt x="58" y="104"/>
                    <a:pt x="53" y="107"/>
                  </a:cubicBezTo>
                  <a:cubicBezTo>
                    <a:pt x="48" y="110"/>
                    <a:pt x="43" y="111"/>
                    <a:pt x="37" y="111"/>
                  </a:cubicBezTo>
                  <a:close/>
                  <a:moveTo>
                    <a:pt x="40" y="100"/>
                  </a:moveTo>
                  <a:cubicBezTo>
                    <a:pt x="43" y="100"/>
                    <a:pt x="45" y="99"/>
                    <a:pt x="48" y="99"/>
                  </a:cubicBezTo>
                  <a:cubicBezTo>
                    <a:pt x="50" y="98"/>
                    <a:pt x="53" y="96"/>
                    <a:pt x="55" y="95"/>
                  </a:cubicBezTo>
                  <a:cubicBezTo>
                    <a:pt x="57" y="93"/>
                    <a:pt x="59" y="91"/>
                    <a:pt x="61" y="89"/>
                  </a:cubicBezTo>
                  <a:cubicBezTo>
                    <a:pt x="62" y="87"/>
                    <a:pt x="63" y="85"/>
                    <a:pt x="64" y="82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57"/>
                    <a:pt x="62" y="55"/>
                    <a:pt x="60" y="53"/>
                  </a:cubicBezTo>
                  <a:cubicBezTo>
                    <a:pt x="58" y="50"/>
                    <a:pt x="56" y="48"/>
                    <a:pt x="54" y="47"/>
                  </a:cubicBezTo>
                  <a:cubicBezTo>
                    <a:pt x="51" y="45"/>
                    <a:pt x="49" y="44"/>
                    <a:pt x="47" y="43"/>
                  </a:cubicBezTo>
                  <a:cubicBezTo>
                    <a:pt x="44" y="42"/>
                    <a:pt x="41" y="41"/>
                    <a:pt x="39" y="41"/>
                  </a:cubicBezTo>
                  <a:cubicBezTo>
                    <a:pt x="35" y="41"/>
                    <a:pt x="32" y="42"/>
                    <a:pt x="28" y="44"/>
                  </a:cubicBezTo>
                  <a:cubicBezTo>
                    <a:pt x="25" y="46"/>
                    <a:pt x="23" y="48"/>
                    <a:pt x="20" y="51"/>
                  </a:cubicBezTo>
                  <a:cubicBezTo>
                    <a:pt x="18" y="53"/>
                    <a:pt x="16" y="56"/>
                    <a:pt x="15" y="60"/>
                  </a:cubicBezTo>
                  <a:cubicBezTo>
                    <a:pt x="14" y="64"/>
                    <a:pt x="13" y="67"/>
                    <a:pt x="13" y="71"/>
                  </a:cubicBezTo>
                  <a:cubicBezTo>
                    <a:pt x="13" y="75"/>
                    <a:pt x="14" y="79"/>
                    <a:pt x="15" y="82"/>
                  </a:cubicBezTo>
                  <a:cubicBezTo>
                    <a:pt x="17" y="86"/>
                    <a:pt x="19" y="89"/>
                    <a:pt x="21" y="91"/>
                  </a:cubicBezTo>
                  <a:cubicBezTo>
                    <a:pt x="23" y="94"/>
                    <a:pt x="26" y="96"/>
                    <a:pt x="30" y="98"/>
                  </a:cubicBezTo>
                  <a:cubicBezTo>
                    <a:pt x="33" y="99"/>
                    <a:pt x="36" y="100"/>
                    <a:pt x="40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0" name="Freeform 229"/>
            <p:cNvSpPr>
              <a:spLocks noEditPoints="1"/>
            </p:cNvSpPr>
            <p:nvPr/>
          </p:nvSpPr>
          <p:spPr bwMode="auto">
            <a:xfrm>
              <a:off x="9186862" y="3225006"/>
              <a:ext cx="7938" cy="76200"/>
            </a:xfrm>
            <a:custGeom>
              <a:avLst/>
              <a:gdLst>
                <a:gd name="T0" fmla="*/ 0 w 5"/>
                <a:gd name="T1" fmla="*/ 48 h 48"/>
                <a:gd name="T2" fmla="*/ 0 w 5"/>
                <a:gd name="T3" fmla="*/ 14 h 48"/>
                <a:gd name="T4" fmla="*/ 5 w 5"/>
                <a:gd name="T5" fmla="*/ 14 h 48"/>
                <a:gd name="T6" fmla="*/ 5 w 5"/>
                <a:gd name="T7" fmla="*/ 48 h 48"/>
                <a:gd name="T8" fmla="*/ 0 w 5"/>
                <a:gd name="T9" fmla="*/ 48 h 48"/>
                <a:gd name="T10" fmla="*/ 0 w 5"/>
                <a:gd name="T11" fmla="*/ 48 h 48"/>
                <a:gd name="T12" fmla="*/ 0 w 5"/>
                <a:gd name="T13" fmla="*/ 7 h 48"/>
                <a:gd name="T14" fmla="*/ 0 w 5"/>
                <a:gd name="T15" fmla="*/ 0 h 48"/>
                <a:gd name="T16" fmla="*/ 5 w 5"/>
                <a:gd name="T17" fmla="*/ 0 h 48"/>
                <a:gd name="T18" fmla="*/ 5 w 5"/>
                <a:gd name="T19" fmla="*/ 7 h 48"/>
                <a:gd name="T20" fmla="*/ 0 w 5"/>
                <a:gd name="T21" fmla="*/ 7 h 48"/>
                <a:gd name="T22" fmla="*/ 0 w 5"/>
                <a:gd name="T23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48">
                  <a:moveTo>
                    <a:pt x="0" y="48"/>
                  </a:moveTo>
                  <a:lnTo>
                    <a:pt x="0" y="14"/>
                  </a:lnTo>
                  <a:lnTo>
                    <a:pt x="5" y="14"/>
                  </a:lnTo>
                  <a:lnTo>
                    <a:pt x="5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1" name="Freeform 230"/>
            <p:cNvSpPr>
              <a:spLocks noEditPoints="1"/>
            </p:cNvSpPr>
            <p:nvPr/>
          </p:nvSpPr>
          <p:spPr bwMode="auto">
            <a:xfrm>
              <a:off x="9205912" y="3245644"/>
              <a:ext cx="57150" cy="57150"/>
            </a:xfrm>
            <a:custGeom>
              <a:avLst/>
              <a:gdLst>
                <a:gd name="T0" fmla="*/ 40 w 80"/>
                <a:gd name="T1" fmla="*/ 81 h 81"/>
                <a:gd name="T2" fmla="*/ 24 w 80"/>
                <a:gd name="T3" fmla="*/ 78 h 81"/>
                <a:gd name="T4" fmla="*/ 12 w 80"/>
                <a:gd name="T5" fmla="*/ 69 h 81"/>
                <a:gd name="T6" fmla="*/ 3 w 80"/>
                <a:gd name="T7" fmla="*/ 56 h 81"/>
                <a:gd name="T8" fmla="*/ 0 w 80"/>
                <a:gd name="T9" fmla="*/ 41 h 81"/>
                <a:gd name="T10" fmla="*/ 3 w 80"/>
                <a:gd name="T11" fmla="*/ 25 h 81"/>
                <a:gd name="T12" fmla="*/ 12 w 80"/>
                <a:gd name="T13" fmla="*/ 12 h 81"/>
                <a:gd name="T14" fmla="*/ 24 w 80"/>
                <a:gd name="T15" fmla="*/ 3 h 81"/>
                <a:gd name="T16" fmla="*/ 41 w 80"/>
                <a:gd name="T17" fmla="*/ 0 h 81"/>
                <a:gd name="T18" fmla="*/ 57 w 80"/>
                <a:gd name="T19" fmla="*/ 3 h 81"/>
                <a:gd name="T20" fmla="*/ 69 w 80"/>
                <a:gd name="T21" fmla="*/ 12 h 81"/>
                <a:gd name="T22" fmla="*/ 77 w 80"/>
                <a:gd name="T23" fmla="*/ 25 h 81"/>
                <a:gd name="T24" fmla="*/ 80 w 80"/>
                <a:gd name="T25" fmla="*/ 40 h 81"/>
                <a:gd name="T26" fmla="*/ 80 w 80"/>
                <a:gd name="T27" fmla="*/ 43 h 81"/>
                <a:gd name="T28" fmla="*/ 79 w 80"/>
                <a:gd name="T29" fmla="*/ 45 h 81"/>
                <a:gd name="T30" fmla="*/ 14 w 80"/>
                <a:gd name="T31" fmla="*/ 45 h 81"/>
                <a:gd name="T32" fmla="*/ 17 w 80"/>
                <a:gd name="T33" fmla="*/ 56 h 81"/>
                <a:gd name="T34" fmla="*/ 23 w 80"/>
                <a:gd name="T35" fmla="*/ 64 h 81"/>
                <a:gd name="T36" fmla="*/ 31 w 80"/>
                <a:gd name="T37" fmla="*/ 69 h 81"/>
                <a:gd name="T38" fmla="*/ 41 w 80"/>
                <a:gd name="T39" fmla="*/ 71 h 81"/>
                <a:gd name="T40" fmla="*/ 48 w 80"/>
                <a:gd name="T41" fmla="*/ 70 h 81"/>
                <a:gd name="T42" fmla="*/ 54 w 80"/>
                <a:gd name="T43" fmla="*/ 68 h 81"/>
                <a:gd name="T44" fmla="*/ 60 w 80"/>
                <a:gd name="T45" fmla="*/ 64 h 81"/>
                <a:gd name="T46" fmla="*/ 63 w 80"/>
                <a:gd name="T47" fmla="*/ 58 h 81"/>
                <a:gd name="T48" fmla="*/ 75 w 80"/>
                <a:gd name="T49" fmla="*/ 62 h 81"/>
                <a:gd name="T50" fmla="*/ 69 w 80"/>
                <a:gd name="T51" fmla="*/ 69 h 81"/>
                <a:gd name="T52" fmla="*/ 62 w 80"/>
                <a:gd name="T53" fmla="*/ 76 h 81"/>
                <a:gd name="T54" fmla="*/ 52 w 80"/>
                <a:gd name="T55" fmla="*/ 80 h 81"/>
                <a:gd name="T56" fmla="*/ 40 w 80"/>
                <a:gd name="T57" fmla="*/ 81 h 81"/>
                <a:gd name="T58" fmla="*/ 67 w 80"/>
                <a:gd name="T59" fmla="*/ 35 h 81"/>
                <a:gd name="T60" fmla="*/ 65 w 80"/>
                <a:gd name="T61" fmla="*/ 25 h 81"/>
                <a:gd name="T62" fmla="*/ 59 w 80"/>
                <a:gd name="T63" fmla="*/ 17 h 81"/>
                <a:gd name="T64" fmla="*/ 50 w 80"/>
                <a:gd name="T65" fmla="*/ 12 h 81"/>
                <a:gd name="T66" fmla="*/ 41 w 80"/>
                <a:gd name="T67" fmla="*/ 10 h 81"/>
                <a:gd name="T68" fmla="*/ 31 w 80"/>
                <a:gd name="T69" fmla="*/ 12 h 81"/>
                <a:gd name="T70" fmla="*/ 22 w 80"/>
                <a:gd name="T71" fmla="*/ 17 h 81"/>
                <a:gd name="T72" fmla="*/ 17 w 80"/>
                <a:gd name="T73" fmla="*/ 25 h 81"/>
                <a:gd name="T74" fmla="*/ 14 w 80"/>
                <a:gd name="T75" fmla="*/ 35 h 81"/>
                <a:gd name="T76" fmla="*/ 67 w 80"/>
                <a:gd name="T7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0" h="81">
                  <a:moveTo>
                    <a:pt x="40" y="81"/>
                  </a:moveTo>
                  <a:cubicBezTo>
                    <a:pt x="34" y="81"/>
                    <a:pt x="29" y="80"/>
                    <a:pt x="24" y="78"/>
                  </a:cubicBezTo>
                  <a:cubicBezTo>
                    <a:pt x="19" y="76"/>
                    <a:pt x="15" y="73"/>
                    <a:pt x="12" y="69"/>
                  </a:cubicBezTo>
                  <a:cubicBezTo>
                    <a:pt x="8" y="66"/>
                    <a:pt x="5" y="61"/>
                    <a:pt x="3" y="56"/>
                  </a:cubicBezTo>
                  <a:cubicBezTo>
                    <a:pt x="1" y="51"/>
                    <a:pt x="0" y="46"/>
                    <a:pt x="0" y="41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6"/>
                    <a:pt x="12" y="12"/>
                  </a:cubicBezTo>
                  <a:cubicBezTo>
                    <a:pt x="15" y="8"/>
                    <a:pt x="19" y="5"/>
                    <a:pt x="24" y="3"/>
                  </a:cubicBezTo>
                  <a:cubicBezTo>
                    <a:pt x="29" y="1"/>
                    <a:pt x="35" y="0"/>
                    <a:pt x="41" y="0"/>
                  </a:cubicBezTo>
                  <a:cubicBezTo>
                    <a:pt x="46" y="0"/>
                    <a:pt x="52" y="1"/>
                    <a:pt x="57" y="3"/>
                  </a:cubicBezTo>
                  <a:cubicBezTo>
                    <a:pt x="62" y="6"/>
                    <a:pt x="66" y="9"/>
                    <a:pt x="69" y="12"/>
                  </a:cubicBezTo>
                  <a:cubicBezTo>
                    <a:pt x="72" y="16"/>
                    <a:pt x="75" y="20"/>
                    <a:pt x="77" y="25"/>
                  </a:cubicBezTo>
                  <a:cubicBezTo>
                    <a:pt x="79" y="30"/>
                    <a:pt x="80" y="35"/>
                    <a:pt x="80" y="40"/>
                  </a:cubicBezTo>
                  <a:cubicBezTo>
                    <a:pt x="80" y="41"/>
                    <a:pt x="80" y="42"/>
                    <a:pt x="80" y="43"/>
                  </a:cubicBezTo>
                  <a:cubicBezTo>
                    <a:pt x="80" y="44"/>
                    <a:pt x="80" y="45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9"/>
                    <a:pt x="16" y="53"/>
                    <a:pt x="17" y="56"/>
                  </a:cubicBezTo>
                  <a:cubicBezTo>
                    <a:pt x="19" y="59"/>
                    <a:pt x="21" y="62"/>
                    <a:pt x="23" y="64"/>
                  </a:cubicBezTo>
                  <a:cubicBezTo>
                    <a:pt x="25" y="66"/>
                    <a:pt x="28" y="68"/>
                    <a:pt x="31" y="69"/>
                  </a:cubicBezTo>
                  <a:cubicBezTo>
                    <a:pt x="34" y="71"/>
                    <a:pt x="37" y="71"/>
                    <a:pt x="41" y="71"/>
                  </a:cubicBezTo>
                  <a:cubicBezTo>
                    <a:pt x="43" y="71"/>
                    <a:pt x="46" y="71"/>
                    <a:pt x="48" y="70"/>
                  </a:cubicBezTo>
                  <a:cubicBezTo>
                    <a:pt x="50" y="70"/>
                    <a:pt x="52" y="69"/>
                    <a:pt x="54" y="68"/>
                  </a:cubicBezTo>
                  <a:cubicBezTo>
                    <a:pt x="56" y="67"/>
                    <a:pt x="58" y="65"/>
                    <a:pt x="60" y="64"/>
                  </a:cubicBezTo>
                  <a:cubicBezTo>
                    <a:pt x="61" y="62"/>
                    <a:pt x="62" y="60"/>
                    <a:pt x="63" y="58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3" y="64"/>
                    <a:pt x="72" y="67"/>
                    <a:pt x="69" y="69"/>
                  </a:cubicBezTo>
                  <a:cubicBezTo>
                    <a:pt x="67" y="72"/>
                    <a:pt x="64" y="74"/>
                    <a:pt x="62" y="76"/>
                  </a:cubicBezTo>
                  <a:cubicBezTo>
                    <a:pt x="59" y="77"/>
                    <a:pt x="55" y="79"/>
                    <a:pt x="52" y="80"/>
                  </a:cubicBezTo>
                  <a:cubicBezTo>
                    <a:pt x="48" y="81"/>
                    <a:pt x="44" y="81"/>
                    <a:pt x="40" y="81"/>
                  </a:cubicBezTo>
                  <a:close/>
                  <a:moveTo>
                    <a:pt x="67" y="35"/>
                  </a:moveTo>
                  <a:cubicBezTo>
                    <a:pt x="67" y="32"/>
                    <a:pt x="66" y="28"/>
                    <a:pt x="65" y="25"/>
                  </a:cubicBezTo>
                  <a:cubicBezTo>
                    <a:pt x="63" y="22"/>
                    <a:pt x="61" y="19"/>
                    <a:pt x="59" y="17"/>
                  </a:cubicBezTo>
                  <a:cubicBezTo>
                    <a:pt x="56" y="15"/>
                    <a:pt x="54" y="13"/>
                    <a:pt x="50" y="12"/>
                  </a:cubicBezTo>
                  <a:cubicBezTo>
                    <a:pt x="47" y="11"/>
                    <a:pt x="44" y="10"/>
                    <a:pt x="41" y="10"/>
                  </a:cubicBezTo>
                  <a:cubicBezTo>
                    <a:pt x="37" y="10"/>
                    <a:pt x="34" y="11"/>
                    <a:pt x="31" y="12"/>
                  </a:cubicBezTo>
                  <a:cubicBezTo>
                    <a:pt x="28" y="13"/>
                    <a:pt x="25" y="15"/>
                    <a:pt x="22" y="17"/>
                  </a:cubicBezTo>
                  <a:cubicBezTo>
                    <a:pt x="20" y="19"/>
                    <a:pt x="18" y="22"/>
                    <a:pt x="17" y="25"/>
                  </a:cubicBezTo>
                  <a:cubicBezTo>
                    <a:pt x="15" y="28"/>
                    <a:pt x="14" y="32"/>
                    <a:pt x="14" y="35"/>
                  </a:cubicBezTo>
                  <a:cubicBezTo>
                    <a:pt x="67" y="35"/>
                    <a:pt x="67" y="35"/>
                    <a:pt x="67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2" name="Freeform 231"/>
            <p:cNvSpPr/>
            <p:nvPr/>
          </p:nvSpPr>
          <p:spPr bwMode="auto">
            <a:xfrm>
              <a:off x="9267825" y="3228181"/>
              <a:ext cx="33338" cy="74613"/>
            </a:xfrm>
            <a:custGeom>
              <a:avLst/>
              <a:gdLst>
                <a:gd name="T0" fmla="*/ 47 w 47"/>
                <a:gd name="T1" fmla="*/ 101 h 106"/>
                <a:gd name="T2" fmla="*/ 44 w 47"/>
                <a:gd name="T3" fmla="*/ 102 h 106"/>
                <a:gd name="T4" fmla="*/ 40 w 47"/>
                <a:gd name="T5" fmla="*/ 104 h 106"/>
                <a:gd name="T6" fmla="*/ 34 w 47"/>
                <a:gd name="T7" fmla="*/ 105 h 106"/>
                <a:gd name="T8" fmla="*/ 28 w 47"/>
                <a:gd name="T9" fmla="*/ 106 h 106"/>
                <a:gd name="T10" fmla="*/ 16 w 47"/>
                <a:gd name="T11" fmla="*/ 102 h 106"/>
                <a:gd name="T12" fmla="*/ 10 w 47"/>
                <a:gd name="T13" fmla="*/ 90 h 106"/>
                <a:gd name="T14" fmla="*/ 10 w 47"/>
                <a:gd name="T15" fmla="*/ 37 h 106"/>
                <a:gd name="T16" fmla="*/ 0 w 47"/>
                <a:gd name="T17" fmla="*/ 37 h 106"/>
                <a:gd name="T18" fmla="*/ 0 w 47"/>
                <a:gd name="T19" fmla="*/ 26 h 106"/>
                <a:gd name="T20" fmla="*/ 10 w 47"/>
                <a:gd name="T21" fmla="*/ 26 h 106"/>
                <a:gd name="T22" fmla="*/ 10 w 47"/>
                <a:gd name="T23" fmla="*/ 0 h 106"/>
                <a:gd name="T24" fmla="*/ 24 w 47"/>
                <a:gd name="T25" fmla="*/ 0 h 106"/>
                <a:gd name="T26" fmla="*/ 24 w 47"/>
                <a:gd name="T27" fmla="*/ 26 h 106"/>
                <a:gd name="T28" fmla="*/ 41 w 47"/>
                <a:gd name="T29" fmla="*/ 26 h 106"/>
                <a:gd name="T30" fmla="*/ 41 w 47"/>
                <a:gd name="T31" fmla="*/ 37 h 106"/>
                <a:gd name="T32" fmla="*/ 24 w 47"/>
                <a:gd name="T33" fmla="*/ 37 h 106"/>
                <a:gd name="T34" fmla="*/ 24 w 47"/>
                <a:gd name="T35" fmla="*/ 85 h 106"/>
                <a:gd name="T36" fmla="*/ 27 w 47"/>
                <a:gd name="T37" fmla="*/ 92 h 106"/>
                <a:gd name="T38" fmla="*/ 33 w 47"/>
                <a:gd name="T39" fmla="*/ 94 h 106"/>
                <a:gd name="T40" fmla="*/ 40 w 47"/>
                <a:gd name="T41" fmla="*/ 92 h 106"/>
                <a:gd name="T42" fmla="*/ 44 w 47"/>
                <a:gd name="T43" fmla="*/ 90 h 106"/>
                <a:gd name="T44" fmla="*/ 47 w 47"/>
                <a:gd name="T45" fmla="*/ 10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106">
                  <a:moveTo>
                    <a:pt x="47" y="101"/>
                  </a:moveTo>
                  <a:cubicBezTo>
                    <a:pt x="46" y="101"/>
                    <a:pt x="45" y="102"/>
                    <a:pt x="44" y="102"/>
                  </a:cubicBezTo>
                  <a:cubicBezTo>
                    <a:pt x="43" y="103"/>
                    <a:pt x="41" y="103"/>
                    <a:pt x="40" y="104"/>
                  </a:cubicBezTo>
                  <a:cubicBezTo>
                    <a:pt x="38" y="105"/>
                    <a:pt x="36" y="105"/>
                    <a:pt x="34" y="105"/>
                  </a:cubicBezTo>
                  <a:cubicBezTo>
                    <a:pt x="32" y="106"/>
                    <a:pt x="30" y="106"/>
                    <a:pt x="28" y="106"/>
                  </a:cubicBezTo>
                  <a:cubicBezTo>
                    <a:pt x="23" y="106"/>
                    <a:pt x="19" y="105"/>
                    <a:pt x="16" y="102"/>
                  </a:cubicBezTo>
                  <a:cubicBezTo>
                    <a:pt x="12" y="99"/>
                    <a:pt x="10" y="95"/>
                    <a:pt x="10" y="90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8"/>
                    <a:pt x="25" y="90"/>
                    <a:pt x="27" y="92"/>
                  </a:cubicBezTo>
                  <a:cubicBezTo>
                    <a:pt x="28" y="93"/>
                    <a:pt x="30" y="94"/>
                    <a:pt x="33" y="94"/>
                  </a:cubicBezTo>
                  <a:cubicBezTo>
                    <a:pt x="35" y="94"/>
                    <a:pt x="38" y="93"/>
                    <a:pt x="40" y="92"/>
                  </a:cubicBezTo>
                  <a:cubicBezTo>
                    <a:pt x="42" y="92"/>
                    <a:pt x="43" y="91"/>
                    <a:pt x="44" y="90"/>
                  </a:cubicBezTo>
                  <a:cubicBezTo>
                    <a:pt x="47" y="101"/>
                    <a:pt x="47" y="101"/>
                    <a:pt x="47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3" name="Freeform 232"/>
            <p:cNvSpPr/>
            <p:nvPr/>
          </p:nvSpPr>
          <p:spPr bwMode="auto">
            <a:xfrm>
              <a:off x="9336087" y="3245644"/>
              <a:ext cx="47625" cy="55563"/>
            </a:xfrm>
            <a:custGeom>
              <a:avLst/>
              <a:gdLst>
                <a:gd name="T0" fmla="*/ 68 w 68"/>
                <a:gd name="T1" fmla="*/ 80 h 80"/>
                <a:gd name="T2" fmla="*/ 54 w 68"/>
                <a:gd name="T3" fmla="*/ 80 h 80"/>
                <a:gd name="T4" fmla="*/ 54 w 68"/>
                <a:gd name="T5" fmla="*/ 36 h 80"/>
                <a:gd name="T6" fmla="*/ 51 w 68"/>
                <a:gd name="T7" fmla="*/ 18 h 80"/>
                <a:gd name="T8" fmla="*/ 39 w 68"/>
                <a:gd name="T9" fmla="*/ 12 h 80"/>
                <a:gd name="T10" fmla="*/ 31 w 68"/>
                <a:gd name="T11" fmla="*/ 14 h 80"/>
                <a:gd name="T12" fmla="*/ 23 w 68"/>
                <a:gd name="T13" fmla="*/ 18 h 80"/>
                <a:gd name="T14" fmla="*/ 17 w 68"/>
                <a:gd name="T15" fmla="*/ 24 h 80"/>
                <a:gd name="T16" fmla="*/ 13 w 68"/>
                <a:gd name="T17" fmla="*/ 33 h 80"/>
                <a:gd name="T18" fmla="*/ 13 w 68"/>
                <a:gd name="T19" fmla="*/ 80 h 80"/>
                <a:gd name="T20" fmla="*/ 0 w 68"/>
                <a:gd name="T21" fmla="*/ 80 h 80"/>
                <a:gd name="T22" fmla="*/ 0 w 68"/>
                <a:gd name="T23" fmla="*/ 1 h 80"/>
                <a:gd name="T24" fmla="*/ 12 w 68"/>
                <a:gd name="T25" fmla="*/ 1 h 80"/>
                <a:gd name="T26" fmla="*/ 12 w 68"/>
                <a:gd name="T27" fmla="*/ 18 h 80"/>
                <a:gd name="T28" fmla="*/ 25 w 68"/>
                <a:gd name="T29" fmla="*/ 5 h 80"/>
                <a:gd name="T30" fmla="*/ 44 w 68"/>
                <a:gd name="T31" fmla="*/ 0 h 80"/>
                <a:gd name="T32" fmla="*/ 55 w 68"/>
                <a:gd name="T33" fmla="*/ 3 h 80"/>
                <a:gd name="T34" fmla="*/ 63 w 68"/>
                <a:gd name="T35" fmla="*/ 9 h 80"/>
                <a:gd name="T36" fmla="*/ 66 w 68"/>
                <a:gd name="T37" fmla="*/ 20 h 80"/>
                <a:gd name="T38" fmla="*/ 68 w 68"/>
                <a:gd name="T39" fmla="*/ 33 h 80"/>
                <a:gd name="T40" fmla="*/ 68 w 68"/>
                <a:gd name="T4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80">
                  <a:moveTo>
                    <a:pt x="68" y="80"/>
                  </a:moveTo>
                  <a:cubicBezTo>
                    <a:pt x="54" y="80"/>
                    <a:pt x="54" y="80"/>
                    <a:pt x="54" y="80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54" y="28"/>
                    <a:pt x="53" y="21"/>
                    <a:pt x="51" y="18"/>
                  </a:cubicBezTo>
                  <a:cubicBezTo>
                    <a:pt x="48" y="14"/>
                    <a:pt x="44" y="12"/>
                    <a:pt x="39" y="12"/>
                  </a:cubicBezTo>
                  <a:cubicBezTo>
                    <a:pt x="36" y="12"/>
                    <a:pt x="34" y="12"/>
                    <a:pt x="31" y="14"/>
                  </a:cubicBezTo>
                  <a:cubicBezTo>
                    <a:pt x="28" y="15"/>
                    <a:pt x="26" y="16"/>
                    <a:pt x="23" y="18"/>
                  </a:cubicBezTo>
                  <a:cubicBezTo>
                    <a:pt x="21" y="20"/>
                    <a:pt x="19" y="22"/>
                    <a:pt x="17" y="24"/>
                  </a:cubicBezTo>
                  <a:cubicBezTo>
                    <a:pt x="15" y="27"/>
                    <a:pt x="14" y="30"/>
                    <a:pt x="13" y="33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5" y="13"/>
                    <a:pt x="19" y="8"/>
                    <a:pt x="25" y="5"/>
                  </a:cubicBezTo>
                  <a:cubicBezTo>
                    <a:pt x="31" y="2"/>
                    <a:pt x="37" y="0"/>
                    <a:pt x="44" y="0"/>
                  </a:cubicBezTo>
                  <a:cubicBezTo>
                    <a:pt x="49" y="0"/>
                    <a:pt x="52" y="1"/>
                    <a:pt x="55" y="3"/>
                  </a:cubicBezTo>
                  <a:cubicBezTo>
                    <a:pt x="58" y="4"/>
                    <a:pt x="61" y="7"/>
                    <a:pt x="63" y="9"/>
                  </a:cubicBezTo>
                  <a:cubicBezTo>
                    <a:pt x="64" y="12"/>
                    <a:pt x="66" y="16"/>
                    <a:pt x="66" y="20"/>
                  </a:cubicBezTo>
                  <a:cubicBezTo>
                    <a:pt x="67" y="24"/>
                    <a:pt x="68" y="28"/>
                    <a:pt x="68" y="33"/>
                  </a:cubicBezTo>
                  <a:cubicBezTo>
                    <a:pt x="68" y="80"/>
                    <a:pt x="68" y="80"/>
                    <a:pt x="68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4" name="Freeform 233"/>
            <p:cNvSpPr>
              <a:spLocks noEditPoints="1"/>
            </p:cNvSpPr>
            <p:nvPr/>
          </p:nvSpPr>
          <p:spPr bwMode="auto">
            <a:xfrm>
              <a:off x="9394825" y="3245644"/>
              <a:ext cx="53975" cy="57150"/>
            </a:xfrm>
            <a:custGeom>
              <a:avLst/>
              <a:gdLst>
                <a:gd name="T0" fmla="*/ 40 w 79"/>
                <a:gd name="T1" fmla="*/ 81 h 81"/>
                <a:gd name="T2" fmla="*/ 24 w 79"/>
                <a:gd name="T3" fmla="*/ 78 h 81"/>
                <a:gd name="T4" fmla="*/ 11 w 79"/>
                <a:gd name="T5" fmla="*/ 69 h 81"/>
                <a:gd name="T6" fmla="*/ 3 w 79"/>
                <a:gd name="T7" fmla="*/ 56 h 81"/>
                <a:gd name="T8" fmla="*/ 0 w 79"/>
                <a:gd name="T9" fmla="*/ 41 h 81"/>
                <a:gd name="T10" fmla="*/ 3 w 79"/>
                <a:gd name="T11" fmla="*/ 25 h 81"/>
                <a:gd name="T12" fmla="*/ 11 w 79"/>
                <a:gd name="T13" fmla="*/ 12 h 81"/>
                <a:gd name="T14" fmla="*/ 24 w 79"/>
                <a:gd name="T15" fmla="*/ 3 h 81"/>
                <a:gd name="T16" fmla="*/ 40 w 79"/>
                <a:gd name="T17" fmla="*/ 0 h 81"/>
                <a:gd name="T18" fmla="*/ 56 w 79"/>
                <a:gd name="T19" fmla="*/ 3 h 81"/>
                <a:gd name="T20" fmla="*/ 69 w 79"/>
                <a:gd name="T21" fmla="*/ 12 h 81"/>
                <a:gd name="T22" fmla="*/ 76 w 79"/>
                <a:gd name="T23" fmla="*/ 25 h 81"/>
                <a:gd name="T24" fmla="*/ 79 w 79"/>
                <a:gd name="T25" fmla="*/ 40 h 81"/>
                <a:gd name="T26" fmla="*/ 79 w 79"/>
                <a:gd name="T27" fmla="*/ 43 h 81"/>
                <a:gd name="T28" fmla="*/ 79 w 79"/>
                <a:gd name="T29" fmla="*/ 45 h 81"/>
                <a:gd name="T30" fmla="*/ 14 w 79"/>
                <a:gd name="T31" fmla="*/ 45 h 81"/>
                <a:gd name="T32" fmla="*/ 17 w 79"/>
                <a:gd name="T33" fmla="*/ 56 h 81"/>
                <a:gd name="T34" fmla="*/ 22 w 79"/>
                <a:gd name="T35" fmla="*/ 64 h 81"/>
                <a:gd name="T36" fmla="*/ 31 w 79"/>
                <a:gd name="T37" fmla="*/ 69 h 81"/>
                <a:gd name="T38" fmla="*/ 40 w 79"/>
                <a:gd name="T39" fmla="*/ 71 h 81"/>
                <a:gd name="T40" fmla="*/ 47 w 79"/>
                <a:gd name="T41" fmla="*/ 70 h 81"/>
                <a:gd name="T42" fmla="*/ 54 w 79"/>
                <a:gd name="T43" fmla="*/ 68 h 81"/>
                <a:gd name="T44" fmla="*/ 59 w 79"/>
                <a:gd name="T45" fmla="*/ 64 h 81"/>
                <a:gd name="T46" fmla="*/ 63 w 79"/>
                <a:gd name="T47" fmla="*/ 58 h 81"/>
                <a:gd name="T48" fmla="*/ 74 w 79"/>
                <a:gd name="T49" fmla="*/ 62 h 81"/>
                <a:gd name="T50" fmla="*/ 69 w 79"/>
                <a:gd name="T51" fmla="*/ 69 h 81"/>
                <a:gd name="T52" fmla="*/ 61 w 79"/>
                <a:gd name="T53" fmla="*/ 76 h 81"/>
                <a:gd name="T54" fmla="*/ 51 w 79"/>
                <a:gd name="T55" fmla="*/ 80 h 81"/>
                <a:gd name="T56" fmla="*/ 40 w 79"/>
                <a:gd name="T57" fmla="*/ 81 h 81"/>
                <a:gd name="T58" fmla="*/ 67 w 79"/>
                <a:gd name="T59" fmla="*/ 35 h 81"/>
                <a:gd name="T60" fmla="*/ 64 w 79"/>
                <a:gd name="T61" fmla="*/ 25 h 81"/>
                <a:gd name="T62" fmla="*/ 58 w 79"/>
                <a:gd name="T63" fmla="*/ 17 h 81"/>
                <a:gd name="T64" fmla="*/ 50 w 79"/>
                <a:gd name="T65" fmla="*/ 12 h 81"/>
                <a:gd name="T66" fmla="*/ 40 w 79"/>
                <a:gd name="T67" fmla="*/ 10 h 81"/>
                <a:gd name="T68" fmla="*/ 30 w 79"/>
                <a:gd name="T69" fmla="*/ 12 h 81"/>
                <a:gd name="T70" fmla="*/ 22 w 79"/>
                <a:gd name="T71" fmla="*/ 17 h 81"/>
                <a:gd name="T72" fmla="*/ 16 w 79"/>
                <a:gd name="T73" fmla="*/ 25 h 81"/>
                <a:gd name="T74" fmla="*/ 14 w 79"/>
                <a:gd name="T75" fmla="*/ 35 h 81"/>
                <a:gd name="T76" fmla="*/ 67 w 79"/>
                <a:gd name="T7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81">
                  <a:moveTo>
                    <a:pt x="40" y="81"/>
                  </a:moveTo>
                  <a:cubicBezTo>
                    <a:pt x="34" y="81"/>
                    <a:pt x="29" y="80"/>
                    <a:pt x="24" y="78"/>
                  </a:cubicBezTo>
                  <a:cubicBezTo>
                    <a:pt x="19" y="76"/>
                    <a:pt x="15" y="73"/>
                    <a:pt x="11" y="69"/>
                  </a:cubicBezTo>
                  <a:cubicBezTo>
                    <a:pt x="8" y="66"/>
                    <a:pt x="5" y="61"/>
                    <a:pt x="3" y="56"/>
                  </a:cubicBezTo>
                  <a:cubicBezTo>
                    <a:pt x="1" y="51"/>
                    <a:pt x="0" y="46"/>
                    <a:pt x="0" y="41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8" y="16"/>
                    <a:pt x="11" y="12"/>
                  </a:cubicBezTo>
                  <a:cubicBezTo>
                    <a:pt x="15" y="8"/>
                    <a:pt x="19" y="5"/>
                    <a:pt x="24" y="3"/>
                  </a:cubicBezTo>
                  <a:cubicBezTo>
                    <a:pt x="29" y="1"/>
                    <a:pt x="34" y="0"/>
                    <a:pt x="40" y="0"/>
                  </a:cubicBezTo>
                  <a:cubicBezTo>
                    <a:pt x="46" y="0"/>
                    <a:pt x="51" y="1"/>
                    <a:pt x="56" y="3"/>
                  </a:cubicBezTo>
                  <a:cubicBezTo>
                    <a:pt x="61" y="6"/>
                    <a:pt x="65" y="9"/>
                    <a:pt x="69" y="12"/>
                  </a:cubicBezTo>
                  <a:cubicBezTo>
                    <a:pt x="72" y="16"/>
                    <a:pt x="75" y="20"/>
                    <a:pt x="76" y="25"/>
                  </a:cubicBezTo>
                  <a:cubicBezTo>
                    <a:pt x="78" y="30"/>
                    <a:pt x="79" y="35"/>
                    <a:pt x="79" y="40"/>
                  </a:cubicBezTo>
                  <a:cubicBezTo>
                    <a:pt x="79" y="41"/>
                    <a:pt x="79" y="42"/>
                    <a:pt x="79" y="43"/>
                  </a:cubicBezTo>
                  <a:cubicBezTo>
                    <a:pt x="79" y="44"/>
                    <a:pt x="79" y="45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9"/>
                    <a:pt x="15" y="53"/>
                    <a:pt x="17" y="56"/>
                  </a:cubicBezTo>
                  <a:cubicBezTo>
                    <a:pt x="18" y="59"/>
                    <a:pt x="20" y="62"/>
                    <a:pt x="22" y="64"/>
                  </a:cubicBezTo>
                  <a:cubicBezTo>
                    <a:pt x="25" y="66"/>
                    <a:pt x="28" y="68"/>
                    <a:pt x="31" y="69"/>
                  </a:cubicBezTo>
                  <a:cubicBezTo>
                    <a:pt x="34" y="71"/>
                    <a:pt x="37" y="71"/>
                    <a:pt x="40" y="71"/>
                  </a:cubicBezTo>
                  <a:cubicBezTo>
                    <a:pt x="43" y="71"/>
                    <a:pt x="45" y="71"/>
                    <a:pt x="47" y="70"/>
                  </a:cubicBezTo>
                  <a:cubicBezTo>
                    <a:pt x="50" y="70"/>
                    <a:pt x="52" y="69"/>
                    <a:pt x="54" y="68"/>
                  </a:cubicBezTo>
                  <a:cubicBezTo>
                    <a:pt x="56" y="67"/>
                    <a:pt x="58" y="65"/>
                    <a:pt x="59" y="64"/>
                  </a:cubicBezTo>
                  <a:cubicBezTo>
                    <a:pt x="61" y="62"/>
                    <a:pt x="62" y="60"/>
                    <a:pt x="63" y="58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3" y="64"/>
                    <a:pt x="71" y="67"/>
                    <a:pt x="69" y="69"/>
                  </a:cubicBezTo>
                  <a:cubicBezTo>
                    <a:pt x="67" y="72"/>
                    <a:pt x="64" y="74"/>
                    <a:pt x="61" y="76"/>
                  </a:cubicBezTo>
                  <a:cubicBezTo>
                    <a:pt x="58" y="77"/>
                    <a:pt x="55" y="79"/>
                    <a:pt x="51" y="80"/>
                  </a:cubicBezTo>
                  <a:cubicBezTo>
                    <a:pt x="48" y="81"/>
                    <a:pt x="44" y="81"/>
                    <a:pt x="40" y="81"/>
                  </a:cubicBezTo>
                  <a:close/>
                  <a:moveTo>
                    <a:pt x="67" y="35"/>
                  </a:moveTo>
                  <a:cubicBezTo>
                    <a:pt x="66" y="32"/>
                    <a:pt x="66" y="28"/>
                    <a:pt x="64" y="25"/>
                  </a:cubicBezTo>
                  <a:cubicBezTo>
                    <a:pt x="62" y="22"/>
                    <a:pt x="60" y="19"/>
                    <a:pt x="58" y="17"/>
                  </a:cubicBezTo>
                  <a:cubicBezTo>
                    <a:pt x="56" y="15"/>
                    <a:pt x="53" y="13"/>
                    <a:pt x="50" y="12"/>
                  </a:cubicBezTo>
                  <a:cubicBezTo>
                    <a:pt x="47" y="11"/>
                    <a:pt x="44" y="10"/>
                    <a:pt x="40" y="10"/>
                  </a:cubicBezTo>
                  <a:cubicBezTo>
                    <a:pt x="37" y="10"/>
                    <a:pt x="33" y="11"/>
                    <a:pt x="30" y="12"/>
                  </a:cubicBezTo>
                  <a:cubicBezTo>
                    <a:pt x="27" y="13"/>
                    <a:pt x="24" y="15"/>
                    <a:pt x="22" y="17"/>
                  </a:cubicBezTo>
                  <a:cubicBezTo>
                    <a:pt x="20" y="19"/>
                    <a:pt x="18" y="22"/>
                    <a:pt x="16" y="25"/>
                  </a:cubicBezTo>
                  <a:cubicBezTo>
                    <a:pt x="15" y="28"/>
                    <a:pt x="14" y="32"/>
                    <a:pt x="14" y="35"/>
                  </a:cubicBezTo>
                  <a:cubicBezTo>
                    <a:pt x="67" y="35"/>
                    <a:pt x="67" y="35"/>
                    <a:pt x="67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5" name="Freeform 234"/>
            <p:cNvSpPr/>
            <p:nvPr/>
          </p:nvSpPr>
          <p:spPr bwMode="auto">
            <a:xfrm>
              <a:off x="9456737" y="3245644"/>
              <a:ext cx="50800" cy="57150"/>
            </a:xfrm>
            <a:custGeom>
              <a:avLst/>
              <a:gdLst>
                <a:gd name="T0" fmla="*/ 0 w 73"/>
                <a:gd name="T1" fmla="*/ 40 h 81"/>
                <a:gd name="T2" fmla="*/ 3 w 73"/>
                <a:gd name="T3" fmla="*/ 25 h 81"/>
                <a:gd name="T4" fmla="*/ 11 w 73"/>
                <a:gd name="T5" fmla="*/ 12 h 81"/>
                <a:gd name="T6" fmla="*/ 23 w 73"/>
                <a:gd name="T7" fmla="*/ 3 h 81"/>
                <a:gd name="T8" fmla="*/ 40 w 73"/>
                <a:gd name="T9" fmla="*/ 0 h 81"/>
                <a:gd name="T10" fmla="*/ 60 w 73"/>
                <a:gd name="T11" fmla="*/ 5 h 81"/>
                <a:gd name="T12" fmla="*/ 73 w 73"/>
                <a:gd name="T13" fmla="*/ 19 h 81"/>
                <a:gd name="T14" fmla="*/ 60 w 73"/>
                <a:gd name="T15" fmla="*/ 23 h 81"/>
                <a:gd name="T16" fmla="*/ 51 w 73"/>
                <a:gd name="T17" fmla="*/ 15 h 81"/>
                <a:gd name="T18" fmla="*/ 39 w 73"/>
                <a:gd name="T19" fmla="*/ 11 h 81"/>
                <a:gd name="T20" fmla="*/ 29 w 73"/>
                <a:gd name="T21" fmla="*/ 14 h 81"/>
                <a:gd name="T22" fmla="*/ 21 w 73"/>
                <a:gd name="T23" fmla="*/ 20 h 81"/>
                <a:gd name="T24" fmla="*/ 15 w 73"/>
                <a:gd name="T25" fmla="*/ 29 h 81"/>
                <a:gd name="T26" fmla="*/ 13 w 73"/>
                <a:gd name="T27" fmla="*/ 40 h 81"/>
                <a:gd name="T28" fmla="*/ 15 w 73"/>
                <a:gd name="T29" fmla="*/ 52 h 81"/>
                <a:gd name="T30" fmla="*/ 21 w 73"/>
                <a:gd name="T31" fmla="*/ 61 h 81"/>
                <a:gd name="T32" fmla="*/ 29 w 73"/>
                <a:gd name="T33" fmla="*/ 68 h 81"/>
                <a:gd name="T34" fmla="*/ 39 w 73"/>
                <a:gd name="T35" fmla="*/ 70 h 81"/>
                <a:gd name="T36" fmla="*/ 46 w 73"/>
                <a:gd name="T37" fmla="*/ 69 h 81"/>
                <a:gd name="T38" fmla="*/ 52 w 73"/>
                <a:gd name="T39" fmla="*/ 66 h 81"/>
                <a:gd name="T40" fmla="*/ 57 w 73"/>
                <a:gd name="T41" fmla="*/ 62 h 81"/>
                <a:gd name="T42" fmla="*/ 60 w 73"/>
                <a:gd name="T43" fmla="*/ 58 h 81"/>
                <a:gd name="T44" fmla="*/ 73 w 73"/>
                <a:gd name="T45" fmla="*/ 62 h 81"/>
                <a:gd name="T46" fmla="*/ 68 w 73"/>
                <a:gd name="T47" fmla="*/ 70 h 81"/>
                <a:gd name="T48" fmla="*/ 61 w 73"/>
                <a:gd name="T49" fmla="*/ 76 h 81"/>
                <a:gd name="T50" fmla="*/ 51 w 73"/>
                <a:gd name="T51" fmla="*/ 80 h 81"/>
                <a:gd name="T52" fmla="*/ 40 w 73"/>
                <a:gd name="T53" fmla="*/ 81 h 81"/>
                <a:gd name="T54" fmla="*/ 23 w 73"/>
                <a:gd name="T55" fmla="*/ 78 h 81"/>
                <a:gd name="T56" fmla="*/ 11 w 73"/>
                <a:gd name="T57" fmla="*/ 69 h 81"/>
                <a:gd name="T58" fmla="*/ 3 w 73"/>
                <a:gd name="T59" fmla="*/ 56 h 81"/>
                <a:gd name="T60" fmla="*/ 0 w 73"/>
                <a:gd name="T61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3" h="81">
                  <a:moveTo>
                    <a:pt x="0" y="40"/>
                  </a:moveTo>
                  <a:cubicBezTo>
                    <a:pt x="0" y="35"/>
                    <a:pt x="1" y="30"/>
                    <a:pt x="3" y="25"/>
                  </a:cubicBezTo>
                  <a:cubicBezTo>
                    <a:pt x="4" y="20"/>
                    <a:pt x="7" y="16"/>
                    <a:pt x="11" y="12"/>
                  </a:cubicBezTo>
                  <a:cubicBezTo>
                    <a:pt x="14" y="8"/>
                    <a:pt x="18" y="5"/>
                    <a:pt x="23" y="3"/>
                  </a:cubicBezTo>
                  <a:cubicBezTo>
                    <a:pt x="28" y="1"/>
                    <a:pt x="33" y="0"/>
                    <a:pt x="40" y="0"/>
                  </a:cubicBezTo>
                  <a:cubicBezTo>
                    <a:pt x="47" y="0"/>
                    <a:pt x="54" y="2"/>
                    <a:pt x="60" y="5"/>
                  </a:cubicBezTo>
                  <a:cubicBezTo>
                    <a:pt x="65" y="9"/>
                    <a:pt x="70" y="13"/>
                    <a:pt x="73" y="19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58" y="20"/>
                    <a:pt x="55" y="17"/>
                    <a:pt x="51" y="15"/>
                  </a:cubicBezTo>
                  <a:cubicBezTo>
                    <a:pt x="48" y="13"/>
                    <a:pt x="44" y="11"/>
                    <a:pt x="39" y="11"/>
                  </a:cubicBezTo>
                  <a:cubicBezTo>
                    <a:pt x="36" y="11"/>
                    <a:pt x="32" y="12"/>
                    <a:pt x="29" y="14"/>
                  </a:cubicBezTo>
                  <a:cubicBezTo>
                    <a:pt x="26" y="15"/>
                    <a:pt x="23" y="17"/>
                    <a:pt x="21" y="20"/>
                  </a:cubicBezTo>
                  <a:cubicBezTo>
                    <a:pt x="18" y="22"/>
                    <a:pt x="17" y="25"/>
                    <a:pt x="15" y="29"/>
                  </a:cubicBezTo>
                  <a:cubicBezTo>
                    <a:pt x="14" y="32"/>
                    <a:pt x="13" y="36"/>
                    <a:pt x="13" y="40"/>
                  </a:cubicBezTo>
                  <a:cubicBezTo>
                    <a:pt x="13" y="45"/>
                    <a:pt x="14" y="48"/>
                    <a:pt x="15" y="52"/>
                  </a:cubicBezTo>
                  <a:cubicBezTo>
                    <a:pt x="17" y="56"/>
                    <a:pt x="19" y="59"/>
                    <a:pt x="21" y="61"/>
                  </a:cubicBezTo>
                  <a:cubicBezTo>
                    <a:pt x="23" y="64"/>
                    <a:pt x="26" y="66"/>
                    <a:pt x="29" y="68"/>
                  </a:cubicBezTo>
                  <a:cubicBezTo>
                    <a:pt x="32" y="69"/>
                    <a:pt x="36" y="70"/>
                    <a:pt x="39" y="70"/>
                  </a:cubicBezTo>
                  <a:cubicBezTo>
                    <a:pt x="42" y="70"/>
                    <a:pt x="44" y="70"/>
                    <a:pt x="46" y="69"/>
                  </a:cubicBezTo>
                  <a:cubicBezTo>
                    <a:pt x="48" y="68"/>
                    <a:pt x="50" y="67"/>
                    <a:pt x="52" y="66"/>
                  </a:cubicBezTo>
                  <a:cubicBezTo>
                    <a:pt x="54" y="65"/>
                    <a:pt x="56" y="64"/>
                    <a:pt x="57" y="62"/>
                  </a:cubicBezTo>
                  <a:cubicBezTo>
                    <a:pt x="59" y="61"/>
                    <a:pt x="60" y="59"/>
                    <a:pt x="60" y="58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2" y="65"/>
                    <a:pt x="70" y="67"/>
                    <a:pt x="68" y="70"/>
                  </a:cubicBezTo>
                  <a:cubicBezTo>
                    <a:pt x="66" y="72"/>
                    <a:pt x="63" y="74"/>
                    <a:pt x="61" y="76"/>
                  </a:cubicBezTo>
                  <a:cubicBezTo>
                    <a:pt x="58" y="77"/>
                    <a:pt x="54" y="79"/>
                    <a:pt x="51" y="80"/>
                  </a:cubicBezTo>
                  <a:cubicBezTo>
                    <a:pt x="47" y="81"/>
                    <a:pt x="44" y="81"/>
                    <a:pt x="40" y="81"/>
                  </a:cubicBezTo>
                  <a:cubicBezTo>
                    <a:pt x="34" y="81"/>
                    <a:pt x="28" y="80"/>
                    <a:pt x="23" y="78"/>
                  </a:cubicBezTo>
                  <a:cubicBezTo>
                    <a:pt x="19" y="76"/>
                    <a:pt x="14" y="73"/>
                    <a:pt x="11" y="69"/>
                  </a:cubicBezTo>
                  <a:cubicBezTo>
                    <a:pt x="7" y="65"/>
                    <a:pt x="5" y="61"/>
                    <a:pt x="3" y="56"/>
                  </a:cubicBezTo>
                  <a:cubicBezTo>
                    <a:pt x="1" y="51"/>
                    <a:pt x="0" y="46"/>
                    <a:pt x="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6" name="Freeform 235"/>
            <p:cNvSpPr/>
            <p:nvPr/>
          </p:nvSpPr>
          <p:spPr bwMode="auto">
            <a:xfrm>
              <a:off x="9517062" y="3290094"/>
              <a:ext cx="9525" cy="20638"/>
            </a:xfrm>
            <a:custGeom>
              <a:avLst/>
              <a:gdLst>
                <a:gd name="T0" fmla="*/ 1 w 6"/>
                <a:gd name="T1" fmla="*/ 13 h 13"/>
                <a:gd name="T2" fmla="*/ 3 w 6"/>
                <a:gd name="T3" fmla="*/ 7 h 13"/>
                <a:gd name="T4" fmla="*/ 0 w 6"/>
                <a:gd name="T5" fmla="*/ 7 h 13"/>
                <a:gd name="T6" fmla="*/ 0 w 6"/>
                <a:gd name="T7" fmla="*/ 0 h 13"/>
                <a:gd name="T8" fmla="*/ 6 w 6"/>
                <a:gd name="T9" fmla="*/ 0 h 13"/>
                <a:gd name="T10" fmla="*/ 6 w 6"/>
                <a:gd name="T11" fmla="*/ 7 h 13"/>
                <a:gd name="T12" fmla="*/ 4 w 6"/>
                <a:gd name="T13" fmla="*/ 13 h 13"/>
                <a:gd name="T14" fmla="*/ 1 w 6"/>
                <a:gd name="T15" fmla="*/ 13 h 13"/>
                <a:gd name="T16" fmla="*/ 1 w 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1" y="13"/>
                  </a:moveTo>
                  <a:lnTo>
                    <a:pt x="3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4" y="13"/>
                  </a:lnTo>
                  <a:lnTo>
                    <a:pt x="1" y="13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7" name="Freeform 236"/>
            <p:cNvSpPr>
              <a:spLocks noEditPoints="1"/>
            </p:cNvSpPr>
            <p:nvPr/>
          </p:nvSpPr>
          <p:spPr bwMode="auto">
            <a:xfrm>
              <a:off x="8948737" y="3348831"/>
              <a:ext cx="9525" cy="76200"/>
            </a:xfrm>
            <a:custGeom>
              <a:avLst/>
              <a:gdLst>
                <a:gd name="T0" fmla="*/ 0 w 6"/>
                <a:gd name="T1" fmla="*/ 48 h 48"/>
                <a:gd name="T2" fmla="*/ 0 w 6"/>
                <a:gd name="T3" fmla="*/ 14 h 48"/>
                <a:gd name="T4" fmla="*/ 6 w 6"/>
                <a:gd name="T5" fmla="*/ 14 h 48"/>
                <a:gd name="T6" fmla="*/ 6 w 6"/>
                <a:gd name="T7" fmla="*/ 48 h 48"/>
                <a:gd name="T8" fmla="*/ 0 w 6"/>
                <a:gd name="T9" fmla="*/ 48 h 48"/>
                <a:gd name="T10" fmla="*/ 0 w 6"/>
                <a:gd name="T11" fmla="*/ 48 h 48"/>
                <a:gd name="T12" fmla="*/ 0 w 6"/>
                <a:gd name="T13" fmla="*/ 7 h 48"/>
                <a:gd name="T14" fmla="*/ 0 w 6"/>
                <a:gd name="T15" fmla="*/ 0 h 48"/>
                <a:gd name="T16" fmla="*/ 6 w 6"/>
                <a:gd name="T17" fmla="*/ 0 h 48"/>
                <a:gd name="T18" fmla="*/ 6 w 6"/>
                <a:gd name="T19" fmla="*/ 7 h 48"/>
                <a:gd name="T20" fmla="*/ 0 w 6"/>
                <a:gd name="T21" fmla="*/ 7 h 48"/>
                <a:gd name="T22" fmla="*/ 0 w 6"/>
                <a:gd name="T23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48">
                  <a:moveTo>
                    <a:pt x="0" y="48"/>
                  </a:moveTo>
                  <a:lnTo>
                    <a:pt x="0" y="14"/>
                  </a:lnTo>
                  <a:lnTo>
                    <a:pt x="6" y="14"/>
                  </a:lnTo>
                  <a:lnTo>
                    <a:pt x="6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8" name="Freeform 237"/>
            <p:cNvSpPr/>
            <p:nvPr/>
          </p:nvSpPr>
          <p:spPr bwMode="auto">
            <a:xfrm>
              <a:off x="8974137" y="3369469"/>
              <a:ext cx="82550" cy="55563"/>
            </a:xfrm>
            <a:custGeom>
              <a:avLst/>
              <a:gdLst>
                <a:gd name="T0" fmla="*/ 118 w 118"/>
                <a:gd name="T1" fmla="*/ 80 h 80"/>
                <a:gd name="T2" fmla="*/ 105 w 118"/>
                <a:gd name="T3" fmla="*/ 80 h 80"/>
                <a:gd name="T4" fmla="*/ 105 w 118"/>
                <a:gd name="T5" fmla="*/ 36 h 80"/>
                <a:gd name="T6" fmla="*/ 101 w 118"/>
                <a:gd name="T7" fmla="*/ 18 h 80"/>
                <a:gd name="T8" fmla="*/ 89 w 118"/>
                <a:gd name="T9" fmla="*/ 12 h 80"/>
                <a:gd name="T10" fmla="*/ 74 w 118"/>
                <a:gd name="T11" fmla="*/ 18 h 80"/>
                <a:gd name="T12" fmla="*/ 65 w 118"/>
                <a:gd name="T13" fmla="*/ 33 h 80"/>
                <a:gd name="T14" fmla="*/ 65 w 118"/>
                <a:gd name="T15" fmla="*/ 80 h 80"/>
                <a:gd name="T16" fmla="*/ 52 w 118"/>
                <a:gd name="T17" fmla="*/ 80 h 80"/>
                <a:gd name="T18" fmla="*/ 52 w 118"/>
                <a:gd name="T19" fmla="*/ 36 h 80"/>
                <a:gd name="T20" fmla="*/ 48 w 118"/>
                <a:gd name="T21" fmla="*/ 18 h 80"/>
                <a:gd name="T22" fmla="*/ 36 w 118"/>
                <a:gd name="T23" fmla="*/ 12 h 80"/>
                <a:gd name="T24" fmla="*/ 22 w 118"/>
                <a:gd name="T25" fmla="*/ 18 h 80"/>
                <a:gd name="T26" fmla="*/ 13 w 118"/>
                <a:gd name="T27" fmla="*/ 33 h 80"/>
                <a:gd name="T28" fmla="*/ 13 w 118"/>
                <a:gd name="T29" fmla="*/ 80 h 80"/>
                <a:gd name="T30" fmla="*/ 0 w 118"/>
                <a:gd name="T31" fmla="*/ 80 h 80"/>
                <a:gd name="T32" fmla="*/ 0 w 118"/>
                <a:gd name="T33" fmla="*/ 2 h 80"/>
                <a:gd name="T34" fmla="*/ 12 w 118"/>
                <a:gd name="T35" fmla="*/ 2 h 80"/>
                <a:gd name="T36" fmla="*/ 12 w 118"/>
                <a:gd name="T37" fmla="*/ 19 h 80"/>
                <a:gd name="T38" fmla="*/ 24 w 118"/>
                <a:gd name="T39" fmla="*/ 5 h 80"/>
                <a:gd name="T40" fmla="*/ 41 w 118"/>
                <a:gd name="T41" fmla="*/ 0 h 80"/>
                <a:gd name="T42" fmla="*/ 57 w 118"/>
                <a:gd name="T43" fmla="*/ 6 h 80"/>
                <a:gd name="T44" fmla="*/ 64 w 118"/>
                <a:gd name="T45" fmla="*/ 19 h 80"/>
                <a:gd name="T46" fmla="*/ 94 w 118"/>
                <a:gd name="T47" fmla="*/ 0 h 80"/>
                <a:gd name="T48" fmla="*/ 105 w 118"/>
                <a:gd name="T49" fmla="*/ 3 h 80"/>
                <a:gd name="T50" fmla="*/ 113 w 118"/>
                <a:gd name="T51" fmla="*/ 10 h 80"/>
                <a:gd name="T52" fmla="*/ 117 w 118"/>
                <a:gd name="T53" fmla="*/ 20 h 80"/>
                <a:gd name="T54" fmla="*/ 118 w 118"/>
                <a:gd name="T55" fmla="*/ 33 h 80"/>
                <a:gd name="T56" fmla="*/ 118 w 118"/>
                <a:gd name="T5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80">
                  <a:moveTo>
                    <a:pt x="118" y="80"/>
                  </a:moveTo>
                  <a:cubicBezTo>
                    <a:pt x="105" y="80"/>
                    <a:pt x="105" y="80"/>
                    <a:pt x="105" y="80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28"/>
                    <a:pt x="103" y="22"/>
                    <a:pt x="101" y="18"/>
                  </a:cubicBezTo>
                  <a:cubicBezTo>
                    <a:pt x="98" y="14"/>
                    <a:pt x="94" y="12"/>
                    <a:pt x="89" y="12"/>
                  </a:cubicBezTo>
                  <a:cubicBezTo>
                    <a:pt x="83" y="12"/>
                    <a:pt x="79" y="14"/>
                    <a:pt x="74" y="18"/>
                  </a:cubicBezTo>
                  <a:cubicBezTo>
                    <a:pt x="70" y="22"/>
                    <a:pt x="67" y="27"/>
                    <a:pt x="65" y="33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28"/>
                    <a:pt x="51" y="22"/>
                    <a:pt x="48" y="18"/>
                  </a:cubicBezTo>
                  <a:cubicBezTo>
                    <a:pt x="45" y="14"/>
                    <a:pt x="42" y="12"/>
                    <a:pt x="36" y="12"/>
                  </a:cubicBezTo>
                  <a:cubicBezTo>
                    <a:pt x="31" y="12"/>
                    <a:pt x="26" y="14"/>
                    <a:pt x="22" y="18"/>
                  </a:cubicBezTo>
                  <a:cubicBezTo>
                    <a:pt x="18" y="22"/>
                    <a:pt x="15" y="27"/>
                    <a:pt x="13" y="33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5" y="13"/>
                    <a:pt x="19" y="8"/>
                    <a:pt x="24" y="5"/>
                  </a:cubicBezTo>
                  <a:cubicBezTo>
                    <a:pt x="29" y="2"/>
                    <a:pt x="35" y="0"/>
                    <a:pt x="41" y="0"/>
                  </a:cubicBezTo>
                  <a:cubicBezTo>
                    <a:pt x="48" y="0"/>
                    <a:pt x="53" y="2"/>
                    <a:pt x="57" y="6"/>
                  </a:cubicBezTo>
                  <a:cubicBezTo>
                    <a:pt x="61" y="9"/>
                    <a:pt x="63" y="14"/>
                    <a:pt x="64" y="19"/>
                  </a:cubicBezTo>
                  <a:cubicBezTo>
                    <a:pt x="71" y="7"/>
                    <a:pt x="81" y="0"/>
                    <a:pt x="94" y="0"/>
                  </a:cubicBezTo>
                  <a:cubicBezTo>
                    <a:pt x="99" y="0"/>
                    <a:pt x="102" y="1"/>
                    <a:pt x="105" y="3"/>
                  </a:cubicBezTo>
                  <a:cubicBezTo>
                    <a:pt x="108" y="5"/>
                    <a:pt x="111" y="7"/>
                    <a:pt x="113" y="10"/>
                  </a:cubicBezTo>
                  <a:cubicBezTo>
                    <a:pt x="114" y="13"/>
                    <a:pt x="116" y="16"/>
                    <a:pt x="117" y="20"/>
                  </a:cubicBezTo>
                  <a:cubicBezTo>
                    <a:pt x="117" y="24"/>
                    <a:pt x="118" y="29"/>
                    <a:pt x="118" y="33"/>
                  </a:cubicBezTo>
                  <a:cubicBezTo>
                    <a:pt x="118" y="80"/>
                    <a:pt x="118" y="80"/>
                    <a:pt x="118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9" name="Freeform 238"/>
            <p:cNvSpPr>
              <a:spLocks noEditPoints="1"/>
            </p:cNvSpPr>
            <p:nvPr/>
          </p:nvSpPr>
          <p:spPr bwMode="auto">
            <a:xfrm>
              <a:off x="9070975" y="3369469"/>
              <a:ext cx="53975" cy="77788"/>
            </a:xfrm>
            <a:custGeom>
              <a:avLst/>
              <a:gdLst>
                <a:gd name="T0" fmla="*/ 43 w 78"/>
                <a:gd name="T1" fmla="*/ 82 h 112"/>
                <a:gd name="T2" fmla="*/ 25 w 78"/>
                <a:gd name="T3" fmla="*/ 77 h 112"/>
                <a:gd name="T4" fmla="*/ 14 w 78"/>
                <a:gd name="T5" fmla="*/ 65 h 112"/>
                <a:gd name="T6" fmla="*/ 14 w 78"/>
                <a:gd name="T7" fmla="*/ 112 h 112"/>
                <a:gd name="T8" fmla="*/ 0 w 78"/>
                <a:gd name="T9" fmla="*/ 112 h 112"/>
                <a:gd name="T10" fmla="*/ 0 w 78"/>
                <a:gd name="T11" fmla="*/ 2 h 112"/>
                <a:gd name="T12" fmla="*/ 12 w 78"/>
                <a:gd name="T13" fmla="*/ 2 h 112"/>
                <a:gd name="T14" fmla="*/ 12 w 78"/>
                <a:gd name="T15" fmla="*/ 16 h 112"/>
                <a:gd name="T16" fmla="*/ 24 w 78"/>
                <a:gd name="T17" fmla="*/ 5 h 112"/>
                <a:gd name="T18" fmla="*/ 41 w 78"/>
                <a:gd name="T19" fmla="*/ 0 h 112"/>
                <a:gd name="T20" fmla="*/ 55 w 78"/>
                <a:gd name="T21" fmla="*/ 4 h 112"/>
                <a:gd name="T22" fmla="*/ 67 w 78"/>
                <a:gd name="T23" fmla="*/ 13 h 112"/>
                <a:gd name="T24" fmla="*/ 75 w 78"/>
                <a:gd name="T25" fmla="*/ 26 h 112"/>
                <a:gd name="T26" fmla="*/ 78 w 78"/>
                <a:gd name="T27" fmla="*/ 41 h 112"/>
                <a:gd name="T28" fmla="*/ 75 w 78"/>
                <a:gd name="T29" fmla="*/ 57 h 112"/>
                <a:gd name="T30" fmla="*/ 68 w 78"/>
                <a:gd name="T31" fmla="*/ 70 h 112"/>
                <a:gd name="T32" fmla="*/ 57 w 78"/>
                <a:gd name="T33" fmla="*/ 78 h 112"/>
                <a:gd name="T34" fmla="*/ 43 w 78"/>
                <a:gd name="T35" fmla="*/ 82 h 112"/>
                <a:gd name="T36" fmla="*/ 38 w 78"/>
                <a:gd name="T37" fmla="*/ 70 h 112"/>
                <a:gd name="T38" fmla="*/ 49 w 78"/>
                <a:gd name="T39" fmla="*/ 68 h 112"/>
                <a:gd name="T40" fmla="*/ 57 w 78"/>
                <a:gd name="T41" fmla="*/ 61 h 112"/>
                <a:gd name="T42" fmla="*/ 62 w 78"/>
                <a:gd name="T43" fmla="*/ 52 h 112"/>
                <a:gd name="T44" fmla="*/ 64 w 78"/>
                <a:gd name="T45" fmla="*/ 41 h 112"/>
                <a:gd name="T46" fmla="*/ 62 w 78"/>
                <a:gd name="T47" fmla="*/ 30 h 112"/>
                <a:gd name="T48" fmla="*/ 56 w 78"/>
                <a:gd name="T49" fmla="*/ 20 h 112"/>
                <a:gd name="T50" fmla="*/ 48 w 78"/>
                <a:gd name="T51" fmla="*/ 14 h 112"/>
                <a:gd name="T52" fmla="*/ 37 w 78"/>
                <a:gd name="T53" fmla="*/ 12 h 112"/>
                <a:gd name="T54" fmla="*/ 30 w 78"/>
                <a:gd name="T55" fmla="*/ 13 h 112"/>
                <a:gd name="T56" fmla="*/ 23 w 78"/>
                <a:gd name="T57" fmla="*/ 17 h 112"/>
                <a:gd name="T58" fmla="*/ 17 w 78"/>
                <a:gd name="T59" fmla="*/ 23 h 112"/>
                <a:gd name="T60" fmla="*/ 14 w 78"/>
                <a:gd name="T61" fmla="*/ 29 h 112"/>
                <a:gd name="T62" fmla="*/ 14 w 78"/>
                <a:gd name="T63" fmla="*/ 52 h 112"/>
                <a:gd name="T64" fmla="*/ 18 w 78"/>
                <a:gd name="T65" fmla="*/ 59 h 112"/>
                <a:gd name="T66" fmla="*/ 24 w 78"/>
                <a:gd name="T67" fmla="*/ 65 h 112"/>
                <a:gd name="T68" fmla="*/ 31 w 78"/>
                <a:gd name="T69" fmla="*/ 69 h 112"/>
                <a:gd name="T70" fmla="*/ 38 w 78"/>
                <a:gd name="T71" fmla="*/ 7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8" h="112">
                  <a:moveTo>
                    <a:pt x="43" y="82"/>
                  </a:moveTo>
                  <a:cubicBezTo>
                    <a:pt x="36" y="82"/>
                    <a:pt x="30" y="80"/>
                    <a:pt x="25" y="77"/>
                  </a:cubicBezTo>
                  <a:cubicBezTo>
                    <a:pt x="20" y="74"/>
                    <a:pt x="16" y="70"/>
                    <a:pt x="14" y="65"/>
                  </a:cubicBezTo>
                  <a:cubicBezTo>
                    <a:pt x="14" y="112"/>
                    <a:pt x="14" y="112"/>
                    <a:pt x="14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5" y="12"/>
                    <a:pt x="19" y="8"/>
                    <a:pt x="24" y="5"/>
                  </a:cubicBezTo>
                  <a:cubicBezTo>
                    <a:pt x="29" y="2"/>
                    <a:pt x="35" y="0"/>
                    <a:pt x="41" y="0"/>
                  </a:cubicBezTo>
                  <a:cubicBezTo>
                    <a:pt x="46" y="0"/>
                    <a:pt x="51" y="1"/>
                    <a:pt x="55" y="4"/>
                  </a:cubicBezTo>
                  <a:cubicBezTo>
                    <a:pt x="60" y="6"/>
                    <a:pt x="64" y="9"/>
                    <a:pt x="67" y="13"/>
                  </a:cubicBezTo>
                  <a:cubicBezTo>
                    <a:pt x="70" y="16"/>
                    <a:pt x="73" y="21"/>
                    <a:pt x="75" y="26"/>
                  </a:cubicBezTo>
                  <a:cubicBezTo>
                    <a:pt x="77" y="31"/>
                    <a:pt x="78" y="36"/>
                    <a:pt x="78" y="41"/>
                  </a:cubicBezTo>
                  <a:cubicBezTo>
                    <a:pt x="78" y="47"/>
                    <a:pt x="77" y="52"/>
                    <a:pt x="75" y="57"/>
                  </a:cubicBezTo>
                  <a:cubicBezTo>
                    <a:pt x="73" y="62"/>
                    <a:pt x="71" y="66"/>
                    <a:pt x="68" y="70"/>
                  </a:cubicBezTo>
                  <a:cubicBezTo>
                    <a:pt x="65" y="73"/>
                    <a:pt x="61" y="76"/>
                    <a:pt x="57" y="78"/>
                  </a:cubicBezTo>
                  <a:cubicBezTo>
                    <a:pt x="53" y="81"/>
                    <a:pt x="48" y="82"/>
                    <a:pt x="43" y="82"/>
                  </a:cubicBezTo>
                  <a:close/>
                  <a:moveTo>
                    <a:pt x="38" y="70"/>
                  </a:moveTo>
                  <a:cubicBezTo>
                    <a:pt x="42" y="70"/>
                    <a:pt x="46" y="69"/>
                    <a:pt x="49" y="68"/>
                  </a:cubicBezTo>
                  <a:cubicBezTo>
                    <a:pt x="52" y="66"/>
                    <a:pt x="55" y="64"/>
                    <a:pt x="57" y="61"/>
                  </a:cubicBezTo>
                  <a:cubicBezTo>
                    <a:pt x="59" y="58"/>
                    <a:pt x="61" y="55"/>
                    <a:pt x="62" y="52"/>
                  </a:cubicBezTo>
                  <a:cubicBezTo>
                    <a:pt x="64" y="48"/>
                    <a:pt x="64" y="45"/>
                    <a:pt x="64" y="41"/>
                  </a:cubicBezTo>
                  <a:cubicBezTo>
                    <a:pt x="64" y="37"/>
                    <a:pt x="63" y="33"/>
                    <a:pt x="62" y="30"/>
                  </a:cubicBezTo>
                  <a:cubicBezTo>
                    <a:pt x="61" y="26"/>
                    <a:pt x="59" y="23"/>
                    <a:pt x="56" y="20"/>
                  </a:cubicBezTo>
                  <a:cubicBezTo>
                    <a:pt x="54" y="18"/>
                    <a:pt x="51" y="16"/>
                    <a:pt x="48" y="14"/>
                  </a:cubicBezTo>
                  <a:cubicBezTo>
                    <a:pt x="45" y="13"/>
                    <a:pt x="41" y="12"/>
                    <a:pt x="37" y="12"/>
                  </a:cubicBezTo>
                  <a:cubicBezTo>
                    <a:pt x="35" y="12"/>
                    <a:pt x="32" y="12"/>
                    <a:pt x="30" y="13"/>
                  </a:cubicBezTo>
                  <a:cubicBezTo>
                    <a:pt x="27" y="14"/>
                    <a:pt x="25" y="15"/>
                    <a:pt x="23" y="17"/>
                  </a:cubicBezTo>
                  <a:cubicBezTo>
                    <a:pt x="20" y="19"/>
                    <a:pt x="18" y="20"/>
                    <a:pt x="17" y="23"/>
                  </a:cubicBezTo>
                  <a:cubicBezTo>
                    <a:pt x="15" y="25"/>
                    <a:pt x="14" y="27"/>
                    <a:pt x="14" y="29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5" y="54"/>
                    <a:pt x="16" y="57"/>
                    <a:pt x="18" y="59"/>
                  </a:cubicBezTo>
                  <a:cubicBezTo>
                    <a:pt x="19" y="61"/>
                    <a:pt x="21" y="63"/>
                    <a:pt x="24" y="65"/>
                  </a:cubicBezTo>
                  <a:cubicBezTo>
                    <a:pt x="26" y="67"/>
                    <a:pt x="28" y="68"/>
                    <a:pt x="31" y="69"/>
                  </a:cubicBezTo>
                  <a:cubicBezTo>
                    <a:pt x="33" y="70"/>
                    <a:pt x="36" y="70"/>
                    <a:pt x="38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0" name="Freeform 239"/>
            <p:cNvSpPr>
              <a:spLocks noEditPoints="1"/>
            </p:cNvSpPr>
            <p:nvPr/>
          </p:nvSpPr>
          <p:spPr bwMode="auto">
            <a:xfrm>
              <a:off x="9132887" y="3369469"/>
              <a:ext cx="55563" cy="57150"/>
            </a:xfrm>
            <a:custGeom>
              <a:avLst/>
              <a:gdLst>
                <a:gd name="T0" fmla="*/ 40 w 79"/>
                <a:gd name="T1" fmla="*/ 82 h 82"/>
                <a:gd name="T2" fmla="*/ 23 w 79"/>
                <a:gd name="T3" fmla="*/ 78 h 82"/>
                <a:gd name="T4" fmla="*/ 11 w 79"/>
                <a:gd name="T5" fmla="*/ 70 h 82"/>
                <a:gd name="T6" fmla="*/ 3 w 79"/>
                <a:gd name="T7" fmla="*/ 57 h 82"/>
                <a:gd name="T8" fmla="*/ 0 w 79"/>
                <a:gd name="T9" fmla="*/ 41 h 82"/>
                <a:gd name="T10" fmla="*/ 3 w 79"/>
                <a:gd name="T11" fmla="*/ 25 h 82"/>
                <a:gd name="T12" fmla="*/ 11 w 79"/>
                <a:gd name="T13" fmla="*/ 12 h 82"/>
                <a:gd name="T14" fmla="*/ 24 w 79"/>
                <a:gd name="T15" fmla="*/ 4 h 82"/>
                <a:gd name="T16" fmla="*/ 40 w 79"/>
                <a:gd name="T17" fmla="*/ 0 h 82"/>
                <a:gd name="T18" fmla="*/ 56 w 79"/>
                <a:gd name="T19" fmla="*/ 4 h 82"/>
                <a:gd name="T20" fmla="*/ 68 w 79"/>
                <a:gd name="T21" fmla="*/ 12 h 82"/>
                <a:gd name="T22" fmla="*/ 76 w 79"/>
                <a:gd name="T23" fmla="*/ 25 h 82"/>
                <a:gd name="T24" fmla="*/ 79 w 79"/>
                <a:gd name="T25" fmla="*/ 40 h 82"/>
                <a:gd name="T26" fmla="*/ 79 w 79"/>
                <a:gd name="T27" fmla="*/ 43 h 82"/>
                <a:gd name="T28" fmla="*/ 79 w 79"/>
                <a:gd name="T29" fmla="*/ 45 h 82"/>
                <a:gd name="T30" fmla="*/ 14 w 79"/>
                <a:gd name="T31" fmla="*/ 45 h 82"/>
                <a:gd name="T32" fmla="*/ 16 w 79"/>
                <a:gd name="T33" fmla="*/ 56 h 82"/>
                <a:gd name="T34" fmla="*/ 22 w 79"/>
                <a:gd name="T35" fmla="*/ 64 h 82"/>
                <a:gd name="T36" fmla="*/ 30 w 79"/>
                <a:gd name="T37" fmla="*/ 70 h 82"/>
                <a:gd name="T38" fmla="*/ 40 w 79"/>
                <a:gd name="T39" fmla="*/ 72 h 82"/>
                <a:gd name="T40" fmla="*/ 47 w 79"/>
                <a:gd name="T41" fmla="*/ 71 h 82"/>
                <a:gd name="T42" fmla="*/ 54 w 79"/>
                <a:gd name="T43" fmla="*/ 68 h 82"/>
                <a:gd name="T44" fmla="*/ 59 w 79"/>
                <a:gd name="T45" fmla="*/ 64 h 82"/>
                <a:gd name="T46" fmla="*/ 62 w 79"/>
                <a:gd name="T47" fmla="*/ 59 h 82"/>
                <a:gd name="T48" fmla="*/ 74 w 79"/>
                <a:gd name="T49" fmla="*/ 62 h 82"/>
                <a:gd name="T50" fmla="*/ 69 w 79"/>
                <a:gd name="T51" fmla="*/ 70 h 82"/>
                <a:gd name="T52" fmla="*/ 61 w 79"/>
                <a:gd name="T53" fmla="*/ 76 h 82"/>
                <a:gd name="T54" fmla="*/ 51 w 79"/>
                <a:gd name="T55" fmla="*/ 80 h 82"/>
                <a:gd name="T56" fmla="*/ 40 w 79"/>
                <a:gd name="T57" fmla="*/ 82 h 82"/>
                <a:gd name="T58" fmla="*/ 66 w 79"/>
                <a:gd name="T59" fmla="*/ 36 h 82"/>
                <a:gd name="T60" fmla="*/ 64 w 79"/>
                <a:gd name="T61" fmla="*/ 25 h 82"/>
                <a:gd name="T62" fmla="*/ 58 w 79"/>
                <a:gd name="T63" fmla="*/ 17 h 82"/>
                <a:gd name="T64" fmla="*/ 50 w 79"/>
                <a:gd name="T65" fmla="*/ 12 h 82"/>
                <a:gd name="T66" fmla="*/ 40 w 79"/>
                <a:gd name="T67" fmla="*/ 10 h 82"/>
                <a:gd name="T68" fmla="*/ 30 w 79"/>
                <a:gd name="T69" fmla="*/ 12 h 82"/>
                <a:gd name="T70" fmla="*/ 22 w 79"/>
                <a:gd name="T71" fmla="*/ 17 h 82"/>
                <a:gd name="T72" fmla="*/ 16 w 79"/>
                <a:gd name="T73" fmla="*/ 25 h 82"/>
                <a:gd name="T74" fmla="*/ 13 w 79"/>
                <a:gd name="T75" fmla="*/ 36 h 82"/>
                <a:gd name="T76" fmla="*/ 66 w 79"/>
                <a:gd name="T77" fmla="*/ 3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82">
                  <a:moveTo>
                    <a:pt x="40" y="82"/>
                  </a:moveTo>
                  <a:cubicBezTo>
                    <a:pt x="34" y="82"/>
                    <a:pt x="28" y="81"/>
                    <a:pt x="23" y="78"/>
                  </a:cubicBezTo>
                  <a:cubicBezTo>
                    <a:pt x="18" y="76"/>
                    <a:pt x="14" y="73"/>
                    <a:pt x="11" y="70"/>
                  </a:cubicBezTo>
                  <a:cubicBezTo>
                    <a:pt x="7" y="66"/>
                    <a:pt x="5" y="62"/>
                    <a:pt x="3" y="57"/>
                  </a:cubicBezTo>
                  <a:cubicBezTo>
                    <a:pt x="1" y="52"/>
                    <a:pt x="0" y="46"/>
                    <a:pt x="0" y="41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5" y="20"/>
                    <a:pt x="7" y="16"/>
                    <a:pt x="11" y="12"/>
                  </a:cubicBezTo>
                  <a:cubicBezTo>
                    <a:pt x="14" y="9"/>
                    <a:pt x="19" y="6"/>
                    <a:pt x="24" y="4"/>
                  </a:cubicBezTo>
                  <a:cubicBezTo>
                    <a:pt x="28" y="1"/>
                    <a:pt x="34" y="0"/>
                    <a:pt x="40" y="0"/>
                  </a:cubicBezTo>
                  <a:cubicBezTo>
                    <a:pt x="46" y="0"/>
                    <a:pt x="51" y="1"/>
                    <a:pt x="56" y="4"/>
                  </a:cubicBezTo>
                  <a:cubicBezTo>
                    <a:pt x="61" y="6"/>
                    <a:pt x="65" y="9"/>
                    <a:pt x="68" y="12"/>
                  </a:cubicBezTo>
                  <a:cubicBezTo>
                    <a:pt x="72" y="16"/>
                    <a:pt x="74" y="20"/>
                    <a:pt x="76" y="25"/>
                  </a:cubicBezTo>
                  <a:cubicBezTo>
                    <a:pt x="78" y="30"/>
                    <a:pt x="79" y="35"/>
                    <a:pt x="79" y="40"/>
                  </a:cubicBezTo>
                  <a:cubicBezTo>
                    <a:pt x="79" y="41"/>
                    <a:pt x="79" y="42"/>
                    <a:pt x="79" y="43"/>
                  </a:cubicBezTo>
                  <a:cubicBezTo>
                    <a:pt x="79" y="44"/>
                    <a:pt x="79" y="45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9"/>
                    <a:pt x="15" y="53"/>
                    <a:pt x="16" y="56"/>
                  </a:cubicBezTo>
                  <a:cubicBezTo>
                    <a:pt x="18" y="59"/>
                    <a:pt x="20" y="62"/>
                    <a:pt x="22" y="64"/>
                  </a:cubicBezTo>
                  <a:cubicBezTo>
                    <a:pt x="25" y="67"/>
                    <a:pt x="27" y="68"/>
                    <a:pt x="30" y="70"/>
                  </a:cubicBezTo>
                  <a:cubicBezTo>
                    <a:pt x="33" y="71"/>
                    <a:pt x="37" y="72"/>
                    <a:pt x="40" y="72"/>
                  </a:cubicBezTo>
                  <a:cubicBezTo>
                    <a:pt x="42" y="72"/>
                    <a:pt x="45" y="71"/>
                    <a:pt x="47" y="71"/>
                  </a:cubicBezTo>
                  <a:cubicBezTo>
                    <a:pt x="49" y="70"/>
                    <a:pt x="52" y="69"/>
                    <a:pt x="54" y="68"/>
                  </a:cubicBezTo>
                  <a:cubicBezTo>
                    <a:pt x="56" y="67"/>
                    <a:pt x="57" y="66"/>
                    <a:pt x="59" y="64"/>
                  </a:cubicBezTo>
                  <a:cubicBezTo>
                    <a:pt x="60" y="62"/>
                    <a:pt x="62" y="61"/>
                    <a:pt x="62" y="59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3" y="65"/>
                    <a:pt x="71" y="67"/>
                    <a:pt x="69" y="70"/>
                  </a:cubicBezTo>
                  <a:cubicBezTo>
                    <a:pt x="66" y="72"/>
                    <a:pt x="64" y="74"/>
                    <a:pt x="61" y="76"/>
                  </a:cubicBezTo>
                  <a:cubicBezTo>
                    <a:pt x="58" y="78"/>
                    <a:pt x="54" y="79"/>
                    <a:pt x="51" y="80"/>
                  </a:cubicBezTo>
                  <a:cubicBezTo>
                    <a:pt x="47" y="81"/>
                    <a:pt x="44" y="82"/>
                    <a:pt x="40" y="82"/>
                  </a:cubicBezTo>
                  <a:close/>
                  <a:moveTo>
                    <a:pt x="66" y="36"/>
                  </a:moveTo>
                  <a:cubicBezTo>
                    <a:pt x="66" y="32"/>
                    <a:pt x="65" y="29"/>
                    <a:pt x="64" y="25"/>
                  </a:cubicBezTo>
                  <a:cubicBezTo>
                    <a:pt x="62" y="22"/>
                    <a:pt x="60" y="20"/>
                    <a:pt x="58" y="17"/>
                  </a:cubicBezTo>
                  <a:cubicBezTo>
                    <a:pt x="56" y="15"/>
                    <a:pt x="53" y="13"/>
                    <a:pt x="50" y="12"/>
                  </a:cubicBezTo>
                  <a:cubicBezTo>
                    <a:pt x="47" y="11"/>
                    <a:pt x="43" y="10"/>
                    <a:pt x="40" y="10"/>
                  </a:cubicBezTo>
                  <a:cubicBezTo>
                    <a:pt x="36" y="10"/>
                    <a:pt x="33" y="11"/>
                    <a:pt x="30" y="12"/>
                  </a:cubicBezTo>
                  <a:cubicBezTo>
                    <a:pt x="27" y="13"/>
                    <a:pt x="24" y="15"/>
                    <a:pt x="22" y="17"/>
                  </a:cubicBezTo>
                  <a:cubicBezTo>
                    <a:pt x="19" y="20"/>
                    <a:pt x="17" y="22"/>
                    <a:pt x="16" y="25"/>
                  </a:cubicBezTo>
                  <a:cubicBezTo>
                    <a:pt x="15" y="29"/>
                    <a:pt x="14" y="32"/>
                    <a:pt x="13" y="36"/>
                  </a:cubicBezTo>
                  <a:cubicBezTo>
                    <a:pt x="66" y="36"/>
                    <a:pt x="66" y="36"/>
                    <a:pt x="66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1" name="Freeform 240"/>
            <p:cNvSpPr/>
            <p:nvPr/>
          </p:nvSpPr>
          <p:spPr bwMode="auto">
            <a:xfrm>
              <a:off x="9199562" y="3369469"/>
              <a:ext cx="28575" cy="55563"/>
            </a:xfrm>
            <a:custGeom>
              <a:avLst/>
              <a:gdLst>
                <a:gd name="T0" fmla="*/ 41 w 41"/>
                <a:gd name="T1" fmla="*/ 12 h 79"/>
                <a:gd name="T2" fmla="*/ 24 w 41"/>
                <a:gd name="T3" fmla="*/ 17 h 79"/>
                <a:gd name="T4" fmla="*/ 13 w 41"/>
                <a:gd name="T5" fmla="*/ 31 h 79"/>
                <a:gd name="T6" fmla="*/ 13 w 41"/>
                <a:gd name="T7" fmla="*/ 79 h 79"/>
                <a:gd name="T8" fmla="*/ 0 w 41"/>
                <a:gd name="T9" fmla="*/ 79 h 79"/>
                <a:gd name="T10" fmla="*/ 0 w 41"/>
                <a:gd name="T11" fmla="*/ 1 h 79"/>
                <a:gd name="T12" fmla="*/ 12 w 41"/>
                <a:gd name="T13" fmla="*/ 1 h 79"/>
                <a:gd name="T14" fmla="*/ 12 w 41"/>
                <a:gd name="T15" fmla="*/ 19 h 79"/>
                <a:gd name="T16" fmla="*/ 23 w 41"/>
                <a:gd name="T17" fmla="*/ 6 h 79"/>
                <a:gd name="T18" fmla="*/ 37 w 41"/>
                <a:gd name="T19" fmla="*/ 0 h 79"/>
                <a:gd name="T20" fmla="*/ 39 w 41"/>
                <a:gd name="T21" fmla="*/ 0 h 79"/>
                <a:gd name="T22" fmla="*/ 41 w 41"/>
                <a:gd name="T23" fmla="*/ 0 h 79"/>
                <a:gd name="T24" fmla="*/ 41 w 41"/>
                <a:gd name="T25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79">
                  <a:moveTo>
                    <a:pt x="41" y="12"/>
                  </a:moveTo>
                  <a:cubicBezTo>
                    <a:pt x="35" y="13"/>
                    <a:pt x="29" y="14"/>
                    <a:pt x="24" y="17"/>
                  </a:cubicBezTo>
                  <a:cubicBezTo>
                    <a:pt x="19" y="21"/>
                    <a:pt x="15" y="25"/>
                    <a:pt x="13" y="31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5" y="14"/>
                    <a:pt x="18" y="9"/>
                    <a:pt x="23" y="6"/>
                  </a:cubicBezTo>
                  <a:cubicBezTo>
                    <a:pt x="27" y="2"/>
                    <a:pt x="32" y="1"/>
                    <a:pt x="37" y="0"/>
                  </a:cubicBezTo>
                  <a:cubicBezTo>
                    <a:pt x="38" y="0"/>
                    <a:pt x="39" y="0"/>
                    <a:pt x="39" y="0"/>
                  </a:cubicBezTo>
                  <a:cubicBezTo>
                    <a:pt x="40" y="0"/>
                    <a:pt x="41" y="0"/>
                    <a:pt x="41" y="0"/>
                  </a:cubicBezTo>
                  <a:cubicBezTo>
                    <a:pt x="41" y="12"/>
                    <a:pt x="41" y="12"/>
                    <a:pt x="41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2" name="Freeform 241"/>
            <p:cNvSpPr>
              <a:spLocks noEditPoints="1"/>
            </p:cNvSpPr>
            <p:nvPr/>
          </p:nvSpPr>
          <p:spPr bwMode="auto">
            <a:xfrm>
              <a:off x="9232900" y="3348831"/>
              <a:ext cx="55563" cy="77788"/>
            </a:xfrm>
            <a:custGeom>
              <a:avLst/>
              <a:gdLst>
                <a:gd name="T0" fmla="*/ 37 w 81"/>
                <a:gd name="T1" fmla="*/ 112 h 112"/>
                <a:gd name="T2" fmla="*/ 22 w 81"/>
                <a:gd name="T3" fmla="*/ 108 h 112"/>
                <a:gd name="T4" fmla="*/ 10 w 81"/>
                <a:gd name="T5" fmla="*/ 99 h 112"/>
                <a:gd name="T6" fmla="*/ 3 w 81"/>
                <a:gd name="T7" fmla="*/ 87 h 112"/>
                <a:gd name="T8" fmla="*/ 0 w 81"/>
                <a:gd name="T9" fmla="*/ 71 h 112"/>
                <a:gd name="T10" fmla="*/ 2 w 81"/>
                <a:gd name="T11" fmla="*/ 55 h 112"/>
                <a:gd name="T12" fmla="*/ 10 w 81"/>
                <a:gd name="T13" fmla="*/ 42 h 112"/>
                <a:gd name="T14" fmla="*/ 21 w 81"/>
                <a:gd name="T15" fmla="*/ 34 h 112"/>
                <a:gd name="T16" fmla="*/ 35 w 81"/>
                <a:gd name="T17" fmla="*/ 30 h 112"/>
                <a:gd name="T18" fmla="*/ 52 w 81"/>
                <a:gd name="T19" fmla="*/ 35 h 112"/>
                <a:gd name="T20" fmla="*/ 64 w 81"/>
                <a:gd name="T21" fmla="*/ 47 h 112"/>
                <a:gd name="T22" fmla="*/ 64 w 81"/>
                <a:gd name="T23" fmla="*/ 0 h 112"/>
                <a:gd name="T24" fmla="*/ 77 w 81"/>
                <a:gd name="T25" fmla="*/ 0 h 112"/>
                <a:gd name="T26" fmla="*/ 77 w 81"/>
                <a:gd name="T27" fmla="*/ 94 h 112"/>
                <a:gd name="T28" fmla="*/ 81 w 81"/>
                <a:gd name="T29" fmla="*/ 99 h 112"/>
                <a:gd name="T30" fmla="*/ 81 w 81"/>
                <a:gd name="T31" fmla="*/ 110 h 112"/>
                <a:gd name="T32" fmla="*/ 78 w 81"/>
                <a:gd name="T33" fmla="*/ 111 h 112"/>
                <a:gd name="T34" fmla="*/ 76 w 81"/>
                <a:gd name="T35" fmla="*/ 111 h 112"/>
                <a:gd name="T36" fmla="*/ 69 w 81"/>
                <a:gd name="T37" fmla="*/ 108 h 112"/>
                <a:gd name="T38" fmla="*/ 66 w 81"/>
                <a:gd name="T39" fmla="*/ 102 h 112"/>
                <a:gd name="T40" fmla="*/ 66 w 81"/>
                <a:gd name="T41" fmla="*/ 95 h 112"/>
                <a:gd name="T42" fmla="*/ 53 w 81"/>
                <a:gd name="T43" fmla="*/ 107 h 112"/>
                <a:gd name="T44" fmla="*/ 37 w 81"/>
                <a:gd name="T45" fmla="*/ 112 h 112"/>
                <a:gd name="T46" fmla="*/ 40 w 81"/>
                <a:gd name="T47" fmla="*/ 100 h 112"/>
                <a:gd name="T48" fmla="*/ 48 w 81"/>
                <a:gd name="T49" fmla="*/ 99 h 112"/>
                <a:gd name="T50" fmla="*/ 55 w 81"/>
                <a:gd name="T51" fmla="*/ 95 h 112"/>
                <a:gd name="T52" fmla="*/ 61 w 81"/>
                <a:gd name="T53" fmla="*/ 89 h 112"/>
                <a:gd name="T54" fmla="*/ 64 w 81"/>
                <a:gd name="T55" fmla="*/ 83 h 112"/>
                <a:gd name="T56" fmla="*/ 64 w 81"/>
                <a:gd name="T57" fmla="*/ 60 h 112"/>
                <a:gd name="T58" fmla="*/ 60 w 81"/>
                <a:gd name="T59" fmla="*/ 53 h 112"/>
                <a:gd name="T60" fmla="*/ 54 w 81"/>
                <a:gd name="T61" fmla="*/ 47 h 112"/>
                <a:gd name="T62" fmla="*/ 47 w 81"/>
                <a:gd name="T63" fmla="*/ 43 h 112"/>
                <a:gd name="T64" fmla="*/ 39 w 81"/>
                <a:gd name="T65" fmla="*/ 42 h 112"/>
                <a:gd name="T66" fmla="*/ 28 w 81"/>
                <a:gd name="T67" fmla="*/ 44 h 112"/>
                <a:gd name="T68" fmla="*/ 20 w 81"/>
                <a:gd name="T69" fmla="*/ 51 h 112"/>
                <a:gd name="T70" fmla="*/ 15 w 81"/>
                <a:gd name="T71" fmla="*/ 60 h 112"/>
                <a:gd name="T72" fmla="*/ 13 w 81"/>
                <a:gd name="T73" fmla="*/ 71 h 112"/>
                <a:gd name="T74" fmla="*/ 15 w 81"/>
                <a:gd name="T75" fmla="*/ 82 h 112"/>
                <a:gd name="T76" fmla="*/ 21 w 81"/>
                <a:gd name="T77" fmla="*/ 92 h 112"/>
                <a:gd name="T78" fmla="*/ 30 w 81"/>
                <a:gd name="T79" fmla="*/ 98 h 112"/>
                <a:gd name="T80" fmla="*/ 40 w 81"/>
                <a:gd name="T81" fmla="*/ 10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1" h="112">
                  <a:moveTo>
                    <a:pt x="37" y="112"/>
                  </a:moveTo>
                  <a:cubicBezTo>
                    <a:pt x="32" y="112"/>
                    <a:pt x="27" y="111"/>
                    <a:pt x="22" y="108"/>
                  </a:cubicBezTo>
                  <a:cubicBezTo>
                    <a:pt x="18" y="106"/>
                    <a:pt x="14" y="103"/>
                    <a:pt x="10" y="99"/>
                  </a:cubicBezTo>
                  <a:cubicBezTo>
                    <a:pt x="7" y="96"/>
                    <a:pt x="4" y="91"/>
                    <a:pt x="3" y="87"/>
                  </a:cubicBezTo>
                  <a:cubicBezTo>
                    <a:pt x="1" y="82"/>
                    <a:pt x="0" y="76"/>
                    <a:pt x="0" y="71"/>
                  </a:cubicBezTo>
                  <a:cubicBezTo>
                    <a:pt x="0" y="66"/>
                    <a:pt x="1" y="60"/>
                    <a:pt x="2" y="55"/>
                  </a:cubicBezTo>
                  <a:cubicBezTo>
                    <a:pt x="4" y="50"/>
                    <a:pt x="7" y="46"/>
                    <a:pt x="10" y="42"/>
                  </a:cubicBezTo>
                  <a:cubicBezTo>
                    <a:pt x="13" y="39"/>
                    <a:pt x="17" y="36"/>
                    <a:pt x="21" y="34"/>
                  </a:cubicBezTo>
                  <a:cubicBezTo>
                    <a:pt x="25" y="31"/>
                    <a:pt x="30" y="30"/>
                    <a:pt x="35" y="30"/>
                  </a:cubicBezTo>
                  <a:cubicBezTo>
                    <a:pt x="42" y="30"/>
                    <a:pt x="47" y="32"/>
                    <a:pt x="52" y="35"/>
                  </a:cubicBezTo>
                  <a:cubicBezTo>
                    <a:pt x="57" y="39"/>
                    <a:pt x="61" y="43"/>
                    <a:pt x="64" y="47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7"/>
                    <a:pt x="79" y="99"/>
                    <a:pt x="81" y="99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0" y="110"/>
                    <a:pt x="79" y="110"/>
                    <a:pt x="78" y="111"/>
                  </a:cubicBezTo>
                  <a:cubicBezTo>
                    <a:pt x="77" y="111"/>
                    <a:pt x="76" y="111"/>
                    <a:pt x="76" y="111"/>
                  </a:cubicBezTo>
                  <a:cubicBezTo>
                    <a:pt x="73" y="111"/>
                    <a:pt x="71" y="110"/>
                    <a:pt x="69" y="108"/>
                  </a:cubicBezTo>
                  <a:cubicBezTo>
                    <a:pt x="67" y="106"/>
                    <a:pt x="66" y="104"/>
                    <a:pt x="66" y="102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3" y="101"/>
                    <a:pt x="59" y="105"/>
                    <a:pt x="53" y="107"/>
                  </a:cubicBezTo>
                  <a:cubicBezTo>
                    <a:pt x="48" y="110"/>
                    <a:pt x="43" y="112"/>
                    <a:pt x="37" y="112"/>
                  </a:cubicBezTo>
                  <a:close/>
                  <a:moveTo>
                    <a:pt x="40" y="100"/>
                  </a:moveTo>
                  <a:cubicBezTo>
                    <a:pt x="43" y="100"/>
                    <a:pt x="45" y="100"/>
                    <a:pt x="48" y="99"/>
                  </a:cubicBezTo>
                  <a:cubicBezTo>
                    <a:pt x="50" y="98"/>
                    <a:pt x="53" y="97"/>
                    <a:pt x="55" y="95"/>
                  </a:cubicBezTo>
                  <a:cubicBezTo>
                    <a:pt x="57" y="94"/>
                    <a:pt x="59" y="92"/>
                    <a:pt x="61" y="89"/>
                  </a:cubicBezTo>
                  <a:cubicBezTo>
                    <a:pt x="62" y="87"/>
                    <a:pt x="63" y="85"/>
                    <a:pt x="64" y="83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58"/>
                    <a:pt x="62" y="55"/>
                    <a:pt x="60" y="53"/>
                  </a:cubicBezTo>
                  <a:cubicBezTo>
                    <a:pt x="58" y="51"/>
                    <a:pt x="56" y="49"/>
                    <a:pt x="54" y="47"/>
                  </a:cubicBezTo>
                  <a:cubicBezTo>
                    <a:pt x="52" y="45"/>
                    <a:pt x="49" y="44"/>
                    <a:pt x="47" y="43"/>
                  </a:cubicBezTo>
                  <a:cubicBezTo>
                    <a:pt x="44" y="42"/>
                    <a:pt x="42" y="42"/>
                    <a:pt x="39" y="42"/>
                  </a:cubicBezTo>
                  <a:cubicBezTo>
                    <a:pt x="35" y="42"/>
                    <a:pt x="32" y="43"/>
                    <a:pt x="28" y="44"/>
                  </a:cubicBezTo>
                  <a:cubicBezTo>
                    <a:pt x="25" y="46"/>
                    <a:pt x="23" y="48"/>
                    <a:pt x="20" y="51"/>
                  </a:cubicBezTo>
                  <a:cubicBezTo>
                    <a:pt x="18" y="54"/>
                    <a:pt x="16" y="57"/>
                    <a:pt x="15" y="60"/>
                  </a:cubicBezTo>
                  <a:cubicBezTo>
                    <a:pt x="14" y="64"/>
                    <a:pt x="13" y="68"/>
                    <a:pt x="13" y="71"/>
                  </a:cubicBezTo>
                  <a:cubicBezTo>
                    <a:pt x="13" y="75"/>
                    <a:pt x="14" y="79"/>
                    <a:pt x="15" y="82"/>
                  </a:cubicBezTo>
                  <a:cubicBezTo>
                    <a:pt x="17" y="86"/>
                    <a:pt x="19" y="89"/>
                    <a:pt x="21" y="92"/>
                  </a:cubicBezTo>
                  <a:cubicBezTo>
                    <a:pt x="24" y="94"/>
                    <a:pt x="26" y="96"/>
                    <a:pt x="30" y="98"/>
                  </a:cubicBezTo>
                  <a:cubicBezTo>
                    <a:pt x="33" y="99"/>
                    <a:pt x="36" y="100"/>
                    <a:pt x="40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3" name="Freeform 242"/>
            <p:cNvSpPr>
              <a:spLocks noEditPoints="1"/>
            </p:cNvSpPr>
            <p:nvPr/>
          </p:nvSpPr>
          <p:spPr bwMode="auto">
            <a:xfrm>
              <a:off x="9301162" y="3348831"/>
              <a:ext cx="11113" cy="76200"/>
            </a:xfrm>
            <a:custGeom>
              <a:avLst/>
              <a:gdLst>
                <a:gd name="T0" fmla="*/ 0 w 7"/>
                <a:gd name="T1" fmla="*/ 48 h 48"/>
                <a:gd name="T2" fmla="*/ 0 w 7"/>
                <a:gd name="T3" fmla="*/ 14 h 48"/>
                <a:gd name="T4" fmla="*/ 7 w 7"/>
                <a:gd name="T5" fmla="*/ 14 h 48"/>
                <a:gd name="T6" fmla="*/ 7 w 7"/>
                <a:gd name="T7" fmla="*/ 48 h 48"/>
                <a:gd name="T8" fmla="*/ 0 w 7"/>
                <a:gd name="T9" fmla="*/ 48 h 48"/>
                <a:gd name="T10" fmla="*/ 0 w 7"/>
                <a:gd name="T11" fmla="*/ 48 h 48"/>
                <a:gd name="T12" fmla="*/ 0 w 7"/>
                <a:gd name="T13" fmla="*/ 7 h 48"/>
                <a:gd name="T14" fmla="*/ 0 w 7"/>
                <a:gd name="T15" fmla="*/ 0 h 48"/>
                <a:gd name="T16" fmla="*/ 7 w 7"/>
                <a:gd name="T17" fmla="*/ 0 h 48"/>
                <a:gd name="T18" fmla="*/ 7 w 7"/>
                <a:gd name="T19" fmla="*/ 7 h 48"/>
                <a:gd name="T20" fmla="*/ 0 w 7"/>
                <a:gd name="T21" fmla="*/ 7 h 48"/>
                <a:gd name="T22" fmla="*/ 0 w 7"/>
                <a:gd name="T23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48">
                  <a:moveTo>
                    <a:pt x="0" y="48"/>
                  </a:moveTo>
                  <a:lnTo>
                    <a:pt x="0" y="14"/>
                  </a:lnTo>
                  <a:lnTo>
                    <a:pt x="7" y="14"/>
                  </a:lnTo>
                  <a:lnTo>
                    <a:pt x="7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4" name="Freeform 243"/>
            <p:cNvSpPr>
              <a:spLocks noEditPoints="1"/>
            </p:cNvSpPr>
            <p:nvPr/>
          </p:nvSpPr>
          <p:spPr bwMode="auto">
            <a:xfrm>
              <a:off x="9323387" y="3369469"/>
              <a:ext cx="53975" cy="57150"/>
            </a:xfrm>
            <a:custGeom>
              <a:avLst/>
              <a:gdLst>
                <a:gd name="T0" fmla="*/ 40 w 79"/>
                <a:gd name="T1" fmla="*/ 82 h 82"/>
                <a:gd name="T2" fmla="*/ 23 w 79"/>
                <a:gd name="T3" fmla="*/ 78 h 82"/>
                <a:gd name="T4" fmla="*/ 11 w 79"/>
                <a:gd name="T5" fmla="*/ 70 h 82"/>
                <a:gd name="T6" fmla="*/ 3 w 79"/>
                <a:gd name="T7" fmla="*/ 57 h 82"/>
                <a:gd name="T8" fmla="*/ 0 w 79"/>
                <a:gd name="T9" fmla="*/ 41 h 82"/>
                <a:gd name="T10" fmla="*/ 3 w 79"/>
                <a:gd name="T11" fmla="*/ 25 h 82"/>
                <a:gd name="T12" fmla="*/ 11 w 79"/>
                <a:gd name="T13" fmla="*/ 12 h 82"/>
                <a:gd name="T14" fmla="*/ 23 w 79"/>
                <a:gd name="T15" fmla="*/ 4 h 82"/>
                <a:gd name="T16" fmla="*/ 40 w 79"/>
                <a:gd name="T17" fmla="*/ 0 h 82"/>
                <a:gd name="T18" fmla="*/ 56 w 79"/>
                <a:gd name="T19" fmla="*/ 4 h 82"/>
                <a:gd name="T20" fmla="*/ 68 w 79"/>
                <a:gd name="T21" fmla="*/ 12 h 82"/>
                <a:gd name="T22" fmla="*/ 76 w 79"/>
                <a:gd name="T23" fmla="*/ 25 h 82"/>
                <a:gd name="T24" fmla="*/ 79 w 79"/>
                <a:gd name="T25" fmla="*/ 40 h 82"/>
                <a:gd name="T26" fmla="*/ 79 w 79"/>
                <a:gd name="T27" fmla="*/ 43 h 82"/>
                <a:gd name="T28" fmla="*/ 79 w 79"/>
                <a:gd name="T29" fmla="*/ 45 h 82"/>
                <a:gd name="T30" fmla="*/ 14 w 79"/>
                <a:gd name="T31" fmla="*/ 45 h 82"/>
                <a:gd name="T32" fmla="*/ 16 w 79"/>
                <a:gd name="T33" fmla="*/ 56 h 82"/>
                <a:gd name="T34" fmla="*/ 22 w 79"/>
                <a:gd name="T35" fmla="*/ 64 h 82"/>
                <a:gd name="T36" fmla="*/ 30 w 79"/>
                <a:gd name="T37" fmla="*/ 70 h 82"/>
                <a:gd name="T38" fmla="*/ 40 w 79"/>
                <a:gd name="T39" fmla="*/ 72 h 82"/>
                <a:gd name="T40" fmla="*/ 47 w 79"/>
                <a:gd name="T41" fmla="*/ 71 h 82"/>
                <a:gd name="T42" fmla="*/ 53 w 79"/>
                <a:gd name="T43" fmla="*/ 68 h 82"/>
                <a:gd name="T44" fmla="*/ 59 w 79"/>
                <a:gd name="T45" fmla="*/ 64 h 82"/>
                <a:gd name="T46" fmla="*/ 62 w 79"/>
                <a:gd name="T47" fmla="*/ 59 h 82"/>
                <a:gd name="T48" fmla="*/ 74 w 79"/>
                <a:gd name="T49" fmla="*/ 62 h 82"/>
                <a:gd name="T50" fmla="*/ 68 w 79"/>
                <a:gd name="T51" fmla="*/ 70 h 82"/>
                <a:gd name="T52" fmla="*/ 61 w 79"/>
                <a:gd name="T53" fmla="*/ 76 h 82"/>
                <a:gd name="T54" fmla="*/ 51 w 79"/>
                <a:gd name="T55" fmla="*/ 80 h 82"/>
                <a:gd name="T56" fmla="*/ 40 w 79"/>
                <a:gd name="T57" fmla="*/ 82 h 82"/>
                <a:gd name="T58" fmla="*/ 66 w 79"/>
                <a:gd name="T59" fmla="*/ 36 h 82"/>
                <a:gd name="T60" fmla="*/ 64 w 79"/>
                <a:gd name="T61" fmla="*/ 25 h 82"/>
                <a:gd name="T62" fmla="*/ 58 w 79"/>
                <a:gd name="T63" fmla="*/ 17 h 82"/>
                <a:gd name="T64" fmla="*/ 50 w 79"/>
                <a:gd name="T65" fmla="*/ 12 h 82"/>
                <a:gd name="T66" fmla="*/ 40 w 79"/>
                <a:gd name="T67" fmla="*/ 10 h 82"/>
                <a:gd name="T68" fmla="*/ 30 w 79"/>
                <a:gd name="T69" fmla="*/ 12 h 82"/>
                <a:gd name="T70" fmla="*/ 22 w 79"/>
                <a:gd name="T71" fmla="*/ 17 h 82"/>
                <a:gd name="T72" fmla="*/ 16 w 79"/>
                <a:gd name="T73" fmla="*/ 25 h 82"/>
                <a:gd name="T74" fmla="*/ 13 w 79"/>
                <a:gd name="T75" fmla="*/ 36 h 82"/>
                <a:gd name="T76" fmla="*/ 66 w 79"/>
                <a:gd name="T77" fmla="*/ 3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82">
                  <a:moveTo>
                    <a:pt x="40" y="82"/>
                  </a:moveTo>
                  <a:cubicBezTo>
                    <a:pt x="34" y="82"/>
                    <a:pt x="28" y="81"/>
                    <a:pt x="23" y="78"/>
                  </a:cubicBezTo>
                  <a:cubicBezTo>
                    <a:pt x="18" y="76"/>
                    <a:pt x="14" y="73"/>
                    <a:pt x="11" y="70"/>
                  </a:cubicBezTo>
                  <a:cubicBezTo>
                    <a:pt x="7" y="66"/>
                    <a:pt x="4" y="62"/>
                    <a:pt x="3" y="57"/>
                  </a:cubicBezTo>
                  <a:cubicBezTo>
                    <a:pt x="1" y="52"/>
                    <a:pt x="0" y="46"/>
                    <a:pt x="0" y="41"/>
                  </a:cubicBezTo>
                  <a:cubicBezTo>
                    <a:pt x="0" y="35"/>
                    <a:pt x="1" y="30"/>
                    <a:pt x="3" y="25"/>
                  </a:cubicBezTo>
                  <a:cubicBezTo>
                    <a:pt x="4" y="20"/>
                    <a:pt x="7" y="16"/>
                    <a:pt x="11" y="12"/>
                  </a:cubicBezTo>
                  <a:cubicBezTo>
                    <a:pt x="14" y="9"/>
                    <a:pt x="19" y="6"/>
                    <a:pt x="23" y="4"/>
                  </a:cubicBezTo>
                  <a:cubicBezTo>
                    <a:pt x="28" y="1"/>
                    <a:pt x="34" y="0"/>
                    <a:pt x="40" y="0"/>
                  </a:cubicBezTo>
                  <a:cubicBezTo>
                    <a:pt x="46" y="0"/>
                    <a:pt x="51" y="1"/>
                    <a:pt x="56" y="4"/>
                  </a:cubicBezTo>
                  <a:cubicBezTo>
                    <a:pt x="61" y="6"/>
                    <a:pt x="65" y="9"/>
                    <a:pt x="68" y="12"/>
                  </a:cubicBezTo>
                  <a:cubicBezTo>
                    <a:pt x="72" y="16"/>
                    <a:pt x="74" y="20"/>
                    <a:pt x="76" y="25"/>
                  </a:cubicBezTo>
                  <a:cubicBezTo>
                    <a:pt x="78" y="30"/>
                    <a:pt x="79" y="35"/>
                    <a:pt x="79" y="40"/>
                  </a:cubicBezTo>
                  <a:cubicBezTo>
                    <a:pt x="79" y="41"/>
                    <a:pt x="79" y="42"/>
                    <a:pt x="79" y="43"/>
                  </a:cubicBezTo>
                  <a:cubicBezTo>
                    <a:pt x="79" y="44"/>
                    <a:pt x="79" y="45"/>
                    <a:pt x="79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9"/>
                    <a:pt x="15" y="53"/>
                    <a:pt x="16" y="56"/>
                  </a:cubicBezTo>
                  <a:cubicBezTo>
                    <a:pt x="18" y="59"/>
                    <a:pt x="20" y="62"/>
                    <a:pt x="22" y="64"/>
                  </a:cubicBezTo>
                  <a:cubicBezTo>
                    <a:pt x="25" y="67"/>
                    <a:pt x="27" y="68"/>
                    <a:pt x="30" y="70"/>
                  </a:cubicBezTo>
                  <a:cubicBezTo>
                    <a:pt x="33" y="71"/>
                    <a:pt x="37" y="72"/>
                    <a:pt x="40" y="72"/>
                  </a:cubicBezTo>
                  <a:cubicBezTo>
                    <a:pt x="42" y="72"/>
                    <a:pt x="45" y="71"/>
                    <a:pt x="47" y="71"/>
                  </a:cubicBezTo>
                  <a:cubicBezTo>
                    <a:pt x="49" y="70"/>
                    <a:pt x="52" y="69"/>
                    <a:pt x="53" y="68"/>
                  </a:cubicBezTo>
                  <a:cubicBezTo>
                    <a:pt x="56" y="67"/>
                    <a:pt x="57" y="66"/>
                    <a:pt x="59" y="64"/>
                  </a:cubicBezTo>
                  <a:cubicBezTo>
                    <a:pt x="60" y="62"/>
                    <a:pt x="62" y="61"/>
                    <a:pt x="62" y="59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2" y="65"/>
                    <a:pt x="71" y="67"/>
                    <a:pt x="68" y="70"/>
                  </a:cubicBezTo>
                  <a:cubicBezTo>
                    <a:pt x="66" y="72"/>
                    <a:pt x="64" y="74"/>
                    <a:pt x="61" y="76"/>
                  </a:cubicBezTo>
                  <a:cubicBezTo>
                    <a:pt x="58" y="78"/>
                    <a:pt x="54" y="79"/>
                    <a:pt x="51" y="80"/>
                  </a:cubicBezTo>
                  <a:cubicBezTo>
                    <a:pt x="47" y="81"/>
                    <a:pt x="43" y="82"/>
                    <a:pt x="40" y="82"/>
                  </a:cubicBezTo>
                  <a:close/>
                  <a:moveTo>
                    <a:pt x="66" y="36"/>
                  </a:moveTo>
                  <a:cubicBezTo>
                    <a:pt x="66" y="32"/>
                    <a:pt x="65" y="29"/>
                    <a:pt x="64" y="25"/>
                  </a:cubicBezTo>
                  <a:cubicBezTo>
                    <a:pt x="62" y="22"/>
                    <a:pt x="60" y="20"/>
                    <a:pt x="58" y="17"/>
                  </a:cubicBezTo>
                  <a:cubicBezTo>
                    <a:pt x="55" y="15"/>
                    <a:pt x="53" y="13"/>
                    <a:pt x="50" y="12"/>
                  </a:cubicBezTo>
                  <a:cubicBezTo>
                    <a:pt x="46" y="11"/>
                    <a:pt x="43" y="10"/>
                    <a:pt x="40" y="10"/>
                  </a:cubicBezTo>
                  <a:cubicBezTo>
                    <a:pt x="36" y="10"/>
                    <a:pt x="33" y="11"/>
                    <a:pt x="30" y="12"/>
                  </a:cubicBezTo>
                  <a:cubicBezTo>
                    <a:pt x="27" y="13"/>
                    <a:pt x="24" y="15"/>
                    <a:pt x="22" y="17"/>
                  </a:cubicBezTo>
                  <a:cubicBezTo>
                    <a:pt x="19" y="20"/>
                    <a:pt x="17" y="22"/>
                    <a:pt x="16" y="25"/>
                  </a:cubicBezTo>
                  <a:cubicBezTo>
                    <a:pt x="14" y="29"/>
                    <a:pt x="14" y="32"/>
                    <a:pt x="13" y="36"/>
                  </a:cubicBezTo>
                  <a:cubicBezTo>
                    <a:pt x="66" y="36"/>
                    <a:pt x="66" y="36"/>
                    <a:pt x="66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5" name="Freeform 244"/>
            <p:cNvSpPr/>
            <p:nvPr/>
          </p:nvSpPr>
          <p:spPr bwMode="auto">
            <a:xfrm>
              <a:off x="9383712" y="3352006"/>
              <a:ext cx="31750" cy="74613"/>
            </a:xfrm>
            <a:custGeom>
              <a:avLst/>
              <a:gdLst>
                <a:gd name="T0" fmla="*/ 47 w 47"/>
                <a:gd name="T1" fmla="*/ 100 h 105"/>
                <a:gd name="T2" fmla="*/ 44 w 47"/>
                <a:gd name="T3" fmla="*/ 102 h 105"/>
                <a:gd name="T4" fmla="*/ 40 w 47"/>
                <a:gd name="T5" fmla="*/ 103 h 105"/>
                <a:gd name="T6" fmla="*/ 34 w 47"/>
                <a:gd name="T7" fmla="*/ 105 h 105"/>
                <a:gd name="T8" fmla="*/ 28 w 47"/>
                <a:gd name="T9" fmla="*/ 105 h 105"/>
                <a:gd name="T10" fmla="*/ 16 w 47"/>
                <a:gd name="T11" fmla="*/ 101 h 105"/>
                <a:gd name="T12" fmla="*/ 11 w 47"/>
                <a:gd name="T13" fmla="*/ 89 h 105"/>
                <a:gd name="T14" fmla="*/ 11 w 47"/>
                <a:gd name="T15" fmla="*/ 36 h 105"/>
                <a:gd name="T16" fmla="*/ 0 w 47"/>
                <a:gd name="T17" fmla="*/ 36 h 105"/>
                <a:gd name="T18" fmla="*/ 0 w 47"/>
                <a:gd name="T19" fmla="*/ 26 h 105"/>
                <a:gd name="T20" fmla="*/ 11 w 47"/>
                <a:gd name="T21" fmla="*/ 26 h 105"/>
                <a:gd name="T22" fmla="*/ 11 w 47"/>
                <a:gd name="T23" fmla="*/ 0 h 105"/>
                <a:gd name="T24" fmla="*/ 24 w 47"/>
                <a:gd name="T25" fmla="*/ 0 h 105"/>
                <a:gd name="T26" fmla="*/ 24 w 47"/>
                <a:gd name="T27" fmla="*/ 26 h 105"/>
                <a:gd name="T28" fmla="*/ 41 w 47"/>
                <a:gd name="T29" fmla="*/ 26 h 105"/>
                <a:gd name="T30" fmla="*/ 41 w 47"/>
                <a:gd name="T31" fmla="*/ 36 h 105"/>
                <a:gd name="T32" fmla="*/ 24 w 47"/>
                <a:gd name="T33" fmla="*/ 36 h 105"/>
                <a:gd name="T34" fmla="*/ 24 w 47"/>
                <a:gd name="T35" fmla="*/ 85 h 105"/>
                <a:gd name="T36" fmla="*/ 27 w 47"/>
                <a:gd name="T37" fmla="*/ 91 h 105"/>
                <a:gd name="T38" fmla="*/ 33 w 47"/>
                <a:gd name="T39" fmla="*/ 93 h 105"/>
                <a:gd name="T40" fmla="*/ 40 w 47"/>
                <a:gd name="T41" fmla="*/ 92 h 105"/>
                <a:gd name="T42" fmla="*/ 44 w 47"/>
                <a:gd name="T43" fmla="*/ 90 h 105"/>
                <a:gd name="T44" fmla="*/ 47 w 47"/>
                <a:gd name="T45" fmla="*/ 10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105">
                  <a:moveTo>
                    <a:pt x="47" y="100"/>
                  </a:moveTo>
                  <a:cubicBezTo>
                    <a:pt x="47" y="101"/>
                    <a:pt x="46" y="101"/>
                    <a:pt x="44" y="102"/>
                  </a:cubicBezTo>
                  <a:cubicBezTo>
                    <a:pt x="43" y="102"/>
                    <a:pt x="41" y="103"/>
                    <a:pt x="40" y="103"/>
                  </a:cubicBezTo>
                  <a:cubicBezTo>
                    <a:pt x="38" y="104"/>
                    <a:pt x="36" y="104"/>
                    <a:pt x="34" y="105"/>
                  </a:cubicBezTo>
                  <a:cubicBezTo>
                    <a:pt x="32" y="105"/>
                    <a:pt x="30" y="105"/>
                    <a:pt x="28" y="105"/>
                  </a:cubicBezTo>
                  <a:cubicBezTo>
                    <a:pt x="24" y="105"/>
                    <a:pt x="19" y="104"/>
                    <a:pt x="16" y="101"/>
                  </a:cubicBezTo>
                  <a:cubicBezTo>
                    <a:pt x="12" y="99"/>
                    <a:pt x="11" y="94"/>
                    <a:pt x="11" y="8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8"/>
                    <a:pt x="25" y="90"/>
                    <a:pt x="27" y="91"/>
                  </a:cubicBezTo>
                  <a:cubicBezTo>
                    <a:pt x="28" y="92"/>
                    <a:pt x="30" y="93"/>
                    <a:pt x="33" y="93"/>
                  </a:cubicBezTo>
                  <a:cubicBezTo>
                    <a:pt x="35" y="93"/>
                    <a:pt x="38" y="93"/>
                    <a:pt x="40" y="92"/>
                  </a:cubicBezTo>
                  <a:cubicBezTo>
                    <a:pt x="42" y="91"/>
                    <a:pt x="43" y="90"/>
                    <a:pt x="44" y="90"/>
                  </a:cubicBezTo>
                  <a:cubicBezTo>
                    <a:pt x="47" y="100"/>
                    <a:pt x="47" y="100"/>
                    <a:pt x="47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" name="Freeform 245"/>
            <p:cNvSpPr/>
            <p:nvPr/>
          </p:nvSpPr>
          <p:spPr bwMode="auto">
            <a:xfrm>
              <a:off x="3694112" y="2686844"/>
              <a:ext cx="11113" cy="42863"/>
            </a:xfrm>
            <a:custGeom>
              <a:avLst/>
              <a:gdLst>
                <a:gd name="T0" fmla="*/ 16 w 16"/>
                <a:gd name="T1" fmla="*/ 55 h 62"/>
                <a:gd name="T2" fmla="*/ 8 w 16"/>
                <a:gd name="T3" fmla="*/ 62 h 62"/>
                <a:gd name="T4" fmla="*/ 8 w 16"/>
                <a:gd name="T5" fmla="*/ 62 h 62"/>
                <a:gd name="T6" fmla="*/ 0 w 16"/>
                <a:gd name="T7" fmla="*/ 55 h 62"/>
                <a:gd name="T8" fmla="*/ 0 w 16"/>
                <a:gd name="T9" fmla="*/ 7 h 62"/>
                <a:gd name="T10" fmla="*/ 8 w 16"/>
                <a:gd name="T11" fmla="*/ 0 h 62"/>
                <a:gd name="T12" fmla="*/ 8 w 16"/>
                <a:gd name="T13" fmla="*/ 0 h 62"/>
                <a:gd name="T14" fmla="*/ 16 w 16"/>
                <a:gd name="T15" fmla="*/ 7 h 62"/>
                <a:gd name="T16" fmla="*/ 16 w 16"/>
                <a:gd name="T17" fmla="*/ 5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62">
                  <a:moveTo>
                    <a:pt x="16" y="55"/>
                  </a:moveTo>
                  <a:cubicBezTo>
                    <a:pt x="16" y="59"/>
                    <a:pt x="13" y="62"/>
                    <a:pt x="8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4" y="62"/>
                    <a:pt x="0" y="59"/>
                    <a:pt x="0" y="5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3" y="0"/>
                    <a:pt x="16" y="3"/>
                    <a:pt x="16" y="7"/>
                  </a:cubicBezTo>
                  <a:cubicBezTo>
                    <a:pt x="16" y="55"/>
                    <a:pt x="16" y="55"/>
                    <a:pt x="16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7" name="Freeform 246"/>
            <p:cNvSpPr/>
            <p:nvPr/>
          </p:nvSpPr>
          <p:spPr bwMode="auto">
            <a:xfrm>
              <a:off x="3552825" y="2751931"/>
              <a:ext cx="36513" cy="34925"/>
            </a:xfrm>
            <a:custGeom>
              <a:avLst/>
              <a:gdLst>
                <a:gd name="T0" fmla="*/ 50 w 52"/>
                <a:gd name="T1" fmla="*/ 35 h 50"/>
                <a:gd name="T2" fmla="*/ 49 w 52"/>
                <a:gd name="T3" fmla="*/ 46 h 50"/>
                <a:gd name="T4" fmla="*/ 49 w 52"/>
                <a:gd name="T5" fmla="*/ 46 h 50"/>
                <a:gd name="T6" fmla="*/ 39 w 52"/>
                <a:gd name="T7" fmla="*/ 47 h 50"/>
                <a:gd name="T8" fmla="*/ 3 w 52"/>
                <a:gd name="T9" fmla="*/ 15 h 50"/>
                <a:gd name="T10" fmla="*/ 3 w 52"/>
                <a:gd name="T11" fmla="*/ 4 h 50"/>
                <a:gd name="T12" fmla="*/ 3 w 52"/>
                <a:gd name="T13" fmla="*/ 4 h 50"/>
                <a:gd name="T14" fmla="*/ 14 w 52"/>
                <a:gd name="T15" fmla="*/ 3 h 50"/>
                <a:gd name="T16" fmla="*/ 50 w 52"/>
                <a:gd name="T17" fmla="*/ 3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0">
                  <a:moveTo>
                    <a:pt x="50" y="35"/>
                  </a:moveTo>
                  <a:cubicBezTo>
                    <a:pt x="52" y="38"/>
                    <a:pt x="52" y="42"/>
                    <a:pt x="49" y="46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6" y="49"/>
                    <a:pt x="42" y="50"/>
                    <a:pt x="39" y="47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2"/>
                    <a:pt x="0" y="8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6" y="1"/>
                    <a:pt x="11" y="0"/>
                    <a:pt x="14" y="3"/>
                  </a:cubicBezTo>
                  <a:cubicBezTo>
                    <a:pt x="50" y="35"/>
                    <a:pt x="50" y="35"/>
                    <a:pt x="50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8" name="Freeform 247"/>
            <p:cNvSpPr/>
            <p:nvPr/>
          </p:nvSpPr>
          <p:spPr bwMode="auto">
            <a:xfrm>
              <a:off x="3508375" y="2899569"/>
              <a:ext cx="44450" cy="15875"/>
            </a:xfrm>
            <a:custGeom>
              <a:avLst/>
              <a:gdLst>
                <a:gd name="T0" fmla="*/ 54 w 62"/>
                <a:gd name="T1" fmla="*/ 0 h 22"/>
                <a:gd name="T2" fmla="*/ 62 w 62"/>
                <a:gd name="T3" fmla="*/ 8 h 22"/>
                <a:gd name="T4" fmla="*/ 62 w 62"/>
                <a:gd name="T5" fmla="*/ 8 h 22"/>
                <a:gd name="T6" fmla="*/ 56 w 62"/>
                <a:gd name="T7" fmla="*/ 16 h 22"/>
                <a:gd name="T8" fmla="*/ 8 w 62"/>
                <a:gd name="T9" fmla="*/ 21 h 22"/>
                <a:gd name="T10" fmla="*/ 0 w 62"/>
                <a:gd name="T11" fmla="*/ 14 h 22"/>
                <a:gd name="T12" fmla="*/ 0 w 62"/>
                <a:gd name="T13" fmla="*/ 14 h 22"/>
                <a:gd name="T14" fmla="*/ 6 w 62"/>
                <a:gd name="T15" fmla="*/ 5 h 22"/>
                <a:gd name="T16" fmla="*/ 54 w 62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22">
                  <a:moveTo>
                    <a:pt x="54" y="0"/>
                  </a:moveTo>
                  <a:cubicBezTo>
                    <a:pt x="58" y="0"/>
                    <a:pt x="61" y="3"/>
                    <a:pt x="62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12"/>
                    <a:pt x="59" y="16"/>
                    <a:pt x="56" y="16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4" y="22"/>
                    <a:pt x="1" y="18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0"/>
                    <a:pt x="2" y="6"/>
                    <a:pt x="6" y="5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9" name="Freeform 248"/>
            <p:cNvSpPr/>
            <p:nvPr/>
          </p:nvSpPr>
          <p:spPr bwMode="auto">
            <a:xfrm>
              <a:off x="3857625" y="2888456"/>
              <a:ext cx="44450" cy="15875"/>
            </a:xfrm>
            <a:custGeom>
              <a:avLst/>
              <a:gdLst>
                <a:gd name="T0" fmla="*/ 7 w 63"/>
                <a:gd name="T1" fmla="*/ 17 h 22"/>
                <a:gd name="T2" fmla="*/ 1 w 63"/>
                <a:gd name="T3" fmla="*/ 8 h 22"/>
                <a:gd name="T4" fmla="*/ 1 w 63"/>
                <a:gd name="T5" fmla="*/ 8 h 22"/>
                <a:gd name="T6" fmla="*/ 8 w 63"/>
                <a:gd name="T7" fmla="*/ 1 h 22"/>
                <a:gd name="T8" fmla="*/ 56 w 63"/>
                <a:gd name="T9" fmla="*/ 6 h 22"/>
                <a:gd name="T10" fmla="*/ 62 w 63"/>
                <a:gd name="T11" fmla="*/ 15 h 22"/>
                <a:gd name="T12" fmla="*/ 62 w 63"/>
                <a:gd name="T13" fmla="*/ 15 h 22"/>
                <a:gd name="T14" fmla="*/ 55 w 63"/>
                <a:gd name="T15" fmla="*/ 22 h 22"/>
                <a:gd name="T16" fmla="*/ 7 w 63"/>
                <a:gd name="T17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22">
                  <a:moveTo>
                    <a:pt x="7" y="17"/>
                  </a:moveTo>
                  <a:cubicBezTo>
                    <a:pt x="3" y="17"/>
                    <a:pt x="0" y="13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4"/>
                    <a:pt x="5" y="0"/>
                    <a:pt x="8" y="1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60" y="6"/>
                    <a:pt x="63" y="10"/>
                    <a:pt x="62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9"/>
                    <a:pt x="58" y="22"/>
                    <a:pt x="55" y="22"/>
                  </a:cubicBezTo>
                  <a:cubicBezTo>
                    <a:pt x="7" y="17"/>
                    <a:pt x="7" y="17"/>
                    <a:pt x="7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0" name="Freeform 249"/>
            <p:cNvSpPr/>
            <p:nvPr/>
          </p:nvSpPr>
          <p:spPr bwMode="auto">
            <a:xfrm>
              <a:off x="3813175" y="2745581"/>
              <a:ext cx="36513" cy="34925"/>
            </a:xfrm>
            <a:custGeom>
              <a:avLst/>
              <a:gdLst>
                <a:gd name="T0" fmla="*/ 13 w 52"/>
                <a:gd name="T1" fmla="*/ 46 h 49"/>
                <a:gd name="T2" fmla="*/ 3 w 52"/>
                <a:gd name="T3" fmla="*/ 45 h 49"/>
                <a:gd name="T4" fmla="*/ 3 w 52"/>
                <a:gd name="T5" fmla="*/ 45 h 49"/>
                <a:gd name="T6" fmla="*/ 3 w 52"/>
                <a:gd name="T7" fmla="*/ 34 h 49"/>
                <a:gd name="T8" fmla="*/ 39 w 52"/>
                <a:gd name="T9" fmla="*/ 2 h 49"/>
                <a:gd name="T10" fmla="*/ 49 w 52"/>
                <a:gd name="T11" fmla="*/ 4 h 49"/>
                <a:gd name="T12" fmla="*/ 49 w 52"/>
                <a:gd name="T13" fmla="*/ 4 h 49"/>
                <a:gd name="T14" fmla="*/ 49 w 52"/>
                <a:gd name="T15" fmla="*/ 14 h 49"/>
                <a:gd name="T16" fmla="*/ 13 w 52"/>
                <a:gd name="T17" fmla="*/ 4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49">
                  <a:moveTo>
                    <a:pt x="13" y="46"/>
                  </a:moveTo>
                  <a:cubicBezTo>
                    <a:pt x="11" y="49"/>
                    <a:pt x="6" y="48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0" y="42"/>
                    <a:pt x="0" y="37"/>
                    <a:pt x="3" y="34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1" y="0"/>
                    <a:pt x="46" y="0"/>
                    <a:pt x="49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2" y="7"/>
                    <a:pt x="52" y="12"/>
                    <a:pt x="49" y="14"/>
                  </a:cubicBezTo>
                  <a:cubicBezTo>
                    <a:pt x="13" y="46"/>
                    <a:pt x="13" y="46"/>
                    <a:pt x="13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1" name="Freeform 250"/>
            <p:cNvSpPr>
              <a:spLocks noEditPoints="1"/>
            </p:cNvSpPr>
            <p:nvPr/>
          </p:nvSpPr>
          <p:spPr bwMode="auto">
            <a:xfrm>
              <a:off x="3578225" y="2747169"/>
              <a:ext cx="241300" cy="338138"/>
            </a:xfrm>
            <a:custGeom>
              <a:avLst/>
              <a:gdLst>
                <a:gd name="T0" fmla="*/ 227 w 345"/>
                <a:gd name="T1" fmla="*/ 411 h 481"/>
                <a:gd name="T2" fmla="*/ 221 w 345"/>
                <a:gd name="T3" fmla="*/ 424 h 481"/>
                <a:gd name="T4" fmla="*/ 214 w 345"/>
                <a:gd name="T5" fmla="*/ 426 h 481"/>
                <a:gd name="T6" fmla="*/ 131 w 345"/>
                <a:gd name="T7" fmla="*/ 426 h 481"/>
                <a:gd name="T8" fmla="*/ 124 w 345"/>
                <a:gd name="T9" fmla="*/ 424 h 481"/>
                <a:gd name="T10" fmla="*/ 118 w 345"/>
                <a:gd name="T11" fmla="*/ 411 h 481"/>
                <a:gd name="T12" fmla="*/ 118 w 345"/>
                <a:gd name="T13" fmla="*/ 365 h 481"/>
                <a:gd name="T14" fmla="*/ 227 w 345"/>
                <a:gd name="T15" fmla="*/ 365 h 481"/>
                <a:gd name="T16" fmla="*/ 227 w 345"/>
                <a:gd name="T17" fmla="*/ 411 h 481"/>
                <a:gd name="T18" fmla="*/ 108 w 345"/>
                <a:gd name="T19" fmla="*/ 86 h 481"/>
                <a:gd name="T20" fmla="*/ 65 w 345"/>
                <a:gd name="T21" fmla="*/ 172 h 481"/>
                <a:gd name="T22" fmla="*/ 103 w 345"/>
                <a:gd name="T23" fmla="*/ 255 h 481"/>
                <a:gd name="T24" fmla="*/ 105 w 345"/>
                <a:gd name="T25" fmla="*/ 265 h 481"/>
                <a:gd name="T26" fmla="*/ 105 w 345"/>
                <a:gd name="T27" fmla="*/ 265 h 481"/>
                <a:gd name="T28" fmla="*/ 93 w 345"/>
                <a:gd name="T29" fmla="*/ 267 h 481"/>
                <a:gd name="T30" fmla="*/ 49 w 345"/>
                <a:gd name="T31" fmla="*/ 172 h 481"/>
                <a:gd name="T32" fmla="*/ 99 w 345"/>
                <a:gd name="T33" fmla="*/ 73 h 481"/>
                <a:gd name="T34" fmla="*/ 110 w 345"/>
                <a:gd name="T35" fmla="*/ 75 h 481"/>
                <a:gd name="T36" fmla="*/ 110 w 345"/>
                <a:gd name="T37" fmla="*/ 75 h 481"/>
                <a:gd name="T38" fmla="*/ 108 w 345"/>
                <a:gd name="T39" fmla="*/ 86 h 481"/>
                <a:gd name="T40" fmla="*/ 345 w 345"/>
                <a:gd name="T41" fmla="*/ 172 h 481"/>
                <a:gd name="T42" fmla="*/ 173 w 345"/>
                <a:gd name="T43" fmla="*/ 0 h 481"/>
                <a:gd name="T44" fmla="*/ 0 w 345"/>
                <a:gd name="T45" fmla="*/ 172 h 481"/>
                <a:gd name="T46" fmla="*/ 102 w 345"/>
                <a:gd name="T47" fmla="*/ 329 h 481"/>
                <a:gd name="T48" fmla="*/ 102 w 345"/>
                <a:gd name="T49" fmla="*/ 365 h 481"/>
                <a:gd name="T50" fmla="*/ 102 w 345"/>
                <a:gd name="T51" fmla="*/ 411 h 481"/>
                <a:gd name="T52" fmla="*/ 126 w 345"/>
                <a:gd name="T53" fmla="*/ 442 h 481"/>
                <a:gd name="T54" fmla="*/ 131 w 345"/>
                <a:gd name="T55" fmla="*/ 454 h 481"/>
                <a:gd name="T56" fmla="*/ 161 w 345"/>
                <a:gd name="T57" fmla="*/ 481 h 481"/>
                <a:gd name="T58" fmla="*/ 184 w 345"/>
                <a:gd name="T59" fmla="*/ 481 h 481"/>
                <a:gd name="T60" fmla="*/ 214 w 345"/>
                <a:gd name="T61" fmla="*/ 454 h 481"/>
                <a:gd name="T62" fmla="*/ 219 w 345"/>
                <a:gd name="T63" fmla="*/ 442 h 481"/>
                <a:gd name="T64" fmla="*/ 243 w 345"/>
                <a:gd name="T65" fmla="*/ 411 h 481"/>
                <a:gd name="T66" fmla="*/ 243 w 345"/>
                <a:gd name="T67" fmla="*/ 348 h 481"/>
                <a:gd name="T68" fmla="*/ 243 w 345"/>
                <a:gd name="T69" fmla="*/ 329 h 481"/>
                <a:gd name="T70" fmla="*/ 345 w 345"/>
                <a:gd name="T71" fmla="*/ 172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5" h="481">
                  <a:moveTo>
                    <a:pt x="227" y="411"/>
                  </a:moveTo>
                  <a:cubicBezTo>
                    <a:pt x="227" y="417"/>
                    <a:pt x="225" y="421"/>
                    <a:pt x="221" y="424"/>
                  </a:cubicBezTo>
                  <a:cubicBezTo>
                    <a:pt x="219" y="425"/>
                    <a:pt x="217" y="426"/>
                    <a:pt x="214" y="426"/>
                  </a:cubicBezTo>
                  <a:cubicBezTo>
                    <a:pt x="131" y="426"/>
                    <a:pt x="131" y="426"/>
                    <a:pt x="131" y="426"/>
                  </a:cubicBezTo>
                  <a:cubicBezTo>
                    <a:pt x="129" y="426"/>
                    <a:pt x="126" y="426"/>
                    <a:pt x="124" y="424"/>
                  </a:cubicBezTo>
                  <a:cubicBezTo>
                    <a:pt x="120" y="421"/>
                    <a:pt x="118" y="417"/>
                    <a:pt x="118" y="411"/>
                  </a:cubicBezTo>
                  <a:cubicBezTo>
                    <a:pt x="118" y="365"/>
                    <a:pt x="118" y="365"/>
                    <a:pt x="118" y="365"/>
                  </a:cubicBezTo>
                  <a:cubicBezTo>
                    <a:pt x="227" y="365"/>
                    <a:pt x="227" y="365"/>
                    <a:pt x="227" y="365"/>
                  </a:cubicBezTo>
                  <a:cubicBezTo>
                    <a:pt x="227" y="411"/>
                    <a:pt x="227" y="411"/>
                    <a:pt x="227" y="411"/>
                  </a:cubicBezTo>
                  <a:close/>
                  <a:moveTo>
                    <a:pt x="108" y="86"/>
                  </a:moveTo>
                  <a:cubicBezTo>
                    <a:pt x="82" y="106"/>
                    <a:pt x="65" y="137"/>
                    <a:pt x="65" y="172"/>
                  </a:cubicBezTo>
                  <a:cubicBezTo>
                    <a:pt x="65" y="205"/>
                    <a:pt x="80" y="235"/>
                    <a:pt x="103" y="255"/>
                  </a:cubicBezTo>
                  <a:cubicBezTo>
                    <a:pt x="107" y="257"/>
                    <a:pt x="107" y="262"/>
                    <a:pt x="105" y="265"/>
                  </a:cubicBezTo>
                  <a:cubicBezTo>
                    <a:pt x="105" y="265"/>
                    <a:pt x="105" y="265"/>
                    <a:pt x="105" y="265"/>
                  </a:cubicBezTo>
                  <a:cubicBezTo>
                    <a:pt x="102" y="269"/>
                    <a:pt x="97" y="270"/>
                    <a:pt x="93" y="267"/>
                  </a:cubicBezTo>
                  <a:cubicBezTo>
                    <a:pt x="66" y="244"/>
                    <a:pt x="49" y="210"/>
                    <a:pt x="49" y="172"/>
                  </a:cubicBezTo>
                  <a:cubicBezTo>
                    <a:pt x="49" y="132"/>
                    <a:pt x="68" y="96"/>
                    <a:pt x="99" y="73"/>
                  </a:cubicBezTo>
                  <a:cubicBezTo>
                    <a:pt x="102" y="71"/>
                    <a:pt x="107" y="71"/>
                    <a:pt x="110" y="75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13" y="79"/>
                    <a:pt x="112" y="84"/>
                    <a:pt x="108" y="86"/>
                  </a:cubicBezTo>
                  <a:close/>
                  <a:moveTo>
                    <a:pt x="345" y="172"/>
                  </a:moveTo>
                  <a:cubicBezTo>
                    <a:pt x="345" y="77"/>
                    <a:pt x="268" y="0"/>
                    <a:pt x="173" y="0"/>
                  </a:cubicBezTo>
                  <a:cubicBezTo>
                    <a:pt x="77" y="0"/>
                    <a:pt x="0" y="77"/>
                    <a:pt x="0" y="172"/>
                  </a:cubicBezTo>
                  <a:cubicBezTo>
                    <a:pt x="0" y="242"/>
                    <a:pt x="42" y="302"/>
                    <a:pt x="102" y="329"/>
                  </a:cubicBezTo>
                  <a:cubicBezTo>
                    <a:pt x="102" y="365"/>
                    <a:pt x="102" y="365"/>
                    <a:pt x="102" y="365"/>
                  </a:cubicBezTo>
                  <a:cubicBezTo>
                    <a:pt x="102" y="411"/>
                    <a:pt x="102" y="411"/>
                    <a:pt x="102" y="411"/>
                  </a:cubicBezTo>
                  <a:cubicBezTo>
                    <a:pt x="102" y="427"/>
                    <a:pt x="112" y="440"/>
                    <a:pt x="126" y="442"/>
                  </a:cubicBezTo>
                  <a:cubicBezTo>
                    <a:pt x="127" y="446"/>
                    <a:pt x="129" y="450"/>
                    <a:pt x="131" y="454"/>
                  </a:cubicBezTo>
                  <a:cubicBezTo>
                    <a:pt x="138" y="471"/>
                    <a:pt x="151" y="481"/>
                    <a:pt x="161" y="481"/>
                  </a:cubicBezTo>
                  <a:cubicBezTo>
                    <a:pt x="184" y="481"/>
                    <a:pt x="184" y="481"/>
                    <a:pt x="184" y="481"/>
                  </a:cubicBezTo>
                  <a:cubicBezTo>
                    <a:pt x="194" y="481"/>
                    <a:pt x="207" y="471"/>
                    <a:pt x="214" y="454"/>
                  </a:cubicBezTo>
                  <a:cubicBezTo>
                    <a:pt x="216" y="450"/>
                    <a:pt x="218" y="446"/>
                    <a:pt x="219" y="442"/>
                  </a:cubicBezTo>
                  <a:cubicBezTo>
                    <a:pt x="233" y="440"/>
                    <a:pt x="243" y="427"/>
                    <a:pt x="243" y="411"/>
                  </a:cubicBezTo>
                  <a:cubicBezTo>
                    <a:pt x="243" y="348"/>
                    <a:pt x="243" y="348"/>
                    <a:pt x="243" y="348"/>
                  </a:cubicBezTo>
                  <a:cubicBezTo>
                    <a:pt x="243" y="329"/>
                    <a:pt x="243" y="329"/>
                    <a:pt x="243" y="329"/>
                  </a:cubicBezTo>
                  <a:cubicBezTo>
                    <a:pt x="303" y="302"/>
                    <a:pt x="345" y="242"/>
                    <a:pt x="345" y="1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2" name="Freeform 251"/>
            <p:cNvSpPr>
              <a:spLocks noEditPoints="1"/>
            </p:cNvSpPr>
            <p:nvPr/>
          </p:nvSpPr>
          <p:spPr bwMode="auto">
            <a:xfrm>
              <a:off x="3335337" y="3283744"/>
              <a:ext cx="115888" cy="117475"/>
            </a:xfrm>
            <a:custGeom>
              <a:avLst/>
              <a:gdLst>
                <a:gd name="T0" fmla="*/ 82 w 165"/>
                <a:gd name="T1" fmla="*/ 168 h 168"/>
                <a:gd name="T2" fmla="*/ 48 w 165"/>
                <a:gd name="T3" fmla="*/ 161 h 168"/>
                <a:gd name="T4" fmla="*/ 22 w 165"/>
                <a:gd name="T5" fmla="*/ 142 h 168"/>
                <a:gd name="T6" fmla="*/ 6 w 165"/>
                <a:gd name="T7" fmla="*/ 115 h 168"/>
                <a:gd name="T8" fmla="*/ 0 w 165"/>
                <a:gd name="T9" fmla="*/ 84 h 168"/>
                <a:gd name="T10" fmla="*/ 6 w 165"/>
                <a:gd name="T11" fmla="*/ 52 h 168"/>
                <a:gd name="T12" fmla="*/ 23 w 165"/>
                <a:gd name="T13" fmla="*/ 26 h 168"/>
                <a:gd name="T14" fmla="*/ 49 w 165"/>
                <a:gd name="T15" fmla="*/ 7 h 168"/>
                <a:gd name="T16" fmla="*/ 83 w 165"/>
                <a:gd name="T17" fmla="*/ 0 h 168"/>
                <a:gd name="T18" fmla="*/ 116 w 165"/>
                <a:gd name="T19" fmla="*/ 7 h 168"/>
                <a:gd name="T20" fmla="*/ 142 w 165"/>
                <a:gd name="T21" fmla="*/ 27 h 168"/>
                <a:gd name="T22" fmla="*/ 159 w 165"/>
                <a:gd name="T23" fmla="*/ 54 h 168"/>
                <a:gd name="T24" fmla="*/ 165 w 165"/>
                <a:gd name="T25" fmla="*/ 85 h 168"/>
                <a:gd name="T26" fmla="*/ 158 w 165"/>
                <a:gd name="T27" fmla="*/ 116 h 168"/>
                <a:gd name="T28" fmla="*/ 141 w 165"/>
                <a:gd name="T29" fmla="*/ 143 h 168"/>
                <a:gd name="T30" fmla="*/ 115 w 165"/>
                <a:gd name="T31" fmla="*/ 161 h 168"/>
                <a:gd name="T32" fmla="*/ 82 w 165"/>
                <a:gd name="T33" fmla="*/ 168 h 168"/>
                <a:gd name="T34" fmla="*/ 39 w 165"/>
                <a:gd name="T35" fmla="*/ 84 h 168"/>
                <a:gd name="T36" fmla="*/ 42 w 165"/>
                <a:gd name="T37" fmla="*/ 103 h 168"/>
                <a:gd name="T38" fmla="*/ 50 w 165"/>
                <a:gd name="T39" fmla="*/ 119 h 168"/>
                <a:gd name="T40" fmla="*/ 63 w 165"/>
                <a:gd name="T41" fmla="*/ 130 h 168"/>
                <a:gd name="T42" fmla="*/ 82 w 165"/>
                <a:gd name="T43" fmla="*/ 134 h 168"/>
                <a:gd name="T44" fmla="*/ 101 w 165"/>
                <a:gd name="T45" fmla="*/ 130 h 168"/>
                <a:gd name="T46" fmla="*/ 115 w 165"/>
                <a:gd name="T47" fmla="*/ 118 h 168"/>
                <a:gd name="T48" fmla="*/ 123 w 165"/>
                <a:gd name="T49" fmla="*/ 102 h 168"/>
                <a:gd name="T50" fmla="*/ 126 w 165"/>
                <a:gd name="T51" fmla="*/ 84 h 168"/>
                <a:gd name="T52" fmla="*/ 123 w 165"/>
                <a:gd name="T53" fmla="*/ 65 h 168"/>
                <a:gd name="T54" fmla="*/ 114 w 165"/>
                <a:gd name="T55" fmla="*/ 49 h 168"/>
                <a:gd name="T56" fmla="*/ 101 w 165"/>
                <a:gd name="T57" fmla="*/ 38 h 168"/>
                <a:gd name="T58" fmla="*/ 82 w 165"/>
                <a:gd name="T59" fmla="*/ 34 h 168"/>
                <a:gd name="T60" fmla="*/ 63 w 165"/>
                <a:gd name="T61" fmla="*/ 39 h 168"/>
                <a:gd name="T62" fmla="*/ 50 w 165"/>
                <a:gd name="T63" fmla="*/ 50 h 168"/>
                <a:gd name="T64" fmla="*/ 41 w 165"/>
                <a:gd name="T65" fmla="*/ 66 h 168"/>
                <a:gd name="T66" fmla="*/ 39 w 165"/>
                <a:gd name="T67" fmla="*/ 8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5" h="168">
                  <a:moveTo>
                    <a:pt x="82" y="168"/>
                  </a:moveTo>
                  <a:cubicBezTo>
                    <a:pt x="70" y="168"/>
                    <a:pt x="58" y="166"/>
                    <a:pt x="48" y="161"/>
                  </a:cubicBezTo>
                  <a:cubicBezTo>
                    <a:pt x="38" y="156"/>
                    <a:pt x="30" y="150"/>
                    <a:pt x="22" y="142"/>
                  </a:cubicBezTo>
                  <a:cubicBezTo>
                    <a:pt x="15" y="134"/>
                    <a:pt x="10" y="125"/>
                    <a:pt x="6" y="115"/>
                  </a:cubicBezTo>
                  <a:cubicBezTo>
                    <a:pt x="2" y="105"/>
                    <a:pt x="0" y="95"/>
                    <a:pt x="0" y="84"/>
                  </a:cubicBezTo>
                  <a:cubicBezTo>
                    <a:pt x="0" y="73"/>
                    <a:pt x="2" y="62"/>
                    <a:pt x="6" y="52"/>
                  </a:cubicBezTo>
                  <a:cubicBezTo>
                    <a:pt x="10" y="42"/>
                    <a:pt x="16" y="33"/>
                    <a:pt x="23" y="26"/>
                  </a:cubicBezTo>
                  <a:cubicBezTo>
                    <a:pt x="31" y="18"/>
                    <a:pt x="39" y="12"/>
                    <a:pt x="49" y="7"/>
                  </a:cubicBezTo>
                  <a:cubicBezTo>
                    <a:pt x="60" y="3"/>
                    <a:pt x="71" y="0"/>
                    <a:pt x="83" y="0"/>
                  </a:cubicBezTo>
                  <a:cubicBezTo>
                    <a:pt x="95" y="0"/>
                    <a:pt x="106" y="3"/>
                    <a:pt x="116" y="7"/>
                  </a:cubicBezTo>
                  <a:cubicBezTo>
                    <a:pt x="126" y="12"/>
                    <a:pt x="135" y="19"/>
                    <a:pt x="142" y="27"/>
                  </a:cubicBezTo>
                  <a:cubicBezTo>
                    <a:pt x="149" y="35"/>
                    <a:pt x="155" y="44"/>
                    <a:pt x="159" y="54"/>
                  </a:cubicBezTo>
                  <a:cubicBezTo>
                    <a:pt x="163" y="64"/>
                    <a:pt x="165" y="74"/>
                    <a:pt x="165" y="85"/>
                  </a:cubicBezTo>
                  <a:cubicBezTo>
                    <a:pt x="165" y="95"/>
                    <a:pt x="163" y="106"/>
                    <a:pt x="158" y="116"/>
                  </a:cubicBezTo>
                  <a:cubicBezTo>
                    <a:pt x="154" y="126"/>
                    <a:pt x="149" y="135"/>
                    <a:pt x="141" y="143"/>
                  </a:cubicBezTo>
                  <a:cubicBezTo>
                    <a:pt x="134" y="151"/>
                    <a:pt x="125" y="157"/>
                    <a:pt x="115" y="161"/>
                  </a:cubicBezTo>
                  <a:cubicBezTo>
                    <a:pt x="105" y="166"/>
                    <a:pt x="94" y="168"/>
                    <a:pt x="82" y="168"/>
                  </a:cubicBezTo>
                  <a:close/>
                  <a:moveTo>
                    <a:pt x="39" y="84"/>
                  </a:moveTo>
                  <a:cubicBezTo>
                    <a:pt x="39" y="91"/>
                    <a:pt x="40" y="97"/>
                    <a:pt x="42" y="103"/>
                  </a:cubicBezTo>
                  <a:cubicBezTo>
                    <a:pt x="43" y="109"/>
                    <a:pt x="46" y="114"/>
                    <a:pt x="50" y="119"/>
                  </a:cubicBezTo>
                  <a:cubicBezTo>
                    <a:pt x="53" y="124"/>
                    <a:pt x="58" y="127"/>
                    <a:pt x="63" y="130"/>
                  </a:cubicBezTo>
                  <a:cubicBezTo>
                    <a:pt x="69" y="133"/>
                    <a:pt x="75" y="134"/>
                    <a:pt x="82" y="134"/>
                  </a:cubicBezTo>
                  <a:cubicBezTo>
                    <a:pt x="90" y="134"/>
                    <a:pt x="96" y="133"/>
                    <a:pt x="101" y="130"/>
                  </a:cubicBezTo>
                  <a:cubicBezTo>
                    <a:pt x="107" y="127"/>
                    <a:pt x="111" y="123"/>
                    <a:pt x="115" y="118"/>
                  </a:cubicBezTo>
                  <a:cubicBezTo>
                    <a:pt x="118" y="114"/>
                    <a:pt x="121" y="108"/>
                    <a:pt x="123" y="102"/>
                  </a:cubicBezTo>
                  <a:cubicBezTo>
                    <a:pt x="125" y="96"/>
                    <a:pt x="126" y="90"/>
                    <a:pt x="126" y="84"/>
                  </a:cubicBezTo>
                  <a:cubicBezTo>
                    <a:pt x="126" y="77"/>
                    <a:pt x="125" y="71"/>
                    <a:pt x="123" y="65"/>
                  </a:cubicBezTo>
                  <a:cubicBezTo>
                    <a:pt x="121" y="59"/>
                    <a:pt x="118" y="54"/>
                    <a:pt x="114" y="49"/>
                  </a:cubicBezTo>
                  <a:cubicBezTo>
                    <a:pt x="111" y="45"/>
                    <a:pt x="106" y="41"/>
                    <a:pt x="101" y="38"/>
                  </a:cubicBezTo>
                  <a:cubicBezTo>
                    <a:pt x="95" y="36"/>
                    <a:pt x="89" y="34"/>
                    <a:pt x="82" y="34"/>
                  </a:cubicBezTo>
                  <a:cubicBezTo>
                    <a:pt x="75" y="34"/>
                    <a:pt x="69" y="36"/>
                    <a:pt x="63" y="39"/>
                  </a:cubicBezTo>
                  <a:cubicBezTo>
                    <a:pt x="58" y="42"/>
                    <a:pt x="53" y="45"/>
                    <a:pt x="50" y="50"/>
                  </a:cubicBezTo>
                  <a:cubicBezTo>
                    <a:pt x="46" y="55"/>
                    <a:pt x="43" y="60"/>
                    <a:pt x="41" y="66"/>
                  </a:cubicBezTo>
                  <a:cubicBezTo>
                    <a:pt x="40" y="72"/>
                    <a:pt x="39" y="78"/>
                    <a:pt x="39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3" name="Freeform 253"/>
            <p:cNvSpPr>
              <a:spLocks noEditPoints="1"/>
            </p:cNvSpPr>
            <p:nvPr/>
          </p:nvSpPr>
          <p:spPr bwMode="auto">
            <a:xfrm>
              <a:off x="3463925" y="3312319"/>
              <a:ext cx="90488" cy="122238"/>
            </a:xfrm>
            <a:custGeom>
              <a:avLst/>
              <a:gdLst>
                <a:gd name="T0" fmla="*/ 77 w 130"/>
                <a:gd name="T1" fmla="*/ 127 h 175"/>
                <a:gd name="T2" fmla="*/ 53 w 130"/>
                <a:gd name="T3" fmla="*/ 122 h 175"/>
                <a:gd name="T4" fmla="*/ 37 w 130"/>
                <a:gd name="T5" fmla="*/ 105 h 175"/>
                <a:gd name="T6" fmla="*/ 37 w 130"/>
                <a:gd name="T7" fmla="*/ 175 h 175"/>
                <a:gd name="T8" fmla="*/ 0 w 130"/>
                <a:gd name="T9" fmla="*/ 175 h 175"/>
                <a:gd name="T10" fmla="*/ 0 w 130"/>
                <a:gd name="T11" fmla="*/ 2 h 175"/>
                <a:gd name="T12" fmla="*/ 32 w 130"/>
                <a:gd name="T13" fmla="*/ 2 h 175"/>
                <a:gd name="T14" fmla="*/ 32 w 130"/>
                <a:gd name="T15" fmla="*/ 22 h 175"/>
                <a:gd name="T16" fmla="*/ 49 w 130"/>
                <a:gd name="T17" fmla="*/ 6 h 175"/>
                <a:gd name="T18" fmla="*/ 73 w 130"/>
                <a:gd name="T19" fmla="*/ 0 h 175"/>
                <a:gd name="T20" fmla="*/ 96 w 130"/>
                <a:gd name="T21" fmla="*/ 5 h 175"/>
                <a:gd name="T22" fmla="*/ 114 w 130"/>
                <a:gd name="T23" fmla="*/ 18 h 175"/>
                <a:gd name="T24" fmla="*/ 126 w 130"/>
                <a:gd name="T25" fmla="*/ 38 h 175"/>
                <a:gd name="T26" fmla="*/ 130 w 130"/>
                <a:gd name="T27" fmla="*/ 63 h 175"/>
                <a:gd name="T28" fmla="*/ 126 w 130"/>
                <a:gd name="T29" fmla="*/ 89 h 175"/>
                <a:gd name="T30" fmla="*/ 115 w 130"/>
                <a:gd name="T31" fmla="*/ 109 h 175"/>
                <a:gd name="T32" fmla="*/ 99 w 130"/>
                <a:gd name="T33" fmla="*/ 122 h 175"/>
                <a:gd name="T34" fmla="*/ 77 w 130"/>
                <a:gd name="T35" fmla="*/ 127 h 175"/>
                <a:gd name="T36" fmla="*/ 65 w 130"/>
                <a:gd name="T37" fmla="*/ 96 h 175"/>
                <a:gd name="T38" fmla="*/ 76 w 130"/>
                <a:gd name="T39" fmla="*/ 93 h 175"/>
                <a:gd name="T40" fmla="*/ 85 w 130"/>
                <a:gd name="T41" fmla="*/ 86 h 175"/>
                <a:gd name="T42" fmla="*/ 90 w 130"/>
                <a:gd name="T43" fmla="*/ 76 h 175"/>
                <a:gd name="T44" fmla="*/ 92 w 130"/>
                <a:gd name="T45" fmla="*/ 63 h 175"/>
                <a:gd name="T46" fmla="*/ 90 w 130"/>
                <a:gd name="T47" fmla="*/ 51 h 175"/>
                <a:gd name="T48" fmla="*/ 84 w 130"/>
                <a:gd name="T49" fmla="*/ 41 h 175"/>
                <a:gd name="T50" fmla="*/ 75 w 130"/>
                <a:gd name="T51" fmla="*/ 34 h 175"/>
                <a:gd name="T52" fmla="*/ 63 w 130"/>
                <a:gd name="T53" fmla="*/ 32 h 175"/>
                <a:gd name="T54" fmla="*/ 48 w 130"/>
                <a:gd name="T55" fmla="*/ 36 h 175"/>
                <a:gd name="T56" fmla="*/ 37 w 130"/>
                <a:gd name="T57" fmla="*/ 49 h 175"/>
                <a:gd name="T58" fmla="*/ 37 w 130"/>
                <a:gd name="T59" fmla="*/ 74 h 175"/>
                <a:gd name="T60" fmla="*/ 49 w 130"/>
                <a:gd name="T61" fmla="*/ 90 h 175"/>
                <a:gd name="T62" fmla="*/ 65 w 130"/>
                <a:gd name="T63" fmla="*/ 9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0" h="175">
                  <a:moveTo>
                    <a:pt x="77" y="127"/>
                  </a:moveTo>
                  <a:cubicBezTo>
                    <a:pt x="68" y="127"/>
                    <a:pt x="60" y="125"/>
                    <a:pt x="53" y="122"/>
                  </a:cubicBezTo>
                  <a:cubicBezTo>
                    <a:pt x="46" y="118"/>
                    <a:pt x="41" y="112"/>
                    <a:pt x="37" y="105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7" y="15"/>
                    <a:pt x="42" y="10"/>
                    <a:pt x="49" y="6"/>
                  </a:cubicBezTo>
                  <a:cubicBezTo>
                    <a:pt x="56" y="2"/>
                    <a:pt x="64" y="0"/>
                    <a:pt x="73" y="0"/>
                  </a:cubicBezTo>
                  <a:cubicBezTo>
                    <a:pt x="82" y="0"/>
                    <a:pt x="89" y="2"/>
                    <a:pt x="96" y="5"/>
                  </a:cubicBezTo>
                  <a:cubicBezTo>
                    <a:pt x="103" y="8"/>
                    <a:pt x="109" y="13"/>
                    <a:pt x="114" y="18"/>
                  </a:cubicBezTo>
                  <a:cubicBezTo>
                    <a:pt x="119" y="24"/>
                    <a:pt x="123" y="31"/>
                    <a:pt x="126" y="38"/>
                  </a:cubicBezTo>
                  <a:cubicBezTo>
                    <a:pt x="129" y="46"/>
                    <a:pt x="130" y="54"/>
                    <a:pt x="130" y="63"/>
                  </a:cubicBezTo>
                  <a:cubicBezTo>
                    <a:pt x="130" y="73"/>
                    <a:pt x="129" y="81"/>
                    <a:pt x="126" y="89"/>
                  </a:cubicBezTo>
                  <a:cubicBezTo>
                    <a:pt x="124" y="97"/>
                    <a:pt x="120" y="103"/>
                    <a:pt x="115" y="109"/>
                  </a:cubicBezTo>
                  <a:cubicBezTo>
                    <a:pt x="111" y="115"/>
                    <a:pt x="105" y="119"/>
                    <a:pt x="99" y="122"/>
                  </a:cubicBezTo>
                  <a:cubicBezTo>
                    <a:pt x="92" y="126"/>
                    <a:pt x="85" y="127"/>
                    <a:pt x="77" y="127"/>
                  </a:cubicBezTo>
                  <a:close/>
                  <a:moveTo>
                    <a:pt x="65" y="96"/>
                  </a:moveTo>
                  <a:cubicBezTo>
                    <a:pt x="69" y="96"/>
                    <a:pt x="73" y="95"/>
                    <a:pt x="76" y="93"/>
                  </a:cubicBezTo>
                  <a:cubicBezTo>
                    <a:pt x="79" y="91"/>
                    <a:pt x="82" y="89"/>
                    <a:pt x="85" y="86"/>
                  </a:cubicBezTo>
                  <a:cubicBezTo>
                    <a:pt x="87" y="83"/>
                    <a:pt x="89" y="80"/>
                    <a:pt x="90" y="76"/>
                  </a:cubicBezTo>
                  <a:cubicBezTo>
                    <a:pt x="92" y="72"/>
                    <a:pt x="92" y="67"/>
                    <a:pt x="92" y="63"/>
                  </a:cubicBezTo>
                  <a:cubicBezTo>
                    <a:pt x="92" y="59"/>
                    <a:pt x="92" y="54"/>
                    <a:pt x="90" y="51"/>
                  </a:cubicBezTo>
                  <a:cubicBezTo>
                    <a:pt x="89" y="47"/>
                    <a:pt x="87" y="43"/>
                    <a:pt x="84" y="41"/>
                  </a:cubicBezTo>
                  <a:cubicBezTo>
                    <a:pt x="81" y="38"/>
                    <a:pt x="78" y="36"/>
                    <a:pt x="75" y="34"/>
                  </a:cubicBezTo>
                  <a:cubicBezTo>
                    <a:pt x="71" y="33"/>
                    <a:pt x="67" y="32"/>
                    <a:pt x="63" y="32"/>
                  </a:cubicBezTo>
                  <a:cubicBezTo>
                    <a:pt x="58" y="32"/>
                    <a:pt x="53" y="33"/>
                    <a:pt x="48" y="36"/>
                  </a:cubicBezTo>
                  <a:cubicBezTo>
                    <a:pt x="43" y="39"/>
                    <a:pt x="40" y="43"/>
                    <a:pt x="37" y="49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40" y="80"/>
                    <a:pt x="43" y="85"/>
                    <a:pt x="49" y="90"/>
                  </a:cubicBezTo>
                  <a:cubicBezTo>
                    <a:pt x="54" y="94"/>
                    <a:pt x="59" y="96"/>
                    <a:pt x="65" y="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4" name="Freeform 254"/>
            <p:cNvSpPr/>
            <p:nvPr/>
          </p:nvSpPr>
          <p:spPr bwMode="auto">
            <a:xfrm>
              <a:off x="3562350" y="3286919"/>
              <a:ext cx="60325" cy="114300"/>
            </a:xfrm>
            <a:custGeom>
              <a:avLst/>
              <a:gdLst>
                <a:gd name="T0" fmla="*/ 87 w 87"/>
                <a:gd name="T1" fmla="*/ 155 h 164"/>
                <a:gd name="T2" fmla="*/ 69 w 87"/>
                <a:gd name="T3" fmla="*/ 162 h 164"/>
                <a:gd name="T4" fmla="*/ 50 w 87"/>
                <a:gd name="T5" fmla="*/ 164 h 164"/>
                <a:gd name="T6" fmla="*/ 36 w 87"/>
                <a:gd name="T7" fmla="*/ 163 h 164"/>
                <a:gd name="T8" fmla="*/ 25 w 87"/>
                <a:gd name="T9" fmla="*/ 157 h 164"/>
                <a:gd name="T10" fmla="*/ 18 w 87"/>
                <a:gd name="T11" fmla="*/ 147 h 164"/>
                <a:gd name="T12" fmla="*/ 15 w 87"/>
                <a:gd name="T13" fmla="*/ 132 h 164"/>
                <a:gd name="T14" fmla="*/ 15 w 87"/>
                <a:gd name="T15" fmla="*/ 68 h 164"/>
                <a:gd name="T16" fmla="*/ 0 w 87"/>
                <a:gd name="T17" fmla="*/ 68 h 164"/>
                <a:gd name="T18" fmla="*/ 0 w 87"/>
                <a:gd name="T19" fmla="*/ 39 h 164"/>
                <a:gd name="T20" fmla="*/ 15 w 87"/>
                <a:gd name="T21" fmla="*/ 39 h 164"/>
                <a:gd name="T22" fmla="*/ 15 w 87"/>
                <a:gd name="T23" fmla="*/ 0 h 164"/>
                <a:gd name="T24" fmla="*/ 53 w 87"/>
                <a:gd name="T25" fmla="*/ 0 h 164"/>
                <a:gd name="T26" fmla="*/ 53 w 87"/>
                <a:gd name="T27" fmla="*/ 39 h 164"/>
                <a:gd name="T28" fmla="*/ 78 w 87"/>
                <a:gd name="T29" fmla="*/ 39 h 164"/>
                <a:gd name="T30" fmla="*/ 78 w 87"/>
                <a:gd name="T31" fmla="*/ 68 h 164"/>
                <a:gd name="T32" fmla="*/ 53 w 87"/>
                <a:gd name="T33" fmla="*/ 68 h 164"/>
                <a:gd name="T34" fmla="*/ 53 w 87"/>
                <a:gd name="T35" fmla="*/ 119 h 164"/>
                <a:gd name="T36" fmla="*/ 56 w 87"/>
                <a:gd name="T37" fmla="*/ 128 h 164"/>
                <a:gd name="T38" fmla="*/ 64 w 87"/>
                <a:gd name="T39" fmla="*/ 130 h 164"/>
                <a:gd name="T40" fmla="*/ 72 w 87"/>
                <a:gd name="T41" fmla="*/ 129 h 164"/>
                <a:gd name="T42" fmla="*/ 80 w 87"/>
                <a:gd name="T43" fmla="*/ 126 h 164"/>
                <a:gd name="T44" fmla="*/ 87 w 87"/>
                <a:gd name="T45" fmla="*/ 155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64">
                  <a:moveTo>
                    <a:pt x="87" y="155"/>
                  </a:moveTo>
                  <a:cubicBezTo>
                    <a:pt x="82" y="158"/>
                    <a:pt x="76" y="160"/>
                    <a:pt x="69" y="162"/>
                  </a:cubicBezTo>
                  <a:cubicBezTo>
                    <a:pt x="63" y="163"/>
                    <a:pt x="56" y="164"/>
                    <a:pt x="50" y="164"/>
                  </a:cubicBezTo>
                  <a:cubicBezTo>
                    <a:pt x="45" y="164"/>
                    <a:pt x="40" y="164"/>
                    <a:pt x="36" y="163"/>
                  </a:cubicBezTo>
                  <a:cubicBezTo>
                    <a:pt x="32" y="161"/>
                    <a:pt x="29" y="160"/>
                    <a:pt x="25" y="157"/>
                  </a:cubicBezTo>
                  <a:cubicBezTo>
                    <a:pt x="22" y="154"/>
                    <a:pt x="20" y="151"/>
                    <a:pt x="18" y="147"/>
                  </a:cubicBezTo>
                  <a:cubicBezTo>
                    <a:pt x="16" y="143"/>
                    <a:pt x="15" y="138"/>
                    <a:pt x="15" y="132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119"/>
                    <a:pt x="53" y="119"/>
                    <a:pt x="53" y="119"/>
                  </a:cubicBezTo>
                  <a:cubicBezTo>
                    <a:pt x="53" y="123"/>
                    <a:pt x="54" y="126"/>
                    <a:pt x="56" y="128"/>
                  </a:cubicBezTo>
                  <a:cubicBezTo>
                    <a:pt x="58" y="129"/>
                    <a:pt x="60" y="130"/>
                    <a:pt x="64" y="130"/>
                  </a:cubicBezTo>
                  <a:cubicBezTo>
                    <a:pt x="66" y="130"/>
                    <a:pt x="69" y="130"/>
                    <a:pt x="72" y="129"/>
                  </a:cubicBezTo>
                  <a:cubicBezTo>
                    <a:pt x="75" y="128"/>
                    <a:pt x="78" y="127"/>
                    <a:pt x="80" y="126"/>
                  </a:cubicBezTo>
                  <a:cubicBezTo>
                    <a:pt x="87" y="155"/>
                    <a:pt x="87" y="155"/>
                    <a:pt x="87" y="1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5" name="Freeform 255"/>
            <p:cNvSpPr>
              <a:spLocks noEditPoints="1"/>
            </p:cNvSpPr>
            <p:nvPr/>
          </p:nvSpPr>
          <p:spPr bwMode="auto">
            <a:xfrm>
              <a:off x="3633787" y="3280569"/>
              <a:ext cx="25400" cy="119063"/>
            </a:xfrm>
            <a:custGeom>
              <a:avLst/>
              <a:gdLst>
                <a:gd name="T0" fmla="*/ 0 w 16"/>
                <a:gd name="T1" fmla="*/ 75 h 75"/>
                <a:gd name="T2" fmla="*/ 0 w 16"/>
                <a:gd name="T3" fmla="*/ 21 h 75"/>
                <a:gd name="T4" fmla="*/ 16 w 16"/>
                <a:gd name="T5" fmla="*/ 21 h 75"/>
                <a:gd name="T6" fmla="*/ 16 w 16"/>
                <a:gd name="T7" fmla="*/ 75 h 75"/>
                <a:gd name="T8" fmla="*/ 0 w 16"/>
                <a:gd name="T9" fmla="*/ 75 h 75"/>
                <a:gd name="T10" fmla="*/ 0 w 16"/>
                <a:gd name="T11" fmla="*/ 75 h 75"/>
                <a:gd name="T12" fmla="*/ 0 w 16"/>
                <a:gd name="T13" fmla="*/ 15 h 75"/>
                <a:gd name="T14" fmla="*/ 0 w 16"/>
                <a:gd name="T15" fmla="*/ 0 h 75"/>
                <a:gd name="T16" fmla="*/ 16 w 16"/>
                <a:gd name="T17" fmla="*/ 0 h 75"/>
                <a:gd name="T18" fmla="*/ 16 w 16"/>
                <a:gd name="T19" fmla="*/ 15 h 75"/>
                <a:gd name="T20" fmla="*/ 0 w 16"/>
                <a:gd name="T21" fmla="*/ 15 h 75"/>
                <a:gd name="T22" fmla="*/ 0 w 16"/>
                <a:gd name="T23" fmla="*/ 1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75">
                  <a:moveTo>
                    <a:pt x="0" y="75"/>
                  </a:moveTo>
                  <a:lnTo>
                    <a:pt x="0" y="21"/>
                  </a:lnTo>
                  <a:lnTo>
                    <a:pt x="16" y="21"/>
                  </a:lnTo>
                  <a:lnTo>
                    <a:pt x="16" y="75"/>
                  </a:lnTo>
                  <a:lnTo>
                    <a:pt x="0" y="75"/>
                  </a:lnTo>
                  <a:lnTo>
                    <a:pt x="0" y="75"/>
                  </a:lnTo>
                  <a:close/>
                  <a:moveTo>
                    <a:pt x="0" y="15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15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6" name="Freeform 256"/>
            <p:cNvSpPr>
              <a:spLocks noEditPoints="1"/>
            </p:cNvSpPr>
            <p:nvPr/>
          </p:nvSpPr>
          <p:spPr bwMode="auto">
            <a:xfrm>
              <a:off x="3671887" y="3312319"/>
              <a:ext cx="92075" cy="88900"/>
            </a:xfrm>
            <a:custGeom>
              <a:avLst/>
              <a:gdLst>
                <a:gd name="T0" fmla="*/ 66 w 132"/>
                <a:gd name="T1" fmla="*/ 127 h 127"/>
                <a:gd name="T2" fmla="*/ 38 w 132"/>
                <a:gd name="T3" fmla="*/ 122 h 127"/>
                <a:gd name="T4" fmla="*/ 18 w 132"/>
                <a:gd name="T5" fmla="*/ 108 h 127"/>
                <a:gd name="T6" fmla="*/ 5 w 132"/>
                <a:gd name="T7" fmla="*/ 88 h 127"/>
                <a:gd name="T8" fmla="*/ 0 w 132"/>
                <a:gd name="T9" fmla="*/ 64 h 127"/>
                <a:gd name="T10" fmla="*/ 5 w 132"/>
                <a:gd name="T11" fmla="*/ 40 h 127"/>
                <a:gd name="T12" fmla="*/ 18 w 132"/>
                <a:gd name="T13" fmla="*/ 19 h 127"/>
                <a:gd name="T14" fmla="*/ 38 w 132"/>
                <a:gd name="T15" fmla="*/ 5 h 127"/>
                <a:gd name="T16" fmla="*/ 66 w 132"/>
                <a:gd name="T17" fmla="*/ 0 h 127"/>
                <a:gd name="T18" fmla="*/ 94 w 132"/>
                <a:gd name="T19" fmla="*/ 5 h 127"/>
                <a:gd name="T20" fmla="*/ 114 w 132"/>
                <a:gd name="T21" fmla="*/ 19 h 127"/>
                <a:gd name="T22" fmla="*/ 127 w 132"/>
                <a:gd name="T23" fmla="*/ 40 h 127"/>
                <a:gd name="T24" fmla="*/ 132 w 132"/>
                <a:gd name="T25" fmla="*/ 64 h 127"/>
                <a:gd name="T26" fmla="*/ 127 w 132"/>
                <a:gd name="T27" fmla="*/ 88 h 127"/>
                <a:gd name="T28" fmla="*/ 115 w 132"/>
                <a:gd name="T29" fmla="*/ 108 h 127"/>
                <a:gd name="T30" fmla="*/ 94 w 132"/>
                <a:gd name="T31" fmla="*/ 122 h 127"/>
                <a:gd name="T32" fmla="*/ 66 w 132"/>
                <a:gd name="T33" fmla="*/ 127 h 127"/>
                <a:gd name="T34" fmla="*/ 39 w 132"/>
                <a:gd name="T35" fmla="*/ 64 h 127"/>
                <a:gd name="T36" fmla="*/ 46 w 132"/>
                <a:gd name="T37" fmla="*/ 87 h 127"/>
                <a:gd name="T38" fmla="*/ 66 w 132"/>
                <a:gd name="T39" fmla="*/ 96 h 127"/>
                <a:gd name="T40" fmla="*/ 77 w 132"/>
                <a:gd name="T41" fmla="*/ 93 h 127"/>
                <a:gd name="T42" fmla="*/ 85 w 132"/>
                <a:gd name="T43" fmla="*/ 87 h 127"/>
                <a:gd name="T44" fmla="*/ 91 w 132"/>
                <a:gd name="T45" fmla="*/ 77 h 127"/>
                <a:gd name="T46" fmla="*/ 93 w 132"/>
                <a:gd name="T47" fmla="*/ 64 h 127"/>
                <a:gd name="T48" fmla="*/ 85 w 132"/>
                <a:gd name="T49" fmla="*/ 41 h 127"/>
                <a:gd name="T50" fmla="*/ 66 w 132"/>
                <a:gd name="T51" fmla="*/ 32 h 127"/>
                <a:gd name="T52" fmla="*/ 55 w 132"/>
                <a:gd name="T53" fmla="*/ 34 h 127"/>
                <a:gd name="T54" fmla="*/ 47 w 132"/>
                <a:gd name="T55" fmla="*/ 41 h 127"/>
                <a:gd name="T56" fmla="*/ 41 w 132"/>
                <a:gd name="T57" fmla="*/ 51 h 127"/>
                <a:gd name="T58" fmla="*/ 39 w 132"/>
                <a:gd name="T59" fmla="*/ 6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2" h="127">
                  <a:moveTo>
                    <a:pt x="66" y="127"/>
                  </a:moveTo>
                  <a:cubicBezTo>
                    <a:pt x="56" y="127"/>
                    <a:pt x="46" y="126"/>
                    <a:pt x="38" y="122"/>
                  </a:cubicBezTo>
                  <a:cubicBezTo>
                    <a:pt x="30" y="119"/>
                    <a:pt x="23" y="114"/>
                    <a:pt x="18" y="108"/>
                  </a:cubicBezTo>
                  <a:cubicBezTo>
                    <a:pt x="12" y="102"/>
                    <a:pt x="8" y="96"/>
                    <a:pt x="5" y="88"/>
                  </a:cubicBezTo>
                  <a:cubicBezTo>
                    <a:pt x="2" y="80"/>
                    <a:pt x="0" y="72"/>
                    <a:pt x="0" y="64"/>
                  </a:cubicBezTo>
                  <a:cubicBezTo>
                    <a:pt x="0" y="55"/>
                    <a:pt x="2" y="47"/>
                    <a:pt x="5" y="40"/>
                  </a:cubicBezTo>
                  <a:cubicBezTo>
                    <a:pt x="8" y="32"/>
                    <a:pt x="12" y="25"/>
                    <a:pt x="18" y="19"/>
                  </a:cubicBezTo>
                  <a:cubicBezTo>
                    <a:pt x="23" y="13"/>
                    <a:pt x="30" y="9"/>
                    <a:pt x="38" y="5"/>
                  </a:cubicBezTo>
                  <a:cubicBezTo>
                    <a:pt x="46" y="2"/>
                    <a:pt x="56" y="0"/>
                    <a:pt x="66" y="0"/>
                  </a:cubicBezTo>
                  <a:cubicBezTo>
                    <a:pt x="77" y="0"/>
                    <a:pt x="86" y="2"/>
                    <a:pt x="94" y="5"/>
                  </a:cubicBezTo>
                  <a:cubicBezTo>
                    <a:pt x="102" y="9"/>
                    <a:pt x="109" y="13"/>
                    <a:pt x="114" y="19"/>
                  </a:cubicBezTo>
                  <a:cubicBezTo>
                    <a:pt x="120" y="25"/>
                    <a:pt x="124" y="32"/>
                    <a:pt x="127" y="40"/>
                  </a:cubicBezTo>
                  <a:cubicBezTo>
                    <a:pt x="130" y="47"/>
                    <a:pt x="132" y="55"/>
                    <a:pt x="132" y="64"/>
                  </a:cubicBezTo>
                  <a:cubicBezTo>
                    <a:pt x="132" y="72"/>
                    <a:pt x="130" y="80"/>
                    <a:pt x="127" y="88"/>
                  </a:cubicBezTo>
                  <a:cubicBezTo>
                    <a:pt x="125" y="96"/>
                    <a:pt x="120" y="102"/>
                    <a:pt x="115" y="108"/>
                  </a:cubicBezTo>
                  <a:cubicBezTo>
                    <a:pt x="109" y="114"/>
                    <a:pt x="102" y="119"/>
                    <a:pt x="94" y="122"/>
                  </a:cubicBezTo>
                  <a:cubicBezTo>
                    <a:pt x="86" y="126"/>
                    <a:pt x="77" y="127"/>
                    <a:pt x="66" y="127"/>
                  </a:cubicBezTo>
                  <a:close/>
                  <a:moveTo>
                    <a:pt x="39" y="64"/>
                  </a:moveTo>
                  <a:cubicBezTo>
                    <a:pt x="39" y="73"/>
                    <a:pt x="41" y="81"/>
                    <a:pt x="46" y="87"/>
                  </a:cubicBezTo>
                  <a:cubicBezTo>
                    <a:pt x="52" y="93"/>
                    <a:pt x="58" y="96"/>
                    <a:pt x="66" y="96"/>
                  </a:cubicBezTo>
                  <a:cubicBezTo>
                    <a:pt x="70" y="96"/>
                    <a:pt x="74" y="95"/>
                    <a:pt x="77" y="93"/>
                  </a:cubicBezTo>
                  <a:cubicBezTo>
                    <a:pt x="80" y="92"/>
                    <a:pt x="83" y="90"/>
                    <a:pt x="85" y="87"/>
                  </a:cubicBezTo>
                  <a:cubicBezTo>
                    <a:pt x="88" y="84"/>
                    <a:pt x="90" y="81"/>
                    <a:pt x="91" y="77"/>
                  </a:cubicBezTo>
                  <a:cubicBezTo>
                    <a:pt x="92" y="73"/>
                    <a:pt x="93" y="68"/>
                    <a:pt x="93" y="64"/>
                  </a:cubicBezTo>
                  <a:cubicBezTo>
                    <a:pt x="93" y="54"/>
                    <a:pt x="91" y="46"/>
                    <a:pt x="85" y="41"/>
                  </a:cubicBezTo>
                  <a:cubicBezTo>
                    <a:pt x="80" y="35"/>
                    <a:pt x="74" y="32"/>
                    <a:pt x="66" y="32"/>
                  </a:cubicBezTo>
                  <a:cubicBezTo>
                    <a:pt x="62" y="32"/>
                    <a:pt x="59" y="33"/>
                    <a:pt x="55" y="34"/>
                  </a:cubicBezTo>
                  <a:cubicBezTo>
                    <a:pt x="52" y="36"/>
                    <a:pt x="49" y="38"/>
                    <a:pt x="47" y="41"/>
                  </a:cubicBezTo>
                  <a:cubicBezTo>
                    <a:pt x="44" y="43"/>
                    <a:pt x="42" y="47"/>
                    <a:pt x="41" y="51"/>
                  </a:cubicBezTo>
                  <a:cubicBezTo>
                    <a:pt x="39" y="55"/>
                    <a:pt x="39" y="59"/>
                    <a:pt x="39" y="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7" name="Freeform 257"/>
            <p:cNvSpPr/>
            <p:nvPr/>
          </p:nvSpPr>
          <p:spPr bwMode="auto">
            <a:xfrm>
              <a:off x="3776662" y="3312319"/>
              <a:ext cx="82550" cy="87313"/>
            </a:xfrm>
            <a:custGeom>
              <a:avLst/>
              <a:gdLst>
                <a:gd name="T0" fmla="*/ 118 w 118"/>
                <a:gd name="T1" fmla="*/ 125 h 125"/>
                <a:gd name="T2" fmla="*/ 81 w 118"/>
                <a:gd name="T3" fmla="*/ 125 h 125"/>
                <a:gd name="T4" fmla="*/ 81 w 118"/>
                <a:gd name="T5" fmla="*/ 56 h 125"/>
                <a:gd name="T6" fmla="*/ 76 w 118"/>
                <a:gd name="T7" fmla="*/ 38 h 125"/>
                <a:gd name="T8" fmla="*/ 64 w 118"/>
                <a:gd name="T9" fmla="*/ 33 h 125"/>
                <a:gd name="T10" fmla="*/ 56 w 118"/>
                <a:gd name="T11" fmla="*/ 35 h 125"/>
                <a:gd name="T12" fmla="*/ 49 w 118"/>
                <a:gd name="T13" fmla="*/ 39 h 125"/>
                <a:gd name="T14" fmla="*/ 42 w 118"/>
                <a:gd name="T15" fmla="*/ 46 h 125"/>
                <a:gd name="T16" fmla="*/ 38 w 118"/>
                <a:gd name="T17" fmla="*/ 55 h 125"/>
                <a:gd name="T18" fmla="*/ 38 w 118"/>
                <a:gd name="T19" fmla="*/ 125 h 125"/>
                <a:gd name="T20" fmla="*/ 0 w 118"/>
                <a:gd name="T21" fmla="*/ 125 h 125"/>
                <a:gd name="T22" fmla="*/ 0 w 118"/>
                <a:gd name="T23" fmla="*/ 2 h 125"/>
                <a:gd name="T24" fmla="*/ 34 w 118"/>
                <a:gd name="T25" fmla="*/ 2 h 125"/>
                <a:gd name="T26" fmla="*/ 34 w 118"/>
                <a:gd name="T27" fmla="*/ 23 h 125"/>
                <a:gd name="T28" fmla="*/ 53 w 118"/>
                <a:gd name="T29" fmla="*/ 6 h 125"/>
                <a:gd name="T30" fmla="*/ 81 w 118"/>
                <a:gd name="T31" fmla="*/ 0 h 125"/>
                <a:gd name="T32" fmla="*/ 101 w 118"/>
                <a:gd name="T33" fmla="*/ 4 h 125"/>
                <a:gd name="T34" fmla="*/ 112 w 118"/>
                <a:gd name="T35" fmla="*/ 16 h 125"/>
                <a:gd name="T36" fmla="*/ 117 w 118"/>
                <a:gd name="T37" fmla="*/ 31 h 125"/>
                <a:gd name="T38" fmla="*/ 118 w 118"/>
                <a:gd name="T39" fmla="*/ 47 h 125"/>
                <a:gd name="T40" fmla="*/ 118 w 118"/>
                <a:gd name="T41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8" h="125">
                  <a:moveTo>
                    <a:pt x="118" y="125"/>
                  </a:moveTo>
                  <a:cubicBezTo>
                    <a:pt x="81" y="125"/>
                    <a:pt x="81" y="125"/>
                    <a:pt x="81" y="125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81" y="48"/>
                    <a:pt x="80" y="42"/>
                    <a:pt x="76" y="38"/>
                  </a:cubicBezTo>
                  <a:cubicBezTo>
                    <a:pt x="73" y="35"/>
                    <a:pt x="69" y="33"/>
                    <a:pt x="64" y="33"/>
                  </a:cubicBezTo>
                  <a:cubicBezTo>
                    <a:pt x="62" y="33"/>
                    <a:pt x="59" y="34"/>
                    <a:pt x="56" y="35"/>
                  </a:cubicBezTo>
                  <a:cubicBezTo>
                    <a:pt x="54" y="36"/>
                    <a:pt x="51" y="37"/>
                    <a:pt x="49" y="39"/>
                  </a:cubicBezTo>
                  <a:cubicBezTo>
                    <a:pt x="46" y="41"/>
                    <a:pt x="44" y="43"/>
                    <a:pt x="42" y="46"/>
                  </a:cubicBezTo>
                  <a:cubicBezTo>
                    <a:pt x="40" y="49"/>
                    <a:pt x="39" y="52"/>
                    <a:pt x="38" y="55"/>
                  </a:cubicBezTo>
                  <a:cubicBezTo>
                    <a:pt x="38" y="125"/>
                    <a:pt x="38" y="125"/>
                    <a:pt x="38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8" y="16"/>
                    <a:pt x="45" y="10"/>
                    <a:pt x="53" y="6"/>
                  </a:cubicBezTo>
                  <a:cubicBezTo>
                    <a:pt x="61" y="2"/>
                    <a:pt x="71" y="0"/>
                    <a:pt x="81" y="0"/>
                  </a:cubicBezTo>
                  <a:cubicBezTo>
                    <a:pt x="89" y="0"/>
                    <a:pt x="96" y="1"/>
                    <a:pt x="101" y="4"/>
                  </a:cubicBezTo>
                  <a:cubicBezTo>
                    <a:pt x="105" y="7"/>
                    <a:pt x="109" y="11"/>
                    <a:pt x="112" y="16"/>
                  </a:cubicBezTo>
                  <a:cubicBezTo>
                    <a:pt x="115" y="20"/>
                    <a:pt x="116" y="25"/>
                    <a:pt x="117" y="31"/>
                  </a:cubicBezTo>
                  <a:cubicBezTo>
                    <a:pt x="118" y="36"/>
                    <a:pt x="118" y="41"/>
                    <a:pt x="118" y="47"/>
                  </a:cubicBezTo>
                  <a:cubicBezTo>
                    <a:pt x="118" y="125"/>
                    <a:pt x="118" y="125"/>
                    <a:pt x="118" y="1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8" name="Freeform 258"/>
            <p:cNvSpPr>
              <a:spLocks noEditPoints="1"/>
            </p:cNvSpPr>
            <p:nvPr/>
          </p:nvSpPr>
          <p:spPr bwMode="auto">
            <a:xfrm>
              <a:off x="3913187" y="3302794"/>
              <a:ext cx="85725" cy="98425"/>
            </a:xfrm>
            <a:custGeom>
              <a:avLst/>
              <a:gdLst>
                <a:gd name="T0" fmla="*/ 122 w 122"/>
                <a:gd name="T1" fmla="*/ 71 h 141"/>
                <a:gd name="T2" fmla="*/ 118 w 122"/>
                <a:gd name="T3" fmla="*/ 99 h 141"/>
                <a:gd name="T4" fmla="*/ 105 w 122"/>
                <a:gd name="T5" fmla="*/ 121 h 141"/>
                <a:gd name="T6" fmla="*/ 86 w 122"/>
                <a:gd name="T7" fmla="*/ 136 h 141"/>
                <a:gd name="T8" fmla="*/ 61 w 122"/>
                <a:gd name="T9" fmla="*/ 141 h 141"/>
                <a:gd name="T10" fmla="*/ 37 w 122"/>
                <a:gd name="T11" fmla="*/ 136 h 141"/>
                <a:gd name="T12" fmla="*/ 18 w 122"/>
                <a:gd name="T13" fmla="*/ 121 h 141"/>
                <a:gd name="T14" fmla="*/ 5 w 122"/>
                <a:gd name="T15" fmla="*/ 99 h 141"/>
                <a:gd name="T16" fmla="*/ 0 w 122"/>
                <a:gd name="T17" fmla="*/ 71 h 141"/>
                <a:gd name="T18" fmla="*/ 5 w 122"/>
                <a:gd name="T19" fmla="*/ 42 h 141"/>
                <a:gd name="T20" fmla="*/ 18 w 122"/>
                <a:gd name="T21" fmla="*/ 20 h 141"/>
                <a:gd name="T22" fmla="*/ 37 w 122"/>
                <a:gd name="T23" fmla="*/ 5 h 141"/>
                <a:gd name="T24" fmla="*/ 61 w 122"/>
                <a:gd name="T25" fmla="*/ 0 h 141"/>
                <a:gd name="T26" fmla="*/ 86 w 122"/>
                <a:gd name="T27" fmla="*/ 5 h 141"/>
                <a:gd name="T28" fmla="*/ 105 w 122"/>
                <a:gd name="T29" fmla="*/ 20 h 141"/>
                <a:gd name="T30" fmla="*/ 118 w 122"/>
                <a:gd name="T31" fmla="*/ 42 h 141"/>
                <a:gd name="T32" fmla="*/ 122 w 122"/>
                <a:gd name="T33" fmla="*/ 71 h 141"/>
                <a:gd name="T34" fmla="*/ 85 w 122"/>
                <a:gd name="T35" fmla="*/ 71 h 141"/>
                <a:gd name="T36" fmla="*/ 78 w 122"/>
                <a:gd name="T37" fmla="*/ 44 h 141"/>
                <a:gd name="T38" fmla="*/ 61 w 122"/>
                <a:gd name="T39" fmla="*/ 34 h 141"/>
                <a:gd name="T40" fmla="*/ 44 w 122"/>
                <a:gd name="T41" fmla="*/ 44 h 141"/>
                <a:gd name="T42" fmla="*/ 38 w 122"/>
                <a:gd name="T43" fmla="*/ 71 h 141"/>
                <a:gd name="T44" fmla="*/ 44 w 122"/>
                <a:gd name="T45" fmla="*/ 97 h 141"/>
                <a:gd name="T46" fmla="*/ 61 w 122"/>
                <a:gd name="T47" fmla="*/ 107 h 141"/>
                <a:gd name="T48" fmla="*/ 78 w 122"/>
                <a:gd name="T49" fmla="*/ 97 h 141"/>
                <a:gd name="T50" fmla="*/ 85 w 122"/>
                <a:gd name="T51" fmla="*/ 7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2" h="141">
                  <a:moveTo>
                    <a:pt x="122" y="71"/>
                  </a:moveTo>
                  <a:cubicBezTo>
                    <a:pt x="122" y="81"/>
                    <a:pt x="121" y="90"/>
                    <a:pt x="118" y="99"/>
                  </a:cubicBezTo>
                  <a:cubicBezTo>
                    <a:pt x="115" y="108"/>
                    <a:pt x="110" y="115"/>
                    <a:pt x="105" y="121"/>
                  </a:cubicBezTo>
                  <a:cubicBezTo>
                    <a:pt x="99" y="128"/>
                    <a:pt x="93" y="133"/>
                    <a:pt x="86" y="136"/>
                  </a:cubicBezTo>
                  <a:cubicBezTo>
                    <a:pt x="78" y="140"/>
                    <a:pt x="70" y="141"/>
                    <a:pt x="61" y="141"/>
                  </a:cubicBezTo>
                  <a:cubicBezTo>
                    <a:pt x="53" y="141"/>
                    <a:pt x="45" y="140"/>
                    <a:pt x="37" y="136"/>
                  </a:cubicBezTo>
                  <a:cubicBezTo>
                    <a:pt x="30" y="133"/>
                    <a:pt x="23" y="128"/>
                    <a:pt x="18" y="121"/>
                  </a:cubicBezTo>
                  <a:cubicBezTo>
                    <a:pt x="12" y="115"/>
                    <a:pt x="8" y="108"/>
                    <a:pt x="5" y="99"/>
                  </a:cubicBezTo>
                  <a:cubicBezTo>
                    <a:pt x="2" y="90"/>
                    <a:pt x="0" y="81"/>
                    <a:pt x="0" y="71"/>
                  </a:cubicBezTo>
                  <a:cubicBezTo>
                    <a:pt x="0" y="60"/>
                    <a:pt x="2" y="51"/>
                    <a:pt x="5" y="42"/>
                  </a:cubicBezTo>
                  <a:cubicBezTo>
                    <a:pt x="8" y="34"/>
                    <a:pt x="12" y="26"/>
                    <a:pt x="18" y="20"/>
                  </a:cubicBezTo>
                  <a:cubicBezTo>
                    <a:pt x="23" y="13"/>
                    <a:pt x="30" y="9"/>
                    <a:pt x="37" y="5"/>
                  </a:cubicBezTo>
                  <a:cubicBezTo>
                    <a:pt x="45" y="1"/>
                    <a:pt x="53" y="0"/>
                    <a:pt x="61" y="0"/>
                  </a:cubicBezTo>
                  <a:cubicBezTo>
                    <a:pt x="70" y="0"/>
                    <a:pt x="78" y="1"/>
                    <a:pt x="86" y="5"/>
                  </a:cubicBezTo>
                  <a:cubicBezTo>
                    <a:pt x="93" y="9"/>
                    <a:pt x="99" y="13"/>
                    <a:pt x="105" y="20"/>
                  </a:cubicBezTo>
                  <a:cubicBezTo>
                    <a:pt x="110" y="26"/>
                    <a:pt x="115" y="34"/>
                    <a:pt x="118" y="42"/>
                  </a:cubicBezTo>
                  <a:cubicBezTo>
                    <a:pt x="121" y="51"/>
                    <a:pt x="122" y="60"/>
                    <a:pt x="122" y="71"/>
                  </a:cubicBezTo>
                  <a:close/>
                  <a:moveTo>
                    <a:pt x="85" y="71"/>
                  </a:moveTo>
                  <a:cubicBezTo>
                    <a:pt x="85" y="60"/>
                    <a:pt x="83" y="51"/>
                    <a:pt x="78" y="44"/>
                  </a:cubicBezTo>
                  <a:cubicBezTo>
                    <a:pt x="74" y="37"/>
                    <a:pt x="68" y="34"/>
                    <a:pt x="61" y="34"/>
                  </a:cubicBezTo>
                  <a:cubicBezTo>
                    <a:pt x="54" y="34"/>
                    <a:pt x="49" y="37"/>
                    <a:pt x="44" y="44"/>
                  </a:cubicBezTo>
                  <a:cubicBezTo>
                    <a:pt x="40" y="51"/>
                    <a:pt x="38" y="60"/>
                    <a:pt x="38" y="71"/>
                  </a:cubicBezTo>
                  <a:cubicBezTo>
                    <a:pt x="38" y="81"/>
                    <a:pt x="40" y="90"/>
                    <a:pt x="44" y="97"/>
                  </a:cubicBezTo>
                  <a:cubicBezTo>
                    <a:pt x="49" y="104"/>
                    <a:pt x="54" y="107"/>
                    <a:pt x="61" y="107"/>
                  </a:cubicBezTo>
                  <a:cubicBezTo>
                    <a:pt x="68" y="107"/>
                    <a:pt x="74" y="104"/>
                    <a:pt x="78" y="97"/>
                  </a:cubicBezTo>
                  <a:cubicBezTo>
                    <a:pt x="83" y="90"/>
                    <a:pt x="85" y="81"/>
                    <a:pt x="85" y="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9" name="Freeform 259"/>
            <p:cNvSpPr/>
            <p:nvPr/>
          </p:nvSpPr>
          <p:spPr bwMode="auto">
            <a:xfrm>
              <a:off x="4013200" y="3307556"/>
              <a:ext cx="74613" cy="92075"/>
            </a:xfrm>
            <a:custGeom>
              <a:avLst/>
              <a:gdLst>
                <a:gd name="T0" fmla="*/ 106 w 106"/>
                <a:gd name="T1" fmla="*/ 99 h 133"/>
                <a:gd name="T2" fmla="*/ 106 w 106"/>
                <a:gd name="T3" fmla="*/ 133 h 133"/>
                <a:gd name="T4" fmla="*/ 5 w 106"/>
                <a:gd name="T5" fmla="*/ 133 h 133"/>
                <a:gd name="T6" fmla="*/ 5 w 106"/>
                <a:gd name="T7" fmla="*/ 99 h 133"/>
                <a:gd name="T8" fmla="*/ 38 w 106"/>
                <a:gd name="T9" fmla="*/ 99 h 133"/>
                <a:gd name="T10" fmla="*/ 38 w 106"/>
                <a:gd name="T11" fmla="*/ 40 h 133"/>
                <a:gd name="T12" fmla="*/ 31 w 106"/>
                <a:gd name="T13" fmla="*/ 46 h 133"/>
                <a:gd name="T14" fmla="*/ 21 w 106"/>
                <a:gd name="T15" fmla="*/ 51 h 133"/>
                <a:gd name="T16" fmla="*/ 10 w 106"/>
                <a:gd name="T17" fmla="*/ 55 h 133"/>
                <a:gd name="T18" fmla="*/ 0 w 106"/>
                <a:gd name="T19" fmla="*/ 56 h 133"/>
                <a:gd name="T20" fmla="*/ 0 w 106"/>
                <a:gd name="T21" fmla="*/ 22 h 133"/>
                <a:gd name="T22" fmla="*/ 10 w 106"/>
                <a:gd name="T23" fmla="*/ 19 h 133"/>
                <a:gd name="T24" fmla="*/ 21 w 106"/>
                <a:gd name="T25" fmla="*/ 13 h 133"/>
                <a:gd name="T26" fmla="*/ 32 w 106"/>
                <a:gd name="T27" fmla="*/ 6 h 133"/>
                <a:gd name="T28" fmla="*/ 38 w 106"/>
                <a:gd name="T29" fmla="*/ 0 h 133"/>
                <a:gd name="T30" fmla="*/ 76 w 106"/>
                <a:gd name="T31" fmla="*/ 0 h 133"/>
                <a:gd name="T32" fmla="*/ 76 w 106"/>
                <a:gd name="T33" fmla="*/ 99 h 133"/>
                <a:gd name="T34" fmla="*/ 106 w 106"/>
                <a:gd name="T35" fmla="*/ 9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6" h="133">
                  <a:moveTo>
                    <a:pt x="106" y="99"/>
                  </a:moveTo>
                  <a:cubicBezTo>
                    <a:pt x="106" y="133"/>
                    <a:pt x="106" y="133"/>
                    <a:pt x="106" y="133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5" y="99"/>
                    <a:pt x="5" y="99"/>
                    <a:pt x="5" y="99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6" y="42"/>
                    <a:pt x="34" y="44"/>
                    <a:pt x="31" y="46"/>
                  </a:cubicBezTo>
                  <a:cubicBezTo>
                    <a:pt x="28" y="47"/>
                    <a:pt x="25" y="49"/>
                    <a:pt x="21" y="51"/>
                  </a:cubicBezTo>
                  <a:cubicBezTo>
                    <a:pt x="18" y="53"/>
                    <a:pt x="14" y="54"/>
                    <a:pt x="10" y="55"/>
                  </a:cubicBezTo>
                  <a:cubicBezTo>
                    <a:pt x="6" y="56"/>
                    <a:pt x="3" y="56"/>
                    <a:pt x="0" y="56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6" y="21"/>
                    <a:pt x="10" y="19"/>
                  </a:cubicBezTo>
                  <a:cubicBezTo>
                    <a:pt x="14" y="18"/>
                    <a:pt x="18" y="15"/>
                    <a:pt x="21" y="13"/>
                  </a:cubicBezTo>
                  <a:cubicBezTo>
                    <a:pt x="25" y="11"/>
                    <a:pt x="29" y="8"/>
                    <a:pt x="32" y="6"/>
                  </a:cubicBezTo>
                  <a:cubicBezTo>
                    <a:pt x="35" y="3"/>
                    <a:pt x="37" y="1"/>
                    <a:pt x="38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106" y="99"/>
                    <a:pt x="106" y="99"/>
                    <a:pt x="106" y="9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0" name="Freeform 260"/>
            <p:cNvSpPr>
              <a:spLocks noEditPoints="1"/>
            </p:cNvSpPr>
            <p:nvPr/>
          </p:nvSpPr>
          <p:spPr bwMode="auto">
            <a:xfrm>
              <a:off x="5146675" y="3283744"/>
              <a:ext cx="115888" cy="117475"/>
            </a:xfrm>
            <a:custGeom>
              <a:avLst/>
              <a:gdLst>
                <a:gd name="T0" fmla="*/ 82 w 165"/>
                <a:gd name="T1" fmla="*/ 168 h 168"/>
                <a:gd name="T2" fmla="*/ 49 w 165"/>
                <a:gd name="T3" fmla="*/ 161 h 168"/>
                <a:gd name="T4" fmla="*/ 23 w 165"/>
                <a:gd name="T5" fmla="*/ 142 h 168"/>
                <a:gd name="T6" fmla="*/ 6 w 165"/>
                <a:gd name="T7" fmla="*/ 115 h 168"/>
                <a:gd name="T8" fmla="*/ 0 w 165"/>
                <a:gd name="T9" fmla="*/ 84 h 168"/>
                <a:gd name="T10" fmla="*/ 6 w 165"/>
                <a:gd name="T11" fmla="*/ 52 h 168"/>
                <a:gd name="T12" fmla="*/ 24 w 165"/>
                <a:gd name="T13" fmla="*/ 26 h 168"/>
                <a:gd name="T14" fmla="*/ 50 w 165"/>
                <a:gd name="T15" fmla="*/ 7 h 168"/>
                <a:gd name="T16" fmla="*/ 83 w 165"/>
                <a:gd name="T17" fmla="*/ 0 h 168"/>
                <a:gd name="T18" fmla="*/ 117 w 165"/>
                <a:gd name="T19" fmla="*/ 7 h 168"/>
                <a:gd name="T20" fmla="*/ 143 w 165"/>
                <a:gd name="T21" fmla="*/ 27 h 168"/>
                <a:gd name="T22" fmla="*/ 159 w 165"/>
                <a:gd name="T23" fmla="*/ 54 h 168"/>
                <a:gd name="T24" fmla="*/ 165 w 165"/>
                <a:gd name="T25" fmla="*/ 85 h 168"/>
                <a:gd name="T26" fmla="*/ 159 w 165"/>
                <a:gd name="T27" fmla="*/ 116 h 168"/>
                <a:gd name="T28" fmla="*/ 142 w 165"/>
                <a:gd name="T29" fmla="*/ 143 h 168"/>
                <a:gd name="T30" fmla="*/ 116 w 165"/>
                <a:gd name="T31" fmla="*/ 161 h 168"/>
                <a:gd name="T32" fmla="*/ 82 w 165"/>
                <a:gd name="T33" fmla="*/ 168 h 168"/>
                <a:gd name="T34" fmla="*/ 39 w 165"/>
                <a:gd name="T35" fmla="*/ 84 h 168"/>
                <a:gd name="T36" fmla="*/ 42 w 165"/>
                <a:gd name="T37" fmla="*/ 103 h 168"/>
                <a:gd name="T38" fmla="*/ 50 w 165"/>
                <a:gd name="T39" fmla="*/ 119 h 168"/>
                <a:gd name="T40" fmla="*/ 64 w 165"/>
                <a:gd name="T41" fmla="*/ 130 h 168"/>
                <a:gd name="T42" fmla="*/ 83 w 165"/>
                <a:gd name="T43" fmla="*/ 134 h 168"/>
                <a:gd name="T44" fmla="*/ 102 w 165"/>
                <a:gd name="T45" fmla="*/ 130 h 168"/>
                <a:gd name="T46" fmla="*/ 115 w 165"/>
                <a:gd name="T47" fmla="*/ 118 h 168"/>
                <a:gd name="T48" fmla="*/ 123 w 165"/>
                <a:gd name="T49" fmla="*/ 102 h 168"/>
                <a:gd name="T50" fmla="*/ 126 w 165"/>
                <a:gd name="T51" fmla="*/ 84 h 168"/>
                <a:gd name="T52" fmla="*/ 123 w 165"/>
                <a:gd name="T53" fmla="*/ 65 h 168"/>
                <a:gd name="T54" fmla="*/ 115 w 165"/>
                <a:gd name="T55" fmla="*/ 49 h 168"/>
                <a:gd name="T56" fmla="*/ 101 w 165"/>
                <a:gd name="T57" fmla="*/ 38 h 168"/>
                <a:gd name="T58" fmla="*/ 83 w 165"/>
                <a:gd name="T59" fmla="*/ 34 h 168"/>
                <a:gd name="T60" fmla="*/ 64 w 165"/>
                <a:gd name="T61" fmla="*/ 39 h 168"/>
                <a:gd name="T62" fmla="*/ 50 w 165"/>
                <a:gd name="T63" fmla="*/ 50 h 168"/>
                <a:gd name="T64" fmla="*/ 42 w 165"/>
                <a:gd name="T65" fmla="*/ 66 h 168"/>
                <a:gd name="T66" fmla="*/ 39 w 165"/>
                <a:gd name="T67" fmla="*/ 8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5" h="168">
                  <a:moveTo>
                    <a:pt x="82" y="168"/>
                  </a:moveTo>
                  <a:cubicBezTo>
                    <a:pt x="70" y="168"/>
                    <a:pt x="59" y="166"/>
                    <a:pt x="49" y="161"/>
                  </a:cubicBezTo>
                  <a:cubicBezTo>
                    <a:pt x="39" y="156"/>
                    <a:pt x="30" y="150"/>
                    <a:pt x="23" y="142"/>
                  </a:cubicBezTo>
                  <a:cubicBezTo>
                    <a:pt x="16" y="134"/>
                    <a:pt x="10" y="125"/>
                    <a:pt x="6" y="115"/>
                  </a:cubicBezTo>
                  <a:cubicBezTo>
                    <a:pt x="2" y="105"/>
                    <a:pt x="0" y="95"/>
                    <a:pt x="0" y="84"/>
                  </a:cubicBezTo>
                  <a:cubicBezTo>
                    <a:pt x="0" y="73"/>
                    <a:pt x="2" y="62"/>
                    <a:pt x="6" y="52"/>
                  </a:cubicBezTo>
                  <a:cubicBezTo>
                    <a:pt x="11" y="42"/>
                    <a:pt x="16" y="33"/>
                    <a:pt x="24" y="26"/>
                  </a:cubicBezTo>
                  <a:cubicBezTo>
                    <a:pt x="31" y="18"/>
                    <a:pt x="40" y="12"/>
                    <a:pt x="50" y="7"/>
                  </a:cubicBezTo>
                  <a:cubicBezTo>
                    <a:pt x="60" y="3"/>
                    <a:pt x="71" y="0"/>
                    <a:pt x="83" y="0"/>
                  </a:cubicBezTo>
                  <a:cubicBezTo>
                    <a:pt x="96" y="0"/>
                    <a:pt x="107" y="3"/>
                    <a:pt x="117" y="7"/>
                  </a:cubicBezTo>
                  <a:cubicBezTo>
                    <a:pt x="127" y="12"/>
                    <a:pt x="136" y="19"/>
                    <a:pt x="143" y="27"/>
                  </a:cubicBezTo>
                  <a:cubicBezTo>
                    <a:pt x="150" y="35"/>
                    <a:pt x="155" y="44"/>
                    <a:pt x="159" y="54"/>
                  </a:cubicBezTo>
                  <a:cubicBezTo>
                    <a:pt x="163" y="64"/>
                    <a:pt x="165" y="74"/>
                    <a:pt x="165" y="85"/>
                  </a:cubicBezTo>
                  <a:cubicBezTo>
                    <a:pt x="165" y="95"/>
                    <a:pt x="163" y="106"/>
                    <a:pt x="159" y="116"/>
                  </a:cubicBezTo>
                  <a:cubicBezTo>
                    <a:pt x="155" y="126"/>
                    <a:pt x="149" y="135"/>
                    <a:pt x="142" y="143"/>
                  </a:cubicBezTo>
                  <a:cubicBezTo>
                    <a:pt x="135" y="151"/>
                    <a:pt x="126" y="157"/>
                    <a:pt x="116" y="161"/>
                  </a:cubicBezTo>
                  <a:cubicBezTo>
                    <a:pt x="106" y="166"/>
                    <a:pt x="94" y="168"/>
                    <a:pt x="82" y="168"/>
                  </a:cubicBezTo>
                  <a:close/>
                  <a:moveTo>
                    <a:pt x="39" y="84"/>
                  </a:moveTo>
                  <a:cubicBezTo>
                    <a:pt x="39" y="91"/>
                    <a:pt x="40" y="97"/>
                    <a:pt x="42" y="103"/>
                  </a:cubicBezTo>
                  <a:cubicBezTo>
                    <a:pt x="44" y="109"/>
                    <a:pt x="47" y="114"/>
                    <a:pt x="50" y="119"/>
                  </a:cubicBezTo>
                  <a:cubicBezTo>
                    <a:pt x="54" y="124"/>
                    <a:pt x="59" y="127"/>
                    <a:pt x="64" y="130"/>
                  </a:cubicBezTo>
                  <a:cubicBezTo>
                    <a:pt x="69" y="133"/>
                    <a:pt x="76" y="134"/>
                    <a:pt x="83" y="134"/>
                  </a:cubicBezTo>
                  <a:cubicBezTo>
                    <a:pt x="90" y="134"/>
                    <a:pt x="96" y="133"/>
                    <a:pt x="102" y="130"/>
                  </a:cubicBezTo>
                  <a:cubicBezTo>
                    <a:pt x="107" y="127"/>
                    <a:pt x="112" y="123"/>
                    <a:pt x="115" y="118"/>
                  </a:cubicBezTo>
                  <a:cubicBezTo>
                    <a:pt x="119" y="114"/>
                    <a:pt x="122" y="108"/>
                    <a:pt x="123" y="102"/>
                  </a:cubicBezTo>
                  <a:cubicBezTo>
                    <a:pt x="125" y="96"/>
                    <a:pt x="126" y="90"/>
                    <a:pt x="126" y="84"/>
                  </a:cubicBezTo>
                  <a:cubicBezTo>
                    <a:pt x="126" y="77"/>
                    <a:pt x="125" y="71"/>
                    <a:pt x="123" y="65"/>
                  </a:cubicBezTo>
                  <a:cubicBezTo>
                    <a:pt x="122" y="59"/>
                    <a:pt x="119" y="54"/>
                    <a:pt x="115" y="49"/>
                  </a:cubicBezTo>
                  <a:cubicBezTo>
                    <a:pt x="111" y="45"/>
                    <a:pt x="107" y="41"/>
                    <a:pt x="101" y="38"/>
                  </a:cubicBezTo>
                  <a:cubicBezTo>
                    <a:pt x="96" y="36"/>
                    <a:pt x="90" y="34"/>
                    <a:pt x="83" y="34"/>
                  </a:cubicBezTo>
                  <a:cubicBezTo>
                    <a:pt x="75" y="34"/>
                    <a:pt x="69" y="36"/>
                    <a:pt x="64" y="39"/>
                  </a:cubicBezTo>
                  <a:cubicBezTo>
                    <a:pt x="58" y="42"/>
                    <a:pt x="54" y="45"/>
                    <a:pt x="50" y="50"/>
                  </a:cubicBezTo>
                  <a:cubicBezTo>
                    <a:pt x="46" y="55"/>
                    <a:pt x="44" y="60"/>
                    <a:pt x="42" y="66"/>
                  </a:cubicBezTo>
                  <a:cubicBezTo>
                    <a:pt x="40" y="72"/>
                    <a:pt x="39" y="78"/>
                    <a:pt x="39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1" name="Freeform 261"/>
            <p:cNvSpPr>
              <a:spLocks noEditPoints="1"/>
            </p:cNvSpPr>
            <p:nvPr/>
          </p:nvSpPr>
          <p:spPr bwMode="auto">
            <a:xfrm>
              <a:off x="5275262" y="3312319"/>
              <a:ext cx="92075" cy="122238"/>
            </a:xfrm>
            <a:custGeom>
              <a:avLst/>
              <a:gdLst>
                <a:gd name="T0" fmla="*/ 78 w 131"/>
                <a:gd name="T1" fmla="*/ 127 h 175"/>
                <a:gd name="T2" fmla="*/ 54 w 131"/>
                <a:gd name="T3" fmla="*/ 122 h 175"/>
                <a:gd name="T4" fmla="*/ 38 w 131"/>
                <a:gd name="T5" fmla="*/ 105 h 175"/>
                <a:gd name="T6" fmla="*/ 38 w 131"/>
                <a:gd name="T7" fmla="*/ 175 h 175"/>
                <a:gd name="T8" fmla="*/ 0 w 131"/>
                <a:gd name="T9" fmla="*/ 175 h 175"/>
                <a:gd name="T10" fmla="*/ 0 w 131"/>
                <a:gd name="T11" fmla="*/ 2 h 175"/>
                <a:gd name="T12" fmla="*/ 33 w 131"/>
                <a:gd name="T13" fmla="*/ 2 h 175"/>
                <a:gd name="T14" fmla="*/ 33 w 131"/>
                <a:gd name="T15" fmla="*/ 22 h 175"/>
                <a:gd name="T16" fmla="*/ 50 w 131"/>
                <a:gd name="T17" fmla="*/ 6 h 175"/>
                <a:gd name="T18" fmla="*/ 74 w 131"/>
                <a:gd name="T19" fmla="*/ 0 h 175"/>
                <a:gd name="T20" fmla="*/ 97 w 131"/>
                <a:gd name="T21" fmla="*/ 5 h 175"/>
                <a:gd name="T22" fmla="*/ 115 w 131"/>
                <a:gd name="T23" fmla="*/ 18 h 175"/>
                <a:gd name="T24" fmla="*/ 127 w 131"/>
                <a:gd name="T25" fmla="*/ 38 h 175"/>
                <a:gd name="T26" fmla="*/ 131 w 131"/>
                <a:gd name="T27" fmla="*/ 63 h 175"/>
                <a:gd name="T28" fmla="*/ 127 w 131"/>
                <a:gd name="T29" fmla="*/ 89 h 175"/>
                <a:gd name="T30" fmla="*/ 116 w 131"/>
                <a:gd name="T31" fmla="*/ 109 h 175"/>
                <a:gd name="T32" fmla="*/ 99 w 131"/>
                <a:gd name="T33" fmla="*/ 122 h 175"/>
                <a:gd name="T34" fmla="*/ 78 w 131"/>
                <a:gd name="T35" fmla="*/ 127 h 175"/>
                <a:gd name="T36" fmla="*/ 65 w 131"/>
                <a:gd name="T37" fmla="*/ 96 h 175"/>
                <a:gd name="T38" fmla="*/ 76 w 131"/>
                <a:gd name="T39" fmla="*/ 93 h 175"/>
                <a:gd name="T40" fmla="*/ 85 w 131"/>
                <a:gd name="T41" fmla="*/ 86 h 175"/>
                <a:gd name="T42" fmla="*/ 91 w 131"/>
                <a:gd name="T43" fmla="*/ 76 h 175"/>
                <a:gd name="T44" fmla="*/ 93 w 131"/>
                <a:gd name="T45" fmla="*/ 63 h 175"/>
                <a:gd name="T46" fmla="*/ 91 w 131"/>
                <a:gd name="T47" fmla="*/ 51 h 175"/>
                <a:gd name="T48" fmla="*/ 85 w 131"/>
                <a:gd name="T49" fmla="*/ 41 h 175"/>
                <a:gd name="T50" fmla="*/ 75 w 131"/>
                <a:gd name="T51" fmla="*/ 34 h 175"/>
                <a:gd name="T52" fmla="*/ 63 w 131"/>
                <a:gd name="T53" fmla="*/ 32 h 175"/>
                <a:gd name="T54" fmla="*/ 49 w 131"/>
                <a:gd name="T55" fmla="*/ 36 h 175"/>
                <a:gd name="T56" fmla="*/ 38 w 131"/>
                <a:gd name="T57" fmla="*/ 49 h 175"/>
                <a:gd name="T58" fmla="*/ 38 w 131"/>
                <a:gd name="T59" fmla="*/ 74 h 175"/>
                <a:gd name="T60" fmla="*/ 49 w 131"/>
                <a:gd name="T61" fmla="*/ 90 h 175"/>
                <a:gd name="T62" fmla="*/ 65 w 131"/>
                <a:gd name="T63" fmla="*/ 9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1" h="175">
                  <a:moveTo>
                    <a:pt x="78" y="127"/>
                  </a:moveTo>
                  <a:cubicBezTo>
                    <a:pt x="69" y="127"/>
                    <a:pt x="60" y="125"/>
                    <a:pt x="54" y="122"/>
                  </a:cubicBezTo>
                  <a:cubicBezTo>
                    <a:pt x="47" y="118"/>
                    <a:pt x="41" y="112"/>
                    <a:pt x="38" y="105"/>
                  </a:cubicBezTo>
                  <a:cubicBezTo>
                    <a:pt x="38" y="175"/>
                    <a:pt x="38" y="175"/>
                    <a:pt x="38" y="17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7" y="15"/>
                    <a:pt x="43" y="10"/>
                    <a:pt x="50" y="6"/>
                  </a:cubicBezTo>
                  <a:cubicBezTo>
                    <a:pt x="57" y="2"/>
                    <a:pt x="65" y="0"/>
                    <a:pt x="74" y="0"/>
                  </a:cubicBezTo>
                  <a:cubicBezTo>
                    <a:pt x="82" y="0"/>
                    <a:pt x="90" y="2"/>
                    <a:pt x="97" y="5"/>
                  </a:cubicBezTo>
                  <a:cubicBezTo>
                    <a:pt x="104" y="8"/>
                    <a:pt x="110" y="13"/>
                    <a:pt x="115" y="18"/>
                  </a:cubicBezTo>
                  <a:cubicBezTo>
                    <a:pt x="120" y="24"/>
                    <a:pt x="124" y="31"/>
                    <a:pt x="127" y="38"/>
                  </a:cubicBezTo>
                  <a:cubicBezTo>
                    <a:pt x="130" y="46"/>
                    <a:pt x="131" y="54"/>
                    <a:pt x="131" y="63"/>
                  </a:cubicBezTo>
                  <a:cubicBezTo>
                    <a:pt x="131" y="73"/>
                    <a:pt x="130" y="81"/>
                    <a:pt x="127" y="89"/>
                  </a:cubicBezTo>
                  <a:cubicBezTo>
                    <a:pt x="124" y="97"/>
                    <a:pt x="121" y="103"/>
                    <a:pt x="116" y="109"/>
                  </a:cubicBezTo>
                  <a:cubicBezTo>
                    <a:pt x="111" y="115"/>
                    <a:pt x="106" y="119"/>
                    <a:pt x="99" y="122"/>
                  </a:cubicBezTo>
                  <a:cubicBezTo>
                    <a:pt x="93" y="126"/>
                    <a:pt x="86" y="127"/>
                    <a:pt x="78" y="127"/>
                  </a:cubicBezTo>
                  <a:close/>
                  <a:moveTo>
                    <a:pt x="65" y="96"/>
                  </a:moveTo>
                  <a:cubicBezTo>
                    <a:pt x="69" y="96"/>
                    <a:pt x="73" y="95"/>
                    <a:pt x="76" y="93"/>
                  </a:cubicBezTo>
                  <a:cubicBezTo>
                    <a:pt x="80" y="91"/>
                    <a:pt x="83" y="89"/>
                    <a:pt x="85" y="86"/>
                  </a:cubicBezTo>
                  <a:cubicBezTo>
                    <a:pt x="88" y="83"/>
                    <a:pt x="90" y="80"/>
                    <a:pt x="91" y="76"/>
                  </a:cubicBezTo>
                  <a:cubicBezTo>
                    <a:pt x="92" y="72"/>
                    <a:pt x="93" y="67"/>
                    <a:pt x="93" y="63"/>
                  </a:cubicBezTo>
                  <a:cubicBezTo>
                    <a:pt x="93" y="59"/>
                    <a:pt x="92" y="54"/>
                    <a:pt x="91" y="51"/>
                  </a:cubicBezTo>
                  <a:cubicBezTo>
                    <a:pt x="89" y="47"/>
                    <a:pt x="87" y="43"/>
                    <a:pt x="85" y="41"/>
                  </a:cubicBezTo>
                  <a:cubicBezTo>
                    <a:pt x="82" y="38"/>
                    <a:pt x="79" y="36"/>
                    <a:pt x="75" y="34"/>
                  </a:cubicBezTo>
                  <a:cubicBezTo>
                    <a:pt x="72" y="33"/>
                    <a:pt x="68" y="32"/>
                    <a:pt x="63" y="32"/>
                  </a:cubicBezTo>
                  <a:cubicBezTo>
                    <a:pt x="58" y="32"/>
                    <a:pt x="53" y="33"/>
                    <a:pt x="49" y="36"/>
                  </a:cubicBezTo>
                  <a:cubicBezTo>
                    <a:pt x="44" y="39"/>
                    <a:pt x="40" y="43"/>
                    <a:pt x="38" y="49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40" y="80"/>
                    <a:pt x="44" y="85"/>
                    <a:pt x="49" y="90"/>
                  </a:cubicBezTo>
                  <a:cubicBezTo>
                    <a:pt x="54" y="94"/>
                    <a:pt x="60" y="96"/>
                    <a:pt x="65" y="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2" name="Freeform 262"/>
            <p:cNvSpPr/>
            <p:nvPr/>
          </p:nvSpPr>
          <p:spPr bwMode="auto">
            <a:xfrm>
              <a:off x="5373687" y="3286919"/>
              <a:ext cx="61913" cy="114300"/>
            </a:xfrm>
            <a:custGeom>
              <a:avLst/>
              <a:gdLst>
                <a:gd name="T0" fmla="*/ 88 w 88"/>
                <a:gd name="T1" fmla="*/ 155 h 164"/>
                <a:gd name="T2" fmla="*/ 70 w 88"/>
                <a:gd name="T3" fmla="*/ 162 h 164"/>
                <a:gd name="T4" fmla="*/ 50 w 88"/>
                <a:gd name="T5" fmla="*/ 164 h 164"/>
                <a:gd name="T6" fmla="*/ 37 w 88"/>
                <a:gd name="T7" fmla="*/ 163 h 164"/>
                <a:gd name="T8" fmla="*/ 26 w 88"/>
                <a:gd name="T9" fmla="*/ 157 h 164"/>
                <a:gd name="T10" fmla="*/ 19 w 88"/>
                <a:gd name="T11" fmla="*/ 147 h 164"/>
                <a:gd name="T12" fmla="*/ 16 w 88"/>
                <a:gd name="T13" fmla="*/ 132 h 164"/>
                <a:gd name="T14" fmla="*/ 16 w 88"/>
                <a:gd name="T15" fmla="*/ 68 h 164"/>
                <a:gd name="T16" fmla="*/ 0 w 88"/>
                <a:gd name="T17" fmla="*/ 68 h 164"/>
                <a:gd name="T18" fmla="*/ 0 w 88"/>
                <a:gd name="T19" fmla="*/ 39 h 164"/>
                <a:gd name="T20" fmla="*/ 16 w 88"/>
                <a:gd name="T21" fmla="*/ 39 h 164"/>
                <a:gd name="T22" fmla="*/ 16 w 88"/>
                <a:gd name="T23" fmla="*/ 0 h 164"/>
                <a:gd name="T24" fmla="*/ 53 w 88"/>
                <a:gd name="T25" fmla="*/ 0 h 164"/>
                <a:gd name="T26" fmla="*/ 53 w 88"/>
                <a:gd name="T27" fmla="*/ 39 h 164"/>
                <a:gd name="T28" fmla="*/ 78 w 88"/>
                <a:gd name="T29" fmla="*/ 39 h 164"/>
                <a:gd name="T30" fmla="*/ 78 w 88"/>
                <a:gd name="T31" fmla="*/ 68 h 164"/>
                <a:gd name="T32" fmla="*/ 53 w 88"/>
                <a:gd name="T33" fmla="*/ 68 h 164"/>
                <a:gd name="T34" fmla="*/ 53 w 88"/>
                <a:gd name="T35" fmla="*/ 119 h 164"/>
                <a:gd name="T36" fmla="*/ 56 w 88"/>
                <a:gd name="T37" fmla="*/ 128 h 164"/>
                <a:gd name="T38" fmla="*/ 64 w 88"/>
                <a:gd name="T39" fmla="*/ 130 h 164"/>
                <a:gd name="T40" fmla="*/ 73 w 88"/>
                <a:gd name="T41" fmla="*/ 129 h 164"/>
                <a:gd name="T42" fmla="*/ 80 w 88"/>
                <a:gd name="T43" fmla="*/ 126 h 164"/>
                <a:gd name="T44" fmla="*/ 88 w 88"/>
                <a:gd name="T45" fmla="*/ 155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8" h="164">
                  <a:moveTo>
                    <a:pt x="88" y="155"/>
                  </a:moveTo>
                  <a:cubicBezTo>
                    <a:pt x="83" y="158"/>
                    <a:pt x="77" y="160"/>
                    <a:pt x="70" y="162"/>
                  </a:cubicBezTo>
                  <a:cubicBezTo>
                    <a:pt x="63" y="163"/>
                    <a:pt x="57" y="164"/>
                    <a:pt x="50" y="164"/>
                  </a:cubicBezTo>
                  <a:cubicBezTo>
                    <a:pt x="45" y="164"/>
                    <a:pt x="41" y="164"/>
                    <a:pt x="37" y="163"/>
                  </a:cubicBezTo>
                  <a:cubicBezTo>
                    <a:pt x="33" y="161"/>
                    <a:pt x="29" y="160"/>
                    <a:pt x="26" y="157"/>
                  </a:cubicBezTo>
                  <a:cubicBezTo>
                    <a:pt x="23" y="154"/>
                    <a:pt x="20" y="151"/>
                    <a:pt x="19" y="147"/>
                  </a:cubicBezTo>
                  <a:cubicBezTo>
                    <a:pt x="17" y="143"/>
                    <a:pt x="16" y="138"/>
                    <a:pt x="16" y="132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119"/>
                    <a:pt x="53" y="119"/>
                    <a:pt x="53" y="119"/>
                  </a:cubicBezTo>
                  <a:cubicBezTo>
                    <a:pt x="53" y="123"/>
                    <a:pt x="54" y="126"/>
                    <a:pt x="56" y="128"/>
                  </a:cubicBezTo>
                  <a:cubicBezTo>
                    <a:pt x="58" y="129"/>
                    <a:pt x="61" y="130"/>
                    <a:pt x="64" y="130"/>
                  </a:cubicBezTo>
                  <a:cubicBezTo>
                    <a:pt x="67" y="130"/>
                    <a:pt x="70" y="130"/>
                    <a:pt x="73" y="129"/>
                  </a:cubicBezTo>
                  <a:cubicBezTo>
                    <a:pt x="76" y="128"/>
                    <a:pt x="78" y="127"/>
                    <a:pt x="80" y="126"/>
                  </a:cubicBezTo>
                  <a:cubicBezTo>
                    <a:pt x="88" y="155"/>
                    <a:pt x="88" y="155"/>
                    <a:pt x="88" y="1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3" name="Freeform 263"/>
            <p:cNvSpPr>
              <a:spLocks noEditPoints="1"/>
            </p:cNvSpPr>
            <p:nvPr/>
          </p:nvSpPr>
          <p:spPr bwMode="auto">
            <a:xfrm>
              <a:off x="5445125" y="3280569"/>
              <a:ext cx="25400" cy="119063"/>
            </a:xfrm>
            <a:custGeom>
              <a:avLst/>
              <a:gdLst>
                <a:gd name="T0" fmla="*/ 0 w 16"/>
                <a:gd name="T1" fmla="*/ 75 h 75"/>
                <a:gd name="T2" fmla="*/ 0 w 16"/>
                <a:gd name="T3" fmla="*/ 21 h 75"/>
                <a:gd name="T4" fmla="*/ 16 w 16"/>
                <a:gd name="T5" fmla="*/ 21 h 75"/>
                <a:gd name="T6" fmla="*/ 16 w 16"/>
                <a:gd name="T7" fmla="*/ 75 h 75"/>
                <a:gd name="T8" fmla="*/ 0 w 16"/>
                <a:gd name="T9" fmla="*/ 75 h 75"/>
                <a:gd name="T10" fmla="*/ 0 w 16"/>
                <a:gd name="T11" fmla="*/ 75 h 75"/>
                <a:gd name="T12" fmla="*/ 0 w 16"/>
                <a:gd name="T13" fmla="*/ 15 h 75"/>
                <a:gd name="T14" fmla="*/ 0 w 16"/>
                <a:gd name="T15" fmla="*/ 0 h 75"/>
                <a:gd name="T16" fmla="*/ 16 w 16"/>
                <a:gd name="T17" fmla="*/ 0 h 75"/>
                <a:gd name="T18" fmla="*/ 16 w 16"/>
                <a:gd name="T19" fmla="*/ 15 h 75"/>
                <a:gd name="T20" fmla="*/ 0 w 16"/>
                <a:gd name="T21" fmla="*/ 15 h 75"/>
                <a:gd name="T22" fmla="*/ 0 w 16"/>
                <a:gd name="T23" fmla="*/ 1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75">
                  <a:moveTo>
                    <a:pt x="0" y="75"/>
                  </a:moveTo>
                  <a:lnTo>
                    <a:pt x="0" y="21"/>
                  </a:lnTo>
                  <a:lnTo>
                    <a:pt x="16" y="21"/>
                  </a:lnTo>
                  <a:lnTo>
                    <a:pt x="16" y="75"/>
                  </a:lnTo>
                  <a:lnTo>
                    <a:pt x="0" y="75"/>
                  </a:lnTo>
                  <a:lnTo>
                    <a:pt x="0" y="75"/>
                  </a:lnTo>
                  <a:close/>
                  <a:moveTo>
                    <a:pt x="0" y="15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15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4" name="Freeform 264"/>
            <p:cNvSpPr>
              <a:spLocks noEditPoints="1"/>
            </p:cNvSpPr>
            <p:nvPr/>
          </p:nvSpPr>
          <p:spPr bwMode="auto">
            <a:xfrm>
              <a:off x="5483225" y="3312319"/>
              <a:ext cx="92075" cy="88900"/>
            </a:xfrm>
            <a:custGeom>
              <a:avLst/>
              <a:gdLst>
                <a:gd name="T0" fmla="*/ 66 w 131"/>
                <a:gd name="T1" fmla="*/ 127 h 127"/>
                <a:gd name="T2" fmla="*/ 38 w 131"/>
                <a:gd name="T3" fmla="*/ 122 h 127"/>
                <a:gd name="T4" fmla="*/ 17 w 131"/>
                <a:gd name="T5" fmla="*/ 108 h 127"/>
                <a:gd name="T6" fmla="*/ 4 w 131"/>
                <a:gd name="T7" fmla="*/ 88 h 127"/>
                <a:gd name="T8" fmla="*/ 0 w 131"/>
                <a:gd name="T9" fmla="*/ 64 h 127"/>
                <a:gd name="T10" fmla="*/ 4 w 131"/>
                <a:gd name="T11" fmla="*/ 40 h 127"/>
                <a:gd name="T12" fmla="*/ 17 w 131"/>
                <a:gd name="T13" fmla="*/ 19 h 127"/>
                <a:gd name="T14" fmla="*/ 38 w 131"/>
                <a:gd name="T15" fmla="*/ 5 h 127"/>
                <a:gd name="T16" fmla="*/ 66 w 131"/>
                <a:gd name="T17" fmla="*/ 0 h 127"/>
                <a:gd name="T18" fmla="*/ 93 w 131"/>
                <a:gd name="T19" fmla="*/ 5 h 127"/>
                <a:gd name="T20" fmla="*/ 114 w 131"/>
                <a:gd name="T21" fmla="*/ 19 h 127"/>
                <a:gd name="T22" fmla="*/ 127 w 131"/>
                <a:gd name="T23" fmla="*/ 40 h 127"/>
                <a:gd name="T24" fmla="*/ 131 w 131"/>
                <a:gd name="T25" fmla="*/ 64 h 127"/>
                <a:gd name="T26" fmla="*/ 127 w 131"/>
                <a:gd name="T27" fmla="*/ 88 h 127"/>
                <a:gd name="T28" fmla="*/ 114 w 131"/>
                <a:gd name="T29" fmla="*/ 108 h 127"/>
                <a:gd name="T30" fmla="*/ 94 w 131"/>
                <a:gd name="T31" fmla="*/ 122 h 127"/>
                <a:gd name="T32" fmla="*/ 66 w 131"/>
                <a:gd name="T33" fmla="*/ 127 h 127"/>
                <a:gd name="T34" fmla="*/ 38 w 131"/>
                <a:gd name="T35" fmla="*/ 64 h 127"/>
                <a:gd name="T36" fmla="*/ 46 w 131"/>
                <a:gd name="T37" fmla="*/ 87 h 127"/>
                <a:gd name="T38" fmla="*/ 66 w 131"/>
                <a:gd name="T39" fmla="*/ 96 h 127"/>
                <a:gd name="T40" fmla="*/ 76 w 131"/>
                <a:gd name="T41" fmla="*/ 93 h 127"/>
                <a:gd name="T42" fmla="*/ 85 w 131"/>
                <a:gd name="T43" fmla="*/ 87 h 127"/>
                <a:gd name="T44" fmla="*/ 91 w 131"/>
                <a:gd name="T45" fmla="*/ 77 h 127"/>
                <a:gd name="T46" fmla="*/ 93 w 131"/>
                <a:gd name="T47" fmla="*/ 64 h 127"/>
                <a:gd name="T48" fmla="*/ 85 w 131"/>
                <a:gd name="T49" fmla="*/ 41 h 127"/>
                <a:gd name="T50" fmla="*/ 66 w 131"/>
                <a:gd name="T51" fmla="*/ 32 h 127"/>
                <a:gd name="T52" fmla="*/ 55 w 131"/>
                <a:gd name="T53" fmla="*/ 34 h 127"/>
                <a:gd name="T54" fmla="*/ 46 w 131"/>
                <a:gd name="T55" fmla="*/ 41 h 127"/>
                <a:gd name="T56" fmla="*/ 40 w 131"/>
                <a:gd name="T57" fmla="*/ 51 h 127"/>
                <a:gd name="T58" fmla="*/ 38 w 131"/>
                <a:gd name="T59" fmla="*/ 6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1" h="127">
                  <a:moveTo>
                    <a:pt x="66" y="127"/>
                  </a:moveTo>
                  <a:cubicBezTo>
                    <a:pt x="55" y="127"/>
                    <a:pt x="46" y="126"/>
                    <a:pt x="38" y="122"/>
                  </a:cubicBezTo>
                  <a:cubicBezTo>
                    <a:pt x="30" y="119"/>
                    <a:pt x="23" y="114"/>
                    <a:pt x="17" y="108"/>
                  </a:cubicBezTo>
                  <a:cubicBezTo>
                    <a:pt x="11" y="102"/>
                    <a:pt x="7" y="96"/>
                    <a:pt x="4" y="88"/>
                  </a:cubicBezTo>
                  <a:cubicBezTo>
                    <a:pt x="1" y="80"/>
                    <a:pt x="0" y="72"/>
                    <a:pt x="0" y="64"/>
                  </a:cubicBezTo>
                  <a:cubicBezTo>
                    <a:pt x="0" y="55"/>
                    <a:pt x="1" y="47"/>
                    <a:pt x="4" y="40"/>
                  </a:cubicBezTo>
                  <a:cubicBezTo>
                    <a:pt x="7" y="32"/>
                    <a:pt x="11" y="25"/>
                    <a:pt x="17" y="19"/>
                  </a:cubicBezTo>
                  <a:cubicBezTo>
                    <a:pt x="23" y="13"/>
                    <a:pt x="30" y="9"/>
                    <a:pt x="38" y="5"/>
                  </a:cubicBezTo>
                  <a:cubicBezTo>
                    <a:pt x="46" y="2"/>
                    <a:pt x="55" y="0"/>
                    <a:pt x="66" y="0"/>
                  </a:cubicBezTo>
                  <a:cubicBezTo>
                    <a:pt x="76" y="0"/>
                    <a:pt x="85" y="2"/>
                    <a:pt x="93" y="5"/>
                  </a:cubicBezTo>
                  <a:cubicBezTo>
                    <a:pt x="102" y="9"/>
                    <a:pt x="108" y="13"/>
                    <a:pt x="114" y="19"/>
                  </a:cubicBezTo>
                  <a:cubicBezTo>
                    <a:pt x="120" y="25"/>
                    <a:pt x="124" y="32"/>
                    <a:pt x="127" y="40"/>
                  </a:cubicBezTo>
                  <a:cubicBezTo>
                    <a:pt x="130" y="47"/>
                    <a:pt x="131" y="55"/>
                    <a:pt x="131" y="64"/>
                  </a:cubicBezTo>
                  <a:cubicBezTo>
                    <a:pt x="131" y="72"/>
                    <a:pt x="130" y="80"/>
                    <a:pt x="127" y="88"/>
                  </a:cubicBezTo>
                  <a:cubicBezTo>
                    <a:pt x="124" y="96"/>
                    <a:pt x="120" y="102"/>
                    <a:pt x="114" y="108"/>
                  </a:cubicBezTo>
                  <a:cubicBezTo>
                    <a:pt x="109" y="114"/>
                    <a:pt x="102" y="119"/>
                    <a:pt x="94" y="122"/>
                  </a:cubicBezTo>
                  <a:cubicBezTo>
                    <a:pt x="85" y="126"/>
                    <a:pt x="76" y="127"/>
                    <a:pt x="66" y="127"/>
                  </a:cubicBezTo>
                  <a:close/>
                  <a:moveTo>
                    <a:pt x="38" y="64"/>
                  </a:moveTo>
                  <a:cubicBezTo>
                    <a:pt x="38" y="73"/>
                    <a:pt x="41" y="81"/>
                    <a:pt x="46" y="87"/>
                  </a:cubicBezTo>
                  <a:cubicBezTo>
                    <a:pt x="51" y="93"/>
                    <a:pt x="58" y="96"/>
                    <a:pt x="66" y="96"/>
                  </a:cubicBezTo>
                  <a:cubicBezTo>
                    <a:pt x="70" y="96"/>
                    <a:pt x="73" y="95"/>
                    <a:pt x="76" y="93"/>
                  </a:cubicBezTo>
                  <a:cubicBezTo>
                    <a:pt x="80" y="92"/>
                    <a:pt x="83" y="90"/>
                    <a:pt x="85" y="87"/>
                  </a:cubicBezTo>
                  <a:cubicBezTo>
                    <a:pt x="87" y="84"/>
                    <a:pt x="89" y="81"/>
                    <a:pt x="91" y="77"/>
                  </a:cubicBezTo>
                  <a:cubicBezTo>
                    <a:pt x="92" y="73"/>
                    <a:pt x="93" y="68"/>
                    <a:pt x="93" y="64"/>
                  </a:cubicBezTo>
                  <a:cubicBezTo>
                    <a:pt x="93" y="54"/>
                    <a:pt x="90" y="46"/>
                    <a:pt x="85" y="41"/>
                  </a:cubicBezTo>
                  <a:cubicBezTo>
                    <a:pt x="80" y="35"/>
                    <a:pt x="73" y="32"/>
                    <a:pt x="66" y="32"/>
                  </a:cubicBezTo>
                  <a:cubicBezTo>
                    <a:pt x="62" y="32"/>
                    <a:pt x="58" y="33"/>
                    <a:pt x="55" y="34"/>
                  </a:cubicBezTo>
                  <a:cubicBezTo>
                    <a:pt x="51" y="36"/>
                    <a:pt x="49" y="38"/>
                    <a:pt x="46" y="41"/>
                  </a:cubicBezTo>
                  <a:cubicBezTo>
                    <a:pt x="44" y="43"/>
                    <a:pt x="42" y="47"/>
                    <a:pt x="40" y="51"/>
                  </a:cubicBezTo>
                  <a:cubicBezTo>
                    <a:pt x="39" y="55"/>
                    <a:pt x="38" y="59"/>
                    <a:pt x="38" y="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5" name="Freeform 265"/>
            <p:cNvSpPr/>
            <p:nvPr/>
          </p:nvSpPr>
          <p:spPr bwMode="auto">
            <a:xfrm>
              <a:off x="5589587" y="3312319"/>
              <a:ext cx="82550" cy="87313"/>
            </a:xfrm>
            <a:custGeom>
              <a:avLst/>
              <a:gdLst>
                <a:gd name="T0" fmla="*/ 118 w 118"/>
                <a:gd name="T1" fmla="*/ 125 h 125"/>
                <a:gd name="T2" fmla="*/ 81 w 118"/>
                <a:gd name="T3" fmla="*/ 125 h 125"/>
                <a:gd name="T4" fmla="*/ 81 w 118"/>
                <a:gd name="T5" fmla="*/ 56 h 125"/>
                <a:gd name="T6" fmla="*/ 76 w 118"/>
                <a:gd name="T7" fmla="*/ 38 h 125"/>
                <a:gd name="T8" fmla="*/ 64 w 118"/>
                <a:gd name="T9" fmla="*/ 33 h 125"/>
                <a:gd name="T10" fmla="*/ 56 w 118"/>
                <a:gd name="T11" fmla="*/ 35 h 125"/>
                <a:gd name="T12" fmla="*/ 48 w 118"/>
                <a:gd name="T13" fmla="*/ 39 h 125"/>
                <a:gd name="T14" fmla="*/ 42 w 118"/>
                <a:gd name="T15" fmla="*/ 46 h 125"/>
                <a:gd name="T16" fmla="*/ 37 w 118"/>
                <a:gd name="T17" fmla="*/ 55 h 125"/>
                <a:gd name="T18" fmla="*/ 37 w 118"/>
                <a:gd name="T19" fmla="*/ 125 h 125"/>
                <a:gd name="T20" fmla="*/ 0 w 118"/>
                <a:gd name="T21" fmla="*/ 125 h 125"/>
                <a:gd name="T22" fmla="*/ 0 w 118"/>
                <a:gd name="T23" fmla="*/ 2 h 125"/>
                <a:gd name="T24" fmla="*/ 33 w 118"/>
                <a:gd name="T25" fmla="*/ 2 h 125"/>
                <a:gd name="T26" fmla="*/ 33 w 118"/>
                <a:gd name="T27" fmla="*/ 23 h 125"/>
                <a:gd name="T28" fmla="*/ 53 w 118"/>
                <a:gd name="T29" fmla="*/ 6 h 125"/>
                <a:gd name="T30" fmla="*/ 81 w 118"/>
                <a:gd name="T31" fmla="*/ 0 h 125"/>
                <a:gd name="T32" fmla="*/ 100 w 118"/>
                <a:gd name="T33" fmla="*/ 4 h 125"/>
                <a:gd name="T34" fmla="*/ 111 w 118"/>
                <a:gd name="T35" fmla="*/ 16 h 125"/>
                <a:gd name="T36" fmla="*/ 117 w 118"/>
                <a:gd name="T37" fmla="*/ 31 h 125"/>
                <a:gd name="T38" fmla="*/ 118 w 118"/>
                <a:gd name="T39" fmla="*/ 47 h 125"/>
                <a:gd name="T40" fmla="*/ 118 w 118"/>
                <a:gd name="T41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8" h="125">
                  <a:moveTo>
                    <a:pt x="118" y="125"/>
                  </a:moveTo>
                  <a:cubicBezTo>
                    <a:pt x="81" y="125"/>
                    <a:pt x="81" y="125"/>
                    <a:pt x="81" y="125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81" y="48"/>
                    <a:pt x="79" y="42"/>
                    <a:pt x="76" y="38"/>
                  </a:cubicBezTo>
                  <a:cubicBezTo>
                    <a:pt x="73" y="35"/>
                    <a:pt x="69" y="33"/>
                    <a:pt x="64" y="33"/>
                  </a:cubicBezTo>
                  <a:cubicBezTo>
                    <a:pt x="61" y="33"/>
                    <a:pt x="59" y="34"/>
                    <a:pt x="56" y="35"/>
                  </a:cubicBezTo>
                  <a:cubicBezTo>
                    <a:pt x="53" y="36"/>
                    <a:pt x="51" y="37"/>
                    <a:pt x="48" y="39"/>
                  </a:cubicBezTo>
                  <a:cubicBezTo>
                    <a:pt x="46" y="41"/>
                    <a:pt x="44" y="43"/>
                    <a:pt x="42" y="46"/>
                  </a:cubicBezTo>
                  <a:cubicBezTo>
                    <a:pt x="40" y="49"/>
                    <a:pt x="38" y="52"/>
                    <a:pt x="37" y="55"/>
                  </a:cubicBezTo>
                  <a:cubicBezTo>
                    <a:pt x="37" y="125"/>
                    <a:pt x="37" y="125"/>
                    <a:pt x="37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8" y="16"/>
                    <a:pt x="44" y="10"/>
                    <a:pt x="53" y="6"/>
                  </a:cubicBezTo>
                  <a:cubicBezTo>
                    <a:pt x="61" y="2"/>
                    <a:pt x="70" y="0"/>
                    <a:pt x="81" y="0"/>
                  </a:cubicBezTo>
                  <a:cubicBezTo>
                    <a:pt x="89" y="0"/>
                    <a:pt x="95" y="1"/>
                    <a:pt x="100" y="4"/>
                  </a:cubicBezTo>
                  <a:cubicBezTo>
                    <a:pt x="105" y="7"/>
                    <a:pt x="109" y="11"/>
                    <a:pt x="111" y="16"/>
                  </a:cubicBezTo>
                  <a:cubicBezTo>
                    <a:pt x="114" y="20"/>
                    <a:pt x="116" y="25"/>
                    <a:pt x="117" y="31"/>
                  </a:cubicBezTo>
                  <a:cubicBezTo>
                    <a:pt x="118" y="36"/>
                    <a:pt x="118" y="41"/>
                    <a:pt x="118" y="47"/>
                  </a:cubicBezTo>
                  <a:cubicBezTo>
                    <a:pt x="118" y="125"/>
                    <a:pt x="118" y="125"/>
                    <a:pt x="118" y="1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6" name="Freeform 266"/>
            <p:cNvSpPr>
              <a:spLocks noEditPoints="1"/>
            </p:cNvSpPr>
            <p:nvPr/>
          </p:nvSpPr>
          <p:spPr bwMode="auto">
            <a:xfrm>
              <a:off x="5726112" y="3302794"/>
              <a:ext cx="84138" cy="98425"/>
            </a:xfrm>
            <a:custGeom>
              <a:avLst/>
              <a:gdLst>
                <a:gd name="T0" fmla="*/ 122 w 122"/>
                <a:gd name="T1" fmla="*/ 71 h 141"/>
                <a:gd name="T2" fmla="*/ 117 w 122"/>
                <a:gd name="T3" fmla="*/ 99 h 141"/>
                <a:gd name="T4" fmla="*/ 104 w 122"/>
                <a:gd name="T5" fmla="*/ 121 h 141"/>
                <a:gd name="T6" fmla="*/ 85 w 122"/>
                <a:gd name="T7" fmla="*/ 136 h 141"/>
                <a:gd name="T8" fmla="*/ 61 w 122"/>
                <a:gd name="T9" fmla="*/ 141 h 141"/>
                <a:gd name="T10" fmla="*/ 37 w 122"/>
                <a:gd name="T11" fmla="*/ 136 h 141"/>
                <a:gd name="T12" fmla="*/ 17 w 122"/>
                <a:gd name="T13" fmla="*/ 121 h 141"/>
                <a:gd name="T14" fmla="*/ 5 w 122"/>
                <a:gd name="T15" fmla="*/ 99 h 141"/>
                <a:gd name="T16" fmla="*/ 0 w 122"/>
                <a:gd name="T17" fmla="*/ 71 h 141"/>
                <a:gd name="T18" fmla="*/ 5 w 122"/>
                <a:gd name="T19" fmla="*/ 42 h 141"/>
                <a:gd name="T20" fmla="*/ 17 w 122"/>
                <a:gd name="T21" fmla="*/ 20 h 141"/>
                <a:gd name="T22" fmla="*/ 37 w 122"/>
                <a:gd name="T23" fmla="*/ 5 h 141"/>
                <a:gd name="T24" fmla="*/ 61 w 122"/>
                <a:gd name="T25" fmla="*/ 0 h 141"/>
                <a:gd name="T26" fmla="*/ 85 w 122"/>
                <a:gd name="T27" fmla="*/ 5 h 141"/>
                <a:gd name="T28" fmla="*/ 104 w 122"/>
                <a:gd name="T29" fmla="*/ 20 h 141"/>
                <a:gd name="T30" fmla="*/ 117 w 122"/>
                <a:gd name="T31" fmla="*/ 42 h 141"/>
                <a:gd name="T32" fmla="*/ 122 w 122"/>
                <a:gd name="T33" fmla="*/ 71 h 141"/>
                <a:gd name="T34" fmla="*/ 84 w 122"/>
                <a:gd name="T35" fmla="*/ 71 h 141"/>
                <a:gd name="T36" fmla="*/ 78 w 122"/>
                <a:gd name="T37" fmla="*/ 44 h 141"/>
                <a:gd name="T38" fmla="*/ 61 w 122"/>
                <a:gd name="T39" fmla="*/ 34 h 141"/>
                <a:gd name="T40" fmla="*/ 44 w 122"/>
                <a:gd name="T41" fmla="*/ 44 h 141"/>
                <a:gd name="T42" fmla="*/ 37 w 122"/>
                <a:gd name="T43" fmla="*/ 71 h 141"/>
                <a:gd name="T44" fmla="*/ 44 w 122"/>
                <a:gd name="T45" fmla="*/ 97 h 141"/>
                <a:gd name="T46" fmla="*/ 61 w 122"/>
                <a:gd name="T47" fmla="*/ 107 h 141"/>
                <a:gd name="T48" fmla="*/ 78 w 122"/>
                <a:gd name="T49" fmla="*/ 97 h 141"/>
                <a:gd name="T50" fmla="*/ 84 w 122"/>
                <a:gd name="T51" fmla="*/ 7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2" h="141">
                  <a:moveTo>
                    <a:pt x="122" y="71"/>
                  </a:moveTo>
                  <a:cubicBezTo>
                    <a:pt x="122" y="81"/>
                    <a:pt x="120" y="90"/>
                    <a:pt x="117" y="99"/>
                  </a:cubicBezTo>
                  <a:cubicBezTo>
                    <a:pt x="114" y="108"/>
                    <a:pt x="110" y="115"/>
                    <a:pt x="104" y="121"/>
                  </a:cubicBezTo>
                  <a:cubicBezTo>
                    <a:pt x="99" y="128"/>
                    <a:pt x="93" y="133"/>
                    <a:pt x="85" y="136"/>
                  </a:cubicBezTo>
                  <a:cubicBezTo>
                    <a:pt x="78" y="140"/>
                    <a:pt x="70" y="141"/>
                    <a:pt x="61" y="141"/>
                  </a:cubicBezTo>
                  <a:cubicBezTo>
                    <a:pt x="52" y="141"/>
                    <a:pt x="44" y="140"/>
                    <a:pt x="37" y="136"/>
                  </a:cubicBezTo>
                  <a:cubicBezTo>
                    <a:pt x="29" y="133"/>
                    <a:pt x="23" y="128"/>
                    <a:pt x="17" y="121"/>
                  </a:cubicBezTo>
                  <a:cubicBezTo>
                    <a:pt x="12" y="115"/>
                    <a:pt x="8" y="108"/>
                    <a:pt x="5" y="99"/>
                  </a:cubicBezTo>
                  <a:cubicBezTo>
                    <a:pt x="2" y="90"/>
                    <a:pt x="0" y="81"/>
                    <a:pt x="0" y="71"/>
                  </a:cubicBezTo>
                  <a:cubicBezTo>
                    <a:pt x="0" y="60"/>
                    <a:pt x="2" y="51"/>
                    <a:pt x="5" y="42"/>
                  </a:cubicBezTo>
                  <a:cubicBezTo>
                    <a:pt x="8" y="34"/>
                    <a:pt x="12" y="26"/>
                    <a:pt x="17" y="20"/>
                  </a:cubicBezTo>
                  <a:cubicBezTo>
                    <a:pt x="23" y="13"/>
                    <a:pt x="29" y="9"/>
                    <a:pt x="37" y="5"/>
                  </a:cubicBezTo>
                  <a:cubicBezTo>
                    <a:pt x="44" y="1"/>
                    <a:pt x="52" y="0"/>
                    <a:pt x="61" y="0"/>
                  </a:cubicBezTo>
                  <a:cubicBezTo>
                    <a:pt x="70" y="0"/>
                    <a:pt x="78" y="1"/>
                    <a:pt x="85" y="5"/>
                  </a:cubicBezTo>
                  <a:cubicBezTo>
                    <a:pt x="93" y="9"/>
                    <a:pt x="99" y="13"/>
                    <a:pt x="104" y="20"/>
                  </a:cubicBezTo>
                  <a:cubicBezTo>
                    <a:pt x="110" y="26"/>
                    <a:pt x="114" y="34"/>
                    <a:pt x="117" y="42"/>
                  </a:cubicBezTo>
                  <a:cubicBezTo>
                    <a:pt x="120" y="51"/>
                    <a:pt x="122" y="60"/>
                    <a:pt x="122" y="71"/>
                  </a:cubicBezTo>
                  <a:close/>
                  <a:moveTo>
                    <a:pt x="84" y="71"/>
                  </a:moveTo>
                  <a:cubicBezTo>
                    <a:pt x="84" y="60"/>
                    <a:pt x="82" y="51"/>
                    <a:pt x="78" y="44"/>
                  </a:cubicBezTo>
                  <a:cubicBezTo>
                    <a:pt x="73" y="37"/>
                    <a:pt x="68" y="34"/>
                    <a:pt x="61" y="34"/>
                  </a:cubicBezTo>
                  <a:cubicBezTo>
                    <a:pt x="54" y="34"/>
                    <a:pt x="48" y="37"/>
                    <a:pt x="44" y="44"/>
                  </a:cubicBezTo>
                  <a:cubicBezTo>
                    <a:pt x="40" y="51"/>
                    <a:pt x="37" y="60"/>
                    <a:pt x="37" y="71"/>
                  </a:cubicBezTo>
                  <a:cubicBezTo>
                    <a:pt x="37" y="81"/>
                    <a:pt x="40" y="90"/>
                    <a:pt x="44" y="97"/>
                  </a:cubicBezTo>
                  <a:cubicBezTo>
                    <a:pt x="48" y="104"/>
                    <a:pt x="54" y="107"/>
                    <a:pt x="61" y="107"/>
                  </a:cubicBezTo>
                  <a:cubicBezTo>
                    <a:pt x="68" y="107"/>
                    <a:pt x="73" y="104"/>
                    <a:pt x="78" y="97"/>
                  </a:cubicBezTo>
                  <a:cubicBezTo>
                    <a:pt x="82" y="90"/>
                    <a:pt x="84" y="81"/>
                    <a:pt x="84" y="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7" name="Freeform 267"/>
            <p:cNvSpPr/>
            <p:nvPr/>
          </p:nvSpPr>
          <p:spPr bwMode="auto">
            <a:xfrm>
              <a:off x="5824537" y="3304381"/>
              <a:ext cx="80963" cy="95250"/>
            </a:xfrm>
            <a:custGeom>
              <a:avLst/>
              <a:gdLst>
                <a:gd name="T0" fmla="*/ 0 w 116"/>
                <a:gd name="T1" fmla="*/ 136 h 136"/>
                <a:gd name="T2" fmla="*/ 1 w 116"/>
                <a:gd name="T3" fmla="*/ 116 h 136"/>
                <a:gd name="T4" fmla="*/ 7 w 116"/>
                <a:gd name="T5" fmla="*/ 101 h 136"/>
                <a:gd name="T6" fmla="*/ 18 w 116"/>
                <a:gd name="T7" fmla="*/ 87 h 136"/>
                <a:gd name="T8" fmla="*/ 35 w 116"/>
                <a:gd name="T9" fmla="*/ 76 h 136"/>
                <a:gd name="T10" fmla="*/ 53 w 116"/>
                <a:gd name="T11" fmla="*/ 65 h 136"/>
                <a:gd name="T12" fmla="*/ 65 w 116"/>
                <a:gd name="T13" fmla="*/ 58 h 136"/>
                <a:gd name="T14" fmla="*/ 71 w 116"/>
                <a:gd name="T15" fmla="*/ 53 h 136"/>
                <a:gd name="T16" fmla="*/ 73 w 116"/>
                <a:gd name="T17" fmla="*/ 47 h 136"/>
                <a:gd name="T18" fmla="*/ 68 w 116"/>
                <a:gd name="T19" fmla="*/ 37 h 136"/>
                <a:gd name="T20" fmla="*/ 55 w 116"/>
                <a:gd name="T21" fmla="*/ 33 h 136"/>
                <a:gd name="T22" fmla="*/ 38 w 116"/>
                <a:gd name="T23" fmla="*/ 38 h 136"/>
                <a:gd name="T24" fmla="*/ 24 w 116"/>
                <a:gd name="T25" fmla="*/ 50 h 136"/>
                <a:gd name="T26" fmla="*/ 0 w 116"/>
                <a:gd name="T27" fmla="*/ 22 h 136"/>
                <a:gd name="T28" fmla="*/ 10 w 116"/>
                <a:gd name="T29" fmla="*/ 14 h 136"/>
                <a:gd name="T30" fmla="*/ 24 w 116"/>
                <a:gd name="T31" fmla="*/ 7 h 136"/>
                <a:gd name="T32" fmla="*/ 42 w 116"/>
                <a:gd name="T33" fmla="*/ 2 h 136"/>
                <a:gd name="T34" fmla="*/ 62 w 116"/>
                <a:gd name="T35" fmla="*/ 0 h 136"/>
                <a:gd name="T36" fmla="*/ 100 w 116"/>
                <a:gd name="T37" fmla="*/ 11 h 136"/>
                <a:gd name="T38" fmla="*/ 114 w 116"/>
                <a:gd name="T39" fmla="*/ 41 h 136"/>
                <a:gd name="T40" fmla="*/ 111 w 116"/>
                <a:gd name="T41" fmla="*/ 55 h 136"/>
                <a:gd name="T42" fmla="*/ 105 w 116"/>
                <a:gd name="T43" fmla="*/ 66 h 136"/>
                <a:gd name="T44" fmla="*/ 96 w 116"/>
                <a:gd name="T45" fmla="*/ 74 h 136"/>
                <a:gd name="T46" fmla="*/ 86 w 116"/>
                <a:gd name="T47" fmla="*/ 81 h 136"/>
                <a:gd name="T48" fmla="*/ 77 w 116"/>
                <a:gd name="T49" fmla="*/ 86 h 136"/>
                <a:gd name="T50" fmla="*/ 68 w 116"/>
                <a:gd name="T51" fmla="*/ 91 h 136"/>
                <a:gd name="T52" fmla="*/ 59 w 116"/>
                <a:gd name="T53" fmla="*/ 97 h 136"/>
                <a:gd name="T54" fmla="*/ 53 w 116"/>
                <a:gd name="T55" fmla="*/ 102 h 136"/>
                <a:gd name="T56" fmla="*/ 116 w 116"/>
                <a:gd name="T57" fmla="*/ 102 h 136"/>
                <a:gd name="T58" fmla="*/ 116 w 116"/>
                <a:gd name="T59" fmla="*/ 136 h 136"/>
                <a:gd name="T60" fmla="*/ 0 w 116"/>
                <a:gd name="T6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6" h="136">
                  <a:moveTo>
                    <a:pt x="0" y="136"/>
                  </a:moveTo>
                  <a:cubicBezTo>
                    <a:pt x="0" y="129"/>
                    <a:pt x="0" y="122"/>
                    <a:pt x="1" y="116"/>
                  </a:cubicBezTo>
                  <a:cubicBezTo>
                    <a:pt x="3" y="111"/>
                    <a:pt x="4" y="105"/>
                    <a:pt x="7" y="101"/>
                  </a:cubicBezTo>
                  <a:cubicBezTo>
                    <a:pt x="10" y="96"/>
                    <a:pt x="13" y="91"/>
                    <a:pt x="18" y="87"/>
                  </a:cubicBezTo>
                  <a:cubicBezTo>
                    <a:pt x="22" y="83"/>
                    <a:pt x="28" y="79"/>
                    <a:pt x="35" y="76"/>
                  </a:cubicBezTo>
                  <a:cubicBezTo>
                    <a:pt x="42" y="71"/>
                    <a:pt x="48" y="68"/>
                    <a:pt x="53" y="65"/>
                  </a:cubicBezTo>
                  <a:cubicBezTo>
                    <a:pt x="58" y="63"/>
                    <a:pt x="62" y="60"/>
                    <a:pt x="65" y="58"/>
                  </a:cubicBezTo>
                  <a:cubicBezTo>
                    <a:pt x="68" y="56"/>
                    <a:pt x="70" y="55"/>
                    <a:pt x="71" y="53"/>
                  </a:cubicBezTo>
                  <a:cubicBezTo>
                    <a:pt x="72" y="51"/>
                    <a:pt x="73" y="49"/>
                    <a:pt x="73" y="47"/>
                  </a:cubicBezTo>
                  <a:cubicBezTo>
                    <a:pt x="73" y="43"/>
                    <a:pt x="71" y="39"/>
                    <a:pt x="68" y="37"/>
                  </a:cubicBezTo>
                  <a:cubicBezTo>
                    <a:pt x="65" y="34"/>
                    <a:pt x="61" y="33"/>
                    <a:pt x="55" y="33"/>
                  </a:cubicBezTo>
                  <a:cubicBezTo>
                    <a:pt x="48" y="33"/>
                    <a:pt x="43" y="34"/>
                    <a:pt x="38" y="38"/>
                  </a:cubicBezTo>
                  <a:cubicBezTo>
                    <a:pt x="33" y="41"/>
                    <a:pt x="28" y="45"/>
                    <a:pt x="24" y="5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" y="20"/>
                    <a:pt x="6" y="17"/>
                    <a:pt x="10" y="14"/>
                  </a:cubicBezTo>
                  <a:cubicBezTo>
                    <a:pt x="14" y="12"/>
                    <a:pt x="19" y="9"/>
                    <a:pt x="24" y="7"/>
                  </a:cubicBezTo>
                  <a:cubicBezTo>
                    <a:pt x="30" y="5"/>
                    <a:pt x="35" y="3"/>
                    <a:pt x="42" y="2"/>
                  </a:cubicBezTo>
                  <a:cubicBezTo>
                    <a:pt x="48" y="1"/>
                    <a:pt x="55" y="0"/>
                    <a:pt x="62" y="0"/>
                  </a:cubicBezTo>
                  <a:cubicBezTo>
                    <a:pt x="78" y="0"/>
                    <a:pt x="91" y="4"/>
                    <a:pt x="100" y="11"/>
                  </a:cubicBezTo>
                  <a:cubicBezTo>
                    <a:pt x="109" y="19"/>
                    <a:pt x="114" y="28"/>
                    <a:pt x="114" y="41"/>
                  </a:cubicBezTo>
                  <a:cubicBezTo>
                    <a:pt x="114" y="46"/>
                    <a:pt x="113" y="51"/>
                    <a:pt x="111" y="55"/>
                  </a:cubicBezTo>
                  <a:cubicBezTo>
                    <a:pt x="110" y="59"/>
                    <a:pt x="107" y="62"/>
                    <a:pt x="105" y="66"/>
                  </a:cubicBezTo>
                  <a:cubicBezTo>
                    <a:pt x="102" y="69"/>
                    <a:pt x="99" y="72"/>
                    <a:pt x="96" y="74"/>
                  </a:cubicBezTo>
                  <a:cubicBezTo>
                    <a:pt x="93" y="76"/>
                    <a:pt x="89" y="79"/>
                    <a:pt x="86" y="81"/>
                  </a:cubicBezTo>
                  <a:cubicBezTo>
                    <a:pt x="83" y="82"/>
                    <a:pt x="81" y="84"/>
                    <a:pt x="77" y="86"/>
                  </a:cubicBezTo>
                  <a:cubicBezTo>
                    <a:pt x="74" y="87"/>
                    <a:pt x="71" y="89"/>
                    <a:pt x="68" y="91"/>
                  </a:cubicBezTo>
                  <a:cubicBezTo>
                    <a:pt x="65" y="93"/>
                    <a:pt x="62" y="95"/>
                    <a:pt x="59" y="97"/>
                  </a:cubicBezTo>
                  <a:cubicBezTo>
                    <a:pt x="56" y="99"/>
                    <a:pt x="54" y="101"/>
                    <a:pt x="53" y="102"/>
                  </a:cubicBezTo>
                  <a:cubicBezTo>
                    <a:pt x="116" y="102"/>
                    <a:pt x="116" y="102"/>
                    <a:pt x="116" y="102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0" y="136"/>
                    <a:pt x="0" y="136"/>
                    <a:pt x="0" y="1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8" name="Freeform 268"/>
            <p:cNvSpPr/>
            <p:nvPr/>
          </p:nvSpPr>
          <p:spPr bwMode="auto">
            <a:xfrm>
              <a:off x="5505450" y="2907506"/>
              <a:ext cx="20638" cy="34925"/>
            </a:xfrm>
            <a:custGeom>
              <a:avLst/>
              <a:gdLst>
                <a:gd name="T0" fmla="*/ 0 w 30"/>
                <a:gd name="T1" fmla="*/ 25 h 49"/>
                <a:gd name="T2" fmla="*/ 30 w 30"/>
                <a:gd name="T3" fmla="*/ 49 h 49"/>
                <a:gd name="T4" fmla="*/ 30 w 30"/>
                <a:gd name="T5" fmla="*/ 0 h 49"/>
                <a:gd name="T6" fmla="*/ 9 w 30"/>
                <a:gd name="T7" fmla="*/ 7 h 49"/>
                <a:gd name="T8" fmla="*/ 0 w 30"/>
                <a:gd name="T9" fmla="*/ 2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9">
                  <a:moveTo>
                    <a:pt x="0" y="25"/>
                  </a:moveTo>
                  <a:cubicBezTo>
                    <a:pt x="0" y="38"/>
                    <a:pt x="10" y="46"/>
                    <a:pt x="30" y="4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1" y="0"/>
                    <a:pt x="14" y="3"/>
                    <a:pt x="9" y="7"/>
                  </a:cubicBezTo>
                  <a:cubicBezTo>
                    <a:pt x="3" y="11"/>
                    <a:pt x="0" y="17"/>
                    <a:pt x="0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9" name="Freeform 269"/>
            <p:cNvSpPr/>
            <p:nvPr/>
          </p:nvSpPr>
          <p:spPr bwMode="auto">
            <a:xfrm>
              <a:off x="5540375" y="2967831"/>
              <a:ext cx="22225" cy="39688"/>
            </a:xfrm>
            <a:custGeom>
              <a:avLst/>
              <a:gdLst>
                <a:gd name="T0" fmla="*/ 0 w 32"/>
                <a:gd name="T1" fmla="*/ 0 h 56"/>
                <a:gd name="T2" fmla="*/ 0 w 32"/>
                <a:gd name="T3" fmla="*/ 56 h 56"/>
                <a:gd name="T4" fmla="*/ 23 w 32"/>
                <a:gd name="T5" fmla="*/ 48 h 56"/>
                <a:gd name="T6" fmla="*/ 32 w 32"/>
                <a:gd name="T7" fmla="*/ 27 h 56"/>
                <a:gd name="T8" fmla="*/ 0 w 32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6">
                  <a:moveTo>
                    <a:pt x="0" y="0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9" y="56"/>
                    <a:pt x="17" y="53"/>
                    <a:pt x="23" y="48"/>
                  </a:cubicBezTo>
                  <a:cubicBezTo>
                    <a:pt x="29" y="43"/>
                    <a:pt x="32" y="36"/>
                    <a:pt x="32" y="27"/>
                  </a:cubicBezTo>
                  <a:cubicBezTo>
                    <a:pt x="32" y="13"/>
                    <a:pt x="22" y="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0" name="Freeform 270"/>
            <p:cNvSpPr/>
            <p:nvPr/>
          </p:nvSpPr>
          <p:spPr bwMode="auto">
            <a:xfrm>
              <a:off x="5446712" y="2685256"/>
              <a:ext cx="179388" cy="80963"/>
            </a:xfrm>
            <a:custGeom>
              <a:avLst/>
              <a:gdLst>
                <a:gd name="T0" fmla="*/ 186 w 257"/>
                <a:gd name="T1" fmla="*/ 114 h 115"/>
                <a:gd name="T2" fmla="*/ 188 w 257"/>
                <a:gd name="T3" fmla="*/ 114 h 115"/>
                <a:gd name="T4" fmla="*/ 227 w 257"/>
                <a:gd name="T5" fmla="*/ 52 h 115"/>
                <a:gd name="T6" fmla="*/ 127 w 257"/>
                <a:gd name="T7" fmla="*/ 1 h 115"/>
                <a:gd name="T8" fmla="*/ 26 w 257"/>
                <a:gd name="T9" fmla="*/ 52 h 115"/>
                <a:gd name="T10" fmla="*/ 65 w 257"/>
                <a:gd name="T11" fmla="*/ 115 h 115"/>
                <a:gd name="T12" fmla="*/ 70 w 257"/>
                <a:gd name="T13" fmla="*/ 114 h 115"/>
                <a:gd name="T14" fmla="*/ 186 w 257"/>
                <a:gd name="T15" fmla="*/ 11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7" h="115">
                  <a:moveTo>
                    <a:pt x="186" y="114"/>
                  </a:moveTo>
                  <a:cubicBezTo>
                    <a:pt x="186" y="114"/>
                    <a:pt x="187" y="114"/>
                    <a:pt x="188" y="114"/>
                  </a:cubicBezTo>
                  <a:cubicBezTo>
                    <a:pt x="199" y="99"/>
                    <a:pt x="212" y="79"/>
                    <a:pt x="227" y="52"/>
                  </a:cubicBezTo>
                  <a:cubicBezTo>
                    <a:pt x="257" y="1"/>
                    <a:pt x="183" y="1"/>
                    <a:pt x="127" y="1"/>
                  </a:cubicBezTo>
                  <a:cubicBezTo>
                    <a:pt x="72" y="1"/>
                    <a:pt x="0" y="0"/>
                    <a:pt x="26" y="52"/>
                  </a:cubicBezTo>
                  <a:cubicBezTo>
                    <a:pt x="39" y="78"/>
                    <a:pt x="52" y="99"/>
                    <a:pt x="65" y="115"/>
                  </a:cubicBezTo>
                  <a:cubicBezTo>
                    <a:pt x="67" y="114"/>
                    <a:pt x="68" y="114"/>
                    <a:pt x="70" y="114"/>
                  </a:cubicBezTo>
                  <a:cubicBezTo>
                    <a:pt x="186" y="114"/>
                    <a:pt x="186" y="114"/>
                    <a:pt x="186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1" name="Freeform 271"/>
            <p:cNvSpPr>
              <a:spLocks noEditPoints="1"/>
            </p:cNvSpPr>
            <p:nvPr/>
          </p:nvSpPr>
          <p:spPr bwMode="auto">
            <a:xfrm>
              <a:off x="5375275" y="2786856"/>
              <a:ext cx="319088" cy="322263"/>
            </a:xfrm>
            <a:custGeom>
              <a:avLst/>
              <a:gdLst>
                <a:gd name="T0" fmla="*/ 283 w 456"/>
                <a:gd name="T1" fmla="*/ 321 h 460"/>
                <a:gd name="T2" fmla="*/ 235 w 456"/>
                <a:gd name="T3" fmla="*/ 340 h 460"/>
                <a:gd name="T4" fmla="*/ 235 w 456"/>
                <a:gd name="T5" fmla="*/ 367 h 460"/>
                <a:gd name="T6" fmla="*/ 216 w 456"/>
                <a:gd name="T7" fmla="*/ 367 h 460"/>
                <a:gd name="T8" fmla="*/ 216 w 456"/>
                <a:gd name="T9" fmla="*/ 340 h 460"/>
                <a:gd name="T10" fmla="*/ 147 w 456"/>
                <a:gd name="T11" fmla="*/ 288 h 460"/>
                <a:gd name="T12" fmla="*/ 178 w 456"/>
                <a:gd name="T13" fmla="*/ 281 h 460"/>
                <a:gd name="T14" fmla="*/ 216 w 456"/>
                <a:gd name="T15" fmla="*/ 314 h 460"/>
                <a:gd name="T16" fmla="*/ 216 w 456"/>
                <a:gd name="T17" fmla="*/ 257 h 460"/>
                <a:gd name="T18" fmla="*/ 166 w 456"/>
                <a:gd name="T19" fmla="*/ 234 h 460"/>
                <a:gd name="T20" fmla="*/ 154 w 456"/>
                <a:gd name="T21" fmla="*/ 202 h 460"/>
                <a:gd name="T22" fmla="*/ 216 w 456"/>
                <a:gd name="T23" fmla="*/ 146 h 460"/>
                <a:gd name="T24" fmla="*/ 216 w 456"/>
                <a:gd name="T25" fmla="*/ 125 h 460"/>
                <a:gd name="T26" fmla="*/ 235 w 456"/>
                <a:gd name="T27" fmla="*/ 125 h 460"/>
                <a:gd name="T28" fmla="*/ 235 w 456"/>
                <a:gd name="T29" fmla="*/ 146 h 460"/>
                <a:gd name="T30" fmla="*/ 292 w 456"/>
                <a:gd name="T31" fmla="*/ 190 h 460"/>
                <a:gd name="T32" fmla="*/ 263 w 456"/>
                <a:gd name="T33" fmla="*/ 196 h 460"/>
                <a:gd name="T34" fmla="*/ 235 w 456"/>
                <a:gd name="T35" fmla="*/ 172 h 460"/>
                <a:gd name="T36" fmla="*/ 235 w 456"/>
                <a:gd name="T37" fmla="*/ 223 h 460"/>
                <a:gd name="T38" fmla="*/ 273 w 456"/>
                <a:gd name="T39" fmla="*/ 235 h 460"/>
                <a:gd name="T40" fmla="*/ 291 w 456"/>
                <a:gd name="T41" fmla="*/ 252 h 460"/>
                <a:gd name="T42" fmla="*/ 299 w 456"/>
                <a:gd name="T43" fmla="*/ 282 h 460"/>
                <a:gd name="T44" fmla="*/ 283 w 456"/>
                <a:gd name="T45" fmla="*/ 321 h 460"/>
                <a:gd name="T46" fmla="*/ 301 w 456"/>
                <a:gd name="T47" fmla="*/ 4 h 460"/>
                <a:gd name="T48" fmla="*/ 287 w 456"/>
                <a:gd name="T49" fmla="*/ 21 h 460"/>
                <a:gd name="T50" fmla="*/ 171 w 456"/>
                <a:gd name="T51" fmla="*/ 21 h 460"/>
                <a:gd name="T52" fmla="*/ 156 w 456"/>
                <a:gd name="T53" fmla="*/ 0 h 460"/>
                <a:gd name="T54" fmla="*/ 0 w 456"/>
                <a:gd name="T55" fmla="*/ 290 h 460"/>
                <a:gd name="T56" fmla="*/ 228 w 456"/>
                <a:gd name="T57" fmla="*/ 460 h 460"/>
                <a:gd name="T58" fmla="*/ 456 w 456"/>
                <a:gd name="T59" fmla="*/ 290 h 460"/>
                <a:gd name="T60" fmla="*/ 301 w 456"/>
                <a:gd name="T61" fmla="*/ 4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6" h="460">
                  <a:moveTo>
                    <a:pt x="283" y="321"/>
                  </a:moveTo>
                  <a:cubicBezTo>
                    <a:pt x="272" y="332"/>
                    <a:pt x="256" y="338"/>
                    <a:pt x="235" y="340"/>
                  </a:cubicBezTo>
                  <a:cubicBezTo>
                    <a:pt x="235" y="367"/>
                    <a:pt x="235" y="367"/>
                    <a:pt x="235" y="367"/>
                  </a:cubicBezTo>
                  <a:cubicBezTo>
                    <a:pt x="216" y="367"/>
                    <a:pt x="216" y="367"/>
                    <a:pt x="216" y="367"/>
                  </a:cubicBezTo>
                  <a:cubicBezTo>
                    <a:pt x="216" y="340"/>
                    <a:pt x="216" y="340"/>
                    <a:pt x="216" y="340"/>
                  </a:cubicBezTo>
                  <a:cubicBezTo>
                    <a:pt x="180" y="337"/>
                    <a:pt x="157" y="320"/>
                    <a:pt x="147" y="288"/>
                  </a:cubicBezTo>
                  <a:cubicBezTo>
                    <a:pt x="178" y="281"/>
                    <a:pt x="178" y="281"/>
                    <a:pt x="178" y="281"/>
                  </a:cubicBezTo>
                  <a:cubicBezTo>
                    <a:pt x="184" y="301"/>
                    <a:pt x="196" y="312"/>
                    <a:pt x="216" y="314"/>
                  </a:cubicBezTo>
                  <a:cubicBezTo>
                    <a:pt x="216" y="257"/>
                    <a:pt x="216" y="257"/>
                    <a:pt x="216" y="257"/>
                  </a:cubicBezTo>
                  <a:cubicBezTo>
                    <a:pt x="190" y="251"/>
                    <a:pt x="174" y="243"/>
                    <a:pt x="166" y="234"/>
                  </a:cubicBezTo>
                  <a:cubicBezTo>
                    <a:pt x="158" y="225"/>
                    <a:pt x="154" y="214"/>
                    <a:pt x="154" y="202"/>
                  </a:cubicBezTo>
                  <a:cubicBezTo>
                    <a:pt x="154" y="169"/>
                    <a:pt x="175" y="151"/>
                    <a:pt x="216" y="146"/>
                  </a:cubicBezTo>
                  <a:cubicBezTo>
                    <a:pt x="216" y="125"/>
                    <a:pt x="216" y="125"/>
                    <a:pt x="216" y="125"/>
                  </a:cubicBezTo>
                  <a:cubicBezTo>
                    <a:pt x="235" y="125"/>
                    <a:pt x="235" y="125"/>
                    <a:pt x="235" y="125"/>
                  </a:cubicBezTo>
                  <a:cubicBezTo>
                    <a:pt x="235" y="146"/>
                    <a:pt x="235" y="146"/>
                    <a:pt x="235" y="146"/>
                  </a:cubicBezTo>
                  <a:cubicBezTo>
                    <a:pt x="265" y="150"/>
                    <a:pt x="284" y="164"/>
                    <a:pt x="292" y="190"/>
                  </a:cubicBezTo>
                  <a:cubicBezTo>
                    <a:pt x="263" y="196"/>
                    <a:pt x="263" y="196"/>
                    <a:pt x="263" y="196"/>
                  </a:cubicBezTo>
                  <a:cubicBezTo>
                    <a:pt x="258" y="181"/>
                    <a:pt x="249" y="173"/>
                    <a:pt x="235" y="172"/>
                  </a:cubicBezTo>
                  <a:cubicBezTo>
                    <a:pt x="235" y="223"/>
                    <a:pt x="235" y="223"/>
                    <a:pt x="235" y="223"/>
                  </a:cubicBezTo>
                  <a:cubicBezTo>
                    <a:pt x="254" y="228"/>
                    <a:pt x="267" y="232"/>
                    <a:pt x="273" y="235"/>
                  </a:cubicBezTo>
                  <a:cubicBezTo>
                    <a:pt x="280" y="238"/>
                    <a:pt x="286" y="244"/>
                    <a:pt x="291" y="252"/>
                  </a:cubicBezTo>
                  <a:cubicBezTo>
                    <a:pt x="296" y="260"/>
                    <a:pt x="299" y="270"/>
                    <a:pt x="299" y="282"/>
                  </a:cubicBezTo>
                  <a:cubicBezTo>
                    <a:pt x="299" y="298"/>
                    <a:pt x="294" y="311"/>
                    <a:pt x="283" y="321"/>
                  </a:cubicBezTo>
                  <a:close/>
                  <a:moveTo>
                    <a:pt x="301" y="4"/>
                  </a:moveTo>
                  <a:cubicBezTo>
                    <a:pt x="298" y="14"/>
                    <a:pt x="293" y="21"/>
                    <a:pt x="287" y="21"/>
                  </a:cubicBezTo>
                  <a:cubicBezTo>
                    <a:pt x="171" y="21"/>
                    <a:pt x="171" y="21"/>
                    <a:pt x="171" y="21"/>
                  </a:cubicBezTo>
                  <a:cubicBezTo>
                    <a:pt x="163" y="21"/>
                    <a:pt x="157" y="12"/>
                    <a:pt x="156" y="0"/>
                  </a:cubicBezTo>
                  <a:cubicBezTo>
                    <a:pt x="70" y="52"/>
                    <a:pt x="0" y="185"/>
                    <a:pt x="0" y="290"/>
                  </a:cubicBezTo>
                  <a:cubicBezTo>
                    <a:pt x="0" y="423"/>
                    <a:pt x="102" y="460"/>
                    <a:pt x="228" y="460"/>
                  </a:cubicBezTo>
                  <a:cubicBezTo>
                    <a:pt x="354" y="460"/>
                    <a:pt x="456" y="423"/>
                    <a:pt x="456" y="290"/>
                  </a:cubicBezTo>
                  <a:cubicBezTo>
                    <a:pt x="456" y="188"/>
                    <a:pt x="381" y="59"/>
                    <a:pt x="30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2" name="Freeform 272"/>
            <p:cNvSpPr>
              <a:spLocks noEditPoints="1"/>
            </p:cNvSpPr>
            <p:nvPr/>
          </p:nvSpPr>
          <p:spPr bwMode="auto">
            <a:xfrm>
              <a:off x="6067425" y="3853656"/>
              <a:ext cx="115888" cy="117475"/>
            </a:xfrm>
            <a:custGeom>
              <a:avLst/>
              <a:gdLst>
                <a:gd name="T0" fmla="*/ 82 w 165"/>
                <a:gd name="T1" fmla="*/ 168 h 168"/>
                <a:gd name="T2" fmla="*/ 48 w 165"/>
                <a:gd name="T3" fmla="*/ 161 h 168"/>
                <a:gd name="T4" fmla="*/ 22 w 165"/>
                <a:gd name="T5" fmla="*/ 142 h 168"/>
                <a:gd name="T6" fmla="*/ 6 w 165"/>
                <a:gd name="T7" fmla="*/ 115 h 168"/>
                <a:gd name="T8" fmla="*/ 0 w 165"/>
                <a:gd name="T9" fmla="*/ 83 h 168"/>
                <a:gd name="T10" fmla="*/ 6 w 165"/>
                <a:gd name="T11" fmla="*/ 52 h 168"/>
                <a:gd name="T12" fmla="*/ 23 w 165"/>
                <a:gd name="T13" fmla="*/ 25 h 168"/>
                <a:gd name="T14" fmla="*/ 49 w 165"/>
                <a:gd name="T15" fmla="*/ 7 h 168"/>
                <a:gd name="T16" fmla="*/ 83 w 165"/>
                <a:gd name="T17" fmla="*/ 0 h 168"/>
                <a:gd name="T18" fmla="*/ 116 w 165"/>
                <a:gd name="T19" fmla="*/ 7 h 168"/>
                <a:gd name="T20" fmla="*/ 142 w 165"/>
                <a:gd name="T21" fmla="*/ 26 h 168"/>
                <a:gd name="T22" fmla="*/ 159 w 165"/>
                <a:gd name="T23" fmla="*/ 53 h 168"/>
                <a:gd name="T24" fmla="*/ 165 w 165"/>
                <a:gd name="T25" fmla="*/ 84 h 168"/>
                <a:gd name="T26" fmla="*/ 158 w 165"/>
                <a:gd name="T27" fmla="*/ 115 h 168"/>
                <a:gd name="T28" fmla="*/ 141 w 165"/>
                <a:gd name="T29" fmla="*/ 142 h 168"/>
                <a:gd name="T30" fmla="*/ 115 w 165"/>
                <a:gd name="T31" fmla="*/ 161 h 168"/>
                <a:gd name="T32" fmla="*/ 82 w 165"/>
                <a:gd name="T33" fmla="*/ 168 h 168"/>
                <a:gd name="T34" fmla="*/ 39 w 165"/>
                <a:gd name="T35" fmla="*/ 84 h 168"/>
                <a:gd name="T36" fmla="*/ 42 w 165"/>
                <a:gd name="T37" fmla="*/ 102 h 168"/>
                <a:gd name="T38" fmla="*/ 50 w 165"/>
                <a:gd name="T39" fmla="*/ 118 h 168"/>
                <a:gd name="T40" fmla="*/ 63 w 165"/>
                <a:gd name="T41" fmla="*/ 130 h 168"/>
                <a:gd name="T42" fmla="*/ 82 w 165"/>
                <a:gd name="T43" fmla="*/ 134 h 168"/>
                <a:gd name="T44" fmla="*/ 101 w 165"/>
                <a:gd name="T45" fmla="*/ 129 h 168"/>
                <a:gd name="T46" fmla="*/ 115 w 165"/>
                <a:gd name="T47" fmla="*/ 118 h 168"/>
                <a:gd name="T48" fmla="*/ 123 w 165"/>
                <a:gd name="T49" fmla="*/ 102 h 168"/>
                <a:gd name="T50" fmla="*/ 126 w 165"/>
                <a:gd name="T51" fmla="*/ 83 h 168"/>
                <a:gd name="T52" fmla="*/ 123 w 165"/>
                <a:gd name="T53" fmla="*/ 65 h 168"/>
                <a:gd name="T54" fmla="*/ 114 w 165"/>
                <a:gd name="T55" fmla="*/ 49 h 168"/>
                <a:gd name="T56" fmla="*/ 101 w 165"/>
                <a:gd name="T57" fmla="*/ 38 h 168"/>
                <a:gd name="T58" fmla="*/ 82 w 165"/>
                <a:gd name="T59" fmla="*/ 34 h 168"/>
                <a:gd name="T60" fmla="*/ 63 w 165"/>
                <a:gd name="T61" fmla="*/ 38 h 168"/>
                <a:gd name="T62" fmla="*/ 50 w 165"/>
                <a:gd name="T63" fmla="*/ 49 h 168"/>
                <a:gd name="T64" fmla="*/ 41 w 165"/>
                <a:gd name="T65" fmla="*/ 65 h 168"/>
                <a:gd name="T66" fmla="*/ 39 w 165"/>
                <a:gd name="T67" fmla="*/ 8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5" h="168">
                  <a:moveTo>
                    <a:pt x="82" y="168"/>
                  </a:moveTo>
                  <a:cubicBezTo>
                    <a:pt x="70" y="168"/>
                    <a:pt x="58" y="165"/>
                    <a:pt x="48" y="161"/>
                  </a:cubicBezTo>
                  <a:cubicBezTo>
                    <a:pt x="38" y="156"/>
                    <a:pt x="30" y="149"/>
                    <a:pt x="22" y="142"/>
                  </a:cubicBezTo>
                  <a:cubicBezTo>
                    <a:pt x="15" y="134"/>
                    <a:pt x="10" y="125"/>
                    <a:pt x="6" y="115"/>
                  </a:cubicBezTo>
                  <a:cubicBezTo>
                    <a:pt x="2" y="104"/>
                    <a:pt x="0" y="94"/>
                    <a:pt x="0" y="83"/>
                  </a:cubicBezTo>
                  <a:cubicBezTo>
                    <a:pt x="0" y="72"/>
                    <a:pt x="2" y="62"/>
                    <a:pt x="6" y="52"/>
                  </a:cubicBezTo>
                  <a:cubicBezTo>
                    <a:pt x="10" y="42"/>
                    <a:pt x="16" y="33"/>
                    <a:pt x="23" y="25"/>
                  </a:cubicBezTo>
                  <a:cubicBezTo>
                    <a:pt x="31" y="17"/>
                    <a:pt x="39" y="11"/>
                    <a:pt x="49" y="7"/>
                  </a:cubicBezTo>
                  <a:cubicBezTo>
                    <a:pt x="60" y="2"/>
                    <a:pt x="71" y="0"/>
                    <a:pt x="83" y="0"/>
                  </a:cubicBezTo>
                  <a:cubicBezTo>
                    <a:pt x="95" y="0"/>
                    <a:pt x="106" y="2"/>
                    <a:pt x="116" y="7"/>
                  </a:cubicBezTo>
                  <a:cubicBezTo>
                    <a:pt x="126" y="12"/>
                    <a:pt x="135" y="18"/>
                    <a:pt x="142" y="26"/>
                  </a:cubicBezTo>
                  <a:cubicBezTo>
                    <a:pt x="149" y="34"/>
                    <a:pt x="155" y="43"/>
                    <a:pt x="159" y="53"/>
                  </a:cubicBezTo>
                  <a:cubicBezTo>
                    <a:pt x="163" y="63"/>
                    <a:pt x="165" y="74"/>
                    <a:pt x="165" y="84"/>
                  </a:cubicBezTo>
                  <a:cubicBezTo>
                    <a:pt x="165" y="95"/>
                    <a:pt x="163" y="105"/>
                    <a:pt x="158" y="115"/>
                  </a:cubicBezTo>
                  <a:cubicBezTo>
                    <a:pt x="154" y="126"/>
                    <a:pt x="149" y="135"/>
                    <a:pt x="141" y="142"/>
                  </a:cubicBezTo>
                  <a:cubicBezTo>
                    <a:pt x="134" y="150"/>
                    <a:pt x="125" y="156"/>
                    <a:pt x="115" y="161"/>
                  </a:cubicBezTo>
                  <a:cubicBezTo>
                    <a:pt x="105" y="165"/>
                    <a:pt x="94" y="168"/>
                    <a:pt x="82" y="168"/>
                  </a:cubicBezTo>
                  <a:close/>
                  <a:moveTo>
                    <a:pt x="39" y="84"/>
                  </a:moveTo>
                  <a:cubicBezTo>
                    <a:pt x="39" y="90"/>
                    <a:pt x="40" y="96"/>
                    <a:pt x="42" y="102"/>
                  </a:cubicBezTo>
                  <a:cubicBezTo>
                    <a:pt x="43" y="108"/>
                    <a:pt x="46" y="114"/>
                    <a:pt x="50" y="118"/>
                  </a:cubicBezTo>
                  <a:cubicBezTo>
                    <a:pt x="53" y="123"/>
                    <a:pt x="58" y="127"/>
                    <a:pt x="63" y="130"/>
                  </a:cubicBezTo>
                  <a:cubicBezTo>
                    <a:pt x="69" y="132"/>
                    <a:pt x="75" y="134"/>
                    <a:pt x="82" y="134"/>
                  </a:cubicBezTo>
                  <a:cubicBezTo>
                    <a:pt x="89" y="134"/>
                    <a:pt x="96" y="132"/>
                    <a:pt x="101" y="129"/>
                  </a:cubicBezTo>
                  <a:cubicBezTo>
                    <a:pt x="107" y="126"/>
                    <a:pt x="111" y="122"/>
                    <a:pt x="115" y="118"/>
                  </a:cubicBezTo>
                  <a:cubicBezTo>
                    <a:pt x="118" y="113"/>
                    <a:pt x="121" y="108"/>
                    <a:pt x="123" y="102"/>
                  </a:cubicBezTo>
                  <a:cubicBezTo>
                    <a:pt x="125" y="96"/>
                    <a:pt x="126" y="89"/>
                    <a:pt x="126" y="83"/>
                  </a:cubicBezTo>
                  <a:cubicBezTo>
                    <a:pt x="126" y="77"/>
                    <a:pt x="125" y="71"/>
                    <a:pt x="123" y="65"/>
                  </a:cubicBezTo>
                  <a:cubicBezTo>
                    <a:pt x="121" y="59"/>
                    <a:pt x="118" y="53"/>
                    <a:pt x="114" y="49"/>
                  </a:cubicBezTo>
                  <a:cubicBezTo>
                    <a:pt x="111" y="44"/>
                    <a:pt x="106" y="41"/>
                    <a:pt x="101" y="38"/>
                  </a:cubicBezTo>
                  <a:cubicBezTo>
                    <a:pt x="95" y="35"/>
                    <a:pt x="89" y="34"/>
                    <a:pt x="82" y="34"/>
                  </a:cubicBezTo>
                  <a:cubicBezTo>
                    <a:pt x="75" y="34"/>
                    <a:pt x="69" y="35"/>
                    <a:pt x="63" y="38"/>
                  </a:cubicBezTo>
                  <a:cubicBezTo>
                    <a:pt x="58" y="41"/>
                    <a:pt x="53" y="45"/>
                    <a:pt x="50" y="49"/>
                  </a:cubicBezTo>
                  <a:cubicBezTo>
                    <a:pt x="46" y="54"/>
                    <a:pt x="43" y="59"/>
                    <a:pt x="41" y="65"/>
                  </a:cubicBezTo>
                  <a:cubicBezTo>
                    <a:pt x="40" y="71"/>
                    <a:pt x="39" y="77"/>
                    <a:pt x="39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3" name="Freeform 273"/>
            <p:cNvSpPr>
              <a:spLocks noEditPoints="1"/>
            </p:cNvSpPr>
            <p:nvPr/>
          </p:nvSpPr>
          <p:spPr bwMode="auto">
            <a:xfrm>
              <a:off x="6197600" y="3882231"/>
              <a:ext cx="90488" cy="123825"/>
            </a:xfrm>
            <a:custGeom>
              <a:avLst/>
              <a:gdLst>
                <a:gd name="T0" fmla="*/ 77 w 130"/>
                <a:gd name="T1" fmla="*/ 128 h 175"/>
                <a:gd name="T2" fmla="*/ 53 w 130"/>
                <a:gd name="T3" fmla="*/ 122 h 175"/>
                <a:gd name="T4" fmla="*/ 37 w 130"/>
                <a:gd name="T5" fmla="*/ 106 h 175"/>
                <a:gd name="T6" fmla="*/ 37 w 130"/>
                <a:gd name="T7" fmla="*/ 175 h 175"/>
                <a:gd name="T8" fmla="*/ 0 w 130"/>
                <a:gd name="T9" fmla="*/ 175 h 175"/>
                <a:gd name="T10" fmla="*/ 0 w 130"/>
                <a:gd name="T11" fmla="*/ 3 h 175"/>
                <a:gd name="T12" fmla="*/ 32 w 130"/>
                <a:gd name="T13" fmla="*/ 3 h 175"/>
                <a:gd name="T14" fmla="*/ 32 w 130"/>
                <a:gd name="T15" fmla="*/ 23 h 175"/>
                <a:gd name="T16" fmla="*/ 49 w 130"/>
                <a:gd name="T17" fmla="*/ 6 h 175"/>
                <a:gd name="T18" fmla="*/ 73 w 130"/>
                <a:gd name="T19" fmla="*/ 0 h 175"/>
                <a:gd name="T20" fmla="*/ 96 w 130"/>
                <a:gd name="T21" fmla="*/ 5 h 175"/>
                <a:gd name="T22" fmla="*/ 114 w 130"/>
                <a:gd name="T23" fmla="*/ 19 h 175"/>
                <a:gd name="T24" fmla="*/ 126 w 130"/>
                <a:gd name="T25" fmla="*/ 39 h 175"/>
                <a:gd name="T26" fmla="*/ 130 w 130"/>
                <a:gd name="T27" fmla="*/ 64 h 175"/>
                <a:gd name="T28" fmla="*/ 126 w 130"/>
                <a:gd name="T29" fmla="*/ 89 h 175"/>
                <a:gd name="T30" fmla="*/ 115 w 130"/>
                <a:gd name="T31" fmla="*/ 109 h 175"/>
                <a:gd name="T32" fmla="*/ 99 w 130"/>
                <a:gd name="T33" fmla="*/ 123 h 175"/>
                <a:gd name="T34" fmla="*/ 77 w 130"/>
                <a:gd name="T35" fmla="*/ 128 h 175"/>
                <a:gd name="T36" fmla="*/ 65 w 130"/>
                <a:gd name="T37" fmla="*/ 96 h 175"/>
                <a:gd name="T38" fmla="*/ 76 w 130"/>
                <a:gd name="T39" fmla="*/ 94 h 175"/>
                <a:gd name="T40" fmla="*/ 85 w 130"/>
                <a:gd name="T41" fmla="*/ 86 h 175"/>
                <a:gd name="T42" fmla="*/ 90 w 130"/>
                <a:gd name="T43" fmla="*/ 76 h 175"/>
                <a:gd name="T44" fmla="*/ 92 w 130"/>
                <a:gd name="T45" fmla="*/ 64 h 175"/>
                <a:gd name="T46" fmla="*/ 90 w 130"/>
                <a:gd name="T47" fmla="*/ 51 h 175"/>
                <a:gd name="T48" fmla="*/ 84 w 130"/>
                <a:gd name="T49" fmla="*/ 41 h 175"/>
                <a:gd name="T50" fmla="*/ 75 w 130"/>
                <a:gd name="T51" fmla="*/ 35 h 175"/>
                <a:gd name="T52" fmla="*/ 63 w 130"/>
                <a:gd name="T53" fmla="*/ 32 h 175"/>
                <a:gd name="T54" fmla="*/ 48 w 130"/>
                <a:gd name="T55" fmla="*/ 37 h 175"/>
                <a:gd name="T56" fmla="*/ 37 w 130"/>
                <a:gd name="T57" fmla="*/ 49 h 175"/>
                <a:gd name="T58" fmla="*/ 37 w 130"/>
                <a:gd name="T59" fmla="*/ 74 h 175"/>
                <a:gd name="T60" fmla="*/ 49 w 130"/>
                <a:gd name="T61" fmla="*/ 90 h 175"/>
                <a:gd name="T62" fmla="*/ 65 w 130"/>
                <a:gd name="T63" fmla="*/ 9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0" h="175">
                  <a:moveTo>
                    <a:pt x="77" y="128"/>
                  </a:moveTo>
                  <a:cubicBezTo>
                    <a:pt x="68" y="128"/>
                    <a:pt x="60" y="126"/>
                    <a:pt x="53" y="122"/>
                  </a:cubicBezTo>
                  <a:cubicBezTo>
                    <a:pt x="46" y="118"/>
                    <a:pt x="41" y="113"/>
                    <a:pt x="37" y="106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7" y="16"/>
                    <a:pt x="42" y="10"/>
                    <a:pt x="49" y="6"/>
                  </a:cubicBezTo>
                  <a:cubicBezTo>
                    <a:pt x="56" y="2"/>
                    <a:pt x="64" y="0"/>
                    <a:pt x="73" y="0"/>
                  </a:cubicBezTo>
                  <a:cubicBezTo>
                    <a:pt x="82" y="0"/>
                    <a:pt x="89" y="2"/>
                    <a:pt x="96" y="5"/>
                  </a:cubicBezTo>
                  <a:cubicBezTo>
                    <a:pt x="103" y="9"/>
                    <a:pt x="109" y="13"/>
                    <a:pt x="114" y="19"/>
                  </a:cubicBezTo>
                  <a:cubicBezTo>
                    <a:pt x="119" y="24"/>
                    <a:pt x="123" y="31"/>
                    <a:pt x="126" y="39"/>
                  </a:cubicBezTo>
                  <a:cubicBezTo>
                    <a:pt x="129" y="47"/>
                    <a:pt x="130" y="55"/>
                    <a:pt x="130" y="64"/>
                  </a:cubicBezTo>
                  <a:cubicBezTo>
                    <a:pt x="130" y="73"/>
                    <a:pt x="129" y="81"/>
                    <a:pt x="126" y="89"/>
                  </a:cubicBezTo>
                  <a:cubicBezTo>
                    <a:pt x="124" y="97"/>
                    <a:pt x="120" y="104"/>
                    <a:pt x="115" y="109"/>
                  </a:cubicBezTo>
                  <a:cubicBezTo>
                    <a:pt x="111" y="115"/>
                    <a:pt x="105" y="120"/>
                    <a:pt x="99" y="123"/>
                  </a:cubicBezTo>
                  <a:cubicBezTo>
                    <a:pt x="92" y="126"/>
                    <a:pt x="85" y="128"/>
                    <a:pt x="77" y="128"/>
                  </a:cubicBezTo>
                  <a:close/>
                  <a:moveTo>
                    <a:pt x="65" y="96"/>
                  </a:moveTo>
                  <a:cubicBezTo>
                    <a:pt x="69" y="96"/>
                    <a:pt x="72" y="95"/>
                    <a:pt x="76" y="94"/>
                  </a:cubicBezTo>
                  <a:cubicBezTo>
                    <a:pt x="79" y="92"/>
                    <a:pt x="82" y="89"/>
                    <a:pt x="85" y="86"/>
                  </a:cubicBezTo>
                  <a:cubicBezTo>
                    <a:pt x="87" y="83"/>
                    <a:pt x="89" y="80"/>
                    <a:pt x="90" y="76"/>
                  </a:cubicBezTo>
                  <a:cubicBezTo>
                    <a:pt x="92" y="72"/>
                    <a:pt x="92" y="68"/>
                    <a:pt x="92" y="64"/>
                  </a:cubicBezTo>
                  <a:cubicBezTo>
                    <a:pt x="92" y="59"/>
                    <a:pt x="92" y="55"/>
                    <a:pt x="90" y="51"/>
                  </a:cubicBezTo>
                  <a:cubicBezTo>
                    <a:pt x="89" y="47"/>
                    <a:pt x="87" y="44"/>
                    <a:pt x="84" y="41"/>
                  </a:cubicBezTo>
                  <a:cubicBezTo>
                    <a:pt x="81" y="38"/>
                    <a:pt x="78" y="36"/>
                    <a:pt x="75" y="35"/>
                  </a:cubicBezTo>
                  <a:cubicBezTo>
                    <a:pt x="71" y="33"/>
                    <a:pt x="67" y="32"/>
                    <a:pt x="63" y="32"/>
                  </a:cubicBezTo>
                  <a:cubicBezTo>
                    <a:pt x="58" y="32"/>
                    <a:pt x="53" y="34"/>
                    <a:pt x="48" y="37"/>
                  </a:cubicBezTo>
                  <a:cubicBezTo>
                    <a:pt x="43" y="40"/>
                    <a:pt x="40" y="44"/>
                    <a:pt x="37" y="49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40" y="80"/>
                    <a:pt x="43" y="86"/>
                    <a:pt x="49" y="90"/>
                  </a:cubicBezTo>
                  <a:cubicBezTo>
                    <a:pt x="54" y="94"/>
                    <a:pt x="59" y="96"/>
                    <a:pt x="65" y="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4" name="Freeform 274"/>
            <p:cNvSpPr/>
            <p:nvPr/>
          </p:nvSpPr>
          <p:spPr bwMode="auto">
            <a:xfrm>
              <a:off x="6294437" y="3858419"/>
              <a:ext cx="61913" cy="114300"/>
            </a:xfrm>
            <a:custGeom>
              <a:avLst/>
              <a:gdLst>
                <a:gd name="T0" fmla="*/ 87 w 87"/>
                <a:gd name="T1" fmla="*/ 155 h 164"/>
                <a:gd name="T2" fmla="*/ 69 w 87"/>
                <a:gd name="T3" fmla="*/ 161 h 164"/>
                <a:gd name="T4" fmla="*/ 49 w 87"/>
                <a:gd name="T5" fmla="*/ 164 h 164"/>
                <a:gd name="T6" fmla="*/ 36 w 87"/>
                <a:gd name="T7" fmla="*/ 162 h 164"/>
                <a:gd name="T8" fmla="*/ 25 w 87"/>
                <a:gd name="T9" fmla="*/ 156 h 164"/>
                <a:gd name="T10" fmla="*/ 18 w 87"/>
                <a:gd name="T11" fmla="*/ 146 h 164"/>
                <a:gd name="T12" fmla="*/ 15 w 87"/>
                <a:gd name="T13" fmla="*/ 131 h 164"/>
                <a:gd name="T14" fmla="*/ 15 w 87"/>
                <a:gd name="T15" fmla="*/ 67 h 164"/>
                <a:gd name="T16" fmla="*/ 0 w 87"/>
                <a:gd name="T17" fmla="*/ 67 h 164"/>
                <a:gd name="T18" fmla="*/ 0 w 87"/>
                <a:gd name="T19" fmla="*/ 39 h 164"/>
                <a:gd name="T20" fmla="*/ 15 w 87"/>
                <a:gd name="T21" fmla="*/ 39 h 164"/>
                <a:gd name="T22" fmla="*/ 15 w 87"/>
                <a:gd name="T23" fmla="*/ 0 h 164"/>
                <a:gd name="T24" fmla="*/ 53 w 87"/>
                <a:gd name="T25" fmla="*/ 0 h 164"/>
                <a:gd name="T26" fmla="*/ 53 w 87"/>
                <a:gd name="T27" fmla="*/ 39 h 164"/>
                <a:gd name="T28" fmla="*/ 78 w 87"/>
                <a:gd name="T29" fmla="*/ 39 h 164"/>
                <a:gd name="T30" fmla="*/ 78 w 87"/>
                <a:gd name="T31" fmla="*/ 67 h 164"/>
                <a:gd name="T32" fmla="*/ 53 w 87"/>
                <a:gd name="T33" fmla="*/ 67 h 164"/>
                <a:gd name="T34" fmla="*/ 53 w 87"/>
                <a:gd name="T35" fmla="*/ 118 h 164"/>
                <a:gd name="T36" fmla="*/ 56 w 87"/>
                <a:gd name="T37" fmla="*/ 127 h 164"/>
                <a:gd name="T38" fmla="*/ 63 w 87"/>
                <a:gd name="T39" fmla="*/ 130 h 164"/>
                <a:gd name="T40" fmla="*/ 72 w 87"/>
                <a:gd name="T41" fmla="*/ 128 h 164"/>
                <a:gd name="T42" fmla="*/ 80 w 87"/>
                <a:gd name="T43" fmla="*/ 125 h 164"/>
                <a:gd name="T44" fmla="*/ 87 w 87"/>
                <a:gd name="T45" fmla="*/ 155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64">
                  <a:moveTo>
                    <a:pt x="87" y="155"/>
                  </a:moveTo>
                  <a:cubicBezTo>
                    <a:pt x="82" y="157"/>
                    <a:pt x="76" y="159"/>
                    <a:pt x="69" y="161"/>
                  </a:cubicBezTo>
                  <a:cubicBezTo>
                    <a:pt x="63" y="163"/>
                    <a:pt x="56" y="164"/>
                    <a:pt x="49" y="164"/>
                  </a:cubicBezTo>
                  <a:cubicBezTo>
                    <a:pt x="45" y="164"/>
                    <a:pt x="40" y="163"/>
                    <a:pt x="36" y="162"/>
                  </a:cubicBezTo>
                  <a:cubicBezTo>
                    <a:pt x="32" y="161"/>
                    <a:pt x="29" y="159"/>
                    <a:pt x="25" y="156"/>
                  </a:cubicBezTo>
                  <a:cubicBezTo>
                    <a:pt x="22" y="154"/>
                    <a:pt x="20" y="150"/>
                    <a:pt x="18" y="146"/>
                  </a:cubicBezTo>
                  <a:cubicBezTo>
                    <a:pt x="16" y="142"/>
                    <a:pt x="15" y="137"/>
                    <a:pt x="15" y="131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3" y="118"/>
                    <a:pt x="53" y="118"/>
                    <a:pt x="53" y="118"/>
                  </a:cubicBezTo>
                  <a:cubicBezTo>
                    <a:pt x="53" y="122"/>
                    <a:pt x="54" y="125"/>
                    <a:pt x="56" y="127"/>
                  </a:cubicBezTo>
                  <a:cubicBezTo>
                    <a:pt x="58" y="129"/>
                    <a:pt x="60" y="130"/>
                    <a:pt x="63" y="130"/>
                  </a:cubicBezTo>
                  <a:cubicBezTo>
                    <a:pt x="66" y="130"/>
                    <a:pt x="69" y="129"/>
                    <a:pt x="72" y="128"/>
                  </a:cubicBezTo>
                  <a:cubicBezTo>
                    <a:pt x="75" y="127"/>
                    <a:pt x="78" y="126"/>
                    <a:pt x="80" y="125"/>
                  </a:cubicBezTo>
                  <a:cubicBezTo>
                    <a:pt x="87" y="155"/>
                    <a:pt x="87" y="155"/>
                    <a:pt x="87" y="1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5" name="Freeform 275"/>
            <p:cNvSpPr>
              <a:spLocks noEditPoints="1"/>
            </p:cNvSpPr>
            <p:nvPr/>
          </p:nvSpPr>
          <p:spPr bwMode="auto">
            <a:xfrm>
              <a:off x="6365875" y="3852069"/>
              <a:ext cx="26988" cy="119063"/>
            </a:xfrm>
            <a:custGeom>
              <a:avLst/>
              <a:gdLst>
                <a:gd name="T0" fmla="*/ 0 w 17"/>
                <a:gd name="T1" fmla="*/ 75 h 75"/>
                <a:gd name="T2" fmla="*/ 0 w 17"/>
                <a:gd name="T3" fmla="*/ 21 h 75"/>
                <a:gd name="T4" fmla="*/ 17 w 17"/>
                <a:gd name="T5" fmla="*/ 21 h 75"/>
                <a:gd name="T6" fmla="*/ 17 w 17"/>
                <a:gd name="T7" fmla="*/ 75 h 75"/>
                <a:gd name="T8" fmla="*/ 0 w 17"/>
                <a:gd name="T9" fmla="*/ 75 h 75"/>
                <a:gd name="T10" fmla="*/ 0 w 17"/>
                <a:gd name="T11" fmla="*/ 75 h 75"/>
                <a:gd name="T12" fmla="*/ 0 w 17"/>
                <a:gd name="T13" fmla="*/ 15 h 75"/>
                <a:gd name="T14" fmla="*/ 0 w 17"/>
                <a:gd name="T15" fmla="*/ 0 h 75"/>
                <a:gd name="T16" fmla="*/ 17 w 17"/>
                <a:gd name="T17" fmla="*/ 0 h 75"/>
                <a:gd name="T18" fmla="*/ 17 w 17"/>
                <a:gd name="T19" fmla="*/ 15 h 75"/>
                <a:gd name="T20" fmla="*/ 0 w 17"/>
                <a:gd name="T21" fmla="*/ 15 h 75"/>
                <a:gd name="T22" fmla="*/ 0 w 17"/>
                <a:gd name="T23" fmla="*/ 1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75">
                  <a:moveTo>
                    <a:pt x="0" y="75"/>
                  </a:moveTo>
                  <a:lnTo>
                    <a:pt x="0" y="21"/>
                  </a:lnTo>
                  <a:lnTo>
                    <a:pt x="17" y="21"/>
                  </a:lnTo>
                  <a:lnTo>
                    <a:pt x="17" y="75"/>
                  </a:lnTo>
                  <a:lnTo>
                    <a:pt x="0" y="75"/>
                  </a:lnTo>
                  <a:lnTo>
                    <a:pt x="0" y="75"/>
                  </a:lnTo>
                  <a:close/>
                  <a:moveTo>
                    <a:pt x="0" y="15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17" y="15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" name="Freeform 276"/>
            <p:cNvSpPr>
              <a:spLocks noEditPoints="1"/>
            </p:cNvSpPr>
            <p:nvPr/>
          </p:nvSpPr>
          <p:spPr bwMode="auto">
            <a:xfrm>
              <a:off x="6405562" y="3882231"/>
              <a:ext cx="92075" cy="90488"/>
            </a:xfrm>
            <a:custGeom>
              <a:avLst/>
              <a:gdLst>
                <a:gd name="T0" fmla="*/ 66 w 132"/>
                <a:gd name="T1" fmla="*/ 128 h 128"/>
                <a:gd name="T2" fmla="*/ 38 w 132"/>
                <a:gd name="T3" fmla="*/ 123 h 128"/>
                <a:gd name="T4" fmla="*/ 17 w 132"/>
                <a:gd name="T5" fmla="*/ 109 h 128"/>
                <a:gd name="T6" fmla="*/ 5 w 132"/>
                <a:gd name="T7" fmla="*/ 88 h 128"/>
                <a:gd name="T8" fmla="*/ 0 w 132"/>
                <a:gd name="T9" fmla="*/ 64 h 128"/>
                <a:gd name="T10" fmla="*/ 5 w 132"/>
                <a:gd name="T11" fmla="*/ 40 h 128"/>
                <a:gd name="T12" fmla="*/ 17 w 132"/>
                <a:gd name="T13" fmla="*/ 20 h 128"/>
                <a:gd name="T14" fmla="*/ 38 w 132"/>
                <a:gd name="T15" fmla="*/ 6 h 128"/>
                <a:gd name="T16" fmla="*/ 66 w 132"/>
                <a:gd name="T17" fmla="*/ 0 h 128"/>
                <a:gd name="T18" fmla="*/ 94 w 132"/>
                <a:gd name="T19" fmla="*/ 6 h 128"/>
                <a:gd name="T20" fmla="*/ 114 w 132"/>
                <a:gd name="T21" fmla="*/ 20 h 128"/>
                <a:gd name="T22" fmla="*/ 127 w 132"/>
                <a:gd name="T23" fmla="*/ 40 h 128"/>
                <a:gd name="T24" fmla="*/ 132 w 132"/>
                <a:gd name="T25" fmla="*/ 64 h 128"/>
                <a:gd name="T26" fmla="*/ 127 w 132"/>
                <a:gd name="T27" fmla="*/ 88 h 128"/>
                <a:gd name="T28" fmla="*/ 115 w 132"/>
                <a:gd name="T29" fmla="*/ 109 h 128"/>
                <a:gd name="T30" fmla="*/ 94 w 132"/>
                <a:gd name="T31" fmla="*/ 123 h 128"/>
                <a:gd name="T32" fmla="*/ 66 w 132"/>
                <a:gd name="T33" fmla="*/ 128 h 128"/>
                <a:gd name="T34" fmla="*/ 39 w 132"/>
                <a:gd name="T35" fmla="*/ 64 h 128"/>
                <a:gd name="T36" fmla="*/ 46 w 132"/>
                <a:gd name="T37" fmla="*/ 87 h 128"/>
                <a:gd name="T38" fmla="*/ 66 w 132"/>
                <a:gd name="T39" fmla="*/ 96 h 128"/>
                <a:gd name="T40" fmla="*/ 77 w 132"/>
                <a:gd name="T41" fmla="*/ 94 h 128"/>
                <a:gd name="T42" fmla="*/ 85 w 132"/>
                <a:gd name="T43" fmla="*/ 87 h 128"/>
                <a:gd name="T44" fmla="*/ 91 w 132"/>
                <a:gd name="T45" fmla="*/ 77 h 128"/>
                <a:gd name="T46" fmla="*/ 93 w 132"/>
                <a:gd name="T47" fmla="*/ 64 h 128"/>
                <a:gd name="T48" fmla="*/ 85 w 132"/>
                <a:gd name="T49" fmla="*/ 41 h 128"/>
                <a:gd name="T50" fmla="*/ 66 w 132"/>
                <a:gd name="T51" fmla="*/ 32 h 128"/>
                <a:gd name="T52" fmla="*/ 55 w 132"/>
                <a:gd name="T53" fmla="*/ 35 h 128"/>
                <a:gd name="T54" fmla="*/ 47 w 132"/>
                <a:gd name="T55" fmla="*/ 41 h 128"/>
                <a:gd name="T56" fmla="*/ 41 w 132"/>
                <a:gd name="T57" fmla="*/ 51 h 128"/>
                <a:gd name="T58" fmla="*/ 39 w 132"/>
                <a:gd name="T59" fmla="*/ 6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2" h="128">
                  <a:moveTo>
                    <a:pt x="66" y="128"/>
                  </a:moveTo>
                  <a:cubicBezTo>
                    <a:pt x="56" y="128"/>
                    <a:pt x="46" y="126"/>
                    <a:pt x="38" y="123"/>
                  </a:cubicBezTo>
                  <a:cubicBezTo>
                    <a:pt x="30" y="119"/>
                    <a:pt x="23" y="115"/>
                    <a:pt x="17" y="109"/>
                  </a:cubicBezTo>
                  <a:cubicBezTo>
                    <a:pt x="12" y="103"/>
                    <a:pt x="8" y="96"/>
                    <a:pt x="5" y="88"/>
                  </a:cubicBezTo>
                  <a:cubicBezTo>
                    <a:pt x="2" y="81"/>
                    <a:pt x="0" y="73"/>
                    <a:pt x="0" y="64"/>
                  </a:cubicBezTo>
                  <a:cubicBezTo>
                    <a:pt x="0" y="56"/>
                    <a:pt x="2" y="48"/>
                    <a:pt x="5" y="40"/>
                  </a:cubicBezTo>
                  <a:cubicBezTo>
                    <a:pt x="8" y="32"/>
                    <a:pt x="12" y="26"/>
                    <a:pt x="17" y="20"/>
                  </a:cubicBezTo>
                  <a:cubicBezTo>
                    <a:pt x="23" y="14"/>
                    <a:pt x="30" y="9"/>
                    <a:pt x="38" y="6"/>
                  </a:cubicBezTo>
                  <a:cubicBezTo>
                    <a:pt x="46" y="2"/>
                    <a:pt x="56" y="0"/>
                    <a:pt x="66" y="0"/>
                  </a:cubicBezTo>
                  <a:cubicBezTo>
                    <a:pt x="76" y="0"/>
                    <a:pt x="86" y="2"/>
                    <a:pt x="94" y="6"/>
                  </a:cubicBezTo>
                  <a:cubicBezTo>
                    <a:pt x="102" y="9"/>
                    <a:pt x="109" y="14"/>
                    <a:pt x="114" y="20"/>
                  </a:cubicBezTo>
                  <a:cubicBezTo>
                    <a:pt x="120" y="26"/>
                    <a:pt x="124" y="32"/>
                    <a:pt x="127" y="40"/>
                  </a:cubicBezTo>
                  <a:cubicBezTo>
                    <a:pt x="130" y="48"/>
                    <a:pt x="132" y="56"/>
                    <a:pt x="132" y="64"/>
                  </a:cubicBezTo>
                  <a:cubicBezTo>
                    <a:pt x="132" y="73"/>
                    <a:pt x="130" y="81"/>
                    <a:pt x="127" y="88"/>
                  </a:cubicBezTo>
                  <a:cubicBezTo>
                    <a:pt x="125" y="96"/>
                    <a:pt x="120" y="103"/>
                    <a:pt x="115" y="109"/>
                  </a:cubicBezTo>
                  <a:cubicBezTo>
                    <a:pt x="109" y="115"/>
                    <a:pt x="102" y="119"/>
                    <a:pt x="94" y="123"/>
                  </a:cubicBezTo>
                  <a:cubicBezTo>
                    <a:pt x="86" y="126"/>
                    <a:pt x="76" y="128"/>
                    <a:pt x="66" y="128"/>
                  </a:cubicBezTo>
                  <a:close/>
                  <a:moveTo>
                    <a:pt x="39" y="64"/>
                  </a:moveTo>
                  <a:cubicBezTo>
                    <a:pt x="39" y="74"/>
                    <a:pt x="41" y="82"/>
                    <a:pt x="46" y="87"/>
                  </a:cubicBezTo>
                  <a:cubicBezTo>
                    <a:pt x="52" y="93"/>
                    <a:pt x="58" y="96"/>
                    <a:pt x="66" y="96"/>
                  </a:cubicBezTo>
                  <a:cubicBezTo>
                    <a:pt x="70" y="96"/>
                    <a:pt x="74" y="95"/>
                    <a:pt x="77" y="94"/>
                  </a:cubicBezTo>
                  <a:cubicBezTo>
                    <a:pt x="80" y="92"/>
                    <a:pt x="83" y="90"/>
                    <a:pt x="85" y="87"/>
                  </a:cubicBezTo>
                  <a:cubicBezTo>
                    <a:pt x="88" y="85"/>
                    <a:pt x="90" y="81"/>
                    <a:pt x="91" y="77"/>
                  </a:cubicBezTo>
                  <a:cubicBezTo>
                    <a:pt x="92" y="73"/>
                    <a:pt x="93" y="69"/>
                    <a:pt x="93" y="64"/>
                  </a:cubicBezTo>
                  <a:cubicBezTo>
                    <a:pt x="93" y="55"/>
                    <a:pt x="91" y="47"/>
                    <a:pt x="85" y="41"/>
                  </a:cubicBezTo>
                  <a:cubicBezTo>
                    <a:pt x="80" y="35"/>
                    <a:pt x="74" y="32"/>
                    <a:pt x="66" y="32"/>
                  </a:cubicBezTo>
                  <a:cubicBezTo>
                    <a:pt x="62" y="32"/>
                    <a:pt x="59" y="33"/>
                    <a:pt x="55" y="35"/>
                  </a:cubicBezTo>
                  <a:cubicBezTo>
                    <a:pt x="52" y="36"/>
                    <a:pt x="49" y="38"/>
                    <a:pt x="47" y="41"/>
                  </a:cubicBezTo>
                  <a:cubicBezTo>
                    <a:pt x="44" y="44"/>
                    <a:pt x="42" y="47"/>
                    <a:pt x="41" y="51"/>
                  </a:cubicBezTo>
                  <a:cubicBezTo>
                    <a:pt x="39" y="55"/>
                    <a:pt x="39" y="60"/>
                    <a:pt x="39" y="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7" name="Freeform 277"/>
            <p:cNvSpPr/>
            <p:nvPr/>
          </p:nvSpPr>
          <p:spPr bwMode="auto">
            <a:xfrm>
              <a:off x="6510337" y="3882231"/>
              <a:ext cx="82550" cy="88900"/>
            </a:xfrm>
            <a:custGeom>
              <a:avLst/>
              <a:gdLst>
                <a:gd name="T0" fmla="*/ 118 w 118"/>
                <a:gd name="T1" fmla="*/ 125 h 125"/>
                <a:gd name="T2" fmla="*/ 81 w 118"/>
                <a:gd name="T3" fmla="*/ 125 h 125"/>
                <a:gd name="T4" fmla="*/ 81 w 118"/>
                <a:gd name="T5" fmla="*/ 57 h 125"/>
                <a:gd name="T6" fmla="*/ 76 w 118"/>
                <a:gd name="T7" fmla="*/ 39 h 125"/>
                <a:gd name="T8" fmla="*/ 64 w 118"/>
                <a:gd name="T9" fmla="*/ 33 h 125"/>
                <a:gd name="T10" fmla="*/ 56 w 118"/>
                <a:gd name="T11" fmla="*/ 35 h 125"/>
                <a:gd name="T12" fmla="*/ 49 w 118"/>
                <a:gd name="T13" fmla="*/ 40 h 125"/>
                <a:gd name="T14" fmla="*/ 42 w 118"/>
                <a:gd name="T15" fmla="*/ 46 h 125"/>
                <a:gd name="T16" fmla="*/ 38 w 118"/>
                <a:gd name="T17" fmla="*/ 55 h 125"/>
                <a:gd name="T18" fmla="*/ 38 w 118"/>
                <a:gd name="T19" fmla="*/ 125 h 125"/>
                <a:gd name="T20" fmla="*/ 0 w 118"/>
                <a:gd name="T21" fmla="*/ 125 h 125"/>
                <a:gd name="T22" fmla="*/ 0 w 118"/>
                <a:gd name="T23" fmla="*/ 3 h 125"/>
                <a:gd name="T24" fmla="*/ 34 w 118"/>
                <a:gd name="T25" fmla="*/ 3 h 125"/>
                <a:gd name="T26" fmla="*/ 34 w 118"/>
                <a:gd name="T27" fmla="*/ 23 h 125"/>
                <a:gd name="T28" fmla="*/ 53 w 118"/>
                <a:gd name="T29" fmla="*/ 6 h 125"/>
                <a:gd name="T30" fmla="*/ 81 w 118"/>
                <a:gd name="T31" fmla="*/ 0 h 125"/>
                <a:gd name="T32" fmla="*/ 101 w 118"/>
                <a:gd name="T33" fmla="*/ 5 h 125"/>
                <a:gd name="T34" fmla="*/ 112 w 118"/>
                <a:gd name="T35" fmla="*/ 16 h 125"/>
                <a:gd name="T36" fmla="*/ 117 w 118"/>
                <a:gd name="T37" fmla="*/ 31 h 125"/>
                <a:gd name="T38" fmla="*/ 118 w 118"/>
                <a:gd name="T39" fmla="*/ 47 h 125"/>
                <a:gd name="T40" fmla="*/ 118 w 118"/>
                <a:gd name="T41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8" h="125">
                  <a:moveTo>
                    <a:pt x="118" y="125"/>
                  </a:moveTo>
                  <a:cubicBezTo>
                    <a:pt x="81" y="125"/>
                    <a:pt x="81" y="125"/>
                    <a:pt x="81" y="125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1" y="48"/>
                    <a:pt x="79" y="43"/>
                    <a:pt x="76" y="39"/>
                  </a:cubicBezTo>
                  <a:cubicBezTo>
                    <a:pt x="73" y="35"/>
                    <a:pt x="69" y="33"/>
                    <a:pt x="64" y="33"/>
                  </a:cubicBezTo>
                  <a:cubicBezTo>
                    <a:pt x="62" y="33"/>
                    <a:pt x="59" y="34"/>
                    <a:pt x="56" y="35"/>
                  </a:cubicBezTo>
                  <a:cubicBezTo>
                    <a:pt x="54" y="36"/>
                    <a:pt x="51" y="38"/>
                    <a:pt x="49" y="40"/>
                  </a:cubicBezTo>
                  <a:cubicBezTo>
                    <a:pt x="46" y="42"/>
                    <a:pt x="44" y="44"/>
                    <a:pt x="42" y="46"/>
                  </a:cubicBezTo>
                  <a:cubicBezTo>
                    <a:pt x="40" y="49"/>
                    <a:pt x="39" y="52"/>
                    <a:pt x="38" y="55"/>
                  </a:cubicBezTo>
                  <a:cubicBezTo>
                    <a:pt x="38" y="125"/>
                    <a:pt x="38" y="125"/>
                    <a:pt x="38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8" y="16"/>
                    <a:pt x="45" y="10"/>
                    <a:pt x="53" y="6"/>
                  </a:cubicBezTo>
                  <a:cubicBezTo>
                    <a:pt x="61" y="2"/>
                    <a:pt x="71" y="0"/>
                    <a:pt x="81" y="0"/>
                  </a:cubicBezTo>
                  <a:cubicBezTo>
                    <a:pt x="89" y="0"/>
                    <a:pt x="96" y="2"/>
                    <a:pt x="101" y="5"/>
                  </a:cubicBezTo>
                  <a:cubicBezTo>
                    <a:pt x="105" y="8"/>
                    <a:pt x="109" y="11"/>
                    <a:pt x="112" y="16"/>
                  </a:cubicBezTo>
                  <a:cubicBezTo>
                    <a:pt x="114" y="21"/>
                    <a:pt x="116" y="26"/>
                    <a:pt x="117" y="31"/>
                  </a:cubicBezTo>
                  <a:cubicBezTo>
                    <a:pt x="118" y="36"/>
                    <a:pt x="118" y="42"/>
                    <a:pt x="118" y="47"/>
                  </a:cubicBezTo>
                  <a:cubicBezTo>
                    <a:pt x="118" y="125"/>
                    <a:pt x="118" y="125"/>
                    <a:pt x="118" y="1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8" name="Freeform 278"/>
            <p:cNvSpPr>
              <a:spLocks noEditPoints="1"/>
            </p:cNvSpPr>
            <p:nvPr/>
          </p:nvSpPr>
          <p:spPr bwMode="auto">
            <a:xfrm>
              <a:off x="6646862" y="3872706"/>
              <a:ext cx="85725" cy="100013"/>
            </a:xfrm>
            <a:custGeom>
              <a:avLst/>
              <a:gdLst>
                <a:gd name="T0" fmla="*/ 122 w 122"/>
                <a:gd name="T1" fmla="*/ 71 h 142"/>
                <a:gd name="T2" fmla="*/ 118 w 122"/>
                <a:gd name="T3" fmla="*/ 99 h 142"/>
                <a:gd name="T4" fmla="*/ 105 w 122"/>
                <a:gd name="T5" fmla="*/ 122 h 142"/>
                <a:gd name="T6" fmla="*/ 86 w 122"/>
                <a:gd name="T7" fmla="*/ 136 h 142"/>
                <a:gd name="T8" fmla="*/ 61 w 122"/>
                <a:gd name="T9" fmla="*/ 142 h 142"/>
                <a:gd name="T10" fmla="*/ 37 w 122"/>
                <a:gd name="T11" fmla="*/ 136 h 142"/>
                <a:gd name="T12" fmla="*/ 18 w 122"/>
                <a:gd name="T13" fmla="*/ 122 h 142"/>
                <a:gd name="T14" fmla="*/ 5 w 122"/>
                <a:gd name="T15" fmla="*/ 99 h 142"/>
                <a:gd name="T16" fmla="*/ 0 w 122"/>
                <a:gd name="T17" fmla="*/ 71 h 142"/>
                <a:gd name="T18" fmla="*/ 5 w 122"/>
                <a:gd name="T19" fmla="*/ 43 h 142"/>
                <a:gd name="T20" fmla="*/ 18 w 122"/>
                <a:gd name="T21" fmla="*/ 20 h 142"/>
                <a:gd name="T22" fmla="*/ 37 w 122"/>
                <a:gd name="T23" fmla="*/ 5 h 142"/>
                <a:gd name="T24" fmla="*/ 61 w 122"/>
                <a:gd name="T25" fmla="*/ 0 h 142"/>
                <a:gd name="T26" fmla="*/ 86 w 122"/>
                <a:gd name="T27" fmla="*/ 5 h 142"/>
                <a:gd name="T28" fmla="*/ 105 w 122"/>
                <a:gd name="T29" fmla="*/ 20 h 142"/>
                <a:gd name="T30" fmla="*/ 118 w 122"/>
                <a:gd name="T31" fmla="*/ 43 h 142"/>
                <a:gd name="T32" fmla="*/ 122 w 122"/>
                <a:gd name="T33" fmla="*/ 71 h 142"/>
                <a:gd name="T34" fmla="*/ 85 w 122"/>
                <a:gd name="T35" fmla="*/ 71 h 142"/>
                <a:gd name="T36" fmla="*/ 78 w 122"/>
                <a:gd name="T37" fmla="*/ 44 h 142"/>
                <a:gd name="T38" fmla="*/ 61 w 122"/>
                <a:gd name="T39" fmla="*/ 34 h 142"/>
                <a:gd name="T40" fmla="*/ 44 w 122"/>
                <a:gd name="T41" fmla="*/ 44 h 142"/>
                <a:gd name="T42" fmla="*/ 38 w 122"/>
                <a:gd name="T43" fmla="*/ 71 h 142"/>
                <a:gd name="T44" fmla="*/ 44 w 122"/>
                <a:gd name="T45" fmla="*/ 97 h 142"/>
                <a:gd name="T46" fmla="*/ 61 w 122"/>
                <a:gd name="T47" fmla="*/ 107 h 142"/>
                <a:gd name="T48" fmla="*/ 78 w 122"/>
                <a:gd name="T49" fmla="*/ 97 h 142"/>
                <a:gd name="T50" fmla="*/ 85 w 122"/>
                <a:gd name="T51" fmla="*/ 7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2" h="142">
                  <a:moveTo>
                    <a:pt x="122" y="71"/>
                  </a:moveTo>
                  <a:cubicBezTo>
                    <a:pt x="122" y="81"/>
                    <a:pt x="121" y="91"/>
                    <a:pt x="118" y="99"/>
                  </a:cubicBezTo>
                  <a:cubicBezTo>
                    <a:pt x="115" y="108"/>
                    <a:pt x="110" y="115"/>
                    <a:pt x="105" y="122"/>
                  </a:cubicBezTo>
                  <a:cubicBezTo>
                    <a:pt x="99" y="128"/>
                    <a:pt x="93" y="133"/>
                    <a:pt x="86" y="136"/>
                  </a:cubicBezTo>
                  <a:cubicBezTo>
                    <a:pt x="78" y="140"/>
                    <a:pt x="70" y="142"/>
                    <a:pt x="61" y="142"/>
                  </a:cubicBezTo>
                  <a:cubicBezTo>
                    <a:pt x="53" y="142"/>
                    <a:pt x="45" y="140"/>
                    <a:pt x="37" y="136"/>
                  </a:cubicBezTo>
                  <a:cubicBezTo>
                    <a:pt x="30" y="133"/>
                    <a:pt x="23" y="128"/>
                    <a:pt x="18" y="122"/>
                  </a:cubicBezTo>
                  <a:cubicBezTo>
                    <a:pt x="12" y="115"/>
                    <a:pt x="8" y="108"/>
                    <a:pt x="5" y="99"/>
                  </a:cubicBezTo>
                  <a:cubicBezTo>
                    <a:pt x="2" y="91"/>
                    <a:pt x="0" y="81"/>
                    <a:pt x="0" y="71"/>
                  </a:cubicBezTo>
                  <a:cubicBezTo>
                    <a:pt x="0" y="61"/>
                    <a:pt x="2" y="51"/>
                    <a:pt x="5" y="43"/>
                  </a:cubicBezTo>
                  <a:cubicBezTo>
                    <a:pt x="8" y="34"/>
                    <a:pt x="12" y="26"/>
                    <a:pt x="18" y="20"/>
                  </a:cubicBezTo>
                  <a:cubicBezTo>
                    <a:pt x="23" y="14"/>
                    <a:pt x="30" y="9"/>
                    <a:pt x="37" y="5"/>
                  </a:cubicBezTo>
                  <a:cubicBezTo>
                    <a:pt x="45" y="2"/>
                    <a:pt x="53" y="0"/>
                    <a:pt x="61" y="0"/>
                  </a:cubicBezTo>
                  <a:cubicBezTo>
                    <a:pt x="70" y="0"/>
                    <a:pt x="78" y="2"/>
                    <a:pt x="86" y="5"/>
                  </a:cubicBezTo>
                  <a:cubicBezTo>
                    <a:pt x="93" y="9"/>
                    <a:pt x="99" y="14"/>
                    <a:pt x="105" y="20"/>
                  </a:cubicBezTo>
                  <a:cubicBezTo>
                    <a:pt x="110" y="26"/>
                    <a:pt x="115" y="34"/>
                    <a:pt x="118" y="43"/>
                  </a:cubicBezTo>
                  <a:cubicBezTo>
                    <a:pt x="121" y="51"/>
                    <a:pt x="122" y="61"/>
                    <a:pt x="122" y="71"/>
                  </a:cubicBezTo>
                  <a:close/>
                  <a:moveTo>
                    <a:pt x="85" y="71"/>
                  </a:moveTo>
                  <a:cubicBezTo>
                    <a:pt x="85" y="60"/>
                    <a:pt x="83" y="51"/>
                    <a:pt x="78" y="44"/>
                  </a:cubicBezTo>
                  <a:cubicBezTo>
                    <a:pt x="74" y="38"/>
                    <a:pt x="68" y="34"/>
                    <a:pt x="61" y="34"/>
                  </a:cubicBezTo>
                  <a:cubicBezTo>
                    <a:pt x="54" y="34"/>
                    <a:pt x="49" y="38"/>
                    <a:pt x="44" y="44"/>
                  </a:cubicBezTo>
                  <a:cubicBezTo>
                    <a:pt x="40" y="51"/>
                    <a:pt x="38" y="60"/>
                    <a:pt x="38" y="71"/>
                  </a:cubicBezTo>
                  <a:cubicBezTo>
                    <a:pt x="38" y="82"/>
                    <a:pt x="40" y="91"/>
                    <a:pt x="44" y="97"/>
                  </a:cubicBezTo>
                  <a:cubicBezTo>
                    <a:pt x="49" y="104"/>
                    <a:pt x="54" y="107"/>
                    <a:pt x="61" y="107"/>
                  </a:cubicBezTo>
                  <a:cubicBezTo>
                    <a:pt x="68" y="107"/>
                    <a:pt x="74" y="104"/>
                    <a:pt x="78" y="97"/>
                  </a:cubicBezTo>
                  <a:cubicBezTo>
                    <a:pt x="83" y="91"/>
                    <a:pt x="85" y="82"/>
                    <a:pt x="85" y="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9" name="Freeform 279"/>
            <p:cNvSpPr/>
            <p:nvPr/>
          </p:nvSpPr>
          <p:spPr bwMode="auto">
            <a:xfrm>
              <a:off x="6743700" y="3875881"/>
              <a:ext cx="84138" cy="119063"/>
            </a:xfrm>
            <a:custGeom>
              <a:avLst/>
              <a:gdLst>
                <a:gd name="T0" fmla="*/ 86 w 119"/>
                <a:gd name="T1" fmla="*/ 79 h 169"/>
                <a:gd name="T2" fmla="*/ 99 w 119"/>
                <a:gd name="T3" fmla="*/ 84 h 169"/>
                <a:gd name="T4" fmla="*/ 110 w 119"/>
                <a:gd name="T5" fmla="*/ 93 h 169"/>
                <a:gd name="T6" fmla="*/ 116 w 119"/>
                <a:gd name="T7" fmla="*/ 106 h 169"/>
                <a:gd name="T8" fmla="*/ 119 w 119"/>
                <a:gd name="T9" fmla="*/ 121 h 169"/>
                <a:gd name="T10" fmla="*/ 114 w 119"/>
                <a:gd name="T11" fmla="*/ 141 h 169"/>
                <a:gd name="T12" fmla="*/ 102 w 119"/>
                <a:gd name="T13" fmla="*/ 156 h 169"/>
                <a:gd name="T14" fmla="*/ 82 w 119"/>
                <a:gd name="T15" fmla="*/ 165 h 169"/>
                <a:gd name="T16" fmla="*/ 55 w 119"/>
                <a:gd name="T17" fmla="*/ 169 h 169"/>
                <a:gd name="T18" fmla="*/ 0 w 119"/>
                <a:gd name="T19" fmla="*/ 148 h 169"/>
                <a:gd name="T20" fmla="*/ 20 w 119"/>
                <a:gd name="T21" fmla="*/ 121 h 169"/>
                <a:gd name="T22" fmla="*/ 34 w 119"/>
                <a:gd name="T23" fmla="*/ 131 h 169"/>
                <a:gd name="T24" fmla="*/ 54 w 119"/>
                <a:gd name="T25" fmla="*/ 135 h 169"/>
                <a:gd name="T26" fmla="*/ 80 w 119"/>
                <a:gd name="T27" fmla="*/ 115 h 169"/>
                <a:gd name="T28" fmla="*/ 72 w 119"/>
                <a:gd name="T29" fmla="*/ 99 h 169"/>
                <a:gd name="T30" fmla="*/ 47 w 119"/>
                <a:gd name="T31" fmla="*/ 94 h 169"/>
                <a:gd name="T32" fmla="*/ 40 w 119"/>
                <a:gd name="T33" fmla="*/ 94 h 169"/>
                <a:gd name="T34" fmla="*/ 40 w 119"/>
                <a:gd name="T35" fmla="*/ 67 h 169"/>
                <a:gd name="T36" fmla="*/ 48 w 119"/>
                <a:gd name="T37" fmla="*/ 67 h 169"/>
                <a:gd name="T38" fmla="*/ 69 w 119"/>
                <a:gd name="T39" fmla="*/ 62 h 169"/>
                <a:gd name="T40" fmla="*/ 76 w 119"/>
                <a:gd name="T41" fmla="*/ 48 h 169"/>
                <a:gd name="T42" fmla="*/ 71 w 119"/>
                <a:gd name="T43" fmla="*/ 36 h 169"/>
                <a:gd name="T44" fmla="*/ 56 w 119"/>
                <a:gd name="T45" fmla="*/ 32 h 169"/>
                <a:gd name="T46" fmla="*/ 39 w 119"/>
                <a:gd name="T47" fmla="*/ 36 h 169"/>
                <a:gd name="T48" fmla="*/ 26 w 119"/>
                <a:gd name="T49" fmla="*/ 49 h 169"/>
                <a:gd name="T50" fmla="*/ 2 w 119"/>
                <a:gd name="T51" fmla="*/ 22 h 169"/>
                <a:gd name="T52" fmla="*/ 12 w 119"/>
                <a:gd name="T53" fmla="*/ 13 h 169"/>
                <a:gd name="T54" fmla="*/ 26 w 119"/>
                <a:gd name="T55" fmla="*/ 6 h 169"/>
                <a:gd name="T56" fmla="*/ 42 w 119"/>
                <a:gd name="T57" fmla="*/ 2 h 169"/>
                <a:gd name="T58" fmla="*/ 61 w 119"/>
                <a:gd name="T59" fmla="*/ 0 h 169"/>
                <a:gd name="T60" fmla="*/ 83 w 119"/>
                <a:gd name="T61" fmla="*/ 3 h 169"/>
                <a:gd name="T62" fmla="*/ 101 w 119"/>
                <a:gd name="T63" fmla="*/ 11 h 169"/>
                <a:gd name="T64" fmla="*/ 112 w 119"/>
                <a:gd name="T65" fmla="*/ 24 h 169"/>
                <a:gd name="T66" fmla="*/ 116 w 119"/>
                <a:gd name="T67" fmla="*/ 41 h 169"/>
                <a:gd name="T68" fmla="*/ 114 w 119"/>
                <a:gd name="T69" fmla="*/ 55 h 169"/>
                <a:gd name="T70" fmla="*/ 107 w 119"/>
                <a:gd name="T71" fmla="*/ 66 h 169"/>
                <a:gd name="T72" fmla="*/ 98 w 119"/>
                <a:gd name="T73" fmla="*/ 74 h 169"/>
                <a:gd name="T74" fmla="*/ 86 w 119"/>
                <a:gd name="T75" fmla="*/ 7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9" h="169">
                  <a:moveTo>
                    <a:pt x="86" y="79"/>
                  </a:moveTo>
                  <a:cubicBezTo>
                    <a:pt x="91" y="80"/>
                    <a:pt x="95" y="82"/>
                    <a:pt x="99" y="84"/>
                  </a:cubicBezTo>
                  <a:cubicBezTo>
                    <a:pt x="103" y="86"/>
                    <a:pt x="107" y="90"/>
                    <a:pt x="110" y="93"/>
                  </a:cubicBezTo>
                  <a:cubicBezTo>
                    <a:pt x="113" y="97"/>
                    <a:pt x="115" y="101"/>
                    <a:pt x="116" y="106"/>
                  </a:cubicBezTo>
                  <a:cubicBezTo>
                    <a:pt x="118" y="111"/>
                    <a:pt x="119" y="116"/>
                    <a:pt x="119" y="121"/>
                  </a:cubicBezTo>
                  <a:cubicBezTo>
                    <a:pt x="119" y="128"/>
                    <a:pt x="117" y="135"/>
                    <a:pt x="114" y="141"/>
                  </a:cubicBezTo>
                  <a:cubicBezTo>
                    <a:pt x="111" y="147"/>
                    <a:pt x="107" y="152"/>
                    <a:pt x="102" y="156"/>
                  </a:cubicBezTo>
                  <a:cubicBezTo>
                    <a:pt x="96" y="160"/>
                    <a:pt x="89" y="163"/>
                    <a:pt x="82" y="165"/>
                  </a:cubicBezTo>
                  <a:cubicBezTo>
                    <a:pt x="74" y="168"/>
                    <a:pt x="65" y="169"/>
                    <a:pt x="55" y="169"/>
                  </a:cubicBezTo>
                  <a:cubicBezTo>
                    <a:pt x="32" y="169"/>
                    <a:pt x="13" y="162"/>
                    <a:pt x="0" y="148"/>
                  </a:cubicBezTo>
                  <a:cubicBezTo>
                    <a:pt x="20" y="121"/>
                    <a:pt x="20" y="121"/>
                    <a:pt x="20" y="121"/>
                  </a:cubicBezTo>
                  <a:cubicBezTo>
                    <a:pt x="24" y="126"/>
                    <a:pt x="29" y="129"/>
                    <a:pt x="34" y="131"/>
                  </a:cubicBezTo>
                  <a:cubicBezTo>
                    <a:pt x="40" y="134"/>
                    <a:pt x="46" y="135"/>
                    <a:pt x="54" y="135"/>
                  </a:cubicBezTo>
                  <a:cubicBezTo>
                    <a:pt x="71" y="135"/>
                    <a:pt x="80" y="128"/>
                    <a:pt x="80" y="115"/>
                  </a:cubicBezTo>
                  <a:cubicBezTo>
                    <a:pt x="80" y="108"/>
                    <a:pt x="77" y="103"/>
                    <a:pt x="72" y="99"/>
                  </a:cubicBezTo>
                  <a:cubicBezTo>
                    <a:pt x="67" y="96"/>
                    <a:pt x="59" y="94"/>
                    <a:pt x="47" y="94"/>
                  </a:cubicBezTo>
                  <a:cubicBezTo>
                    <a:pt x="40" y="94"/>
                    <a:pt x="40" y="94"/>
                    <a:pt x="40" y="94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8" y="67"/>
                    <a:pt x="48" y="67"/>
                    <a:pt x="48" y="67"/>
                  </a:cubicBezTo>
                  <a:cubicBezTo>
                    <a:pt x="57" y="67"/>
                    <a:pt x="64" y="65"/>
                    <a:pt x="69" y="62"/>
                  </a:cubicBezTo>
                  <a:cubicBezTo>
                    <a:pt x="74" y="58"/>
                    <a:pt x="76" y="53"/>
                    <a:pt x="76" y="48"/>
                  </a:cubicBezTo>
                  <a:cubicBezTo>
                    <a:pt x="76" y="42"/>
                    <a:pt x="74" y="38"/>
                    <a:pt x="71" y="36"/>
                  </a:cubicBezTo>
                  <a:cubicBezTo>
                    <a:pt x="67" y="33"/>
                    <a:pt x="62" y="32"/>
                    <a:pt x="56" y="32"/>
                  </a:cubicBezTo>
                  <a:cubicBezTo>
                    <a:pt x="50" y="32"/>
                    <a:pt x="44" y="33"/>
                    <a:pt x="39" y="36"/>
                  </a:cubicBezTo>
                  <a:cubicBezTo>
                    <a:pt x="34" y="39"/>
                    <a:pt x="29" y="44"/>
                    <a:pt x="26" y="49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5" y="19"/>
                    <a:pt x="8" y="16"/>
                    <a:pt x="12" y="13"/>
                  </a:cubicBezTo>
                  <a:cubicBezTo>
                    <a:pt x="16" y="10"/>
                    <a:pt x="21" y="8"/>
                    <a:pt x="26" y="6"/>
                  </a:cubicBezTo>
                  <a:cubicBezTo>
                    <a:pt x="31" y="4"/>
                    <a:pt x="36" y="3"/>
                    <a:pt x="42" y="2"/>
                  </a:cubicBezTo>
                  <a:cubicBezTo>
                    <a:pt x="48" y="0"/>
                    <a:pt x="54" y="0"/>
                    <a:pt x="61" y="0"/>
                  </a:cubicBezTo>
                  <a:cubicBezTo>
                    <a:pt x="69" y="0"/>
                    <a:pt x="76" y="1"/>
                    <a:pt x="83" y="3"/>
                  </a:cubicBezTo>
                  <a:cubicBezTo>
                    <a:pt x="90" y="5"/>
                    <a:pt x="96" y="8"/>
                    <a:pt x="101" y="11"/>
                  </a:cubicBezTo>
                  <a:cubicBezTo>
                    <a:pt x="106" y="15"/>
                    <a:pt x="109" y="19"/>
                    <a:pt x="112" y="24"/>
                  </a:cubicBezTo>
                  <a:cubicBezTo>
                    <a:pt x="115" y="29"/>
                    <a:pt x="116" y="35"/>
                    <a:pt x="116" y="41"/>
                  </a:cubicBezTo>
                  <a:cubicBezTo>
                    <a:pt x="116" y="46"/>
                    <a:pt x="115" y="50"/>
                    <a:pt x="114" y="55"/>
                  </a:cubicBezTo>
                  <a:cubicBezTo>
                    <a:pt x="112" y="59"/>
                    <a:pt x="110" y="63"/>
                    <a:pt x="107" y="66"/>
                  </a:cubicBezTo>
                  <a:cubicBezTo>
                    <a:pt x="105" y="69"/>
                    <a:pt x="102" y="72"/>
                    <a:pt x="98" y="74"/>
                  </a:cubicBezTo>
                  <a:cubicBezTo>
                    <a:pt x="94" y="77"/>
                    <a:pt x="90" y="78"/>
                    <a:pt x="86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0" name="Freeform 280"/>
            <p:cNvSpPr>
              <a:spLocks noEditPoints="1"/>
            </p:cNvSpPr>
            <p:nvPr/>
          </p:nvSpPr>
          <p:spPr bwMode="auto">
            <a:xfrm>
              <a:off x="6335712" y="4187031"/>
              <a:ext cx="254000" cy="238125"/>
            </a:xfrm>
            <a:custGeom>
              <a:avLst/>
              <a:gdLst>
                <a:gd name="T0" fmla="*/ 189 w 362"/>
                <a:gd name="T1" fmla="*/ 47 h 339"/>
                <a:gd name="T2" fmla="*/ 96 w 362"/>
                <a:gd name="T3" fmla="*/ 90 h 339"/>
                <a:gd name="T4" fmla="*/ 110 w 362"/>
                <a:gd name="T5" fmla="*/ 263 h 339"/>
                <a:gd name="T6" fmla="*/ 189 w 362"/>
                <a:gd name="T7" fmla="*/ 292 h 339"/>
                <a:gd name="T8" fmla="*/ 283 w 362"/>
                <a:gd name="T9" fmla="*/ 249 h 339"/>
                <a:gd name="T10" fmla="*/ 312 w 362"/>
                <a:gd name="T11" fmla="*/ 159 h 339"/>
                <a:gd name="T12" fmla="*/ 269 w 362"/>
                <a:gd name="T13" fmla="*/ 76 h 339"/>
                <a:gd name="T14" fmla="*/ 189 w 362"/>
                <a:gd name="T15" fmla="*/ 47 h 339"/>
                <a:gd name="T16" fmla="*/ 189 w 362"/>
                <a:gd name="T17" fmla="*/ 339 h 339"/>
                <a:gd name="T18" fmla="*/ 80 w 362"/>
                <a:gd name="T19" fmla="*/ 298 h 339"/>
                <a:gd name="T20" fmla="*/ 60 w 362"/>
                <a:gd name="T21" fmla="*/ 60 h 339"/>
                <a:gd name="T22" fmla="*/ 189 w 362"/>
                <a:gd name="T23" fmla="*/ 0 h 339"/>
                <a:gd name="T24" fmla="*/ 299 w 362"/>
                <a:gd name="T25" fmla="*/ 41 h 339"/>
                <a:gd name="T26" fmla="*/ 358 w 362"/>
                <a:gd name="T27" fmla="*/ 156 h 339"/>
                <a:gd name="T28" fmla="*/ 318 w 362"/>
                <a:gd name="T29" fmla="*/ 279 h 339"/>
                <a:gd name="T30" fmla="*/ 189 w 362"/>
                <a:gd name="T31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2" h="339">
                  <a:moveTo>
                    <a:pt x="189" y="47"/>
                  </a:moveTo>
                  <a:cubicBezTo>
                    <a:pt x="153" y="47"/>
                    <a:pt x="119" y="62"/>
                    <a:pt x="96" y="90"/>
                  </a:cubicBezTo>
                  <a:cubicBezTo>
                    <a:pt x="52" y="142"/>
                    <a:pt x="58" y="219"/>
                    <a:pt x="110" y="263"/>
                  </a:cubicBezTo>
                  <a:cubicBezTo>
                    <a:pt x="132" y="282"/>
                    <a:pt x="160" y="292"/>
                    <a:pt x="189" y="292"/>
                  </a:cubicBezTo>
                  <a:cubicBezTo>
                    <a:pt x="225" y="292"/>
                    <a:pt x="260" y="276"/>
                    <a:pt x="283" y="249"/>
                  </a:cubicBezTo>
                  <a:cubicBezTo>
                    <a:pt x="304" y="224"/>
                    <a:pt x="314" y="192"/>
                    <a:pt x="312" y="159"/>
                  </a:cubicBezTo>
                  <a:cubicBezTo>
                    <a:pt x="309" y="127"/>
                    <a:pt x="294" y="97"/>
                    <a:pt x="269" y="76"/>
                  </a:cubicBezTo>
                  <a:cubicBezTo>
                    <a:pt x="247" y="57"/>
                    <a:pt x="218" y="47"/>
                    <a:pt x="189" y="47"/>
                  </a:cubicBezTo>
                  <a:close/>
                  <a:moveTo>
                    <a:pt x="189" y="339"/>
                  </a:moveTo>
                  <a:cubicBezTo>
                    <a:pt x="149" y="339"/>
                    <a:pt x="110" y="324"/>
                    <a:pt x="80" y="298"/>
                  </a:cubicBezTo>
                  <a:cubicBezTo>
                    <a:pt x="9" y="238"/>
                    <a:pt x="0" y="131"/>
                    <a:pt x="60" y="60"/>
                  </a:cubicBezTo>
                  <a:cubicBezTo>
                    <a:pt x="93" y="22"/>
                    <a:pt x="140" y="0"/>
                    <a:pt x="189" y="0"/>
                  </a:cubicBezTo>
                  <a:cubicBezTo>
                    <a:pt x="229" y="0"/>
                    <a:pt x="268" y="15"/>
                    <a:pt x="299" y="41"/>
                  </a:cubicBezTo>
                  <a:cubicBezTo>
                    <a:pt x="333" y="70"/>
                    <a:pt x="354" y="111"/>
                    <a:pt x="358" y="156"/>
                  </a:cubicBezTo>
                  <a:cubicBezTo>
                    <a:pt x="362" y="201"/>
                    <a:pt x="347" y="244"/>
                    <a:pt x="318" y="279"/>
                  </a:cubicBezTo>
                  <a:cubicBezTo>
                    <a:pt x="286" y="317"/>
                    <a:pt x="239" y="339"/>
                    <a:pt x="189" y="3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1" name="Freeform 281"/>
            <p:cNvSpPr/>
            <p:nvPr/>
          </p:nvSpPr>
          <p:spPr bwMode="auto">
            <a:xfrm>
              <a:off x="6354762" y="4372769"/>
              <a:ext cx="58738" cy="61913"/>
            </a:xfrm>
            <a:custGeom>
              <a:avLst/>
              <a:gdLst>
                <a:gd name="T0" fmla="*/ 16 w 37"/>
                <a:gd name="T1" fmla="*/ 39 h 39"/>
                <a:gd name="T2" fmla="*/ 0 w 37"/>
                <a:gd name="T3" fmla="*/ 26 h 39"/>
                <a:gd name="T4" fmla="*/ 22 w 37"/>
                <a:gd name="T5" fmla="*/ 0 h 39"/>
                <a:gd name="T6" fmla="*/ 37 w 37"/>
                <a:gd name="T7" fmla="*/ 14 h 39"/>
                <a:gd name="T8" fmla="*/ 16 w 37"/>
                <a:gd name="T9" fmla="*/ 39 h 39"/>
                <a:gd name="T10" fmla="*/ 16 w 37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39">
                  <a:moveTo>
                    <a:pt x="16" y="39"/>
                  </a:moveTo>
                  <a:lnTo>
                    <a:pt x="0" y="26"/>
                  </a:lnTo>
                  <a:lnTo>
                    <a:pt x="22" y="0"/>
                  </a:lnTo>
                  <a:lnTo>
                    <a:pt x="37" y="14"/>
                  </a:lnTo>
                  <a:lnTo>
                    <a:pt x="16" y="39"/>
                  </a:lnTo>
                  <a:lnTo>
                    <a:pt x="16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2" name="Freeform 282"/>
            <p:cNvSpPr/>
            <p:nvPr/>
          </p:nvSpPr>
          <p:spPr bwMode="auto">
            <a:xfrm>
              <a:off x="6280150" y="4407694"/>
              <a:ext cx="107950" cy="114300"/>
            </a:xfrm>
            <a:custGeom>
              <a:avLst/>
              <a:gdLst>
                <a:gd name="T0" fmla="*/ 68 w 153"/>
                <a:gd name="T1" fmla="*/ 151 h 162"/>
                <a:gd name="T2" fmla="*/ 35 w 153"/>
                <a:gd name="T3" fmla="*/ 153 h 162"/>
                <a:gd name="T4" fmla="*/ 11 w 153"/>
                <a:gd name="T5" fmla="*/ 133 h 162"/>
                <a:gd name="T6" fmla="*/ 9 w 153"/>
                <a:gd name="T7" fmla="*/ 101 h 162"/>
                <a:gd name="T8" fmla="*/ 85 w 153"/>
                <a:gd name="T9" fmla="*/ 11 h 162"/>
                <a:gd name="T10" fmla="*/ 118 w 153"/>
                <a:gd name="T11" fmla="*/ 8 h 162"/>
                <a:gd name="T12" fmla="*/ 142 w 153"/>
                <a:gd name="T13" fmla="*/ 28 h 162"/>
                <a:gd name="T14" fmla="*/ 144 w 153"/>
                <a:gd name="T15" fmla="*/ 61 h 162"/>
                <a:gd name="T16" fmla="*/ 68 w 153"/>
                <a:gd name="T17" fmla="*/ 15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3" h="162">
                  <a:moveTo>
                    <a:pt x="68" y="151"/>
                  </a:moveTo>
                  <a:cubicBezTo>
                    <a:pt x="59" y="160"/>
                    <a:pt x="45" y="162"/>
                    <a:pt x="35" y="153"/>
                  </a:cubicBezTo>
                  <a:cubicBezTo>
                    <a:pt x="11" y="133"/>
                    <a:pt x="11" y="133"/>
                    <a:pt x="11" y="133"/>
                  </a:cubicBezTo>
                  <a:cubicBezTo>
                    <a:pt x="2" y="125"/>
                    <a:pt x="0" y="110"/>
                    <a:pt x="9" y="10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94" y="1"/>
                    <a:pt x="108" y="0"/>
                    <a:pt x="118" y="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51" y="36"/>
                    <a:pt x="153" y="51"/>
                    <a:pt x="144" y="61"/>
                  </a:cubicBezTo>
                  <a:cubicBezTo>
                    <a:pt x="68" y="151"/>
                    <a:pt x="68" y="151"/>
                    <a:pt x="68" y="1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3" name="Freeform 283"/>
            <p:cNvSpPr/>
            <p:nvPr/>
          </p:nvSpPr>
          <p:spPr bwMode="auto">
            <a:xfrm>
              <a:off x="6413500" y="4229894"/>
              <a:ext cx="80963" cy="46038"/>
            </a:xfrm>
            <a:custGeom>
              <a:avLst/>
              <a:gdLst>
                <a:gd name="T0" fmla="*/ 111 w 115"/>
                <a:gd name="T1" fmla="*/ 24 h 66"/>
                <a:gd name="T2" fmla="*/ 59 w 115"/>
                <a:gd name="T3" fmla="*/ 31 h 66"/>
                <a:gd name="T4" fmla="*/ 4 w 115"/>
                <a:gd name="T5" fmla="*/ 49 h 66"/>
                <a:gd name="T6" fmla="*/ 51 w 115"/>
                <a:gd name="T7" fmla="*/ 6 h 66"/>
                <a:gd name="T8" fmla="*/ 111 w 115"/>
                <a:gd name="T9" fmla="*/ 2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66">
                  <a:moveTo>
                    <a:pt x="111" y="24"/>
                  </a:moveTo>
                  <a:cubicBezTo>
                    <a:pt x="115" y="40"/>
                    <a:pt x="88" y="24"/>
                    <a:pt x="59" y="31"/>
                  </a:cubicBezTo>
                  <a:cubicBezTo>
                    <a:pt x="29" y="38"/>
                    <a:pt x="8" y="66"/>
                    <a:pt x="4" y="49"/>
                  </a:cubicBezTo>
                  <a:cubicBezTo>
                    <a:pt x="0" y="32"/>
                    <a:pt x="33" y="11"/>
                    <a:pt x="51" y="6"/>
                  </a:cubicBezTo>
                  <a:cubicBezTo>
                    <a:pt x="71" y="0"/>
                    <a:pt x="107" y="7"/>
                    <a:pt x="111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4" name="Freeform 284"/>
            <p:cNvSpPr/>
            <p:nvPr/>
          </p:nvSpPr>
          <p:spPr bwMode="auto">
            <a:xfrm>
              <a:off x="6496050" y="4242594"/>
              <a:ext cx="20638" cy="19050"/>
            </a:xfrm>
            <a:custGeom>
              <a:avLst/>
              <a:gdLst>
                <a:gd name="T0" fmla="*/ 28 w 31"/>
                <a:gd name="T1" fmla="*/ 20 h 27"/>
                <a:gd name="T2" fmla="*/ 10 w 31"/>
                <a:gd name="T3" fmla="*/ 22 h 27"/>
                <a:gd name="T4" fmla="*/ 2 w 31"/>
                <a:gd name="T5" fmla="*/ 11 h 27"/>
                <a:gd name="T6" fmla="*/ 13 w 31"/>
                <a:gd name="T7" fmla="*/ 3 h 27"/>
                <a:gd name="T8" fmla="*/ 28 w 31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7">
                  <a:moveTo>
                    <a:pt x="28" y="20"/>
                  </a:moveTo>
                  <a:cubicBezTo>
                    <a:pt x="26" y="27"/>
                    <a:pt x="18" y="25"/>
                    <a:pt x="10" y="22"/>
                  </a:cubicBezTo>
                  <a:cubicBezTo>
                    <a:pt x="3" y="20"/>
                    <a:pt x="0" y="18"/>
                    <a:pt x="2" y="11"/>
                  </a:cubicBezTo>
                  <a:cubicBezTo>
                    <a:pt x="5" y="4"/>
                    <a:pt x="6" y="0"/>
                    <a:pt x="13" y="3"/>
                  </a:cubicBezTo>
                  <a:cubicBezTo>
                    <a:pt x="21" y="5"/>
                    <a:pt x="31" y="13"/>
                    <a:pt x="28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5" name="Freeform 285"/>
            <p:cNvSpPr>
              <a:spLocks noEditPoints="1"/>
            </p:cNvSpPr>
            <p:nvPr/>
          </p:nvSpPr>
          <p:spPr bwMode="auto">
            <a:xfrm>
              <a:off x="7889875" y="3853656"/>
              <a:ext cx="115888" cy="117475"/>
            </a:xfrm>
            <a:custGeom>
              <a:avLst/>
              <a:gdLst>
                <a:gd name="T0" fmla="*/ 82 w 165"/>
                <a:gd name="T1" fmla="*/ 168 h 168"/>
                <a:gd name="T2" fmla="*/ 48 w 165"/>
                <a:gd name="T3" fmla="*/ 161 h 168"/>
                <a:gd name="T4" fmla="*/ 23 w 165"/>
                <a:gd name="T5" fmla="*/ 142 h 168"/>
                <a:gd name="T6" fmla="*/ 6 w 165"/>
                <a:gd name="T7" fmla="*/ 115 h 168"/>
                <a:gd name="T8" fmla="*/ 0 w 165"/>
                <a:gd name="T9" fmla="*/ 83 h 168"/>
                <a:gd name="T10" fmla="*/ 6 w 165"/>
                <a:gd name="T11" fmla="*/ 52 h 168"/>
                <a:gd name="T12" fmla="*/ 23 w 165"/>
                <a:gd name="T13" fmla="*/ 25 h 168"/>
                <a:gd name="T14" fmla="*/ 50 w 165"/>
                <a:gd name="T15" fmla="*/ 7 h 168"/>
                <a:gd name="T16" fmla="*/ 83 w 165"/>
                <a:gd name="T17" fmla="*/ 0 h 168"/>
                <a:gd name="T18" fmla="*/ 116 w 165"/>
                <a:gd name="T19" fmla="*/ 7 h 168"/>
                <a:gd name="T20" fmla="*/ 142 w 165"/>
                <a:gd name="T21" fmla="*/ 26 h 168"/>
                <a:gd name="T22" fmla="*/ 159 w 165"/>
                <a:gd name="T23" fmla="*/ 53 h 168"/>
                <a:gd name="T24" fmla="*/ 165 w 165"/>
                <a:gd name="T25" fmla="*/ 84 h 168"/>
                <a:gd name="T26" fmla="*/ 159 w 165"/>
                <a:gd name="T27" fmla="*/ 115 h 168"/>
                <a:gd name="T28" fmla="*/ 141 w 165"/>
                <a:gd name="T29" fmla="*/ 142 h 168"/>
                <a:gd name="T30" fmla="*/ 115 w 165"/>
                <a:gd name="T31" fmla="*/ 161 h 168"/>
                <a:gd name="T32" fmla="*/ 82 w 165"/>
                <a:gd name="T33" fmla="*/ 168 h 168"/>
                <a:gd name="T34" fmla="*/ 39 w 165"/>
                <a:gd name="T35" fmla="*/ 84 h 168"/>
                <a:gd name="T36" fmla="*/ 42 w 165"/>
                <a:gd name="T37" fmla="*/ 102 h 168"/>
                <a:gd name="T38" fmla="*/ 50 w 165"/>
                <a:gd name="T39" fmla="*/ 118 h 168"/>
                <a:gd name="T40" fmla="*/ 64 w 165"/>
                <a:gd name="T41" fmla="*/ 130 h 168"/>
                <a:gd name="T42" fmla="*/ 82 w 165"/>
                <a:gd name="T43" fmla="*/ 134 h 168"/>
                <a:gd name="T44" fmla="*/ 102 w 165"/>
                <a:gd name="T45" fmla="*/ 129 h 168"/>
                <a:gd name="T46" fmla="*/ 115 w 165"/>
                <a:gd name="T47" fmla="*/ 118 h 168"/>
                <a:gd name="T48" fmla="*/ 123 w 165"/>
                <a:gd name="T49" fmla="*/ 102 h 168"/>
                <a:gd name="T50" fmla="*/ 126 w 165"/>
                <a:gd name="T51" fmla="*/ 83 h 168"/>
                <a:gd name="T52" fmla="*/ 123 w 165"/>
                <a:gd name="T53" fmla="*/ 65 h 168"/>
                <a:gd name="T54" fmla="*/ 115 w 165"/>
                <a:gd name="T55" fmla="*/ 49 h 168"/>
                <a:gd name="T56" fmla="*/ 101 w 165"/>
                <a:gd name="T57" fmla="*/ 38 h 168"/>
                <a:gd name="T58" fmla="*/ 82 w 165"/>
                <a:gd name="T59" fmla="*/ 34 h 168"/>
                <a:gd name="T60" fmla="*/ 63 w 165"/>
                <a:gd name="T61" fmla="*/ 38 h 168"/>
                <a:gd name="T62" fmla="*/ 50 w 165"/>
                <a:gd name="T63" fmla="*/ 49 h 168"/>
                <a:gd name="T64" fmla="*/ 42 w 165"/>
                <a:gd name="T65" fmla="*/ 65 h 168"/>
                <a:gd name="T66" fmla="*/ 39 w 165"/>
                <a:gd name="T67" fmla="*/ 8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5" h="168">
                  <a:moveTo>
                    <a:pt x="82" y="168"/>
                  </a:moveTo>
                  <a:cubicBezTo>
                    <a:pt x="70" y="168"/>
                    <a:pt x="59" y="165"/>
                    <a:pt x="48" y="161"/>
                  </a:cubicBezTo>
                  <a:cubicBezTo>
                    <a:pt x="38" y="156"/>
                    <a:pt x="30" y="149"/>
                    <a:pt x="23" y="142"/>
                  </a:cubicBezTo>
                  <a:cubicBezTo>
                    <a:pt x="15" y="134"/>
                    <a:pt x="10" y="125"/>
                    <a:pt x="6" y="115"/>
                  </a:cubicBezTo>
                  <a:cubicBezTo>
                    <a:pt x="2" y="104"/>
                    <a:pt x="0" y="94"/>
                    <a:pt x="0" y="83"/>
                  </a:cubicBezTo>
                  <a:cubicBezTo>
                    <a:pt x="0" y="72"/>
                    <a:pt x="2" y="62"/>
                    <a:pt x="6" y="52"/>
                  </a:cubicBezTo>
                  <a:cubicBezTo>
                    <a:pt x="10" y="42"/>
                    <a:pt x="16" y="33"/>
                    <a:pt x="23" y="25"/>
                  </a:cubicBezTo>
                  <a:cubicBezTo>
                    <a:pt x="31" y="17"/>
                    <a:pt x="40" y="11"/>
                    <a:pt x="50" y="7"/>
                  </a:cubicBezTo>
                  <a:cubicBezTo>
                    <a:pt x="60" y="2"/>
                    <a:pt x="71" y="0"/>
                    <a:pt x="83" y="0"/>
                  </a:cubicBezTo>
                  <a:cubicBezTo>
                    <a:pt x="95" y="0"/>
                    <a:pt x="106" y="2"/>
                    <a:pt x="116" y="7"/>
                  </a:cubicBezTo>
                  <a:cubicBezTo>
                    <a:pt x="127" y="12"/>
                    <a:pt x="135" y="18"/>
                    <a:pt x="142" y="26"/>
                  </a:cubicBezTo>
                  <a:cubicBezTo>
                    <a:pt x="150" y="34"/>
                    <a:pt x="155" y="43"/>
                    <a:pt x="159" y="53"/>
                  </a:cubicBezTo>
                  <a:cubicBezTo>
                    <a:pt x="163" y="63"/>
                    <a:pt x="165" y="74"/>
                    <a:pt x="165" y="84"/>
                  </a:cubicBezTo>
                  <a:cubicBezTo>
                    <a:pt x="165" y="95"/>
                    <a:pt x="163" y="105"/>
                    <a:pt x="159" y="115"/>
                  </a:cubicBezTo>
                  <a:cubicBezTo>
                    <a:pt x="154" y="126"/>
                    <a:pt x="149" y="135"/>
                    <a:pt x="141" y="142"/>
                  </a:cubicBezTo>
                  <a:cubicBezTo>
                    <a:pt x="134" y="150"/>
                    <a:pt x="125" y="156"/>
                    <a:pt x="115" y="161"/>
                  </a:cubicBezTo>
                  <a:cubicBezTo>
                    <a:pt x="105" y="165"/>
                    <a:pt x="94" y="168"/>
                    <a:pt x="82" y="168"/>
                  </a:cubicBezTo>
                  <a:close/>
                  <a:moveTo>
                    <a:pt x="39" y="84"/>
                  </a:moveTo>
                  <a:cubicBezTo>
                    <a:pt x="39" y="90"/>
                    <a:pt x="40" y="96"/>
                    <a:pt x="42" y="102"/>
                  </a:cubicBezTo>
                  <a:cubicBezTo>
                    <a:pt x="44" y="108"/>
                    <a:pt x="46" y="114"/>
                    <a:pt x="50" y="118"/>
                  </a:cubicBezTo>
                  <a:cubicBezTo>
                    <a:pt x="54" y="123"/>
                    <a:pt x="58" y="127"/>
                    <a:pt x="64" y="130"/>
                  </a:cubicBezTo>
                  <a:cubicBezTo>
                    <a:pt x="69" y="132"/>
                    <a:pt x="75" y="134"/>
                    <a:pt x="82" y="134"/>
                  </a:cubicBezTo>
                  <a:cubicBezTo>
                    <a:pt x="90" y="134"/>
                    <a:pt x="96" y="132"/>
                    <a:pt x="102" y="129"/>
                  </a:cubicBezTo>
                  <a:cubicBezTo>
                    <a:pt x="107" y="126"/>
                    <a:pt x="111" y="122"/>
                    <a:pt x="115" y="118"/>
                  </a:cubicBezTo>
                  <a:cubicBezTo>
                    <a:pt x="119" y="113"/>
                    <a:pt x="121" y="108"/>
                    <a:pt x="123" y="102"/>
                  </a:cubicBezTo>
                  <a:cubicBezTo>
                    <a:pt x="125" y="96"/>
                    <a:pt x="126" y="89"/>
                    <a:pt x="126" y="83"/>
                  </a:cubicBezTo>
                  <a:cubicBezTo>
                    <a:pt x="126" y="77"/>
                    <a:pt x="125" y="71"/>
                    <a:pt x="123" y="65"/>
                  </a:cubicBezTo>
                  <a:cubicBezTo>
                    <a:pt x="121" y="59"/>
                    <a:pt x="118" y="53"/>
                    <a:pt x="115" y="49"/>
                  </a:cubicBezTo>
                  <a:cubicBezTo>
                    <a:pt x="111" y="44"/>
                    <a:pt x="106" y="41"/>
                    <a:pt x="101" y="38"/>
                  </a:cubicBezTo>
                  <a:cubicBezTo>
                    <a:pt x="96" y="35"/>
                    <a:pt x="89" y="34"/>
                    <a:pt x="82" y="34"/>
                  </a:cubicBezTo>
                  <a:cubicBezTo>
                    <a:pt x="75" y="34"/>
                    <a:pt x="69" y="35"/>
                    <a:pt x="63" y="38"/>
                  </a:cubicBezTo>
                  <a:cubicBezTo>
                    <a:pt x="58" y="41"/>
                    <a:pt x="53" y="45"/>
                    <a:pt x="50" y="49"/>
                  </a:cubicBezTo>
                  <a:cubicBezTo>
                    <a:pt x="46" y="54"/>
                    <a:pt x="43" y="59"/>
                    <a:pt x="42" y="65"/>
                  </a:cubicBezTo>
                  <a:cubicBezTo>
                    <a:pt x="40" y="71"/>
                    <a:pt x="39" y="77"/>
                    <a:pt x="39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6" name="Freeform 286"/>
            <p:cNvSpPr>
              <a:spLocks noEditPoints="1"/>
            </p:cNvSpPr>
            <p:nvPr/>
          </p:nvSpPr>
          <p:spPr bwMode="auto">
            <a:xfrm>
              <a:off x="8020050" y="3882231"/>
              <a:ext cx="90488" cy="123825"/>
            </a:xfrm>
            <a:custGeom>
              <a:avLst/>
              <a:gdLst>
                <a:gd name="T0" fmla="*/ 78 w 131"/>
                <a:gd name="T1" fmla="*/ 128 h 175"/>
                <a:gd name="T2" fmla="*/ 53 w 131"/>
                <a:gd name="T3" fmla="*/ 122 h 175"/>
                <a:gd name="T4" fmla="*/ 37 w 131"/>
                <a:gd name="T5" fmla="*/ 106 h 175"/>
                <a:gd name="T6" fmla="*/ 37 w 131"/>
                <a:gd name="T7" fmla="*/ 175 h 175"/>
                <a:gd name="T8" fmla="*/ 0 w 131"/>
                <a:gd name="T9" fmla="*/ 175 h 175"/>
                <a:gd name="T10" fmla="*/ 0 w 131"/>
                <a:gd name="T11" fmla="*/ 3 h 175"/>
                <a:gd name="T12" fmla="*/ 32 w 131"/>
                <a:gd name="T13" fmla="*/ 3 h 175"/>
                <a:gd name="T14" fmla="*/ 32 w 131"/>
                <a:gd name="T15" fmla="*/ 23 h 175"/>
                <a:gd name="T16" fmla="*/ 49 w 131"/>
                <a:gd name="T17" fmla="*/ 6 h 175"/>
                <a:gd name="T18" fmla="*/ 74 w 131"/>
                <a:gd name="T19" fmla="*/ 0 h 175"/>
                <a:gd name="T20" fmla="*/ 96 w 131"/>
                <a:gd name="T21" fmla="*/ 5 h 175"/>
                <a:gd name="T22" fmla="*/ 114 w 131"/>
                <a:gd name="T23" fmla="*/ 19 h 175"/>
                <a:gd name="T24" fmla="*/ 126 w 131"/>
                <a:gd name="T25" fmla="*/ 39 h 175"/>
                <a:gd name="T26" fmla="*/ 131 w 131"/>
                <a:gd name="T27" fmla="*/ 64 h 175"/>
                <a:gd name="T28" fmla="*/ 127 w 131"/>
                <a:gd name="T29" fmla="*/ 89 h 175"/>
                <a:gd name="T30" fmla="*/ 116 w 131"/>
                <a:gd name="T31" fmla="*/ 109 h 175"/>
                <a:gd name="T32" fmla="*/ 99 w 131"/>
                <a:gd name="T33" fmla="*/ 123 h 175"/>
                <a:gd name="T34" fmla="*/ 78 w 131"/>
                <a:gd name="T35" fmla="*/ 128 h 175"/>
                <a:gd name="T36" fmla="*/ 65 w 131"/>
                <a:gd name="T37" fmla="*/ 96 h 175"/>
                <a:gd name="T38" fmla="*/ 76 w 131"/>
                <a:gd name="T39" fmla="*/ 94 h 175"/>
                <a:gd name="T40" fmla="*/ 85 w 131"/>
                <a:gd name="T41" fmla="*/ 86 h 175"/>
                <a:gd name="T42" fmla="*/ 91 w 131"/>
                <a:gd name="T43" fmla="*/ 76 h 175"/>
                <a:gd name="T44" fmla="*/ 92 w 131"/>
                <a:gd name="T45" fmla="*/ 64 h 175"/>
                <a:gd name="T46" fmla="*/ 90 w 131"/>
                <a:gd name="T47" fmla="*/ 51 h 175"/>
                <a:gd name="T48" fmla="*/ 84 w 131"/>
                <a:gd name="T49" fmla="*/ 41 h 175"/>
                <a:gd name="T50" fmla="*/ 75 w 131"/>
                <a:gd name="T51" fmla="*/ 35 h 175"/>
                <a:gd name="T52" fmla="*/ 63 w 131"/>
                <a:gd name="T53" fmla="*/ 32 h 175"/>
                <a:gd name="T54" fmla="*/ 48 w 131"/>
                <a:gd name="T55" fmla="*/ 37 h 175"/>
                <a:gd name="T56" fmla="*/ 37 w 131"/>
                <a:gd name="T57" fmla="*/ 49 h 175"/>
                <a:gd name="T58" fmla="*/ 37 w 131"/>
                <a:gd name="T59" fmla="*/ 74 h 175"/>
                <a:gd name="T60" fmla="*/ 49 w 131"/>
                <a:gd name="T61" fmla="*/ 90 h 175"/>
                <a:gd name="T62" fmla="*/ 65 w 131"/>
                <a:gd name="T63" fmla="*/ 9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1" h="175">
                  <a:moveTo>
                    <a:pt x="78" y="128"/>
                  </a:moveTo>
                  <a:cubicBezTo>
                    <a:pt x="68" y="128"/>
                    <a:pt x="60" y="126"/>
                    <a:pt x="53" y="122"/>
                  </a:cubicBezTo>
                  <a:cubicBezTo>
                    <a:pt x="46" y="118"/>
                    <a:pt x="41" y="113"/>
                    <a:pt x="37" y="106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7" y="16"/>
                    <a:pt x="43" y="10"/>
                    <a:pt x="49" y="6"/>
                  </a:cubicBezTo>
                  <a:cubicBezTo>
                    <a:pt x="56" y="2"/>
                    <a:pt x="64" y="0"/>
                    <a:pt x="74" y="0"/>
                  </a:cubicBezTo>
                  <a:cubicBezTo>
                    <a:pt x="82" y="0"/>
                    <a:pt x="89" y="2"/>
                    <a:pt x="96" y="5"/>
                  </a:cubicBezTo>
                  <a:cubicBezTo>
                    <a:pt x="103" y="9"/>
                    <a:pt x="109" y="13"/>
                    <a:pt x="114" y="19"/>
                  </a:cubicBezTo>
                  <a:cubicBezTo>
                    <a:pt x="119" y="24"/>
                    <a:pt x="123" y="31"/>
                    <a:pt x="126" y="39"/>
                  </a:cubicBezTo>
                  <a:cubicBezTo>
                    <a:pt x="129" y="47"/>
                    <a:pt x="131" y="55"/>
                    <a:pt x="131" y="64"/>
                  </a:cubicBezTo>
                  <a:cubicBezTo>
                    <a:pt x="131" y="73"/>
                    <a:pt x="129" y="81"/>
                    <a:pt x="127" y="89"/>
                  </a:cubicBezTo>
                  <a:cubicBezTo>
                    <a:pt x="124" y="97"/>
                    <a:pt x="120" y="104"/>
                    <a:pt x="116" y="109"/>
                  </a:cubicBezTo>
                  <a:cubicBezTo>
                    <a:pt x="111" y="115"/>
                    <a:pt x="105" y="120"/>
                    <a:pt x="99" y="123"/>
                  </a:cubicBezTo>
                  <a:cubicBezTo>
                    <a:pt x="92" y="126"/>
                    <a:pt x="85" y="128"/>
                    <a:pt x="78" y="128"/>
                  </a:cubicBezTo>
                  <a:close/>
                  <a:moveTo>
                    <a:pt x="65" y="96"/>
                  </a:moveTo>
                  <a:cubicBezTo>
                    <a:pt x="69" y="96"/>
                    <a:pt x="73" y="95"/>
                    <a:pt x="76" y="94"/>
                  </a:cubicBezTo>
                  <a:cubicBezTo>
                    <a:pt x="79" y="92"/>
                    <a:pt x="82" y="89"/>
                    <a:pt x="85" y="86"/>
                  </a:cubicBezTo>
                  <a:cubicBezTo>
                    <a:pt x="87" y="83"/>
                    <a:pt x="89" y="80"/>
                    <a:pt x="91" y="76"/>
                  </a:cubicBezTo>
                  <a:cubicBezTo>
                    <a:pt x="92" y="72"/>
                    <a:pt x="92" y="68"/>
                    <a:pt x="92" y="64"/>
                  </a:cubicBezTo>
                  <a:cubicBezTo>
                    <a:pt x="92" y="59"/>
                    <a:pt x="92" y="55"/>
                    <a:pt x="90" y="51"/>
                  </a:cubicBezTo>
                  <a:cubicBezTo>
                    <a:pt x="89" y="47"/>
                    <a:pt x="87" y="44"/>
                    <a:pt x="84" y="41"/>
                  </a:cubicBezTo>
                  <a:cubicBezTo>
                    <a:pt x="82" y="38"/>
                    <a:pt x="79" y="36"/>
                    <a:pt x="75" y="35"/>
                  </a:cubicBezTo>
                  <a:cubicBezTo>
                    <a:pt x="71" y="33"/>
                    <a:pt x="67" y="32"/>
                    <a:pt x="63" y="32"/>
                  </a:cubicBezTo>
                  <a:cubicBezTo>
                    <a:pt x="58" y="32"/>
                    <a:pt x="53" y="34"/>
                    <a:pt x="48" y="37"/>
                  </a:cubicBezTo>
                  <a:cubicBezTo>
                    <a:pt x="43" y="40"/>
                    <a:pt x="40" y="44"/>
                    <a:pt x="37" y="49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40" y="80"/>
                    <a:pt x="44" y="86"/>
                    <a:pt x="49" y="90"/>
                  </a:cubicBezTo>
                  <a:cubicBezTo>
                    <a:pt x="54" y="94"/>
                    <a:pt x="59" y="96"/>
                    <a:pt x="65" y="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7" name="Freeform 287"/>
            <p:cNvSpPr/>
            <p:nvPr/>
          </p:nvSpPr>
          <p:spPr bwMode="auto">
            <a:xfrm>
              <a:off x="8116887" y="3858419"/>
              <a:ext cx="61913" cy="114300"/>
            </a:xfrm>
            <a:custGeom>
              <a:avLst/>
              <a:gdLst>
                <a:gd name="T0" fmla="*/ 87 w 87"/>
                <a:gd name="T1" fmla="*/ 155 h 164"/>
                <a:gd name="T2" fmla="*/ 70 w 87"/>
                <a:gd name="T3" fmla="*/ 161 h 164"/>
                <a:gd name="T4" fmla="*/ 50 w 87"/>
                <a:gd name="T5" fmla="*/ 164 h 164"/>
                <a:gd name="T6" fmla="*/ 36 w 87"/>
                <a:gd name="T7" fmla="*/ 162 h 164"/>
                <a:gd name="T8" fmla="*/ 26 w 87"/>
                <a:gd name="T9" fmla="*/ 156 h 164"/>
                <a:gd name="T10" fmla="*/ 18 w 87"/>
                <a:gd name="T11" fmla="*/ 146 h 164"/>
                <a:gd name="T12" fmla="*/ 16 w 87"/>
                <a:gd name="T13" fmla="*/ 131 h 164"/>
                <a:gd name="T14" fmla="*/ 16 w 87"/>
                <a:gd name="T15" fmla="*/ 67 h 164"/>
                <a:gd name="T16" fmla="*/ 0 w 87"/>
                <a:gd name="T17" fmla="*/ 67 h 164"/>
                <a:gd name="T18" fmla="*/ 0 w 87"/>
                <a:gd name="T19" fmla="*/ 39 h 164"/>
                <a:gd name="T20" fmla="*/ 16 w 87"/>
                <a:gd name="T21" fmla="*/ 39 h 164"/>
                <a:gd name="T22" fmla="*/ 16 w 87"/>
                <a:gd name="T23" fmla="*/ 0 h 164"/>
                <a:gd name="T24" fmla="*/ 53 w 87"/>
                <a:gd name="T25" fmla="*/ 0 h 164"/>
                <a:gd name="T26" fmla="*/ 53 w 87"/>
                <a:gd name="T27" fmla="*/ 39 h 164"/>
                <a:gd name="T28" fmla="*/ 78 w 87"/>
                <a:gd name="T29" fmla="*/ 39 h 164"/>
                <a:gd name="T30" fmla="*/ 78 w 87"/>
                <a:gd name="T31" fmla="*/ 67 h 164"/>
                <a:gd name="T32" fmla="*/ 53 w 87"/>
                <a:gd name="T33" fmla="*/ 67 h 164"/>
                <a:gd name="T34" fmla="*/ 53 w 87"/>
                <a:gd name="T35" fmla="*/ 118 h 164"/>
                <a:gd name="T36" fmla="*/ 56 w 87"/>
                <a:gd name="T37" fmla="*/ 127 h 164"/>
                <a:gd name="T38" fmla="*/ 64 w 87"/>
                <a:gd name="T39" fmla="*/ 130 h 164"/>
                <a:gd name="T40" fmla="*/ 72 w 87"/>
                <a:gd name="T41" fmla="*/ 128 h 164"/>
                <a:gd name="T42" fmla="*/ 80 w 87"/>
                <a:gd name="T43" fmla="*/ 125 h 164"/>
                <a:gd name="T44" fmla="*/ 87 w 87"/>
                <a:gd name="T45" fmla="*/ 155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64">
                  <a:moveTo>
                    <a:pt x="87" y="155"/>
                  </a:moveTo>
                  <a:cubicBezTo>
                    <a:pt x="82" y="157"/>
                    <a:pt x="76" y="159"/>
                    <a:pt x="70" y="161"/>
                  </a:cubicBezTo>
                  <a:cubicBezTo>
                    <a:pt x="63" y="163"/>
                    <a:pt x="56" y="164"/>
                    <a:pt x="50" y="164"/>
                  </a:cubicBezTo>
                  <a:cubicBezTo>
                    <a:pt x="45" y="164"/>
                    <a:pt x="41" y="163"/>
                    <a:pt x="36" y="162"/>
                  </a:cubicBezTo>
                  <a:cubicBezTo>
                    <a:pt x="32" y="161"/>
                    <a:pt x="29" y="159"/>
                    <a:pt x="26" y="156"/>
                  </a:cubicBezTo>
                  <a:cubicBezTo>
                    <a:pt x="23" y="154"/>
                    <a:pt x="20" y="150"/>
                    <a:pt x="18" y="146"/>
                  </a:cubicBezTo>
                  <a:cubicBezTo>
                    <a:pt x="16" y="142"/>
                    <a:pt x="16" y="137"/>
                    <a:pt x="16" y="131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3" y="118"/>
                    <a:pt x="53" y="118"/>
                    <a:pt x="53" y="118"/>
                  </a:cubicBezTo>
                  <a:cubicBezTo>
                    <a:pt x="53" y="122"/>
                    <a:pt x="54" y="125"/>
                    <a:pt x="56" y="127"/>
                  </a:cubicBezTo>
                  <a:cubicBezTo>
                    <a:pt x="58" y="129"/>
                    <a:pt x="61" y="130"/>
                    <a:pt x="64" y="130"/>
                  </a:cubicBezTo>
                  <a:cubicBezTo>
                    <a:pt x="67" y="130"/>
                    <a:pt x="69" y="129"/>
                    <a:pt x="72" y="128"/>
                  </a:cubicBezTo>
                  <a:cubicBezTo>
                    <a:pt x="75" y="127"/>
                    <a:pt x="78" y="126"/>
                    <a:pt x="80" y="125"/>
                  </a:cubicBezTo>
                  <a:cubicBezTo>
                    <a:pt x="87" y="155"/>
                    <a:pt x="87" y="155"/>
                    <a:pt x="87" y="1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8" name="Freeform 288"/>
            <p:cNvSpPr>
              <a:spLocks noEditPoints="1"/>
            </p:cNvSpPr>
            <p:nvPr/>
          </p:nvSpPr>
          <p:spPr bwMode="auto">
            <a:xfrm>
              <a:off x="8188325" y="3852069"/>
              <a:ext cx="26988" cy="119063"/>
            </a:xfrm>
            <a:custGeom>
              <a:avLst/>
              <a:gdLst>
                <a:gd name="T0" fmla="*/ 0 w 17"/>
                <a:gd name="T1" fmla="*/ 75 h 75"/>
                <a:gd name="T2" fmla="*/ 0 w 17"/>
                <a:gd name="T3" fmla="*/ 21 h 75"/>
                <a:gd name="T4" fmla="*/ 17 w 17"/>
                <a:gd name="T5" fmla="*/ 21 h 75"/>
                <a:gd name="T6" fmla="*/ 17 w 17"/>
                <a:gd name="T7" fmla="*/ 75 h 75"/>
                <a:gd name="T8" fmla="*/ 0 w 17"/>
                <a:gd name="T9" fmla="*/ 75 h 75"/>
                <a:gd name="T10" fmla="*/ 0 w 17"/>
                <a:gd name="T11" fmla="*/ 75 h 75"/>
                <a:gd name="T12" fmla="*/ 0 w 17"/>
                <a:gd name="T13" fmla="*/ 15 h 75"/>
                <a:gd name="T14" fmla="*/ 0 w 17"/>
                <a:gd name="T15" fmla="*/ 0 h 75"/>
                <a:gd name="T16" fmla="*/ 17 w 17"/>
                <a:gd name="T17" fmla="*/ 0 h 75"/>
                <a:gd name="T18" fmla="*/ 17 w 17"/>
                <a:gd name="T19" fmla="*/ 15 h 75"/>
                <a:gd name="T20" fmla="*/ 0 w 17"/>
                <a:gd name="T21" fmla="*/ 15 h 75"/>
                <a:gd name="T22" fmla="*/ 0 w 17"/>
                <a:gd name="T23" fmla="*/ 1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75">
                  <a:moveTo>
                    <a:pt x="0" y="75"/>
                  </a:moveTo>
                  <a:lnTo>
                    <a:pt x="0" y="21"/>
                  </a:lnTo>
                  <a:lnTo>
                    <a:pt x="17" y="21"/>
                  </a:lnTo>
                  <a:lnTo>
                    <a:pt x="17" y="75"/>
                  </a:lnTo>
                  <a:lnTo>
                    <a:pt x="0" y="75"/>
                  </a:lnTo>
                  <a:lnTo>
                    <a:pt x="0" y="75"/>
                  </a:lnTo>
                  <a:close/>
                  <a:moveTo>
                    <a:pt x="0" y="15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17" y="15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9" name="Freeform 289"/>
            <p:cNvSpPr>
              <a:spLocks noEditPoints="1"/>
            </p:cNvSpPr>
            <p:nvPr/>
          </p:nvSpPr>
          <p:spPr bwMode="auto">
            <a:xfrm>
              <a:off x="8228012" y="3882231"/>
              <a:ext cx="92075" cy="90488"/>
            </a:xfrm>
            <a:custGeom>
              <a:avLst/>
              <a:gdLst>
                <a:gd name="T0" fmla="*/ 65 w 131"/>
                <a:gd name="T1" fmla="*/ 128 h 128"/>
                <a:gd name="T2" fmla="*/ 37 w 131"/>
                <a:gd name="T3" fmla="*/ 123 h 128"/>
                <a:gd name="T4" fmla="*/ 17 w 131"/>
                <a:gd name="T5" fmla="*/ 109 h 128"/>
                <a:gd name="T6" fmla="*/ 4 w 131"/>
                <a:gd name="T7" fmla="*/ 88 h 128"/>
                <a:gd name="T8" fmla="*/ 0 w 131"/>
                <a:gd name="T9" fmla="*/ 64 h 128"/>
                <a:gd name="T10" fmla="*/ 4 w 131"/>
                <a:gd name="T11" fmla="*/ 40 h 128"/>
                <a:gd name="T12" fmla="*/ 17 w 131"/>
                <a:gd name="T13" fmla="*/ 20 h 128"/>
                <a:gd name="T14" fmla="*/ 37 w 131"/>
                <a:gd name="T15" fmla="*/ 6 h 128"/>
                <a:gd name="T16" fmla="*/ 65 w 131"/>
                <a:gd name="T17" fmla="*/ 0 h 128"/>
                <a:gd name="T18" fmla="*/ 93 w 131"/>
                <a:gd name="T19" fmla="*/ 6 h 128"/>
                <a:gd name="T20" fmla="*/ 114 w 131"/>
                <a:gd name="T21" fmla="*/ 20 h 128"/>
                <a:gd name="T22" fmla="*/ 126 w 131"/>
                <a:gd name="T23" fmla="*/ 40 h 128"/>
                <a:gd name="T24" fmla="*/ 131 w 131"/>
                <a:gd name="T25" fmla="*/ 64 h 128"/>
                <a:gd name="T26" fmla="*/ 127 w 131"/>
                <a:gd name="T27" fmla="*/ 88 h 128"/>
                <a:gd name="T28" fmla="*/ 114 w 131"/>
                <a:gd name="T29" fmla="*/ 109 h 128"/>
                <a:gd name="T30" fmla="*/ 93 w 131"/>
                <a:gd name="T31" fmla="*/ 123 h 128"/>
                <a:gd name="T32" fmla="*/ 65 w 131"/>
                <a:gd name="T33" fmla="*/ 128 h 128"/>
                <a:gd name="T34" fmla="*/ 38 w 131"/>
                <a:gd name="T35" fmla="*/ 64 h 128"/>
                <a:gd name="T36" fmla="*/ 46 w 131"/>
                <a:gd name="T37" fmla="*/ 87 h 128"/>
                <a:gd name="T38" fmla="*/ 65 w 131"/>
                <a:gd name="T39" fmla="*/ 96 h 128"/>
                <a:gd name="T40" fmla="*/ 76 w 131"/>
                <a:gd name="T41" fmla="*/ 94 h 128"/>
                <a:gd name="T42" fmla="*/ 85 w 131"/>
                <a:gd name="T43" fmla="*/ 87 h 128"/>
                <a:gd name="T44" fmla="*/ 90 w 131"/>
                <a:gd name="T45" fmla="*/ 77 h 128"/>
                <a:gd name="T46" fmla="*/ 92 w 131"/>
                <a:gd name="T47" fmla="*/ 64 h 128"/>
                <a:gd name="T48" fmla="*/ 85 w 131"/>
                <a:gd name="T49" fmla="*/ 41 h 128"/>
                <a:gd name="T50" fmla="*/ 65 w 131"/>
                <a:gd name="T51" fmla="*/ 32 h 128"/>
                <a:gd name="T52" fmla="*/ 54 w 131"/>
                <a:gd name="T53" fmla="*/ 35 h 128"/>
                <a:gd name="T54" fmla="*/ 46 w 131"/>
                <a:gd name="T55" fmla="*/ 41 h 128"/>
                <a:gd name="T56" fmla="*/ 40 w 131"/>
                <a:gd name="T57" fmla="*/ 51 h 128"/>
                <a:gd name="T58" fmla="*/ 38 w 131"/>
                <a:gd name="T59" fmla="*/ 6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1" h="128">
                  <a:moveTo>
                    <a:pt x="65" y="128"/>
                  </a:moveTo>
                  <a:cubicBezTo>
                    <a:pt x="55" y="128"/>
                    <a:pt x="46" y="126"/>
                    <a:pt x="37" y="123"/>
                  </a:cubicBezTo>
                  <a:cubicBezTo>
                    <a:pt x="29" y="119"/>
                    <a:pt x="22" y="115"/>
                    <a:pt x="17" y="109"/>
                  </a:cubicBezTo>
                  <a:cubicBezTo>
                    <a:pt x="11" y="103"/>
                    <a:pt x="7" y="96"/>
                    <a:pt x="4" y="88"/>
                  </a:cubicBezTo>
                  <a:cubicBezTo>
                    <a:pt x="1" y="81"/>
                    <a:pt x="0" y="73"/>
                    <a:pt x="0" y="64"/>
                  </a:cubicBezTo>
                  <a:cubicBezTo>
                    <a:pt x="0" y="56"/>
                    <a:pt x="1" y="48"/>
                    <a:pt x="4" y="40"/>
                  </a:cubicBezTo>
                  <a:cubicBezTo>
                    <a:pt x="7" y="32"/>
                    <a:pt x="11" y="26"/>
                    <a:pt x="17" y="20"/>
                  </a:cubicBezTo>
                  <a:cubicBezTo>
                    <a:pt x="22" y="14"/>
                    <a:pt x="29" y="9"/>
                    <a:pt x="37" y="6"/>
                  </a:cubicBezTo>
                  <a:cubicBezTo>
                    <a:pt x="46" y="2"/>
                    <a:pt x="55" y="0"/>
                    <a:pt x="65" y="0"/>
                  </a:cubicBezTo>
                  <a:cubicBezTo>
                    <a:pt x="76" y="0"/>
                    <a:pt x="85" y="2"/>
                    <a:pt x="93" y="6"/>
                  </a:cubicBezTo>
                  <a:cubicBezTo>
                    <a:pt x="101" y="9"/>
                    <a:pt x="108" y="14"/>
                    <a:pt x="114" y="20"/>
                  </a:cubicBezTo>
                  <a:cubicBezTo>
                    <a:pt x="119" y="26"/>
                    <a:pt x="124" y="32"/>
                    <a:pt x="126" y="40"/>
                  </a:cubicBezTo>
                  <a:cubicBezTo>
                    <a:pt x="129" y="48"/>
                    <a:pt x="131" y="56"/>
                    <a:pt x="131" y="64"/>
                  </a:cubicBezTo>
                  <a:cubicBezTo>
                    <a:pt x="131" y="73"/>
                    <a:pt x="129" y="81"/>
                    <a:pt x="127" y="88"/>
                  </a:cubicBezTo>
                  <a:cubicBezTo>
                    <a:pt x="124" y="96"/>
                    <a:pt x="119" y="103"/>
                    <a:pt x="114" y="109"/>
                  </a:cubicBezTo>
                  <a:cubicBezTo>
                    <a:pt x="108" y="115"/>
                    <a:pt x="101" y="119"/>
                    <a:pt x="93" y="123"/>
                  </a:cubicBezTo>
                  <a:cubicBezTo>
                    <a:pt x="85" y="126"/>
                    <a:pt x="76" y="128"/>
                    <a:pt x="65" y="128"/>
                  </a:cubicBezTo>
                  <a:close/>
                  <a:moveTo>
                    <a:pt x="38" y="64"/>
                  </a:moveTo>
                  <a:cubicBezTo>
                    <a:pt x="38" y="74"/>
                    <a:pt x="41" y="82"/>
                    <a:pt x="46" y="87"/>
                  </a:cubicBezTo>
                  <a:cubicBezTo>
                    <a:pt x="51" y="93"/>
                    <a:pt x="57" y="96"/>
                    <a:pt x="65" y="96"/>
                  </a:cubicBezTo>
                  <a:cubicBezTo>
                    <a:pt x="69" y="96"/>
                    <a:pt x="73" y="95"/>
                    <a:pt x="76" y="94"/>
                  </a:cubicBezTo>
                  <a:cubicBezTo>
                    <a:pt x="79" y="92"/>
                    <a:pt x="82" y="90"/>
                    <a:pt x="85" y="87"/>
                  </a:cubicBezTo>
                  <a:cubicBezTo>
                    <a:pt x="87" y="85"/>
                    <a:pt x="89" y="81"/>
                    <a:pt x="90" y="77"/>
                  </a:cubicBezTo>
                  <a:cubicBezTo>
                    <a:pt x="92" y="73"/>
                    <a:pt x="92" y="69"/>
                    <a:pt x="92" y="64"/>
                  </a:cubicBezTo>
                  <a:cubicBezTo>
                    <a:pt x="92" y="55"/>
                    <a:pt x="90" y="47"/>
                    <a:pt x="85" y="41"/>
                  </a:cubicBezTo>
                  <a:cubicBezTo>
                    <a:pt x="80" y="35"/>
                    <a:pt x="73" y="32"/>
                    <a:pt x="65" y="32"/>
                  </a:cubicBezTo>
                  <a:cubicBezTo>
                    <a:pt x="61" y="32"/>
                    <a:pt x="58" y="33"/>
                    <a:pt x="54" y="35"/>
                  </a:cubicBezTo>
                  <a:cubicBezTo>
                    <a:pt x="51" y="36"/>
                    <a:pt x="48" y="38"/>
                    <a:pt x="46" y="41"/>
                  </a:cubicBezTo>
                  <a:cubicBezTo>
                    <a:pt x="43" y="44"/>
                    <a:pt x="41" y="47"/>
                    <a:pt x="40" y="51"/>
                  </a:cubicBezTo>
                  <a:cubicBezTo>
                    <a:pt x="39" y="55"/>
                    <a:pt x="38" y="60"/>
                    <a:pt x="38" y="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0" name="Freeform 290"/>
            <p:cNvSpPr/>
            <p:nvPr/>
          </p:nvSpPr>
          <p:spPr bwMode="auto">
            <a:xfrm>
              <a:off x="8332787" y="3882231"/>
              <a:ext cx="82550" cy="88900"/>
            </a:xfrm>
            <a:custGeom>
              <a:avLst/>
              <a:gdLst>
                <a:gd name="T0" fmla="*/ 119 w 119"/>
                <a:gd name="T1" fmla="*/ 125 h 125"/>
                <a:gd name="T2" fmla="*/ 81 w 119"/>
                <a:gd name="T3" fmla="*/ 125 h 125"/>
                <a:gd name="T4" fmla="*/ 81 w 119"/>
                <a:gd name="T5" fmla="*/ 57 h 125"/>
                <a:gd name="T6" fmla="*/ 77 w 119"/>
                <a:gd name="T7" fmla="*/ 39 h 125"/>
                <a:gd name="T8" fmla="*/ 65 w 119"/>
                <a:gd name="T9" fmla="*/ 33 h 125"/>
                <a:gd name="T10" fmla="*/ 57 w 119"/>
                <a:gd name="T11" fmla="*/ 35 h 125"/>
                <a:gd name="T12" fmla="*/ 49 w 119"/>
                <a:gd name="T13" fmla="*/ 40 h 125"/>
                <a:gd name="T14" fmla="*/ 42 w 119"/>
                <a:gd name="T15" fmla="*/ 46 h 125"/>
                <a:gd name="T16" fmla="*/ 38 w 119"/>
                <a:gd name="T17" fmla="*/ 55 h 125"/>
                <a:gd name="T18" fmla="*/ 38 w 119"/>
                <a:gd name="T19" fmla="*/ 125 h 125"/>
                <a:gd name="T20" fmla="*/ 0 w 119"/>
                <a:gd name="T21" fmla="*/ 125 h 125"/>
                <a:gd name="T22" fmla="*/ 0 w 119"/>
                <a:gd name="T23" fmla="*/ 3 h 125"/>
                <a:gd name="T24" fmla="*/ 34 w 119"/>
                <a:gd name="T25" fmla="*/ 3 h 125"/>
                <a:gd name="T26" fmla="*/ 34 w 119"/>
                <a:gd name="T27" fmla="*/ 23 h 125"/>
                <a:gd name="T28" fmla="*/ 53 w 119"/>
                <a:gd name="T29" fmla="*/ 6 h 125"/>
                <a:gd name="T30" fmla="*/ 82 w 119"/>
                <a:gd name="T31" fmla="*/ 0 h 125"/>
                <a:gd name="T32" fmla="*/ 101 w 119"/>
                <a:gd name="T33" fmla="*/ 5 h 125"/>
                <a:gd name="T34" fmla="*/ 112 w 119"/>
                <a:gd name="T35" fmla="*/ 16 h 125"/>
                <a:gd name="T36" fmla="*/ 117 w 119"/>
                <a:gd name="T37" fmla="*/ 31 h 125"/>
                <a:gd name="T38" fmla="*/ 119 w 119"/>
                <a:gd name="T39" fmla="*/ 47 h 125"/>
                <a:gd name="T40" fmla="*/ 119 w 119"/>
                <a:gd name="T41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9" h="125">
                  <a:moveTo>
                    <a:pt x="119" y="125"/>
                  </a:moveTo>
                  <a:cubicBezTo>
                    <a:pt x="81" y="125"/>
                    <a:pt x="81" y="125"/>
                    <a:pt x="81" y="125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1" y="48"/>
                    <a:pt x="80" y="43"/>
                    <a:pt x="77" y="39"/>
                  </a:cubicBezTo>
                  <a:cubicBezTo>
                    <a:pt x="74" y="35"/>
                    <a:pt x="70" y="33"/>
                    <a:pt x="65" y="33"/>
                  </a:cubicBezTo>
                  <a:cubicBezTo>
                    <a:pt x="62" y="33"/>
                    <a:pt x="59" y="34"/>
                    <a:pt x="57" y="35"/>
                  </a:cubicBezTo>
                  <a:cubicBezTo>
                    <a:pt x="54" y="36"/>
                    <a:pt x="51" y="38"/>
                    <a:pt x="49" y="40"/>
                  </a:cubicBezTo>
                  <a:cubicBezTo>
                    <a:pt x="46" y="42"/>
                    <a:pt x="44" y="44"/>
                    <a:pt x="42" y="46"/>
                  </a:cubicBezTo>
                  <a:cubicBezTo>
                    <a:pt x="40" y="49"/>
                    <a:pt x="39" y="52"/>
                    <a:pt x="38" y="55"/>
                  </a:cubicBezTo>
                  <a:cubicBezTo>
                    <a:pt x="38" y="125"/>
                    <a:pt x="38" y="125"/>
                    <a:pt x="38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9" y="16"/>
                    <a:pt x="45" y="10"/>
                    <a:pt x="53" y="6"/>
                  </a:cubicBezTo>
                  <a:cubicBezTo>
                    <a:pt x="61" y="2"/>
                    <a:pt x="71" y="0"/>
                    <a:pt x="82" y="0"/>
                  </a:cubicBezTo>
                  <a:cubicBezTo>
                    <a:pt x="90" y="0"/>
                    <a:pt x="96" y="2"/>
                    <a:pt x="101" y="5"/>
                  </a:cubicBezTo>
                  <a:cubicBezTo>
                    <a:pt x="106" y="8"/>
                    <a:pt x="109" y="11"/>
                    <a:pt x="112" y="16"/>
                  </a:cubicBezTo>
                  <a:cubicBezTo>
                    <a:pt x="115" y="21"/>
                    <a:pt x="116" y="26"/>
                    <a:pt x="117" y="31"/>
                  </a:cubicBezTo>
                  <a:cubicBezTo>
                    <a:pt x="118" y="36"/>
                    <a:pt x="119" y="42"/>
                    <a:pt x="119" y="47"/>
                  </a:cubicBezTo>
                  <a:cubicBezTo>
                    <a:pt x="119" y="125"/>
                    <a:pt x="119" y="125"/>
                    <a:pt x="119" y="1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1" name="Freeform 291"/>
            <p:cNvSpPr>
              <a:spLocks noEditPoints="1"/>
            </p:cNvSpPr>
            <p:nvPr/>
          </p:nvSpPr>
          <p:spPr bwMode="auto">
            <a:xfrm>
              <a:off x="8469312" y="3872706"/>
              <a:ext cx="85725" cy="100013"/>
            </a:xfrm>
            <a:custGeom>
              <a:avLst/>
              <a:gdLst>
                <a:gd name="T0" fmla="*/ 122 w 122"/>
                <a:gd name="T1" fmla="*/ 71 h 142"/>
                <a:gd name="T2" fmla="*/ 117 w 122"/>
                <a:gd name="T3" fmla="*/ 99 h 142"/>
                <a:gd name="T4" fmla="*/ 104 w 122"/>
                <a:gd name="T5" fmla="*/ 122 h 142"/>
                <a:gd name="T6" fmla="*/ 85 w 122"/>
                <a:gd name="T7" fmla="*/ 136 h 142"/>
                <a:gd name="T8" fmla="*/ 61 w 122"/>
                <a:gd name="T9" fmla="*/ 142 h 142"/>
                <a:gd name="T10" fmla="*/ 36 w 122"/>
                <a:gd name="T11" fmla="*/ 136 h 142"/>
                <a:gd name="T12" fmla="*/ 17 w 122"/>
                <a:gd name="T13" fmla="*/ 122 h 142"/>
                <a:gd name="T14" fmla="*/ 4 w 122"/>
                <a:gd name="T15" fmla="*/ 99 h 142"/>
                <a:gd name="T16" fmla="*/ 0 w 122"/>
                <a:gd name="T17" fmla="*/ 71 h 142"/>
                <a:gd name="T18" fmla="*/ 4 w 122"/>
                <a:gd name="T19" fmla="*/ 43 h 142"/>
                <a:gd name="T20" fmla="*/ 17 w 122"/>
                <a:gd name="T21" fmla="*/ 20 h 142"/>
                <a:gd name="T22" fmla="*/ 36 w 122"/>
                <a:gd name="T23" fmla="*/ 5 h 142"/>
                <a:gd name="T24" fmla="*/ 61 w 122"/>
                <a:gd name="T25" fmla="*/ 0 h 142"/>
                <a:gd name="T26" fmla="*/ 85 w 122"/>
                <a:gd name="T27" fmla="*/ 5 h 142"/>
                <a:gd name="T28" fmla="*/ 104 w 122"/>
                <a:gd name="T29" fmla="*/ 20 h 142"/>
                <a:gd name="T30" fmla="*/ 117 w 122"/>
                <a:gd name="T31" fmla="*/ 43 h 142"/>
                <a:gd name="T32" fmla="*/ 122 w 122"/>
                <a:gd name="T33" fmla="*/ 71 h 142"/>
                <a:gd name="T34" fmla="*/ 84 w 122"/>
                <a:gd name="T35" fmla="*/ 71 h 142"/>
                <a:gd name="T36" fmla="*/ 77 w 122"/>
                <a:gd name="T37" fmla="*/ 44 h 142"/>
                <a:gd name="T38" fmla="*/ 61 w 122"/>
                <a:gd name="T39" fmla="*/ 34 h 142"/>
                <a:gd name="T40" fmla="*/ 43 w 122"/>
                <a:gd name="T41" fmla="*/ 44 h 142"/>
                <a:gd name="T42" fmla="*/ 37 w 122"/>
                <a:gd name="T43" fmla="*/ 71 h 142"/>
                <a:gd name="T44" fmla="*/ 43 w 122"/>
                <a:gd name="T45" fmla="*/ 97 h 142"/>
                <a:gd name="T46" fmla="*/ 61 w 122"/>
                <a:gd name="T47" fmla="*/ 107 h 142"/>
                <a:gd name="T48" fmla="*/ 77 w 122"/>
                <a:gd name="T49" fmla="*/ 97 h 142"/>
                <a:gd name="T50" fmla="*/ 84 w 122"/>
                <a:gd name="T51" fmla="*/ 7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2" h="142">
                  <a:moveTo>
                    <a:pt x="122" y="71"/>
                  </a:moveTo>
                  <a:cubicBezTo>
                    <a:pt x="122" y="81"/>
                    <a:pt x="120" y="91"/>
                    <a:pt x="117" y="99"/>
                  </a:cubicBezTo>
                  <a:cubicBezTo>
                    <a:pt x="114" y="108"/>
                    <a:pt x="110" y="115"/>
                    <a:pt x="104" y="122"/>
                  </a:cubicBezTo>
                  <a:cubicBezTo>
                    <a:pt x="99" y="128"/>
                    <a:pt x="92" y="133"/>
                    <a:pt x="85" y="136"/>
                  </a:cubicBezTo>
                  <a:cubicBezTo>
                    <a:pt x="77" y="140"/>
                    <a:pt x="69" y="142"/>
                    <a:pt x="61" y="142"/>
                  </a:cubicBezTo>
                  <a:cubicBezTo>
                    <a:pt x="52" y="142"/>
                    <a:pt x="44" y="140"/>
                    <a:pt x="36" y="136"/>
                  </a:cubicBezTo>
                  <a:cubicBezTo>
                    <a:pt x="29" y="133"/>
                    <a:pt x="22" y="128"/>
                    <a:pt x="17" y="122"/>
                  </a:cubicBezTo>
                  <a:cubicBezTo>
                    <a:pt x="12" y="115"/>
                    <a:pt x="7" y="108"/>
                    <a:pt x="4" y="99"/>
                  </a:cubicBezTo>
                  <a:cubicBezTo>
                    <a:pt x="1" y="91"/>
                    <a:pt x="0" y="81"/>
                    <a:pt x="0" y="71"/>
                  </a:cubicBezTo>
                  <a:cubicBezTo>
                    <a:pt x="0" y="61"/>
                    <a:pt x="1" y="51"/>
                    <a:pt x="4" y="43"/>
                  </a:cubicBezTo>
                  <a:cubicBezTo>
                    <a:pt x="7" y="34"/>
                    <a:pt x="12" y="26"/>
                    <a:pt x="17" y="20"/>
                  </a:cubicBezTo>
                  <a:cubicBezTo>
                    <a:pt x="22" y="14"/>
                    <a:pt x="29" y="9"/>
                    <a:pt x="36" y="5"/>
                  </a:cubicBezTo>
                  <a:cubicBezTo>
                    <a:pt x="44" y="2"/>
                    <a:pt x="52" y="0"/>
                    <a:pt x="61" y="0"/>
                  </a:cubicBezTo>
                  <a:cubicBezTo>
                    <a:pt x="69" y="0"/>
                    <a:pt x="77" y="2"/>
                    <a:pt x="85" y="5"/>
                  </a:cubicBezTo>
                  <a:cubicBezTo>
                    <a:pt x="92" y="9"/>
                    <a:pt x="99" y="14"/>
                    <a:pt x="104" y="20"/>
                  </a:cubicBezTo>
                  <a:cubicBezTo>
                    <a:pt x="110" y="26"/>
                    <a:pt x="114" y="34"/>
                    <a:pt x="117" y="43"/>
                  </a:cubicBezTo>
                  <a:cubicBezTo>
                    <a:pt x="120" y="51"/>
                    <a:pt x="122" y="61"/>
                    <a:pt x="122" y="71"/>
                  </a:cubicBezTo>
                  <a:close/>
                  <a:moveTo>
                    <a:pt x="84" y="71"/>
                  </a:moveTo>
                  <a:cubicBezTo>
                    <a:pt x="84" y="60"/>
                    <a:pt x="82" y="51"/>
                    <a:pt x="77" y="44"/>
                  </a:cubicBezTo>
                  <a:cubicBezTo>
                    <a:pt x="73" y="38"/>
                    <a:pt x="68" y="34"/>
                    <a:pt x="61" y="34"/>
                  </a:cubicBezTo>
                  <a:cubicBezTo>
                    <a:pt x="54" y="34"/>
                    <a:pt x="48" y="38"/>
                    <a:pt x="43" y="44"/>
                  </a:cubicBezTo>
                  <a:cubicBezTo>
                    <a:pt x="39" y="51"/>
                    <a:pt x="37" y="60"/>
                    <a:pt x="37" y="71"/>
                  </a:cubicBezTo>
                  <a:cubicBezTo>
                    <a:pt x="37" y="82"/>
                    <a:pt x="39" y="91"/>
                    <a:pt x="43" y="97"/>
                  </a:cubicBezTo>
                  <a:cubicBezTo>
                    <a:pt x="48" y="104"/>
                    <a:pt x="54" y="107"/>
                    <a:pt x="61" y="107"/>
                  </a:cubicBezTo>
                  <a:cubicBezTo>
                    <a:pt x="68" y="107"/>
                    <a:pt x="73" y="104"/>
                    <a:pt x="77" y="97"/>
                  </a:cubicBezTo>
                  <a:cubicBezTo>
                    <a:pt x="82" y="91"/>
                    <a:pt x="84" y="82"/>
                    <a:pt x="84" y="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2" name="Freeform 292"/>
            <p:cNvSpPr>
              <a:spLocks noEditPoints="1"/>
            </p:cNvSpPr>
            <p:nvPr/>
          </p:nvSpPr>
          <p:spPr bwMode="auto">
            <a:xfrm>
              <a:off x="8566150" y="3877469"/>
              <a:ext cx="85725" cy="114300"/>
            </a:xfrm>
            <a:custGeom>
              <a:avLst/>
              <a:gdLst>
                <a:gd name="T0" fmla="*/ 28 w 54"/>
                <a:gd name="T1" fmla="*/ 72 h 72"/>
                <a:gd name="T2" fmla="*/ 28 w 54"/>
                <a:gd name="T3" fmla="*/ 58 h 72"/>
                <a:gd name="T4" fmla="*/ 0 w 54"/>
                <a:gd name="T5" fmla="*/ 58 h 72"/>
                <a:gd name="T6" fmla="*/ 0 w 54"/>
                <a:gd name="T7" fmla="*/ 43 h 72"/>
                <a:gd name="T8" fmla="*/ 33 w 54"/>
                <a:gd name="T9" fmla="*/ 0 h 72"/>
                <a:gd name="T10" fmla="*/ 44 w 54"/>
                <a:gd name="T11" fmla="*/ 0 h 72"/>
                <a:gd name="T12" fmla="*/ 44 w 54"/>
                <a:gd name="T13" fmla="*/ 43 h 72"/>
                <a:gd name="T14" fmla="*/ 54 w 54"/>
                <a:gd name="T15" fmla="*/ 43 h 72"/>
                <a:gd name="T16" fmla="*/ 54 w 54"/>
                <a:gd name="T17" fmla="*/ 58 h 72"/>
                <a:gd name="T18" fmla="*/ 44 w 54"/>
                <a:gd name="T19" fmla="*/ 58 h 72"/>
                <a:gd name="T20" fmla="*/ 44 w 54"/>
                <a:gd name="T21" fmla="*/ 72 h 72"/>
                <a:gd name="T22" fmla="*/ 28 w 54"/>
                <a:gd name="T23" fmla="*/ 72 h 72"/>
                <a:gd name="T24" fmla="*/ 28 w 54"/>
                <a:gd name="T25" fmla="*/ 72 h 72"/>
                <a:gd name="T26" fmla="*/ 16 w 54"/>
                <a:gd name="T27" fmla="*/ 43 h 72"/>
                <a:gd name="T28" fmla="*/ 30 w 54"/>
                <a:gd name="T29" fmla="*/ 43 h 72"/>
                <a:gd name="T30" fmla="*/ 30 w 54"/>
                <a:gd name="T31" fmla="*/ 25 h 72"/>
                <a:gd name="T32" fmla="*/ 16 w 54"/>
                <a:gd name="T33" fmla="*/ 43 h 72"/>
                <a:gd name="T34" fmla="*/ 16 w 54"/>
                <a:gd name="T35" fmla="*/ 4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4" h="72">
                  <a:moveTo>
                    <a:pt x="28" y="72"/>
                  </a:moveTo>
                  <a:lnTo>
                    <a:pt x="28" y="58"/>
                  </a:lnTo>
                  <a:lnTo>
                    <a:pt x="0" y="58"/>
                  </a:lnTo>
                  <a:lnTo>
                    <a:pt x="0" y="43"/>
                  </a:lnTo>
                  <a:lnTo>
                    <a:pt x="33" y="0"/>
                  </a:lnTo>
                  <a:lnTo>
                    <a:pt x="44" y="0"/>
                  </a:lnTo>
                  <a:lnTo>
                    <a:pt x="44" y="43"/>
                  </a:lnTo>
                  <a:lnTo>
                    <a:pt x="54" y="43"/>
                  </a:lnTo>
                  <a:lnTo>
                    <a:pt x="54" y="58"/>
                  </a:lnTo>
                  <a:lnTo>
                    <a:pt x="44" y="58"/>
                  </a:lnTo>
                  <a:lnTo>
                    <a:pt x="44" y="72"/>
                  </a:lnTo>
                  <a:lnTo>
                    <a:pt x="28" y="72"/>
                  </a:lnTo>
                  <a:lnTo>
                    <a:pt x="28" y="72"/>
                  </a:lnTo>
                  <a:close/>
                  <a:moveTo>
                    <a:pt x="16" y="43"/>
                  </a:moveTo>
                  <a:lnTo>
                    <a:pt x="30" y="43"/>
                  </a:lnTo>
                  <a:lnTo>
                    <a:pt x="30" y="25"/>
                  </a:lnTo>
                  <a:lnTo>
                    <a:pt x="16" y="43"/>
                  </a:lnTo>
                  <a:lnTo>
                    <a:pt x="1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3" name="Freeform 293"/>
            <p:cNvSpPr>
              <a:spLocks noEditPoints="1"/>
            </p:cNvSpPr>
            <p:nvPr/>
          </p:nvSpPr>
          <p:spPr bwMode="auto">
            <a:xfrm>
              <a:off x="8120062" y="4214019"/>
              <a:ext cx="292100" cy="284163"/>
            </a:xfrm>
            <a:custGeom>
              <a:avLst/>
              <a:gdLst>
                <a:gd name="T0" fmla="*/ 208 w 417"/>
                <a:gd name="T1" fmla="*/ 169 h 407"/>
                <a:gd name="T2" fmla="*/ 22 w 417"/>
                <a:gd name="T3" fmla="*/ 107 h 407"/>
                <a:gd name="T4" fmla="*/ 395 w 417"/>
                <a:gd name="T5" fmla="*/ 107 h 407"/>
                <a:gd name="T6" fmla="*/ 409 w 417"/>
                <a:gd name="T7" fmla="*/ 191 h 407"/>
                <a:gd name="T8" fmla="*/ 8 w 417"/>
                <a:gd name="T9" fmla="*/ 191 h 407"/>
                <a:gd name="T10" fmla="*/ 208 w 417"/>
                <a:gd name="T11" fmla="*/ 204 h 407"/>
                <a:gd name="T12" fmla="*/ 409 w 417"/>
                <a:gd name="T13" fmla="*/ 191 h 407"/>
                <a:gd name="T14" fmla="*/ 208 w 417"/>
                <a:gd name="T15" fmla="*/ 305 h 407"/>
                <a:gd name="T16" fmla="*/ 22 w 417"/>
                <a:gd name="T17" fmla="*/ 242 h 407"/>
                <a:gd name="T18" fmla="*/ 395 w 417"/>
                <a:gd name="T19" fmla="*/ 242 h 407"/>
                <a:gd name="T20" fmla="*/ 409 w 417"/>
                <a:gd name="T21" fmla="*/ 326 h 407"/>
                <a:gd name="T22" fmla="*/ 8 w 417"/>
                <a:gd name="T23" fmla="*/ 326 h 407"/>
                <a:gd name="T24" fmla="*/ 208 w 417"/>
                <a:gd name="T25" fmla="*/ 339 h 407"/>
                <a:gd name="T26" fmla="*/ 409 w 417"/>
                <a:gd name="T27" fmla="*/ 326 h 407"/>
                <a:gd name="T28" fmla="*/ 409 w 417"/>
                <a:gd name="T29" fmla="*/ 55 h 407"/>
                <a:gd name="T30" fmla="*/ 8 w 417"/>
                <a:gd name="T31" fmla="*/ 55 h 407"/>
                <a:gd name="T32" fmla="*/ 417 w 417"/>
                <a:gd name="T33" fmla="*/ 81 h 407"/>
                <a:gd name="T34" fmla="*/ 208 w 417"/>
                <a:gd name="T35" fmla="*/ 0 h 407"/>
                <a:gd name="T36" fmla="*/ 0 w 417"/>
                <a:gd name="T37" fmla="*/ 81 h 407"/>
                <a:gd name="T38" fmla="*/ 0 w 417"/>
                <a:gd name="T39" fmla="*/ 123 h 407"/>
                <a:gd name="T40" fmla="*/ 14 w 417"/>
                <a:gd name="T41" fmla="*/ 170 h 407"/>
                <a:gd name="T42" fmla="*/ 0 w 417"/>
                <a:gd name="T43" fmla="*/ 217 h 407"/>
                <a:gd name="T44" fmla="*/ 0 w 417"/>
                <a:gd name="T45" fmla="*/ 258 h 407"/>
                <a:gd name="T46" fmla="*/ 14 w 417"/>
                <a:gd name="T47" fmla="*/ 306 h 407"/>
                <a:gd name="T48" fmla="*/ 0 w 417"/>
                <a:gd name="T49" fmla="*/ 353 h 407"/>
                <a:gd name="T50" fmla="*/ 417 w 417"/>
                <a:gd name="T51" fmla="*/ 353 h 407"/>
                <a:gd name="T52" fmla="*/ 403 w 417"/>
                <a:gd name="T53" fmla="*/ 306 h 407"/>
                <a:gd name="T54" fmla="*/ 417 w 417"/>
                <a:gd name="T55" fmla="*/ 258 h 407"/>
                <a:gd name="T56" fmla="*/ 417 w 417"/>
                <a:gd name="T57" fmla="*/ 217 h 407"/>
                <a:gd name="T58" fmla="*/ 403 w 417"/>
                <a:gd name="T59" fmla="*/ 170 h 407"/>
                <a:gd name="T60" fmla="*/ 417 w 417"/>
                <a:gd name="T61" fmla="*/ 123 h 407"/>
                <a:gd name="T62" fmla="*/ 417 w 417"/>
                <a:gd name="T63" fmla="*/ 81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17" h="407">
                  <a:moveTo>
                    <a:pt x="409" y="123"/>
                  </a:moveTo>
                  <a:cubicBezTo>
                    <a:pt x="409" y="145"/>
                    <a:pt x="326" y="169"/>
                    <a:pt x="208" y="169"/>
                  </a:cubicBezTo>
                  <a:cubicBezTo>
                    <a:pt x="90" y="169"/>
                    <a:pt x="8" y="145"/>
                    <a:pt x="8" y="123"/>
                  </a:cubicBezTo>
                  <a:cubicBezTo>
                    <a:pt x="8" y="117"/>
                    <a:pt x="13" y="112"/>
                    <a:pt x="22" y="107"/>
                  </a:cubicBezTo>
                  <a:cubicBezTo>
                    <a:pt x="58" y="126"/>
                    <a:pt x="135" y="136"/>
                    <a:pt x="208" y="136"/>
                  </a:cubicBezTo>
                  <a:cubicBezTo>
                    <a:pt x="282" y="136"/>
                    <a:pt x="359" y="126"/>
                    <a:pt x="395" y="107"/>
                  </a:cubicBezTo>
                  <a:cubicBezTo>
                    <a:pt x="404" y="112"/>
                    <a:pt x="409" y="117"/>
                    <a:pt x="409" y="123"/>
                  </a:cubicBezTo>
                  <a:close/>
                  <a:moveTo>
                    <a:pt x="409" y="191"/>
                  </a:moveTo>
                  <a:cubicBezTo>
                    <a:pt x="409" y="213"/>
                    <a:pt x="326" y="237"/>
                    <a:pt x="208" y="237"/>
                  </a:cubicBezTo>
                  <a:cubicBezTo>
                    <a:pt x="90" y="237"/>
                    <a:pt x="8" y="213"/>
                    <a:pt x="8" y="191"/>
                  </a:cubicBezTo>
                  <a:cubicBezTo>
                    <a:pt x="8" y="185"/>
                    <a:pt x="13" y="180"/>
                    <a:pt x="22" y="174"/>
                  </a:cubicBezTo>
                  <a:cubicBezTo>
                    <a:pt x="58" y="194"/>
                    <a:pt x="135" y="204"/>
                    <a:pt x="208" y="204"/>
                  </a:cubicBezTo>
                  <a:cubicBezTo>
                    <a:pt x="282" y="204"/>
                    <a:pt x="359" y="194"/>
                    <a:pt x="395" y="174"/>
                  </a:cubicBezTo>
                  <a:cubicBezTo>
                    <a:pt x="404" y="180"/>
                    <a:pt x="409" y="185"/>
                    <a:pt x="409" y="191"/>
                  </a:cubicBezTo>
                  <a:close/>
                  <a:moveTo>
                    <a:pt x="409" y="258"/>
                  </a:moveTo>
                  <a:cubicBezTo>
                    <a:pt x="409" y="280"/>
                    <a:pt x="326" y="305"/>
                    <a:pt x="208" y="305"/>
                  </a:cubicBezTo>
                  <a:cubicBezTo>
                    <a:pt x="90" y="305"/>
                    <a:pt x="8" y="280"/>
                    <a:pt x="8" y="258"/>
                  </a:cubicBezTo>
                  <a:cubicBezTo>
                    <a:pt x="8" y="253"/>
                    <a:pt x="13" y="248"/>
                    <a:pt x="22" y="242"/>
                  </a:cubicBezTo>
                  <a:cubicBezTo>
                    <a:pt x="58" y="261"/>
                    <a:pt x="135" y="272"/>
                    <a:pt x="208" y="272"/>
                  </a:cubicBezTo>
                  <a:cubicBezTo>
                    <a:pt x="282" y="272"/>
                    <a:pt x="358" y="261"/>
                    <a:pt x="395" y="242"/>
                  </a:cubicBezTo>
                  <a:cubicBezTo>
                    <a:pt x="404" y="248"/>
                    <a:pt x="409" y="253"/>
                    <a:pt x="409" y="258"/>
                  </a:cubicBezTo>
                  <a:close/>
                  <a:moveTo>
                    <a:pt x="409" y="326"/>
                  </a:moveTo>
                  <a:cubicBezTo>
                    <a:pt x="409" y="348"/>
                    <a:pt x="326" y="373"/>
                    <a:pt x="208" y="373"/>
                  </a:cubicBezTo>
                  <a:cubicBezTo>
                    <a:pt x="90" y="373"/>
                    <a:pt x="8" y="348"/>
                    <a:pt x="8" y="326"/>
                  </a:cubicBezTo>
                  <a:cubicBezTo>
                    <a:pt x="8" y="321"/>
                    <a:pt x="13" y="315"/>
                    <a:pt x="22" y="310"/>
                  </a:cubicBezTo>
                  <a:cubicBezTo>
                    <a:pt x="58" y="329"/>
                    <a:pt x="135" y="339"/>
                    <a:pt x="208" y="339"/>
                  </a:cubicBezTo>
                  <a:cubicBezTo>
                    <a:pt x="282" y="339"/>
                    <a:pt x="358" y="329"/>
                    <a:pt x="395" y="310"/>
                  </a:cubicBezTo>
                  <a:cubicBezTo>
                    <a:pt x="404" y="315"/>
                    <a:pt x="409" y="321"/>
                    <a:pt x="409" y="326"/>
                  </a:cubicBezTo>
                  <a:close/>
                  <a:moveTo>
                    <a:pt x="208" y="8"/>
                  </a:moveTo>
                  <a:cubicBezTo>
                    <a:pt x="326" y="8"/>
                    <a:pt x="409" y="33"/>
                    <a:pt x="409" y="55"/>
                  </a:cubicBezTo>
                  <a:cubicBezTo>
                    <a:pt x="409" y="77"/>
                    <a:pt x="326" y="102"/>
                    <a:pt x="208" y="102"/>
                  </a:cubicBezTo>
                  <a:cubicBezTo>
                    <a:pt x="90" y="102"/>
                    <a:pt x="8" y="77"/>
                    <a:pt x="8" y="55"/>
                  </a:cubicBezTo>
                  <a:cubicBezTo>
                    <a:pt x="8" y="33"/>
                    <a:pt x="90" y="8"/>
                    <a:pt x="208" y="8"/>
                  </a:cubicBezTo>
                  <a:close/>
                  <a:moveTo>
                    <a:pt x="417" y="81"/>
                  </a:moveTo>
                  <a:cubicBezTo>
                    <a:pt x="417" y="55"/>
                    <a:pt x="417" y="55"/>
                    <a:pt x="417" y="55"/>
                  </a:cubicBezTo>
                  <a:cubicBezTo>
                    <a:pt x="417" y="19"/>
                    <a:pt x="309" y="0"/>
                    <a:pt x="208" y="0"/>
                  </a:cubicBezTo>
                  <a:cubicBezTo>
                    <a:pt x="107" y="0"/>
                    <a:pt x="0" y="19"/>
                    <a:pt x="0" y="55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9"/>
                    <a:pt x="5" y="96"/>
                    <a:pt x="14" y="102"/>
                  </a:cubicBezTo>
                  <a:cubicBezTo>
                    <a:pt x="5" y="108"/>
                    <a:pt x="0" y="115"/>
                    <a:pt x="0" y="123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57"/>
                    <a:pt x="5" y="164"/>
                    <a:pt x="14" y="170"/>
                  </a:cubicBezTo>
                  <a:cubicBezTo>
                    <a:pt x="5" y="176"/>
                    <a:pt x="0" y="183"/>
                    <a:pt x="0" y="191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25"/>
                    <a:pt x="5" y="232"/>
                    <a:pt x="14" y="238"/>
                  </a:cubicBezTo>
                  <a:cubicBezTo>
                    <a:pt x="5" y="244"/>
                    <a:pt x="0" y="251"/>
                    <a:pt x="0" y="258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0" y="293"/>
                    <a:pt x="5" y="299"/>
                    <a:pt x="14" y="306"/>
                  </a:cubicBezTo>
                  <a:cubicBezTo>
                    <a:pt x="5" y="312"/>
                    <a:pt x="0" y="319"/>
                    <a:pt x="0" y="326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88"/>
                    <a:pt x="107" y="407"/>
                    <a:pt x="208" y="407"/>
                  </a:cubicBezTo>
                  <a:cubicBezTo>
                    <a:pt x="309" y="407"/>
                    <a:pt x="417" y="388"/>
                    <a:pt x="417" y="353"/>
                  </a:cubicBezTo>
                  <a:cubicBezTo>
                    <a:pt x="417" y="326"/>
                    <a:pt x="417" y="326"/>
                    <a:pt x="417" y="326"/>
                  </a:cubicBezTo>
                  <a:cubicBezTo>
                    <a:pt x="417" y="319"/>
                    <a:pt x="412" y="312"/>
                    <a:pt x="403" y="306"/>
                  </a:cubicBezTo>
                  <a:cubicBezTo>
                    <a:pt x="412" y="299"/>
                    <a:pt x="417" y="293"/>
                    <a:pt x="417" y="285"/>
                  </a:cubicBezTo>
                  <a:cubicBezTo>
                    <a:pt x="417" y="258"/>
                    <a:pt x="417" y="258"/>
                    <a:pt x="417" y="258"/>
                  </a:cubicBezTo>
                  <a:cubicBezTo>
                    <a:pt x="417" y="251"/>
                    <a:pt x="412" y="244"/>
                    <a:pt x="403" y="238"/>
                  </a:cubicBezTo>
                  <a:cubicBezTo>
                    <a:pt x="412" y="232"/>
                    <a:pt x="417" y="225"/>
                    <a:pt x="417" y="217"/>
                  </a:cubicBezTo>
                  <a:cubicBezTo>
                    <a:pt x="417" y="191"/>
                    <a:pt x="417" y="191"/>
                    <a:pt x="417" y="191"/>
                  </a:cubicBezTo>
                  <a:cubicBezTo>
                    <a:pt x="417" y="183"/>
                    <a:pt x="412" y="176"/>
                    <a:pt x="403" y="170"/>
                  </a:cubicBezTo>
                  <a:cubicBezTo>
                    <a:pt x="412" y="164"/>
                    <a:pt x="417" y="157"/>
                    <a:pt x="417" y="149"/>
                  </a:cubicBezTo>
                  <a:cubicBezTo>
                    <a:pt x="417" y="123"/>
                    <a:pt x="417" y="123"/>
                    <a:pt x="417" y="123"/>
                  </a:cubicBezTo>
                  <a:cubicBezTo>
                    <a:pt x="417" y="115"/>
                    <a:pt x="412" y="108"/>
                    <a:pt x="403" y="102"/>
                  </a:cubicBezTo>
                  <a:cubicBezTo>
                    <a:pt x="412" y="96"/>
                    <a:pt x="417" y="89"/>
                    <a:pt x="417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84" name="文本框 1"/>
          <p:cNvSpPr txBox="1"/>
          <p:nvPr/>
        </p:nvSpPr>
        <p:spPr>
          <a:xfrm>
            <a:off x="669925" y="1182963"/>
            <a:ext cx="10908953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概述：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285" name="组合 284"/>
          <p:cNvGrpSpPr/>
          <p:nvPr/>
        </p:nvGrpSpPr>
        <p:grpSpPr>
          <a:xfrm>
            <a:off x="1047323" y="4861288"/>
            <a:ext cx="2965569" cy="1878718"/>
            <a:chOff x="670932" y="3593883"/>
            <a:chExt cx="3174486" cy="1878718"/>
          </a:xfrm>
        </p:grpSpPr>
        <p:sp>
          <p:nvSpPr>
            <p:cNvPr id="286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</a:t>
              </a:r>
              <a:r>
                <a:rPr lang="en-US" altLang="zh-CN" sz="1000" dirty="0" err="1" smtClean="0"/>
                <a:t>fluent.Theme</a:t>
              </a:r>
              <a:r>
                <a:rPr lang="en-US" altLang="zh-CN" sz="1000" dirty="0" smtClean="0"/>
                <a:t> </a:t>
              </a:r>
              <a:r>
                <a:rPr lang="en-US" altLang="zh-CN" sz="1000" dirty="0"/>
                <a:t>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287" name="组合 286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288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289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290" name="组合 289"/>
          <p:cNvGrpSpPr/>
          <p:nvPr/>
        </p:nvGrpSpPr>
        <p:grpSpPr>
          <a:xfrm>
            <a:off x="3722610" y="4861288"/>
            <a:ext cx="2965569" cy="1878718"/>
            <a:chOff x="670932" y="3593883"/>
            <a:chExt cx="3174486" cy="1878718"/>
          </a:xfrm>
        </p:grpSpPr>
        <p:sp>
          <p:nvSpPr>
            <p:cNvPr id="291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</a:t>
              </a:r>
              <a:r>
                <a:rPr lang="en-US" altLang="zh-CN" sz="1000" dirty="0" err="1" smtClean="0"/>
                <a:t>fluent.Theme</a:t>
              </a:r>
              <a:r>
                <a:rPr lang="en-US" altLang="zh-CN" sz="1000" dirty="0" smtClean="0"/>
                <a:t> </a:t>
              </a:r>
              <a:r>
                <a:rPr lang="en-US" altLang="zh-CN" sz="1000" dirty="0"/>
                <a:t>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292" name="组合 291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293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294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295" name="组合 294"/>
          <p:cNvGrpSpPr/>
          <p:nvPr/>
        </p:nvGrpSpPr>
        <p:grpSpPr>
          <a:xfrm>
            <a:off x="6397897" y="4861288"/>
            <a:ext cx="2965569" cy="1878718"/>
            <a:chOff x="670932" y="3593883"/>
            <a:chExt cx="3174486" cy="1878718"/>
          </a:xfrm>
        </p:grpSpPr>
        <p:sp>
          <p:nvSpPr>
            <p:cNvPr id="296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</a:t>
              </a:r>
              <a:r>
                <a:rPr lang="en-US" altLang="zh-CN" sz="1000" dirty="0" err="1" smtClean="0"/>
                <a:t>fluent.Theme</a:t>
              </a:r>
              <a:r>
                <a:rPr lang="en-US" altLang="zh-CN" sz="1000" dirty="0" smtClean="0"/>
                <a:t> </a:t>
              </a:r>
              <a:r>
                <a:rPr lang="en-US" altLang="zh-CN" sz="1000" dirty="0"/>
                <a:t>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297" name="组合 296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298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299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grpSp>
        <p:nvGrpSpPr>
          <p:cNvPr id="300" name="组合 299"/>
          <p:cNvGrpSpPr/>
          <p:nvPr/>
        </p:nvGrpSpPr>
        <p:grpSpPr>
          <a:xfrm>
            <a:off x="9073184" y="4861288"/>
            <a:ext cx="2965569" cy="1878718"/>
            <a:chOff x="670932" y="3593883"/>
            <a:chExt cx="3174486" cy="1878718"/>
          </a:xfrm>
        </p:grpSpPr>
        <p:sp>
          <p:nvSpPr>
            <p:cNvPr id="301" name="ïṩ1îḓè">
              <a:extLst>
                <a:ext uri="{FF2B5EF4-FFF2-40B4-BE49-F238E27FC236}">
                  <a16:creationId xmlns="" xmlns:a16="http://schemas.microsoft.com/office/drawing/2014/main" id="{0A28D915-051D-4A4F-9502-3A6A00888359}"/>
                </a:ext>
              </a:extLst>
            </p:cNvPr>
            <p:cNvSpPr txBox="1"/>
            <p:nvPr/>
          </p:nvSpPr>
          <p:spPr>
            <a:xfrm>
              <a:off x="719753" y="4160482"/>
              <a:ext cx="2462326" cy="131211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Unified fonts make reading more </a:t>
              </a:r>
              <a:r>
                <a:rPr lang="en-US" altLang="zh-CN" sz="1000" dirty="0" err="1" smtClean="0"/>
                <a:t>fluent.Theme</a:t>
              </a:r>
              <a:r>
                <a:rPr lang="en-US" altLang="zh-CN" sz="1000" dirty="0" smtClean="0"/>
                <a:t> </a:t>
              </a:r>
              <a:r>
                <a:rPr lang="en-US" altLang="zh-CN" sz="1000" dirty="0"/>
                <a:t>color makes PPT more convenient to change</a:t>
              </a:r>
              <a:r>
                <a:rPr lang="en-US" altLang="zh-CN" sz="1000" dirty="0" smtClean="0"/>
                <a:t>.</a:t>
              </a:r>
              <a:endParaRPr lang="en-US" altLang="zh-CN" sz="1000" dirty="0"/>
            </a:p>
          </p:txBody>
        </p:sp>
        <p:grpSp>
          <p:nvGrpSpPr>
            <p:cNvPr id="302" name="组合 301"/>
            <p:cNvGrpSpPr/>
            <p:nvPr/>
          </p:nvGrpSpPr>
          <p:grpSpPr>
            <a:xfrm>
              <a:off x="670932" y="3593883"/>
              <a:ext cx="3174486" cy="720939"/>
              <a:chOff x="670932" y="3593883"/>
              <a:chExt cx="3174486" cy="720939"/>
            </a:xfrm>
          </p:grpSpPr>
          <p:sp>
            <p:nvSpPr>
              <p:cNvPr id="303" name="íṥ1ïḓè">
                <a:extLst>
                  <a:ext uri="{FF2B5EF4-FFF2-40B4-BE49-F238E27FC236}">
                    <a16:creationId xmlns="" xmlns:a16="http://schemas.microsoft.com/office/drawing/2014/main" id="{7EDD8C72-603C-4649-9BD5-84942558E84B}"/>
                  </a:ext>
                </a:extLst>
              </p:cNvPr>
              <p:cNvSpPr txBox="1"/>
              <p:nvPr/>
            </p:nvSpPr>
            <p:spPr>
              <a:xfrm>
                <a:off x="670932" y="3726491"/>
                <a:ext cx="3174486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en-US" altLang="zh-CN" b="1" dirty="0">
                    <a:solidFill>
                      <a:srgbClr val="1C50A2"/>
                    </a:solidFill>
                  </a:rPr>
                  <a:t>Text here</a:t>
                </a:r>
              </a:p>
            </p:txBody>
          </p:sp>
          <p:sp>
            <p:nvSpPr>
              <p:cNvPr id="304" name="ï$ḷíḍé">
                <a:extLst>
                  <a:ext uri="{FF2B5EF4-FFF2-40B4-BE49-F238E27FC236}">
                    <a16:creationId xmlns="" xmlns:a16="http://schemas.microsoft.com/office/drawing/2014/main" id="{FB36A68A-1199-42B2-A8DA-EF5F8A79CFBF}"/>
                  </a:ext>
                </a:extLst>
              </p:cNvPr>
              <p:cNvSpPr/>
              <p:nvPr/>
            </p:nvSpPr>
            <p:spPr bwMode="auto">
              <a:xfrm>
                <a:off x="789339" y="3593883"/>
                <a:ext cx="309336" cy="250379"/>
              </a:xfrm>
              <a:custGeom>
                <a:avLst/>
                <a:gdLst>
                  <a:gd name="connsiteX0" fmla="*/ 355420 w 607568"/>
                  <a:gd name="connsiteY0" fmla="*/ 250307 h 491771"/>
                  <a:gd name="connsiteX1" fmla="*/ 352312 w 607568"/>
                  <a:gd name="connsiteY1" fmla="*/ 251812 h 491771"/>
                  <a:gd name="connsiteX2" fmla="*/ 321042 w 607568"/>
                  <a:gd name="connsiteY2" fmla="*/ 289814 h 491771"/>
                  <a:gd name="connsiteX3" fmla="*/ 321513 w 607568"/>
                  <a:gd name="connsiteY3" fmla="*/ 295364 h 491771"/>
                  <a:gd name="connsiteX4" fmla="*/ 369736 w 607568"/>
                  <a:gd name="connsiteY4" fmla="*/ 338257 h 491771"/>
                  <a:gd name="connsiteX5" fmla="*/ 371997 w 607568"/>
                  <a:gd name="connsiteY5" fmla="*/ 339104 h 491771"/>
                  <a:gd name="connsiteX6" fmla="*/ 373127 w 607568"/>
                  <a:gd name="connsiteY6" fmla="*/ 338916 h 491771"/>
                  <a:gd name="connsiteX7" fmla="*/ 375293 w 607568"/>
                  <a:gd name="connsiteY7" fmla="*/ 336282 h 491771"/>
                  <a:gd name="connsiteX8" fmla="*/ 383676 w 607568"/>
                  <a:gd name="connsiteY8" fmla="*/ 279467 h 491771"/>
                  <a:gd name="connsiteX9" fmla="*/ 376424 w 607568"/>
                  <a:gd name="connsiteY9" fmla="*/ 263287 h 491771"/>
                  <a:gd name="connsiteX10" fmla="*/ 357681 w 607568"/>
                  <a:gd name="connsiteY10" fmla="*/ 250965 h 491771"/>
                  <a:gd name="connsiteX11" fmla="*/ 355420 w 607568"/>
                  <a:gd name="connsiteY11" fmla="*/ 250307 h 491771"/>
                  <a:gd name="connsiteX12" fmla="*/ 258879 w 607568"/>
                  <a:gd name="connsiteY12" fmla="*/ 250307 h 491771"/>
                  <a:gd name="connsiteX13" fmla="*/ 256712 w 607568"/>
                  <a:gd name="connsiteY13" fmla="*/ 250965 h 491771"/>
                  <a:gd name="connsiteX14" fmla="*/ 237969 w 607568"/>
                  <a:gd name="connsiteY14" fmla="*/ 263287 h 491771"/>
                  <a:gd name="connsiteX15" fmla="*/ 230717 w 607568"/>
                  <a:gd name="connsiteY15" fmla="*/ 279467 h 491771"/>
                  <a:gd name="connsiteX16" fmla="*/ 239100 w 607568"/>
                  <a:gd name="connsiteY16" fmla="*/ 336282 h 491771"/>
                  <a:gd name="connsiteX17" fmla="*/ 241266 w 607568"/>
                  <a:gd name="connsiteY17" fmla="*/ 338916 h 491771"/>
                  <a:gd name="connsiteX18" fmla="*/ 242396 w 607568"/>
                  <a:gd name="connsiteY18" fmla="*/ 339104 h 491771"/>
                  <a:gd name="connsiteX19" fmla="*/ 244657 w 607568"/>
                  <a:gd name="connsiteY19" fmla="*/ 338257 h 491771"/>
                  <a:gd name="connsiteX20" fmla="*/ 292880 w 607568"/>
                  <a:gd name="connsiteY20" fmla="*/ 295364 h 491771"/>
                  <a:gd name="connsiteX21" fmla="*/ 293351 w 607568"/>
                  <a:gd name="connsiteY21" fmla="*/ 289814 h 491771"/>
                  <a:gd name="connsiteX22" fmla="*/ 261987 w 607568"/>
                  <a:gd name="connsiteY22" fmla="*/ 251812 h 491771"/>
                  <a:gd name="connsiteX23" fmla="*/ 258879 w 607568"/>
                  <a:gd name="connsiteY23" fmla="*/ 250307 h 491771"/>
                  <a:gd name="connsiteX24" fmla="*/ 500465 w 607568"/>
                  <a:gd name="connsiteY24" fmla="*/ 66049 h 491771"/>
                  <a:gd name="connsiteX25" fmla="*/ 565743 w 607568"/>
                  <a:gd name="connsiteY25" fmla="*/ 130673 h 491771"/>
                  <a:gd name="connsiteX26" fmla="*/ 566120 w 607568"/>
                  <a:gd name="connsiteY26" fmla="*/ 130673 h 491771"/>
                  <a:gd name="connsiteX27" fmla="*/ 580250 w 607568"/>
                  <a:gd name="connsiteY27" fmla="*/ 160962 h 491771"/>
                  <a:gd name="connsiteX28" fmla="*/ 560939 w 607568"/>
                  <a:gd name="connsiteY28" fmla="*/ 182503 h 491771"/>
                  <a:gd name="connsiteX29" fmla="*/ 531927 w 607568"/>
                  <a:gd name="connsiteY29" fmla="*/ 223799 h 491771"/>
                  <a:gd name="connsiteX30" fmla="*/ 528253 w 607568"/>
                  <a:gd name="connsiteY30" fmla="*/ 234240 h 491771"/>
                  <a:gd name="connsiteX31" fmla="*/ 530797 w 607568"/>
                  <a:gd name="connsiteY31" fmla="*/ 246281 h 491771"/>
                  <a:gd name="connsiteX32" fmla="*/ 545868 w 607568"/>
                  <a:gd name="connsiteY32" fmla="*/ 261143 h 491771"/>
                  <a:gd name="connsiteX33" fmla="*/ 558961 w 607568"/>
                  <a:gd name="connsiteY33" fmla="*/ 263777 h 491771"/>
                  <a:gd name="connsiteX34" fmla="*/ 597299 w 607568"/>
                  <a:gd name="connsiteY34" fmla="*/ 301968 h 491771"/>
                  <a:gd name="connsiteX35" fmla="*/ 607002 w 607568"/>
                  <a:gd name="connsiteY35" fmla="*/ 350788 h 491771"/>
                  <a:gd name="connsiteX36" fmla="*/ 601256 w 607568"/>
                  <a:gd name="connsiteY36" fmla="*/ 373835 h 491771"/>
                  <a:gd name="connsiteX37" fmla="*/ 579685 w 607568"/>
                  <a:gd name="connsiteY37" fmla="*/ 384088 h 491771"/>
                  <a:gd name="connsiteX38" fmla="*/ 490386 w 607568"/>
                  <a:gd name="connsiteY38" fmla="*/ 384088 h 491771"/>
                  <a:gd name="connsiteX39" fmla="*/ 467685 w 607568"/>
                  <a:gd name="connsiteY39" fmla="*/ 310058 h 491771"/>
                  <a:gd name="connsiteX40" fmla="*/ 431702 w 607568"/>
                  <a:gd name="connsiteY40" fmla="*/ 267445 h 491771"/>
                  <a:gd name="connsiteX41" fmla="*/ 441969 w 607568"/>
                  <a:gd name="connsiteY41" fmla="*/ 263777 h 491771"/>
                  <a:gd name="connsiteX42" fmla="*/ 455157 w 607568"/>
                  <a:gd name="connsiteY42" fmla="*/ 261237 h 491771"/>
                  <a:gd name="connsiteX43" fmla="*/ 470228 w 607568"/>
                  <a:gd name="connsiteY43" fmla="*/ 246281 h 491771"/>
                  <a:gd name="connsiteX44" fmla="*/ 472677 w 607568"/>
                  <a:gd name="connsiteY44" fmla="*/ 234240 h 491771"/>
                  <a:gd name="connsiteX45" fmla="*/ 469098 w 607568"/>
                  <a:gd name="connsiteY45" fmla="*/ 223893 h 491771"/>
                  <a:gd name="connsiteX46" fmla="*/ 439991 w 607568"/>
                  <a:gd name="connsiteY46" fmla="*/ 182503 h 491771"/>
                  <a:gd name="connsiteX47" fmla="*/ 426144 w 607568"/>
                  <a:gd name="connsiteY47" fmla="*/ 172720 h 491771"/>
                  <a:gd name="connsiteX48" fmla="*/ 441404 w 607568"/>
                  <a:gd name="connsiteY48" fmla="*/ 143278 h 491771"/>
                  <a:gd name="connsiteX49" fmla="*/ 439708 w 607568"/>
                  <a:gd name="connsiteY49" fmla="*/ 107438 h 491771"/>
                  <a:gd name="connsiteX50" fmla="*/ 500465 w 607568"/>
                  <a:gd name="connsiteY50" fmla="*/ 66049 h 491771"/>
                  <a:gd name="connsiteX51" fmla="*/ 107100 w 607568"/>
                  <a:gd name="connsiteY51" fmla="*/ 66049 h 491771"/>
                  <a:gd name="connsiteX52" fmla="*/ 171341 w 607568"/>
                  <a:gd name="connsiteY52" fmla="*/ 123618 h 491771"/>
                  <a:gd name="connsiteX53" fmla="*/ 172849 w 607568"/>
                  <a:gd name="connsiteY53" fmla="*/ 143278 h 491771"/>
                  <a:gd name="connsiteX54" fmla="*/ 184246 w 607568"/>
                  <a:gd name="connsiteY54" fmla="*/ 168205 h 491771"/>
                  <a:gd name="connsiteX55" fmla="*/ 167574 w 607568"/>
                  <a:gd name="connsiteY55" fmla="*/ 182503 h 491771"/>
                  <a:gd name="connsiteX56" fmla="*/ 138468 w 607568"/>
                  <a:gd name="connsiteY56" fmla="*/ 223799 h 491771"/>
                  <a:gd name="connsiteX57" fmla="*/ 134794 w 607568"/>
                  <a:gd name="connsiteY57" fmla="*/ 234240 h 491771"/>
                  <a:gd name="connsiteX58" fmla="*/ 137337 w 607568"/>
                  <a:gd name="connsiteY58" fmla="*/ 246281 h 491771"/>
                  <a:gd name="connsiteX59" fmla="*/ 152408 w 607568"/>
                  <a:gd name="connsiteY59" fmla="*/ 261143 h 491771"/>
                  <a:gd name="connsiteX60" fmla="*/ 165596 w 607568"/>
                  <a:gd name="connsiteY60" fmla="*/ 263777 h 491771"/>
                  <a:gd name="connsiteX61" fmla="*/ 179442 w 607568"/>
                  <a:gd name="connsiteY61" fmla="*/ 268856 h 491771"/>
                  <a:gd name="connsiteX62" fmla="*/ 146662 w 607568"/>
                  <a:gd name="connsiteY62" fmla="*/ 310058 h 491771"/>
                  <a:gd name="connsiteX63" fmla="*/ 123867 w 607568"/>
                  <a:gd name="connsiteY63" fmla="*/ 384088 h 491771"/>
                  <a:gd name="connsiteX64" fmla="*/ 27883 w 607568"/>
                  <a:gd name="connsiteY64" fmla="*/ 384088 h 491771"/>
                  <a:gd name="connsiteX65" fmla="*/ 6312 w 607568"/>
                  <a:gd name="connsiteY65" fmla="*/ 373835 h 491771"/>
                  <a:gd name="connsiteX66" fmla="*/ 566 w 607568"/>
                  <a:gd name="connsiteY66" fmla="*/ 350788 h 491771"/>
                  <a:gd name="connsiteX67" fmla="*/ 10268 w 607568"/>
                  <a:gd name="connsiteY67" fmla="*/ 301968 h 491771"/>
                  <a:gd name="connsiteX68" fmla="*/ 48606 w 607568"/>
                  <a:gd name="connsiteY68" fmla="*/ 263777 h 491771"/>
                  <a:gd name="connsiteX69" fmla="*/ 61699 w 607568"/>
                  <a:gd name="connsiteY69" fmla="*/ 261237 h 491771"/>
                  <a:gd name="connsiteX70" fmla="*/ 76770 w 607568"/>
                  <a:gd name="connsiteY70" fmla="*/ 246281 h 491771"/>
                  <a:gd name="connsiteX71" fmla="*/ 79313 w 607568"/>
                  <a:gd name="connsiteY71" fmla="*/ 234240 h 491771"/>
                  <a:gd name="connsiteX72" fmla="*/ 75639 w 607568"/>
                  <a:gd name="connsiteY72" fmla="*/ 223893 h 491771"/>
                  <a:gd name="connsiteX73" fmla="*/ 46628 w 607568"/>
                  <a:gd name="connsiteY73" fmla="*/ 182503 h 491771"/>
                  <a:gd name="connsiteX74" fmla="*/ 27318 w 607568"/>
                  <a:gd name="connsiteY74" fmla="*/ 160962 h 491771"/>
                  <a:gd name="connsiteX75" fmla="*/ 41447 w 607568"/>
                  <a:gd name="connsiteY75" fmla="*/ 130673 h 491771"/>
                  <a:gd name="connsiteX76" fmla="*/ 41824 w 607568"/>
                  <a:gd name="connsiteY76" fmla="*/ 130673 h 491771"/>
                  <a:gd name="connsiteX77" fmla="*/ 107100 w 607568"/>
                  <a:gd name="connsiteY77" fmla="*/ 66049 h 491771"/>
                  <a:gd name="connsiteX78" fmla="*/ 298626 w 607568"/>
                  <a:gd name="connsiteY78" fmla="*/ 0 h 491771"/>
                  <a:gd name="connsiteX79" fmla="*/ 315956 w 607568"/>
                  <a:gd name="connsiteY79" fmla="*/ 0 h 491771"/>
                  <a:gd name="connsiteX80" fmla="*/ 401854 w 607568"/>
                  <a:gd name="connsiteY80" fmla="*/ 85787 h 491771"/>
                  <a:gd name="connsiteX81" fmla="*/ 401854 w 607568"/>
                  <a:gd name="connsiteY81" fmla="*/ 95476 h 491771"/>
                  <a:gd name="connsiteX82" fmla="*/ 421633 w 607568"/>
                  <a:gd name="connsiteY82" fmla="*/ 138840 h 491771"/>
                  <a:gd name="connsiteX83" fmla="*/ 417960 w 607568"/>
                  <a:gd name="connsiteY83" fmla="*/ 149281 h 491771"/>
                  <a:gd name="connsiteX84" fmla="*/ 417112 w 607568"/>
                  <a:gd name="connsiteY84" fmla="*/ 151068 h 491771"/>
                  <a:gd name="connsiteX85" fmla="*/ 411273 w 607568"/>
                  <a:gd name="connsiteY85" fmla="*/ 159534 h 491771"/>
                  <a:gd name="connsiteX86" fmla="*/ 410896 w 607568"/>
                  <a:gd name="connsiteY86" fmla="*/ 159910 h 491771"/>
                  <a:gd name="connsiteX87" fmla="*/ 394037 w 607568"/>
                  <a:gd name="connsiteY87" fmla="*/ 169787 h 491771"/>
                  <a:gd name="connsiteX88" fmla="*/ 384900 w 607568"/>
                  <a:gd name="connsiteY88" fmla="*/ 189541 h 491771"/>
                  <a:gd name="connsiteX89" fmla="*/ 384712 w 607568"/>
                  <a:gd name="connsiteY89" fmla="*/ 189823 h 491771"/>
                  <a:gd name="connsiteX90" fmla="*/ 373316 w 607568"/>
                  <a:gd name="connsiteY90" fmla="*/ 207131 h 491771"/>
                  <a:gd name="connsiteX91" fmla="*/ 372750 w 607568"/>
                  <a:gd name="connsiteY91" fmla="*/ 207789 h 491771"/>
                  <a:gd name="connsiteX92" fmla="*/ 359847 w 607568"/>
                  <a:gd name="connsiteY92" fmla="*/ 222275 h 491771"/>
                  <a:gd name="connsiteX93" fmla="*/ 359188 w 607568"/>
                  <a:gd name="connsiteY93" fmla="*/ 222934 h 491771"/>
                  <a:gd name="connsiteX94" fmla="*/ 345154 w 607568"/>
                  <a:gd name="connsiteY94" fmla="*/ 234598 h 491771"/>
                  <a:gd name="connsiteX95" fmla="*/ 345625 w 607568"/>
                  <a:gd name="connsiteY95" fmla="*/ 236855 h 491771"/>
                  <a:gd name="connsiteX96" fmla="*/ 348639 w 607568"/>
                  <a:gd name="connsiteY96" fmla="*/ 235538 h 491771"/>
                  <a:gd name="connsiteX97" fmla="*/ 355514 w 607568"/>
                  <a:gd name="connsiteY97" fmla="*/ 234033 h 491771"/>
                  <a:gd name="connsiteX98" fmla="*/ 366628 w 607568"/>
                  <a:gd name="connsiteY98" fmla="*/ 237326 h 491771"/>
                  <a:gd name="connsiteX99" fmla="*/ 385371 w 607568"/>
                  <a:gd name="connsiteY99" fmla="*/ 249648 h 491771"/>
                  <a:gd name="connsiteX100" fmla="*/ 399876 w 607568"/>
                  <a:gd name="connsiteY100" fmla="*/ 279373 h 491771"/>
                  <a:gd name="connsiteX101" fmla="*/ 430016 w 607568"/>
                  <a:gd name="connsiteY101" fmla="*/ 289814 h 491771"/>
                  <a:gd name="connsiteX102" fmla="*/ 448382 w 607568"/>
                  <a:gd name="connsiteY102" fmla="*/ 316058 h 491771"/>
                  <a:gd name="connsiteX103" fmla="*/ 481630 w 607568"/>
                  <a:gd name="connsiteY103" fmla="*/ 424515 h 491771"/>
                  <a:gd name="connsiteX104" fmla="*/ 483891 w 607568"/>
                  <a:gd name="connsiteY104" fmla="*/ 436461 h 491771"/>
                  <a:gd name="connsiteX105" fmla="*/ 473718 w 607568"/>
                  <a:gd name="connsiteY105" fmla="*/ 470700 h 491771"/>
                  <a:gd name="connsiteX106" fmla="*/ 443956 w 607568"/>
                  <a:gd name="connsiteY106" fmla="*/ 490360 h 491771"/>
                  <a:gd name="connsiteX107" fmla="*/ 431805 w 607568"/>
                  <a:gd name="connsiteY107" fmla="*/ 491771 h 491771"/>
                  <a:gd name="connsiteX108" fmla="*/ 325375 w 607568"/>
                  <a:gd name="connsiteY108" fmla="*/ 491771 h 491771"/>
                  <a:gd name="connsiteX109" fmla="*/ 337430 w 607568"/>
                  <a:gd name="connsiteY109" fmla="*/ 415296 h 491771"/>
                  <a:gd name="connsiteX110" fmla="*/ 334605 w 607568"/>
                  <a:gd name="connsiteY110" fmla="*/ 389052 h 491771"/>
                  <a:gd name="connsiteX111" fmla="*/ 323962 w 607568"/>
                  <a:gd name="connsiteY111" fmla="*/ 360927 h 491771"/>
                  <a:gd name="connsiteX112" fmla="*/ 337430 w 607568"/>
                  <a:gd name="connsiteY112" fmla="*/ 347476 h 491771"/>
                  <a:gd name="connsiteX113" fmla="*/ 307196 w 607568"/>
                  <a:gd name="connsiteY113" fmla="*/ 317281 h 491771"/>
                  <a:gd name="connsiteX114" fmla="*/ 276868 w 607568"/>
                  <a:gd name="connsiteY114" fmla="*/ 347476 h 491771"/>
                  <a:gd name="connsiteX115" fmla="*/ 290337 w 607568"/>
                  <a:gd name="connsiteY115" fmla="*/ 360927 h 491771"/>
                  <a:gd name="connsiteX116" fmla="*/ 279694 w 607568"/>
                  <a:gd name="connsiteY116" fmla="*/ 389052 h 491771"/>
                  <a:gd name="connsiteX117" fmla="*/ 276963 w 607568"/>
                  <a:gd name="connsiteY117" fmla="*/ 415296 h 491771"/>
                  <a:gd name="connsiteX118" fmla="*/ 288736 w 607568"/>
                  <a:gd name="connsiteY118" fmla="*/ 491771 h 491771"/>
                  <a:gd name="connsiteX119" fmla="*/ 182493 w 607568"/>
                  <a:gd name="connsiteY119" fmla="*/ 491771 h 491771"/>
                  <a:gd name="connsiteX120" fmla="*/ 170437 w 607568"/>
                  <a:gd name="connsiteY120" fmla="*/ 490360 h 491771"/>
                  <a:gd name="connsiteX121" fmla="*/ 140675 w 607568"/>
                  <a:gd name="connsiteY121" fmla="*/ 470700 h 491771"/>
                  <a:gd name="connsiteX122" fmla="*/ 132669 w 607568"/>
                  <a:gd name="connsiteY122" fmla="*/ 424515 h 491771"/>
                  <a:gd name="connsiteX123" fmla="*/ 166011 w 607568"/>
                  <a:gd name="connsiteY123" fmla="*/ 316058 h 491771"/>
                  <a:gd name="connsiteX124" fmla="*/ 184377 w 607568"/>
                  <a:gd name="connsiteY124" fmla="*/ 289814 h 491771"/>
                  <a:gd name="connsiteX125" fmla="*/ 214517 w 607568"/>
                  <a:gd name="connsiteY125" fmla="*/ 279373 h 491771"/>
                  <a:gd name="connsiteX126" fmla="*/ 214517 w 607568"/>
                  <a:gd name="connsiteY126" fmla="*/ 279279 h 491771"/>
                  <a:gd name="connsiteX127" fmla="*/ 229022 w 607568"/>
                  <a:gd name="connsiteY127" fmla="*/ 249648 h 491771"/>
                  <a:gd name="connsiteX128" fmla="*/ 247765 w 607568"/>
                  <a:gd name="connsiteY128" fmla="*/ 237326 h 491771"/>
                  <a:gd name="connsiteX129" fmla="*/ 258879 w 607568"/>
                  <a:gd name="connsiteY129" fmla="*/ 234033 h 491771"/>
                  <a:gd name="connsiteX130" fmla="*/ 265754 w 607568"/>
                  <a:gd name="connsiteY130" fmla="*/ 235538 h 491771"/>
                  <a:gd name="connsiteX131" fmla="*/ 268768 w 607568"/>
                  <a:gd name="connsiteY131" fmla="*/ 236855 h 491771"/>
                  <a:gd name="connsiteX132" fmla="*/ 269239 w 607568"/>
                  <a:gd name="connsiteY132" fmla="*/ 234598 h 491771"/>
                  <a:gd name="connsiteX133" fmla="*/ 255205 w 607568"/>
                  <a:gd name="connsiteY133" fmla="*/ 222934 h 491771"/>
                  <a:gd name="connsiteX134" fmla="*/ 254546 w 607568"/>
                  <a:gd name="connsiteY134" fmla="*/ 222275 h 491771"/>
                  <a:gd name="connsiteX135" fmla="*/ 241548 w 607568"/>
                  <a:gd name="connsiteY135" fmla="*/ 207789 h 491771"/>
                  <a:gd name="connsiteX136" fmla="*/ 241077 w 607568"/>
                  <a:gd name="connsiteY136" fmla="*/ 207225 h 491771"/>
                  <a:gd name="connsiteX137" fmla="*/ 229681 w 607568"/>
                  <a:gd name="connsiteY137" fmla="*/ 189823 h 491771"/>
                  <a:gd name="connsiteX138" fmla="*/ 229493 w 607568"/>
                  <a:gd name="connsiteY138" fmla="*/ 189635 h 491771"/>
                  <a:gd name="connsiteX139" fmla="*/ 220356 w 607568"/>
                  <a:gd name="connsiteY139" fmla="*/ 169787 h 491771"/>
                  <a:gd name="connsiteX140" fmla="*/ 203497 w 607568"/>
                  <a:gd name="connsiteY140" fmla="*/ 159910 h 491771"/>
                  <a:gd name="connsiteX141" fmla="*/ 203120 w 607568"/>
                  <a:gd name="connsiteY141" fmla="*/ 159534 h 491771"/>
                  <a:gd name="connsiteX142" fmla="*/ 197281 w 607568"/>
                  <a:gd name="connsiteY142" fmla="*/ 151068 h 491771"/>
                  <a:gd name="connsiteX143" fmla="*/ 196433 w 607568"/>
                  <a:gd name="connsiteY143" fmla="*/ 149281 h 491771"/>
                  <a:gd name="connsiteX144" fmla="*/ 192666 w 607568"/>
                  <a:gd name="connsiteY144" fmla="*/ 138840 h 491771"/>
                  <a:gd name="connsiteX145" fmla="*/ 212727 w 607568"/>
                  <a:gd name="connsiteY145" fmla="*/ 95476 h 491771"/>
                  <a:gd name="connsiteX146" fmla="*/ 212727 w 607568"/>
                  <a:gd name="connsiteY146" fmla="*/ 85787 h 491771"/>
                  <a:gd name="connsiteX147" fmla="*/ 298626 w 607568"/>
                  <a:gd name="connsiteY147" fmla="*/ 0 h 491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607568" h="491771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</p:sp>
        </p:grpSp>
      </p:grpSp>
      <p:pic>
        <p:nvPicPr>
          <p:cNvPr id="305" name="图片 30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41" b="5771"/>
          <a:stretch/>
        </p:blipFill>
        <p:spPr>
          <a:xfrm rot="10800000">
            <a:off x="9489817" y="-38705"/>
            <a:ext cx="2702183" cy="2839889"/>
          </a:xfrm>
          <a:prstGeom prst="rect">
            <a:avLst/>
          </a:prstGeom>
        </p:spPr>
      </p:pic>
      <p:pic>
        <p:nvPicPr>
          <p:cNvPr id="306" name="图片 30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258" t="9335" r="28046" b="56210"/>
          <a:stretch/>
        </p:blipFill>
        <p:spPr>
          <a:xfrm>
            <a:off x="8735977" y="289411"/>
            <a:ext cx="3218677" cy="2511773"/>
          </a:xfrm>
          <a:prstGeom prst="rect">
            <a:avLst/>
          </a:prstGeom>
        </p:spPr>
      </p:pic>
      <p:pic>
        <p:nvPicPr>
          <p:cNvPr id="307" name="图片 30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37" t="71515" r="19659" b="1905"/>
          <a:stretch/>
        </p:blipFill>
        <p:spPr>
          <a:xfrm>
            <a:off x="6070600" y="5496144"/>
            <a:ext cx="6121400" cy="1361856"/>
          </a:xfrm>
          <a:prstGeom prst="rect">
            <a:avLst/>
          </a:prstGeom>
        </p:spPr>
      </p:pic>
      <p:grpSp>
        <p:nvGrpSpPr>
          <p:cNvPr id="308" name="组合 307"/>
          <p:cNvGrpSpPr/>
          <p:nvPr/>
        </p:nvGrpSpPr>
        <p:grpSpPr>
          <a:xfrm>
            <a:off x="1" y="8358"/>
            <a:ext cx="1074590" cy="1354775"/>
            <a:chOff x="0" y="8358"/>
            <a:chExt cx="1935804" cy="2440538"/>
          </a:xfrm>
        </p:grpSpPr>
        <p:pic>
          <p:nvPicPr>
            <p:cNvPr id="309" name="图片 30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9129" b="16970"/>
            <a:stretch/>
          </p:blipFill>
          <p:spPr>
            <a:xfrm>
              <a:off x="0" y="8358"/>
              <a:ext cx="1935804" cy="2440538"/>
            </a:xfrm>
            <a:prstGeom prst="rect">
              <a:avLst/>
            </a:prstGeom>
          </p:spPr>
        </p:pic>
        <p:pic>
          <p:nvPicPr>
            <p:cNvPr id="310" name="图片 30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3421" y="514657"/>
              <a:ext cx="1346112" cy="13461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82115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Oval 279"/>
          <p:cNvSpPr>
            <a:spLocks noChangeArrowheads="1"/>
          </p:cNvSpPr>
          <p:nvPr/>
        </p:nvSpPr>
        <p:spPr bwMode="auto">
          <a:xfrm>
            <a:off x="662666" y="2857130"/>
            <a:ext cx="128206" cy="126961"/>
          </a:xfrm>
          <a:prstGeom prst="ellipse">
            <a:avLst/>
          </a:prstGeom>
          <a:solidFill>
            <a:srgbClr val="1C50A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06" name="组合 105"/>
          <p:cNvGrpSpPr/>
          <p:nvPr/>
        </p:nvGrpSpPr>
        <p:grpSpPr>
          <a:xfrm>
            <a:off x="7031173" y="2128968"/>
            <a:ext cx="4530779" cy="3515087"/>
            <a:chOff x="6452047" y="1876101"/>
            <a:chExt cx="4530779" cy="3515087"/>
          </a:xfrm>
        </p:grpSpPr>
        <p:sp>
          <p:nvSpPr>
            <p:cNvPr id="107" name="Freeform 364"/>
            <p:cNvSpPr/>
            <p:nvPr/>
          </p:nvSpPr>
          <p:spPr bwMode="auto">
            <a:xfrm>
              <a:off x="6452047" y="1876101"/>
              <a:ext cx="4530779" cy="3515087"/>
            </a:xfrm>
            <a:custGeom>
              <a:avLst/>
              <a:gdLst>
                <a:gd name="T0" fmla="*/ 393 w 3747"/>
                <a:gd name="T1" fmla="*/ 2324 h 2906"/>
                <a:gd name="T2" fmla="*/ 1131 w 3747"/>
                <a:gd name="T3" fmla="*/ 2324 h 2906"/>
                <a:gd name="T4" fmla="*/ 2294 w 3747"/>
                <a:gd name="T5" fmla="*/ 2906 h 2906"/>
                <a:gd name="T6" fmla="*/ 3747 w 3747"/>
                <a:gd name="T7" fmla="*/ 1453 h 2906"/>
                <a:gd name="T8" fmla="*/ 2294 w 3747"/>
                <a:gd name="T9" fmla="*/ 0 h 2906"/>
                <a:gd name="T10" fmla="*/ 957 w 3747"/>
                <a:gd name="T11" fmla="*/ 2024 h 2906"/>
                <a:gd name="T12" fmla="*/ 393 w 3747"/>
                <a:gd name="T13" fmla="*/ 2024 h 2906"/>
                <a:gd name="T14" fmla="*/ 303 w 3747"/>
                <a:gd name="T15" fmla="*/ 1934 h 2906"/>
                <a:gd name="T16" fmla="*/ 221 w 3747"/>
                <a:gd name="T17" fmla="*/ 1934 h 2906"/>
                <a:gd name="T18" fmla="*/ 22 w 3747"/>
                <a:gd name="T19" fmla="*/ 2133 h 2906"/>
                <a:gd name="T20" fmla="*/ 22 w 3747"/>
                <a:gd name="T21" fmla="*/ 2216 h 2906"/>
                <a:gd name="T22" fmla="*/ 221 w 3747"/>
                <a:gd name="T23" fmla="*/ 2414 h 2906"/>
                <a:gd name="T24" fmla="*/ 303 w 3747"/>
                <a:gd name="T25" fmla="*/ 2414 h 2906"/>
                <a:gd name="T26" fmla="*/ 393 w 3747"/>
                <a:gd name="T27" fmla="*/ 2324 h 2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7" h="2906">
                  <a:moveTo>
                    <a:pt x="393" y="2324"/>
                  </a:moveTo>
                  <a:cubicBezTo>
                    <a:pt x="1131" y="2324"/>
                    <a:pt x="1131" y="2324"/>
                    <a:pt x="1131" y="2324"/>
                  </a:cubicBezTo>
                  <a:cubicBezTo>
                    <a:pt x="1396" y="2678"/>
                    <a:pt x="1818" y="2906"/>
                    <a:pt x="2294" y="2906"/>
                  </a:cubicBezTo>
                  <a:cubicBezTo>
                    <a:pt x="3096" y="2906"/>
                    <a:pt x="3747" y="2256"/>
                    <a:pt x="3747" y="1453"/>
                  </a:cubicBezTo>
                  <a:cubicBezTo>
                    <a:pt x="3747" y="651"/>
                    <a:pt x="3096" y="0"/>
                    <a:pt x="2294" y="0"/>
                  </a:cubicBezTo>
                  <a:cubicBezTo>
                    <a:pt x="1243" y="0"/>
                    <a:pt x="552" y="1078"/>
                    <a:pt x="957" y="2024"/>
                  </a:cubicBezTo>
                  <a:cubicBezTo>
                    <a:pt x="393" y="2024"/>
                    <a:pt x="393" y="2024"/>
                    <a:pt x="393" y="2024"/>
                  </a:cubicBezTo>
                  <a:cubicBezTo>
                    <a:pt x="303" y="1934"/>
                    <a:pt x="303" y="1934"/>
                    <a:pt x="303" y="1934"/>
                  </a:cubicBezTo>
                  <a:cubicBezTo>
                    <a:pt x="281" y="1912"/>
                    <a:pt x="244" y="1912"/>
                    <a:pt x="221" y="1934"/>
                  </a:cubicBezTo>
                  <a:cubicBezTo>
                    <a:pt x="22" y="2133"/>
                    <a:pt x="22" y="2133"/>
                    <a:pt x="22" y="2133"/>
                  </a:cubicBezTo>
                  <a:cubicBezTo>
                    <a:pt x="0" y="2156"/>
                    <a:pt x="0" y="2193"/>
                    <a:pt x="22" y="2216"/>
                  </a:cubicBezTo>
                  <a:cubicBezTo>
                    <a:pt x="221" y="2414"/>
                    <a:pt x="221" y="2414"/>
                    <a:pt x="221" y="2414"/>
                  </a:cubicBezTo>
                  <a:cubicBezTo>
                    <a:pt x="244" y="2437"/>
                    <a:pt x="281" y="2437"/>
                    <a:pt x="303" y="2414"/>
                  </a:cubicBezTo>
                  <a:cubicBezTo>
                    <a:pt x="393" y="2324"/>
                    <a:pt x="393" y="2324"/>
                    <a:pt x="393" y="2324"/>
                  </a:cubicBezTo>
                  <a:close/>
                </a:path>
              </a:pathLst>
            </a:custGeom>
            <a:solidFill>
              <a:srgbClr val="2F2A2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" name="Freeform 365"/>
            <p:cNvSpPr/>
            <p:nvPr/>
          </p:nvSpPr>
          <p:spPr bwMode="auto">
            <a:xfrm>
              <a:off x="6760738" y="4344379"/>
              <a:ext cx="8713" cy="34852"/>
            </a:xfrm>
            <a:custGeom>
              <a:avLst/>
              <a:gdLst>
                <a:gd name="T0" fmla="*/ 8 w 8"/>
                <a:gd name="T1" fmla="*/ 25 h 29"/>
                <a:gd name="T2" fmla="*/ 4 w 8"/>
                <a:gd name="T3" fmla="*/ 29 h 29"/>
                <a:gd name="T4" fmla="*/ 4 w 8"/>
                <a:gd name="T5" fmla="*/ 29 h 29"/>
                <a:gd name="T6" fmla="*/ 0 w 8"/>
                <a:gd name="T7" fmla="*/ 25 h 29"/>
                <a:gd name="T8" fmla="*/ 0 w 8"/>
                <a:gd name="T9" fmla="*/ 3 h 29"/>
                <a:gd name="T10" fmla="*/ 4 w 8"/>
                <a:gd name="T11" fmla="*/ 0 h 29"/>
                <a:gd name="T12" fmla="*/ 4 w 8"/>
                <a:gd name="T13" fmla="*/ 0 h 29"/>
                <a:gd name="T14" fmla="*/ 8 w 8"/>
                <a:gd name="T15" fmla="*/ 3 h 29"/>
                <a:gd name="T16" fmla="*/ 8 w 8"/>
                <a:gd name="T17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29">
                  <a:moveTo>
                    <a:pt x="8" y="25"/>
                  </a:moveTo>
                  <a:cubicBezTo>
                    <a:pt x="8" y="27"/>
                    <a:pt x="6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2" y="29"/>
                    <a:pt x="0" y="27"/>
                    <a:pt x="0" y="2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1"/>
                    <a:pt x="8" y="3"/>
                  </a:cubicBezTo>
                  <a:cubicBezTo>
                    <a:pt x="8" y="25"/>
                    <a:pt x="8" y="25"/>
                    <a:pt x="8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" name="Freeform 366"/>
            <p:cNvSpPr/>
            <p:nvPr/>
          </p:nvSpPr>
          <p:spPr bwMode="auto">
            <a:xfrm>
              <a:off x="6646223" y="4396657"/>
              <a:ext cx="31118" cy="28629"/>
            </a:xfrm>
            <a:custGeom>
              <a:avLst/>
              <a:gdLst>
                <a:gd name="T0" fmla="*/ 23 w 25"/>
                <a:gd name="T1" fmla="*/ 16 h 23"/>
                <a:gd name="T2" fmla="*/ 23 w 25"/>
                <a:gd name="T3" fmla="*/ 21 h 23"/>
                <a:gd name="T4" fmla="*/ 23 w 25"/>
                <a:gd name="T5" fmla="*/ 21 h 23"/>
                <a:gd name="T6" fmla="*/ 18 w 25"/>
                <a:gd name="T7" fmla="*/ 22 h 23"/>
                <a:gd name="T8" fmla="*/ 2 w 25"/>
                <a:gd name="T9" fmla="*/ 7 h 23"/>
                <a:gd name="T10" fmla="*/ 2 w 25"/>
                <a:gd name="T11" fmla="*/ 2 h 23"/>
                <a:gd name="T12" fmla="*/ 2 w 25"/>
                <a:gd name="T13" fmla="*/ 2 h 23"/>
                <a:gd name="T14" fmla="*/ 7 w 25"/>
                <a:gd name="T15" fmla="*/ 1 h 23"/>
                <a:gd name="T16" fmla="*/ 23 w 25"/>
                <a:gd name="T17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3">
                  <a:moveTo>
                    <a:pt x="23" y="16"/>
                  </a:moveTo>
                  <a:cubicBezTo>
                    <a:pt x="25" y="17"/>
                    <a:pt x="25" y="19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2"/>
                    <a:pt x="20" y="23"/>
                    <a:pt x="18" y="22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"/>
                    <a:pt x="0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23" y="16"/>
                    <a:pt x="23" y="16"/>
                    <a:pt x="23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0" name="Freeform 367"/>
            <p:cNvSpPr/>
            <p:nvPr/>
          </p:nvSpPr>
          <p:spPr bwMode="auto">
            <a:xfrm>
              <a:off x="6611371" y="4514906"/>
              <a:ext cx="34852" cy="12447"/>
            </a:xfrm>
            <a:custGeom>
              <a:avLst/>
              <a:gdLst>
                <a:gd name="T0" fmla="*/ 25 w 29"/>
                <a:gd name="T1" fmla="*/ 1 h 11"/>
                <a:gd name="T2" fmla="*/ 29 w 29"/>
                <a:gd name="T3" fmla="*/ 4 h 11"/>
                <a:gd name="T4" fmla="*/ 29 w 29"/>
                <a:gd name="T5" fmla="*/ 4 h 11"/>
                <a:gd name="T6" fmla="*/ 26 w 29"/>
                <a:gd name="T7" fmla="*/ 8 h 11"/>
                <a:gd name="T8" fmla="*/ 4 w 29"/>
                <a:gd name="T9" fmla="*/ 10 h 11"/>
                <a:gd name="T10" fmla="*/ 0 w 29"/>
                <a:gd name="T11" fmla="*/ 7 h 11"/>
                <a:gd name="T12" fmla="*/ 0 w 29"/>
                <a:gd name="T13" fmla="*/ 7 h 11"/>
                <a:gd name="T14" fmla="*/ 3 w 29"/>
                <a:gd name="T15" fmla="*/ 3 h 11"/>
                <a:gd name="T16" fmla="*/ 25 w 29"/>
                <a:gd name="T1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1">
                  <a:moveTo>
                    <a:pt x="25" y="1"/>
                  </a:moveTo>
                  <a:cubicBezTo>
                    <a:pt x="27" y="0"/>
                    <a:pt x="29" y="2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6"/>
                    <a:pt x="28" y="8"/>
                    <a:pt x="26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1"/>
                    <a:pt x="1" y="9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1" y="3"/>
                    <a:pt x="3" y="3"/>
                  </a:cubicBezTo>
                  <a:cubicBezTo>
                    <a:pt x="25" y="1"/>
                    <a:pt x="25" y="1"/>
                    <a:pt x="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1" name="Freeform 368"/>
            <p:cNvSpPr/>
            <p:nvPr/>
          </p:nvSpPr>
          <p:spPr bwMode="auto">
            <a:xfrm>
              <a:off x="6893923" y="4507437"/>
              <a:ext cx="34852" cy="12447"/>
            </a:xfrm>
            <a:custGeom>
              <a:avLst/>
              <a:gdLst>
                <a:gd name="T0" fmla="*/ 3 w 29"/>
                <a:gd name="T1" fmla="*/ 7 h 10"/>
                <a:gd name="T2" fmla="*/ 0 w 29"/>
                <a:gd name="T3" fmla="*/ 3 h 10"/>
                <a:gd name="T4" fmla="*/ 0 w 29"/>
                <a:gd name="T5" fmla="*/ 3 h 10"/>
                <a:gd name="T6" fmla="*/ 3 w 29"/>
                <a:gd name="T7" fmla="*/ 0 h 10"/>
                <a:gd name="T8" fmla="*/ 26 w 29"/>
                <a:gd name="T9" fmla="*/ 2 h 10"/>
                <a:gd name="T10" fmla="*/ 28 w 29"/>
                <a:gd name="T11" fmla="*/ 6 h 10"/>
                <a:gd name="T12" fmla="*/ 28 w 29"/>
                <a:gd name="T13" fmla="*/ 6 h 10"/>
                <a:gd name="T14" fmla="*/ 25 w 29"/>
                <a:gd name="T15" fmla="*/ 10 h 10"/>
                <a:gd name="T16" fmla="*/ 3 w 29"/>
                <a:gd name="T1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0">
                  <a:moveTo>
                    <a:pt x="3" y="7"/>
                  </a:moveTo>
                  <a:cubicBezTo>
                    <a:pt x="1" y="7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7" y="2"/>
                    <a:pt x="29" y="4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8"/>
                    <a:pt x="27" y="10"/>
                    <a:pt x="25" y="10"/>
                  </a:cubicBezTo>
                  <a:cubicBezTo>
                    <a:pt x="3" y="7"/>
                    <a:pt x="3" y="7"/>
                    <a:pt x="3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2" name="Freeform 369"/>
            <p:cNvSpPr/>
            <p:nvPr/>
          </p:nvSpPr>
          <p:spPr bwMode="auto">
            <a:xfrm>
              <a:off x="6856581" y="4390434"/>
              <a:ext cx="29873" cy="28629"/>
            </a:xfrm>
            <a:custGeom>
              <a:avLst/>
              <a:gdLst>
                <a:gd name="T0" fmla="*/ 6 w 24"/>
                <a:gd name="T1" fmla="*/ 22 h 23"/>
                <a:gd name="T2" fmla="*/ 1 w 24"/>
                <a:gd name="T3" fmla="*/ 21 h 23"/>
                <a:gd name="T4" fmla="*/ 1 w 24"/>
                <a:gd name="T5" fmla="*/ 21 h 23"/>
                <a:gd name="T6" fmla="*/ 1 w 24"/>
                <a:gd name="T7" fmla="*/ 16 h 23"/>
                <a:gd name="T8" fmla="*/ 18 w 24"/>
                <a:gd name="T9" fmla="*/ 1 h 23"/>
                <a:gd name="T10" fmla="*/ 23 w 24"/>
                <a:gd name="T11" fmla="*/ 2 h 23"/>
                <a:gd name="T12" fmla="*/ 23 w 24"/>
                <a:gd name="T13" fmla="*/ 2 h 23"/>
                <a:gd name="T14" fmla="*/ 23 w 24"/>
                <a:gd name="T15" fmla="*/ 7 h 23"/>
                <a:gd name="T16" fmla="*/ 6 w 24"/>
                <a:gd name="T1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3">
                  <a:moveTo>
                    <a:pt x="6" y="22"/>
                  </a:moveTo>
                  <a:cubicBezTo>
                    <a:pt x="5" y="23"/>
                    <a:pt x="3" y="23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19"/>
                    <a:pt x="0" y="17"/>
                    <a:pt x="1" y="16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21" y="0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3"/>
                    <a:pt x="24" y="5"/>
                    <a:pt x="23" y="7"/>
                  </a:cubicBezTo>
                  <a:cubicBezTo>
                    <a:pt x="6" y="22"/>
                    <a:pt x="6" y="22"/>
                    <a:pt x="6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" name="Freeform 370"/>
            <p:cNvSpPr>
              <a:spLocks noEditPoints="1"/>
            </p:cNvSpPr>
            <p:nvPr/>
          </p:nvSpPr>
          <p:spPr bwMode="auto">
            <a:xfrm>
              <a:off x="6668628" y="4391678"/>
              <a:ext cx="192932" cy="271349"/>
            </a:xfrm>
            <a:custGeom>
              <a:avLst/>
              <a:gdLst>
                <a:gd name="T0" fmla="*/ 105 w 160"/>
                <a:gd name="T1" fmla="*/ 192 h 224"/>
                <a:gd name="T2" fmla="*/ 102 w 160"/>
                <a:gd name="T3" fmla="*/ 198 h 224"/>
                <a:gd name="T4" fmla="*/ 99 w 160"/>
                <a:gd name="T5" fmla="*/ 199 h 224"/>
                <a:gd name="T6" fmla="*/ 61 w 160"/>
                <a:gd name="T7" fmla="*/ 199 h 224"/>
                <a:gd name="T8" fmla="*/ 57 w 160"/>
                <a:gd name="T9" fmla="*/ 198 h 224"/>
                <a:gd name="T10" fmla="*/ 54 w 160"/>
                <a:gd name="T11" fmla="*/ 192 h 224"/>
                <a:gd name="T12" fmla="*/ 54 w 160"/>
                <a:gd name="T13" fmla="*/ 170 h 224"/>
                <a:gd name="T14" fmla="*/ 105 w 160"/>
                <a:gd name="T15" fmla="*/ 170 h 224"/>
                <a:gd name="T16" fmla="*/ 105 w 160"/>
                <a:gd name="T17" fmla="*/ 192 h 224"/>
                <a:gd name="T18" fmla="*/ 50 w 160"/>
                <a:gd name="T19" fmla="*/ 41 h 224"/>
                <a:gd name="T20" fmla="*/ 30 w 160"/>
                <a:gd name="T21" fmla="*/ 81 h 224"/>
                <a:gd name="T22" fmla="*/ 48 w 160"/>
                <a:gd name="T23" fmla="*/ 119 h 224"/>
                <a:gd name="T24" fmla="*/ 48 w 160"/>
                <a:gd name="T25" fmla="*/ 124 h 224"/>
                <a:gd name="T26" fmla="*/ 48 w 160"/>
                <a:gd name="T27" fmla="*/ 124 h 224"/>
                <a:gd name="T28" fmla="*/ 43 w 160"/>
                <a:gd name="T29" fmla="*/ 125 h 224"/>
                <a:gd name="T30" fmla="*/ 22 w 160"/>
                <a:gd name="T31" fmla="*/ 81 h 224"/>
                <a:gd name="T32" fmla="*/ 45 w 160"/>
                <a:gd name="T33" fmla="*/ 35 h 224"/>
                <a:gd name="T34" fmla="*/ 51 w 160"/>
                <a:gd name="T35" fmla="*/ 35 h 224"/>
                <a:gd name="T36" fmla="*/ 51 w 160"/>
                <a:gd name="T37" fmla="*/ 35 h 224"/>
                <a:gd name="T38" fmla="*/ 50 w 160"/>
                <a:gd name="T39" fmla="*/ 41 h 224"/>
                <a:gd name="T40" fmla="*/ 160 w 160"/>
                <a:gd name="T41" fmla="*/ 81 h 224"/>
                <a:gd name="T42" fmla="*/ 80 w 160"/>
                <a:gd name="T43" fmla="*/ 0 h 224"/>
                <a:gd name="T44" fmla="*/ 0 w 160"/>
                <a:gd name="T45" fmla="*/ 81 h 224"/>
                <a:gd name="T46" fmla="*/ 47 w 160"/>
                <a:gd name="T47" fmla="*/ 154 h 224"/>
                <a:gd name="T48" fmla="*/ 47 w 160"/>
                <a:gd name="T49" fmla="*/ 170 h 224"/>
                <a:gd name="T50" fmla="*/ 47 w 160"/>
                <a:gd name="T51" fmla="*/ 192 h 224"/>
                <a:gd name="T52" fmla="*/ 58 w 160"/>
                <a:gd name="T53" fmla="*/ 206 h 224"/>
                <a:gd name="T54" fmla="*/ 60 w 160"/>
                <a:gd name="T55" fmla="*/ 212 h 224"/>
                <a:gd name="T56" fmla="*/ 74 w 160"/>
                <a:gd name="T57" fmla="*/ 224 h 224"/>
                <a:gd name="T58" fmla="*/ 85 w 160"/>
                <a:gd name="T59" fmla="*/ 224 h 224"/>
                <a:gd name="T60" fmla="*/ 99 w 160"/>
                <a:gd name="T61" fmla="*/ 212 h 224"/>
                <a:gd name="T62" fmla="*/ 101 w 160"/>
                <a:gd name="T63" fmla="*/ 206 h 224"/>
                <a:gd name="T64" fmla="*/ 113 w 160"/>
                <a:gd name="T65" fmla="*/ 192 h 224"/>
                <a:gd name="T66" fmla="*/ 113 w 160"/>
                <a:gd name="T67" fmla="*/ 163 h 224"/>
                <a:gd name="T68" fmla="*/ 113 w 160"/>
                <a:gd name="T69" fmla="*/ 154 h 224"/>
                <a:gd name="T70" fmla="*/ 160 w 160"/>
                <a:gd name="T71" fmla="*/ 8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0" h="224">
                  <a:moveTo>
                    <a:pt x="105" y="192"/>
                  </a:moveTo>
                  <a:cubicBezTo>
                    <a:pt x="105" y="195"/>
                    <a:pt x="104" y="197"/>
                    <a:pt x="102" y="198"/>
                  </a:cubicBezTo>
                  <a:cubicBezTo>
                    <a:pt x="102" y="199"/>
                    <a:pt x="100" y="199"/>
                    <a:pt x="99" y="199"/>
                  </a:cubicBezTo>
                  <a:cubicBezTo>
                    <a:pt x="61" y="199"/>
                    <a:pt x="61" y="199"/>
                    <a:pt x="61" y="199"/>
                  </a:cubicBezTo>
                  <a:cubicBezTo>
                    <a:pt x="59" y="199"/>
                    <a:pt x="58" y="199"/>
                    <a:pt x="57" y="198"/>
                  </a:cubicBezTo>
                  <a:cubicBezTo>
                    <a:pt x="56" y="197"/>
                    <a:pt x="54" y="195"/>
                    <a:pt x="54" y="192"/>
                  </a:cubicBezTo>
                  <a:cubicBezTo>
                    <a:pt x="54" y="170"/>
                    <a:pt x="54" y="170"/>
                    <a:pt x="54" y="170"/>
                  </a:cubicBezTo>
                  <a:cubicBezTo>
                    <a:pt x="105" y="170"/>
                    <a:pt x="105" y="170"/>
                    <a:pt x="105" y="170"/>
                  </a:cubicBezTo>
                  <a:cubicBezTo>
                    <a:pt x="105" y="192"/>
                    <a:pt x="105" y="192"/>
                    <a:pt x="105" y="192"/>
                  </a:cubicBezTo>
                  <a:close/>
                  <a:moveTo>
                    <a:pt x="50" y="41"/>
                  </a:moveTo>
                  <a:cubicBezTo>
                    <a:pt x="38" y="50"/>
                    <a:pt x="30" y="64"/>
                    <a:pt x="30" y="81"/>
                  </a:cubicBezTo>
                  <a:cubicBezTo>
                    <a:pt x="30" y="96"/>
                    <a:pt x="37" y="110"/>
                    <a:pt x="48" y="119"/>
                  </a:cubicBezTo>
                  <a:cubicBezTo>
                    <a:pt x="49" y="120"/>
                    <a:pt x="49" y="122"/>
                    <a:pt x="48" y="124"/>
                  </a:cubicBezTo>
                  <a:cubicBezTo>
                    <a:pt x="48" y="124"/>
                    <a:pt x="48" y="124"/>
                    <a:pt x="48" y="124"/>
                  </a:cubicBezTo>
                  <a:cubicBezTo>
                    <a:pt x="47" y="126"/>
                    <a:pt x="44" y="126"/>
                    <a:pt x="43" y="125"/>
                  </a:cubicBezTo>
                  <a:cubicBezTo>
                    <a:pt x="30" y="114"/>
                    <a:pt x="22" y="98"/>
                    <a:pt x="22" y="81"/>
                  </a:cubicBezTo>
                  <a:cubicBezTo>
                    <a:pt x="22" y="62"/>
                    <a:pt x="31" y="45"/>
                    <a:pt x="45" y="35"/>
                  </a:cubicBezTo>
                  <a:cubicBezTo>
                    <a:pt x="47" y="33"/>
                    <a:pt x="49" y="34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2" y="37"/>
                    <a:pt x="52" y="39"/>
                    <a:pt x="50" y="41"/>
                  </a:cubicBezTo>
                  <a:close/>
                  <a:moveTo>
                    <a:pt x="160" y="81"/>
                  </a:moveTo>
                  <a:cubicBezTo>
                    <a:pt x="160" y="36"/>
                    <a:pt x="124" y="0"/>
                    <a:pt x="80" y="0"/>
                  </a:cubicBezTo>
                  <a:cubicBezTo>
                    <a:pt x="36" y="0"/>
                    <a:pt x="0" y="36"/>
                    <a:pt x="0" y="81"/>
                  </a:cubicBezTo>
                  <a:cubicBezTo>
                    <a:pt x="0" y="113"/>
                    <a:pt x="19" y="141"/>
                    <a:pt x="47" y="154"/>
                  </a:cubicBezTo>
                  <a:cubicBezTo>
                    <a:pt x="47" y="170"/>
                    <a:pt x="47" y="170"/>
                    <a:pt x="47" y="170"/>
                  </a:cubicBezTo>
                  <a:cubicBezTo>
                    <a:pt x="47" y="192"/>
                    <a:pt x="47" y="192"/>
                    <a:pt x="47" y="192"/>
                  </a:cubicBezTo>
                  <a:cubicBezTo>
                    <a:pt x="47" y="199"/>
                    <a:pt x="52" y="205"/>
                    <a:pt x="58" y="206"/>
                  </a:cubicBezTo>
                  <a:cubicBezTo>
                    <a:pt x="59" y="208"/>
                    <a:pt x="59" y="210"/>
                    <a:pt x="60" y="212"/>
                  </a:cubicBezTo>
                  <a:cubicBezTo>
                    <a:pt x="64" y="220"/>
                    <a:pt x="70" y="224"/>
                    <a:pt x="74" y="224"/>
                  </a:cubicBezTo>
                  <a:cubicBezTo>
                    <a:pt x="85" y="224"/>
                    <a:pt x="85" y="224"/>
                    <a:pt x="85" y="224"/>
                  </a:cubicBezTo>
                  <a:cubicBezTo>
                    <a:pt x="90" y="224"/>
                    <a:pt x="96" y="220"/>
                    <a:pt x="99" y="212"/>
                  </a:cubicBezTo>
                  <a:cubicBezTo>
                    <a:pt x="100" y="210"/>
                    <a:pt x="101" y="208"/>
                    <a:pt x="101" y="206"/>
                  </a:cubicBezTo>
                  <a:cubicBezTo>
                    <a:pt x="108" y="205"/>
                    <a:pt x="113" y="199"/>
                    <a:pt x="113" y="192"/>
                  </a:cubicBezTo>
                  <a:cubicBezTo>
                    <a:pt x="113" y="163"/>
                    <a:pt x="113" y="163"/>
                    <a:pt x="113" y="163"/>
                  </a:cubicBezTo>
                  <a:cubicBezTo>
                    <a:pt x="113" y="154"/>
                    <a:pt x="113" y="154"/>
                    <a:pt x="113" y="154"/>
                  </a:cubicBezTo>
                  <a:cubicBezTo>
                    <a:pt x="141" y="141"/>
                    <a:pt x="160" y="113"/>
                    <a:pt x="160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4" name="Freeform 371"/>
            <p:cNvSpPr/>
            <p:nvPr/>
          </p:nvSpPr>
          <p:spPr bwMode="auto">
            <a:xfrm>
              <a:off x="7044534" y="4466362"/>
              <a:ext cx="73438" cy="97088"/>
            </a:xfrm>
            <a:custGeom>
              <a:avLst/>
              <a:gdLst>
                <a:gd name="T0" fmla="*/ 52 w 61"/>
                <a:gd name="T1" fmla="*/ 19 h 81"/>
                <a:gd name="T2" fmla="*/ 49 w 61"/>
                <a:gd name="T3" fmla="*/ 17 h 81"/>
                <a:gd name="T4" fmla="*/ 44 w 61"/>
                <a:gd name="T5" fmla="*/ 14 h 81"/>
                <a:gd name="T6" fmla="*/ 38 w 61"/>
                <a:gd name="T7" fmla="*/ 12 h 81"/>
                <a:gd name="T8" fmla="*/ 31 w 61"/>
                <a:gd name="T9" fmla="*/ 11 h 81"/>
                <a:gd name="T10" fmla="*/ 19 w 61"/>
                <a:gd name="T11" fmla="*/ 14 h 81"/>
                <a:gd name="T12" fmla="*/ 16 w 61"/>
                <a:gd name="T13" fmla="*/ 22 h 81"/>
                <a:gd name="T14" fmla="*/ 17 w 61"/>
                <a:gd name="T15" fmla="*/ 27 h 81"/>
                <a:gd name="T16" fmla="*/ 20 w 61"/>
                <a:gd name="T17" fmla="*/ 30 h 81"/>
                <a:gd name="T18" fmla="*/ 27 w 61"/>
                <a:gd name="T19" fmla="*/ 33 h 81"/>
                <a:gd name="T20" fmla="*/ 35 w 61"/>
                <a:gd name="T21" fmla="*/ 35 h 81"/>
                <a:gd name="T22" fmla="*/ 46 w 61"/>
                <a:gd name="T23" fmla="*/ 38 h 81"/>
                <a:gd name="T24" fmla="*/ 54 w 61"/>
                <a:gd name="T25" fmla="*/ 43 h 81"/>
                <a:gd name="T26" fmla="*/ 59 w 61"/>
                <a:gd name="T27" fmla="*/ 49 h 81"/>
                <a:gd name="T28" fmla="*/ 61 w 61"/>
                <a:gd name="T29" fmla="*/ 58 h 81"/>
                <a:gd name="T30" fmla="*/ 59 w 61"/>
                <a:gd name="T31" fmla="*/ 68 h 81"/>
                <a:gd name="T32" fmla="*/ 53 w 61"/>
                <a:gd name="T33" fmla="*/ 75 h 81"/>
                <a:gd name="T34" fmla="*/ 44 w 61"/>
                <a:gd name="T35" fmla="*/ 79 h 81"/>
                <a:gd name="T36" fmla="*/ 32 w 61"/>
                <a:gd name="T37" fmla="*/ 81 h 81"/>
                <a:gd name="T38" fmla="*/ 15 w 61"/>
                <a:gd name="T39" fmla="*/ 78 h 81"/>
                <a:gd name="T40" fmla="*/ 0 w 61"/>
                <a:gd name="T41" fmla="*/ 70 h 81"/>
                <a:gd name="T42" fmla="*/ 5 w 61"/>
                <a:gd name="T43" fmla="*/ 59 h 81"/>
                <a:gd name="T44" fmla="*/ 10 w 61"/>
                <a:gd name="T45" fmla="*/ 63 h 81"/>
                <a:gd name="T46" fmla="*/ 16 w 61"/>
                <a:gd name="T47" fmla="*/ 66 h 81"/>
                <a:gd name="T48" fmla="*/ 24 w 61"/>
                <a:gd name="T49" fmla="*/ 68 h 81"/>
                <a:gd name="T50" fmla="*/ 33 w 61"/>
                <a:gd name="T51" fmla="*/ 69 h 81"/>
                <a:gd name="T52" fmla="*/ 44 w 61"/>
                <a:gd name="T53" fmla="*/ 67 h 81"/>
                <a:gd name="T54" fmla="*/ 48 w 61"/>
                <a:gd name="T55" fmla="*/ 59 h 81"/>
                <a:gd name="T56" fmla="*/ 46 w 61"/>
                <a:gd name="T57" fmla="*/ 54 h 81"/>
                <a:gd name="T58" fmla="*/ 42 w 61"/>
                <a:gd name="T59" fmla="*/ 51 h 81"/>
                <a:gd name="T60" fmla="*/ 35 w 61"/>
                <a:gd name="T61" fmla="*/ 48 h 81"/>
                <a:gd name="T62" fmla="*/ 26 w 61"/>
                <a:gd name="T63" fmla="*/ 45 h 81"/>
                <a:gd name="T64" fmla="*/ 16 w 61"/>
                <a:gd name="T65" fmla="*/ 42 h 81"/>
                <a:gd name="T66" fmla="*/ 9 w 61"/>
                <a:gd name="T67" fmla="*/ 38 h 81"/>
                <a:gd name="T68" fmla="*/ 4 w 61"/>
                <a:gd name="T69" fmla="*/ 32 h 81"/>
                <a:gd name="T70" fmla="*/ 3 w 61"/>
                <a:gd name="T71" fmla="*/ 24 h 81"/>
                <a:gd name="T72" fmla="*/ 5 w 61"/>
                <a:gd name="T73" fmla="*/ 14 h 81"/>
                <a:gd name="T74" fmla="*/ 11 w 61"/>
                <a:gd name="T75" fmla="*/ 6 h 81"/>
                <a:gd name="T76" fmla="*/ 20 w 61"/>
                <a:gd name="T77" fmla="*/ 2 h 81"/>
                <a:gd name="T78" fmla="*/ 31 w 61"/>
                <a:gd name="T79" fmla="*/ 0 h 81"/>
                <a:gd name="T80" fmla="*/ 46 w 61"/>
                <a:gd name="T81" fmla="*/ 3 h 81"/>
                <a:gd name="T82" fmla="*/ 58 w 61"/>
                <a:gd name="T83" fmla="*/ 9 h 81"/>
                <a:gd name="T84" fmla="*/ 52 w 61"/>
                <a:gd name="T85" fmla="*/ 1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1" h="81">
                  <a:moveTo>
                    <a:pt x="52" y="19"/>
                  </a:moveTo>
                  <a:cubicBezTo>
                    <a:pt x="52" y="19"/>
                    <a:pt x="51" y="18"/>
                    <a:pt x="49" y="17"/>
                  </a:cubicBezTo>
                  <a:cubicBezTo>
                    <a:pt x="48" y="16"/>
                    <a:pt x="46" y="15"/>
                    <a:pt x="44" y="14"/>
                  </a:cubicBezTo>
                  <a:cubicBezTo>
                    <a:pt x="42" y="13"/>
                    <a:pt x="40" y="13"/>
                    <a:pt x="38" y="12"/>
                  </a:cubicBezTo>
                  <a:cubicBezTo>
                    <a:pt x="36" y="12"/>
                    <a:pt x="33" y="11"/>
                    <a:pt x="31" y="11"/>
                  </a:cubicBezTo>
                  <a:cubicBezTo>
                    <a:pt x="26" y="11"/>
                    <a:pt x="22" y="12"/>
                    <a:pt x="19" y="14"/>
                  </a:cubicBezTo>
                  <a:cubicBezTo>
                    <a:pt x="17" y="16"/>
                    <a:pt x="16" y="19"/>
                    <a:pt x="16" y="22"/>
                  </a:cubicBezTo>
                  <a:cubicBezTo>
                    <a:pt x="16" y="24"/>
                    <a:pt x="16" y="26"/>
                    <a:pt x="17" y="27"/>
                  </a:cubicBezTo>
                  <a:cubicBezTo>
                    <a:pt x="18" y="28"/>
                    <a:pt x="19" y="29"/>
                    <a:pt x="20" y="30"/>
                  </a:cubicBezTo>
                  <a:cubicBezTo>
                    <a:pt x="22" y="31"/>
                    <a:pt x="24" y="32"/>
                    <a:pt x="27" y="33"/>
                  </a:cubicBezTo>
                  <a:cubicBezTo>
                    <a:pt x="29" y="33"/>
                    <a:pt x="32" y="34"/>
                    <a:pt x="35" y="35"/>
                  </a:cubicBezTo>
                  <a:cubicBezTo>
                    <a:pt x="39" y="36"/>
                    <a:pt x="43" y="37"/>
                    <a:pt x="46" y="38"/>
                  </a:cubicBezTo>
                  <a:cubicBezTo>
                    <a:pt x="49" y="39"/>
                    <a:pt x="52" y="41"/>
                    <a:pt x="54" y="43"/>
                  </a:cubicBezTo>
                  <a:cubicBezTo>
                    <a:pt x="56" y="44"/>
                    <a:pt x="58" y="46"/>
                    <a:pt x="59" y="49"/>
                  </a:cubicBezTo>
                  <a:cubicBezTo>
                    <a:pt x="61" y="51"/>
                    <a:pt x="61" y="54"/>
                    <a:pt x="61" y="58"/>
                  </a:cubicBezTo>
                  <a:cubicBezTo>
                    <a:pt x="61" y="62"/>
                    <a:pt x="60" y="65"/>
                    <a:pt x="59" y="68"/>
                  </a:cubicBezTo>
                  <a:cubicBezTo>
                    <a:pt x="57" y="71"/>
                    <a:pt x="55" y="74"/>
                    <a:pt x="53" y="75"/>
                  </a:cubicBezTo>
                  <a:cubicBezTo>
                    <a:pt x="50" y="77"/>
                    <a:pt x="47" y="79"/>
                    <a:pt x="44" y="79"/>
                  </a:cubicBezTo>
                  <a:cubicBezTo>
                    <a:pt x="40" y="80"/>
                    <a:pt x="36" y="81"/>
                    <a:pt x="32" y="81"/>
                  </a:cubicBezTo>
                  <a:cubicBezTo>
                    <a:pt x="26" y="81"/>
                    <a:pt x="20" y="80"/>
                    <a:pt x="15" y="78"/>
                  </a:cubicBezTo>
                  <a:cubicBezTo>
                    <a:pt x="9" y="76"/>
                    <a:pt x="4" y="73"/>
                    <a:pt x="0" y="70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6" y="60"/>
                    <a:pt x="8" y="61"/>
                    <a:pt x="10" y="63"/>
                  </a:cubicBezTo>
                  <a:cubicBezTo>
                    <a:pt x="11" y="64"/>
                    <a:pt x="13" y="65"/>
                    <a:pt x="16" y="66"/>
                  </a:cubicBezTo>
                  <a:cubicBezTo>
                    <a:pt x="18" y="67"/>
                    <a:pt x="21" y="68"/>
                    <a:pt x="24" y="68"/>
                  </a:cubicBezTo>
                  <a:cubicBezTo>
                    <a:pt x="27" y="69"/>
                    <a:pt x="29" y="69"/>
                    <a:pt x="33" y="69"/>
                  </a:cubicBezTo>
                  <a:cubicBezTo>
                    <a:pt x="37" y="69"/>
                    <a:pt x="41" y="69"/>
                    <a:pt x="44" y="67"/>
                  </a:cubicBezTo>
                  <a:cubicBezTo>
                    <a:pt x="47" y="65"/>
                    <a:pt x="48" y="63"/>
                    <a:pt x="48" y="59"/>
                  </a:cubicBezTo>
                  <a:cubicBezTo>
                    <a:pt x="48" y="57"/>
                    <a:pt x="47" y="56"/>
                    <a:pt x="46" y="54"/>
                  </a:cubicBezTo>
                  <a:cubicBezTo>
                    <a:pt x="45" y="53"/>
                    <a:pt x="44" y="52"/>
                    <a:pt x="42" y="51"/>
                  </a:cubicBezTo>
                  <a:cubicBezTo>
                    <a:pt x="40" y="50"/>
                    <a:pt x="38" y="49"/>
                    <a:pt x="35" y="48"/>
                  </a:cubicBezTo>
                  <a:cubicBezTo>
                    <a:pt x="33" y="47"/>
                    <a:pt x="30" y="46"/>
                    <a:pt x="26" y="45"/>
                  </a:cubicBezTo>
                  <a:cubicBezTo>
                    <a:pt x="22" y="44"/>
                    <a:pt x="19" y="43"/>
                    <a:pt x="16" y="42"/>
                  </a:cubicBezTo>
                  <a:cubicBezTo>
                    <a:pt x="13" y="41"/>
                    <a:pt x="11" y="40"/>
                    <a:pt x="9" y="38"/>
                  </a:cubicBezTo>
                  <a:cubicBezTo>
                    <a:pt x="7" y="36"/>
                    <a:pt x="5" y="35"/>
                    <a:pt x="4" y="32"/>
                  </a:cubicBezTo>
                  <a:cubicBezTo>
                    <a:pt x="3" y="30"/>
                    <a:pt x="3" y="27"/>
                    <a:pt x="3" y="24"/>
                  </a:cubicBezTo>
                  <a:cubicBezTo>
                    <a:pt x="3" y="20"/>
                    <a:pt x="3" y="17"/>
                    <a:pt x="5" y="14"/>
                  </a:cubicBezTo>
                  <a:cubicBezTo>
                    <a:pt x="6" y="11"/>
                    <a:pt x="8" y="9"/>
                    <a:pt x="11" y="6"/>
                  </a:cubicBezTo>
                  <a:cubicBezTo>
                    <a:pt x="14" y="4"/>
                    <a:pt x="17" y="3"/>
                    <a:pt x="20" y="2"/>
                  </a:cubicBezTo>
                  <a:cubicBezTo>
                    <a:pt x="24" y="1"/>
                    <a:pt x="27" y="0"/>
                    <a:pt x="31" y="0"/>
                  </a:cubicBezTo>
                  <a:cubicBezTo>
                    <a:pt x="37" y="0"/>
                    <a:pt x="42" y="1"/>
                    <a:pt x="46" y="3"/>
                  </a:cubicBezTo>
                  <a:cubicBezTo>
                    <a:pt x="51" y="5"/>
                    <a:pt x="55" y="7"/>
                    <a:pt x="58" y="9"/>
                  </a:cubicBezTo>
                  <a:cubicBezTo>
                    <a:pt x="52" y="19"/>
                    <a:pt x="52" y="19"/>
                    <a:pt x="52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5" name="Freeform 372"/>
            <p:cNvSpPr/>
            <p:nvPr/>
          </p:nvSpPr>
          <p:spPr bwMode="auto">
            <a:xfrm>
              <a:off x="7125440" y="4470096"/>
              <a:ext cx="44810" cy="93354"/>
            </a:xfrm>
            <a:custGeom>
              <a:avLst/>
              <a:gdLst>
                <a:gd name="T0" fmla="*/ 37 w 37"/>
                <a:gd name="T1" fmla="*/ 74 h 78"/>
                <a:gd name="T2" fmla="*/ 30 w 37"/>
                <a:gd name="T3" fmla="*/ 76 h 78"/>
                <a:gd name="T4" fmla="*/ 22 w 37"/>
                <a:gd name="T5" fmla="*/ 78 h 78"/>
                <a:gd name="T6" fmla="*/ 16 w 37"/>
                <a:gd name="T7" fmla="*/ 77 h 78"/>
                <a:gd name="T8" fmla="*/ 12 w 37"/>
                <a:gd name="T9" fmla="*/ 75 h 78"/>
                <a:gd name="T10" fmla="*/ 9 w 37"/>
                <a:gd name="T11" fmla="*/ 71 h 78"/>
                <a:gd name="T12" fmla="*/ 8 w 37"/>
                <a:gd name="T13" fmla="*/ 65 h 78"/>
                <a:gd name="T14" fmla="*/ 8 w 37"/>
                <a:gd name="T15" fmla="*/ 28 h 78"/>
                <a:gd name="T16" fmla="*/ 0 w 37"/>
                <a:gd name="T17" fmla="*/ 28 h 78"/>
                <a:gd name="T18" fmla="*/ 0 w 37"/>
                <a:gd name="T19" fmla="*/ 19 h 78"/>
                <a:gd name="T20" fmla="*/ 8 w 37"/>
                <a:gd name="T21" fmla="*/ 19 h 78"/>
                <a:gd name="T22" fmla="*/ 8 w 37"/>
                <a:gd name="T23" fmla="*/ 0 h 78"/>
                <a:gd name="T24" fmla="*/ 20 w 37"/>
                <a:gd name="T25" fmla="*/ 0 h 78"/>
                <a:gd name="T26" fmla="*/ 20 w 37"/>
                <a:gd name="T27" fmla="*/ 19 h 78"/>
                <a:gd name="T28" fmla="*/ 32 w 37"/>
                <a:gd name="T29" fmla="*/ 19 h 78"/>
                <a:gd name="T30" fmla="*/ 32 w 37"/>
                <a:gd name="T31" fmla="*/ 28 h 78"/>
                <a:gd name="T32" fmla="*/ 20 w 37"/>
                <a:gd name="T33" fmla="*/ 28 h 78"/>
                <a:gd name="T34" fmla="*/ 20 w 37"/>
                <a:gd name="T35" fmla="*/ 61 h 78"/>
                <a:gd name="T36" fmla="*/ 22 w 37"/>
                <a:gd name="T37" fmla="*/ 65 h 78"/>
                <a:gd name="T38" fmla="*/ 26 w 37"/>
                <a:gd name="T39" fmla="*/ 67 h 78"/>
                <a:gd name="T40" fmla="*/ 31 w 37"/>
                <a:gd name="T41" fmla="*/ 66 h 78"/>
                <a:gd name="T42" fmla="*/ 34 w 37"/>
                <a:gd name="T43" fmla="*/ 64 h 78"/>
                <a:gd name="T44" fmla="*/ 37 w 37"/>
                <a:gd name="T45" fmla="*/ 7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78">
                  <a:moveTo>
                    <a:pt x="37" y="74"/>
                  </a:moveTo>
                  <a:cubicBezTo>
                    <a:pt x="35" y="75"/>
                    <a:pt x="33" y="75"/>
                    <a:pt x="30" y="76"/>
                  </a:cubicBezTo>
                  <a:cubicBezTo>
                    <a:pt x="28" y="77"/>
                    <a:pt x="25" y="78"/>
                    <a:pt x="22" y="78"/>
                  </a:cubicBezTo>
                  <a:cubicBezTo>
                    <a:pt x="20" y="78"/>
                    <a:pt x="18" y="78"/>
                    <a:pt x="16" y="77"/>
                  </a:cubicBezTo>
                  <a:cubicBezTo>
                    <a:pt x="14" y="77"/>
                    <a:pt x="13" y="76"/>
                    <a:pt x="12" y="75"/>
                  </a:cubicBezTo>
                  <a:cubicBezTo>
                    <a:pt x="10" y="74"/>
                    <a:pt x="9" y="72"/>
                    <a:pt x="9" y="71"/>
                  </a:cubicBezTo>
                  <a:cubicBezTo>
                    <a:pt x="8" y="69"/>
                    <a:pt x="8" y="67"/>
                    <a:pt x="8" y="65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20" y="63"/>
                    <a:pt x="21" y="64"/>
                    <a:pt x="22" y="65"/>
                  </a:cubicBezTo>
                  <a:cubicBezTo>
                    <a:pt x="23" y="66"/>
                    <a:pt x="24" y="67"/>
                    <a:pt x="26" y="67"/>
                  </a:cubicBezTo>
                  <a:cubicBezTo>
                    <a:pt x="28" y="67"/>
                    <a:pt x="29" y="66"/>
                    <a:pt x="31" y="66"/>
                  </a:cubicBezTo>
                  <a:cubicBezTo>
                    <a:pt x="32" y="65"/>
                    <a:pt x="34" y="65"/>
                    <a:pt x="34" y="64"/>
                  </a:cubicBezTo>
                  <a:cubicBezTo>
                    <a:pt x="37" y="74"/>
                    <a:pt x="37" y="74"/>
                    <a:pt x="37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6" name="Freeform 373"/>
            <p:cNvSpPr>
              <a:spLocks noEditPoints="1"/>
            </p:cNvSpPr>
            <p:nvPr/>
          </p:nvSpPr>
          <p:spPr bwMode="auto">
            <a:xfrm>
              <a:off x="7173985" y="4491256"/>
              <a:ext cx="72194" cy="72194"/>
            </a:xfrm>
            <a:custGeom>
              <a:avLst/>
              <a:gdLst>
                <a:gd name="T0" fmla="*/ 30 w 60"/>
                <a:gd name="T1" fmla="*/ 60 h 60"/>
                <a:gd name="T2" fmla="*/ 18 w 60"/>
                <a:gd name="T3" fmla="*/ 58 h 60"/>
                <a:gd name="T4" fmla="*/ 8 w 60"/>
                <a:gd name="T5" fmla="*/ 51 h 60"/>
                <a:gd name="T6" fmla="*/ 2 w 60"/>
                <a:gd name="T7" fmla="*/ 42 h 60"/>
                <a:gd name="T8" fmla="*/ 0 w 60"/>
                <a:gd name="T9" fmla="*/ 30 h 60"/>
                <a:gd name="T10" fmla="*/ 2 w 60"/>
                <a:gd name="T11" fmla="*/ 18 h 60"/>
                <a:gd name="T12" fmla="*/ 8 w 60"/>
                <a:gd name="T13" fmla="*/ 9 h 60"/>
                <a:gd name="T14" fmla="*/ 18 w 60"/>
                <a:gd name="T15" fmla="*/ 2 h 60"/>
                <a:gd name="T16" fmla="*/ 30 w 60"/>
                <a:gd name="T17" fmla="*/ 0 h 60"/>
                <a:gd name="T18" fmla="*/ 43 w 60"/>
                <a:gd name="T19" fmla="*/ 2 h 60"/>
                <a:gd name="T20" fmla="*/ 52 w 60"/>
                <a:gd name="T21" fmla="*/ 9 h 60"/>
                <a:gd name="T22" fmla="*/ 58 w 60"/>
                <a:gd name="T23" fmla="*/ 18 h 60"/>
                <a:gd name="T24" fmla="*/ 60 w 60"/>
                <a:gd name="T25" fmla="*/ 29 h 60"/>
                <a:gd name="T26" fmla="*/ 60 w 60"/>
                <a:gd name="T27" fmla="*/ 32 h 60"/>
                <a:gd name="T28" fmla="*/ 60 w 60"/>
                <a:gd name="T29" fmla="*/ 34 h 60"/>
                <a:gd name="T30" fmla="*/ 13 w 60"/>
                <a:gd name="T31" fmla="*/ 34 h 60"/>
                <a:gd name="T32" fmla="*/ 15 w 60"/>
                <a:gd name="T33" fmla="*/ 41 h 60"/>
                <a:gd name="T34" fmla="*/ 19 w 60"/>
                <a:gd name="T35" fmla="*/ 46 h 60"/>
                <a:gd name="T36" fmla="*/ 24 w 60"/>
                <a:gd name="T37" fmla="*/ 50 h 60"/>
                <a:gd name="T38" fmla="*/ 31 w 60"/>
                <a:gd name="T39" fmla="*/ 51 h 60"/>
                <a:gd name="T40" fmla="*/ 36 w 60"/>
                <a:gd name="T41" fmla="*/ 50 h 60"/>
                <a:gd name="T42" fmla="*/ 40 w 60"/>
                <a:gd name="T43" fmla="*/ 49 h 60"/>
                <a:gd name="T44" fmla="*/ 44 w 60"/>
                <a:gd name="T45" fmla="*/ 46 h 60"/>
                <a:gd name="T46" fmla="*/ 46 w 60"/>
                <a:gd name="T47" fmla="*/ 42 h 60"/>
                <a:gd name="T48" fmla="*/ 56 w 60"/>
                <a:gd name="T49" fmla="*/ 45 h 60"/>
                <a:gd name="T50" fmla="*/ 47 w 60"/>
                <a:gd name="T51" fmla="*/ 56 h 60"/>
                <a:gd name="T52" fmla="*/ 30 w 60"/>
                <a:gd name="T53" fmla="*/ 60 h 60"/>
                <a:gd name="T54" fmla="*/ 48 w 60"/>
                <a:gd name="T55" fmla="*/ 25 h 60"/>
                <a:gd name="T56" fmla="*/ 46 w 60"/>
                <a:gd name="T57" fmla="*/ 19 h 60"/>
                <a:gd name="T58" fmla="*/ 42 w 60"/>
                <a:gd name="T59" fmla="*/ 13 h 60"/>
                <a:gd name="T60" fmla="*/ 37 w 60"/>
                <a:gd name="T61" fmla="*/ 10 h 60"/>
                <a:gd name="T62" fmla="*/ 30 w 60"/>
                <a:gd name="T63" fmla="*/ 9 h 60"/>
                <a:gd name="T64" fmla="*/ 24 w 60"/>
                <a:gd name="T65" fmla="*/ 10 h 60"/>
                <a:gd name="T66" fmla="*/ 18 w 60"/>
                <a:gd name="T67" fmla="*/ 13 h 60"/>
                <a:gd name="T68" fmla="*/ 15 w 60"/>
                <a:gd name="T69" fmla="*/ 19 h 60"/>
                <a:gd name="T70" fmla="*/ 13 w 60"/>
                <a:gd name="T71" fmla="*/ 25 h 60"/>
                <a:gd name="T72" fmla="*/ 48 w 60"/>
                <a:gd name="T73" fmla="*/ 2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26" y="60"/>
                    <a:pt x="22" y="59"/>
                    <a:pt x="18" y="58"/>
                  </a:cubicBezTo>
                  <a:cubicBezTo>
                    <a:pt x="14" y="56"/>
                    <a:pt x="11" y="54"/>
                    <a:pt x="8" y="51"/>
                  </a:cubicBezTo>
                  <a:cubicBezTo>
                    <a:pt x="6" y="48"/>
                    <a:pt x="4" y="45"/>
                    <a:pt x="2" y="42"/>
                  </a:cubicBezTo>
                  <a:cubicBezTo>
                    <a:pt x="1" y="38"/>
                    <a:pt x="0" y="34"/>
                    <a:pt x="0" y="30"/>
                  </a:cubicBezTo>
                  <a:cubicBezTo>
                    <a:pt x="0" y="26"/>
                    <a:pt x="1" y="22"/>
                    <a:pt x="2" y="18"/>
                  </a:cubicBezTo>
                  <a:cubicBezTo>
                    <a:pt x="4" y="15"/>
                    <a:pt x="6" y="11"/>
                    <a:pt x="8" y="9"/>
                  </a:cubicBezTo>
                  <a:cubicBezTo>
                    <a:pt x="11" y="6"/>
                    <a:pt x="14" y="4"/>
                    <a:pt x="18" y="2"/>
                  </a:cubicBezTo>
                  <a:cubicBezTo>
                    <a:pt x="22" y="0"/>
                    <a:pt x="26" y="0"/>
                    <a:pt x="30" y="0"/>
                  </a:cubicBezTo>
                  <a:cubicBezTo>
                    <a:pt x="35" y="0"/>
                    <a:pt x="39" y="0"/>
                    <a:pt x="43" y="2"/>
                  </a:cubicBezTo>
                  <a:cubicBezTo>
                    <a:pt x="46" y="4"/>
                    <a:pt x="50" y="6"/>
                    <a:pt x="52" y="9"/>
                  </a:cubicBezTo>
                  <a:cubicBezTo>
                    <a:pt x="55" y="11"/>
                    <a:pt x="57" y="15"/>
                    <a:pt x="58" y="18"/>
                  </a:cubicBezTo>
                  <a:cubicBezTo>
                    <a:pt x="59" y="22"/>
                    <a:pt x="60" y="25"/>
                    <a:pt x="60" y="29"/>
                  </a:cubicBezTo>
                  <a:cubicBezTo>
                    <a:pt x="60" y="30"/>
                    <a:pt x="60" y="31"/>
                    <a:pt x="60" y="32"/>
                  </a:cubicBezTo>
                  <a:cubicBezTo>
                    <a:pt x="60" y="33"/>
                    <a:pt x="60" y="33"/>
                    <a:pt x="60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6"/>
                    <a:pt x="14" y="39"/>
                    <a:pt x="15" y="41"/>
                  </a:cubicBezTo>
                  <a:cubicBezTo>
                    <a:pt x="16" y="43"/>
                    <a:pt x="17" y="45"/>
                    <a:pt x="19" y="46"/>
                  </a:cubicBezTo>
                  <a:cubicBezTo>
                    <a:pt x="20" y="48"/>
                    <a:pt x="22" y="49"/>
                    <a:pt x="24" y="50"/>
                  </a:cubicBezTo>
                  <a:cubicBezTo>
                    <a:pt x="26" y="51"/>
                    <a:pt x="29" y="51"/>
                    <a:pt x="31" y="51"/>
                  </a:cubicBezTo>
                  <a:cubicBezTo>
                    <a:pt x="32" y="51"/>
                    <a:pt x="34" y="51"/>
                    <a:pt x="36" y="50"/>
                  </a:cubicBezTo>
                  <a:cubicBezTo>
                    <a:pt x="37" y="50"/>
                    <a:pt x="39" y="49"/>
                    <a:pt x="40" y="49"/>
                  </a:cubicBezTo>
                  <a:cubicBezTo>
                    <a:pt x="41" y="48"/>
                    <a:pt x="43" y="47"/>
                    <a:pt x="44" y="46"/>
                  </a:cubicBezTo>
                  <a:cubicBezTo>
                    <a:pt x="45" y="45"/>
                    <a:pt x="45" y="43"/>
                    <a:pt x="46" y="42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4" y="49"/>
                    <a:pt x="51" y="53"/>
                    <a:pt x="47" y="56"/>
                  </a:cubicBezTo>
                  <a:cubicBezTo>
                    <a:pt x="42" y="59"/>
                    <a:pt x="36" y="60"/>
                    <a:pt x="30" y="60"/>
                  </a:cubicBezTo>
                  <a:close/>
                  <a:moveTo>
                    <a:pt x="48" y="25"/>
                  </a:moveTo>
                  <a:cubicBezTo>
                    <a:pt x="48" y="23"/>
                    <a:pt x="47" y="21"/>
                    <a:pt x="46" y="19"/>
                  </a:cubicBezTo>
                  <a:cubicBezTo>
                    <a:pt x="45" y="17"/>
                    <a:pt x="44" y="15"/>
                    <a:pt x="42" y="13"/>
                  </a:cubicBezTo>
                  <a:cubicBezTo>
                    <a:pt x="41" y="12"/>
                    <a:pt x="39" y="11"/>
                    <a:pt x="37" y="10"/>
                  </a:cubicBezTo>
                  <a:cubicBezTo>
                    <a:pt x="35" y="9"/>
                    <a:pt x="33" y="9"/>
                    <a:pt x="30" y="9"/>
                  </a:cubicBezTo>
                  <a:cubicBezTo>
                    <a:pt x="28" y="9"/>
                    <a:pt x="26" y="9"/>
                    <a:pt x="24" y="10"/>
                  </a:cubicBezTo>
                  <a:cubicBezTo>
                    <a:pt x="22" y="11"/>
                    <a:pt x="20" y="12"/>
                    <a:pt x="18" y="13"/>
                  </a:cubicBezTo>
                  <a:cubicBezTo>
                    <a:pt x="17" y="15"/>
                    <a:pt x="16" y="17"/>
                    <a:pt x="15" y="19"/>
                  </a:cubicBezTo>
                  <a:cubicBezTo>
                    <a:pt x="14" y="21"/>
                    <a:pt x="13" y="23"/>
                    <a:pt x="13" y="25"/>
                  </a:cubicBezTo>
                  <a:cubicBezTo>
                    <a:pt x="48" y="25"/>
                    <a:pt x="48" y="25"/>
                    <a:pt x="48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7" name="Freeform 374"/>
            <p:cNvSpPr>
              <a:spLocks noEditPoints="1"/>
            </p:cNvSpPr>
            <p:nvPr/>
          </p:nvSpPr>
          <p:spPr bwMode="auto">
            <a:xfrm>
              <a:off x="7258625" y="4491256"/>
              <a:ext cx="70949" cy="100822"/>
            </a:xfrm>
            <a:custGeom>
              <a:avLst/>
              <a:gdLst>
                <a:gd name="T0" fmla="*/ 33 w 59"/>
                <a:gd name="T1" fmla="*/ 60 h 83"/>
                <a:gd name="T2" fmla="*/ 21 w 59"/>
                <a:gd name="T3" fmla="*/ 57 h 83"/>
                <a:gd name="T4" fmla="*/ 12 w 59"/>
                <a:gd name="T5" fmla="*/ 48 h 83"/>
                <a:gd name="T6" fmla="*/ 12 w 59"/>
                <a:gd name="T7" fmla="*/ 83 h 83"/>
                <a:gd name="T8" fmla="*/ 0 w 59"/>
                <a:gd name="T9" fmla="*/ 83 h 83"/>
                <a:gd name="T10" fmla="*/ 0 w 59"/>
                <a:gd name="T11" fmla="*/ 1 h 83"/>
                <a:gd name="T12" fmla="*/ 11 w 59"/>
                <a:gd name="T13" fmla="*/ 1 h 83"/>
                <a:gd name="T14" fmla="*/ 11 w 59"/>
                <a:gd name="T15" fmla="*/ 11 h 83"/>
                <a:gd name="T16" fmla="*/ 20 w 59"/>
                <a:gd name="T17" fmla="*/ 3 h 83"/>
                <a:gd name="T18" fmla="*/ 32 w 59"/>
                <a:gd name="T19" fmla="*/ 0 h 83"/>
                <a:gd name="T20" fmla="*/ 43 w 59"/>
                <a:gd name="T21" fmla="*/ 2 h 83"/>
                <a:gd name="T22" fmla="*/ 51 w 59"/>
                <a:gd name="T23" fmla="*/ 9 h 83"/>
                <a:gd name="T24" fmla="*/ 57 w 59"/>
                <a:gd name="T25" fmla="*/ 18 h 83"/>
                <a:gd name="T26" fmla="*/ 59 w 59"/>
                <a:gd name="T27" fmla="*/ 30 h 83"/>
                <a:gd name="T28" fmla="*/ 57 w 59"/>
                <a:gd name="T29" fmla="*/ 42 h 83"/>
                <a:gd name="T30" fmla="*/ 52 w 59"/>
                <a:gd name="T31" fmla="*/ 51 h 83"/>
                <a:gd name="T32" fmla="*/ 44 w 59"/>
                <a:gd name="T33" fmla="*/ 58 h 83"/>
                <a:gd name="T34" fmla="*/ 33 w 59"/>
                <a:gd name="T35" fmla="*/ 60 h 83"/>
                <a:gd name="T36" fmla="*/ 29 w 59"/>
                <a:gd name="T37" fmla="*/ 50 h 83"/>
                <a:gd name="T38" fmla="*/ 36 w 59"/>
                <a:gd name="T39" fmla="*/ 48 h 83"/>
                <a:gd name="T40" fmla="*/ 42 w 59"/>
                <a:gd name="T41" fmla="*/ 43 h 83"/>
                <a:gd name="T42" fmla="*/ 45 w 59"/>
                <a:gd name="T43" fmla="*/ 37 h 83"/>
                <a:gd name="T44" fmla="*/ 47 w 59"/>
                <a:gd name="T45" fmla="*/ 30 h 83"/>
                <a:gd name="T46" fmla="*/ 45 w 59"/>
                <a:gd name="T47" fmla="*/ 22 h 83"/>
                <a:gd name="T48" fmla="*/ 41 w 59"/>
                <a:gd name="T49" fmla="*/ 16 h 83"/>
                <a:gd name="T50" fmla="*/ 36 w 59"/>
                <a:gd name="T51" fmla="*/ 12 h 83"/>
                <a:gd name="T52" fmla="*/ 28 w 59"/>
                <a:gd name="T53" fmla="*/ 10 h 83"/>
                <a:gd name="T54" fmla="*/ 23 w 59"/>
                <a:gd name="T55" fmla="*/ 11 h 83"/>
                <a:gd name="T56" fmla="*/ 19 w 59"/>
                <a:gd name="T57" fmla="*/ 13 h 83"/>
                <a:gd name="T58" fmla="*/ 15 w 59"/>
                <a:gd name="T59" fmla="*/ 17 h 83"/>
                <a:gd name="T60" fmla="*/ 12 w 59"/>
                <a:gd name="T61" fmla="*/ 22 h 83"/>
                <a:gd name="T62" fmla="*/ 12 w 59"/>
                <a:gd name="T63" fmla="*/ 37 h 83"/>
                <a:gd name="T64" fmla="*/ 15 w 59"/>
                <a:gd name="T65" fmla="*/ 42 h 83"/>
                <a:gd name="T66" fmla="*/ 19 w 59"/>
                <a:gd name="T67" fmla="*/ 46 h 83"/>
                <a:gd name="T68" fmla="*/ 24 w 59"/>
                <a:gd name="T69" fmla="*/ 49 h 83"/>
                <a:gd name="T70" fmla="*/ 29 w 59"/>
                <a:gd name="T71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" h="83">
                  <a:moveTo>
                    <a:pt x="33" y="60"/>
                  </a:moveTo>
                  <a:cubicBezTo>
                    <a:pt x="29" y="60"/>
                    <a:pt x="24" y="59"/>
                    <a:pt x="21" y="57"/>
                  </a:cubicBezTo>
                  <a:cubicBezTo>
                    <a:pt x="17" y="54"/>
                    <a:pt x="15" y="52"/>
                    <a:pt x="12" y="48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3" y="8"/>
                    <a:pt x="16" y="5"/>
                    <a:pt x="20" y="3"/>
                  </a:cubicBezTo>
                  <a:cubicBezTo>
                    <a:pt x="23" y="1"/>
                    <a:pt x="27" y="0"/>
                    <a:pt x="32" y="0"/>
                  </a:cubicBezTo>
                  <a:cubicBezTo>
                    <a:pt x="36" y="0"/>
                    <a:pt x="39" y="0"/>
                    <a:pt x="43" y="2"/>
                  </a:cubicBezTo>
                  <a:cubicBezTo>
                    <a:pt x="46" y="4"/>
                    <a:pt x="49" y="6"/>
                    <a:pt x="51" y="9"/>
                  </a:cubicBezTo>
                  <a:cubicBezTo>
                    <a:pt x="54" y="11"/>
                    <a:pt x="56" y="15"/>
                    <a:pt x="57" y="18"/>
                  </a:cubicBezTo>
                  <a:cubicBezTo>
                    <a:pt x="58" y="22"/>
                    <a:pt x="59" y="26"/>
                    <a:pt x="59" y="30"/>
                  </a:cubicBezTo>
                  <a:cubicBezTo>
                    <a:pt x="59" y="34"/>
                    <a:pt x="58" y="38"/>
                    <a:pt x="57" y="42"/>
                  </a:cubicBezTo>
                  <a:cubicBezTo>
                    <a:pt x="56" y="45"/>
                    <a:pt x="54" y="48"/>
                    <a:pt x="52" y="51"/>
                  </a:cubicBezTo>
                  <a:cubicBezTo>
                    <a:pt x="50" y="54"/>
                    <a:pt x="47" y="56"/>
                    <a:pt x="44" y="58"/>
                  </a:cubicBezTo>
                  <a:cubicBezTo>
                    <a:pt x="41" y="59"/>
                    <a:pt x="37" y="60"/>
                    <a:pt x="33" y="60"/>
                  </a:cubicBezTo>
                  <a:close/>
                  <a:moveTo>
                    <a:pt x="29" y="50"/>
                  </a:moveTo>
                  <a:cubicBezTo>
                    <a:pt x="32" y="50"/>
                    <a:pt x="34" y="49"/>
                    <a:pt x="36" y="48"/>
                  </a:cubicBezTo>
                  <a:cubicBezTo>
                    <a:pt x="38" y="47"/>
                    <a:pt x="40" y="45"/>
                    <a:pt x="42" y="43"/>
                  </a:cubicBezTo>
                  <a:cubicBezTo>
                    <a:pt x="43" y="42"/>
                    <a:pt x="44" y="39"/>
                    <a:pt x="45" y="37"/>
                  </a:cubicBezTo>
                  <a:cubicBezTo>
                    <a:pt x="46" y="35"/>
                    <a:pt x="47" y="32"/>
                    <a:pt x="47" y="30"/>
                  </a:cubicBezTo>
                  <a:cubicBezTo>
                    <a:pt x="47" y="27"/>
                    <a:pt x="46" y="25"/>
                    <a:pt x="45" y="22"/>
                  </a:cubicBezTo>
                  <a:cubicBezTo>
                    <a:pt x="44" y="20"/>
                    <a:pt x="43" y="18"/>
                    <a:pt x="41" y="16"/>
                  </a:cubicBezTo>
                  <a:cubicBezTo>
                    <a:pt x="40" y="14"/>
                    <a:pt x="38" y="13"/>
                    <a:pt x="36" y="12"/>
                  </a:cubicBezTo>
                  <a:cubicBezTo>
                    <a:pt x="33" y="11"/>
                    <a:pt x="31" y="10"/>
                    <a:pt x="28" y="10"/>
                  </a:cubicBezTo>
                  <a:cubicBezTo>
                    <a:pt x="27" y="10"/>
                    <a:pt x="25" y="10"/>
                    <a:pt x="23" y="11"/>
                  </a:cubicBezTo>
                  <a:cubicBezTo>
                    <a:pt x="22" y="12"/>
                    <a:pt x="20" y="12"/>
                    <a:pt x="19" y="13"/>
                  </a:cubicBezTo>
                  <a:cubicBezTo>
                    <a:pt x="17" y="15"/>
                    <a:pt x="16" y="16"/>
                    <a:pt x="15" y="17"/>
                  </a:cubicBezTo>
                  <a:cubicBezTo>
                    <a:pt x="14" y="18"/>
                    <a:pt x="13" y="20"/>
                    <a:pt x="12" y="22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3" y="39"/>
                    <a:pt x="14" y="40"/>
                    <a:pt x="15" y="42"/>
                  </a:cubicBezTo>
                  <a:cubicBezTo>
                    <a:pt x="17" y="43"/>
                    <a:pt x="18" y="45"/>
                    <a:pt x="19" y="46"/>
                  </a:cubicBezTo>
                  <a:cubicBezTo>
                    <a:pt x="21" y="47"/>
                    <a:pt x="22" y="48"/>
                    <a:pt x="24" y="49"/>
                  </a:cubicBezTo>
                  <a:cubicBezTo>
                    <a:pt x="26" y="49"/>
                    <a:pt x="27" y="50"/>
                    <a:pt x="29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8" name="Freeform 375"/>
            <p:cNvSpPr>
              <a:spLocks noEditPoints="1"/>
            </p:cNvSpPr>
            <p:nvPr/>
          </p:nvSpPr>
          <p:spPr bwMode="auto">
            <a:xfrm>
              <a:off x="7374384" y="4481298"/>
              <a:ext cx="69704" cy="82151"/>
            </a:xfrm>
            <a:custGeom>
              <a:avLst/>
              <a:gdLst>
                <a:gd name="T0" fmla="*/ 57 w 57"/>
                <a:gd name="T1" fmla="*/ 34 h 68"/>
                <a:gd name="T2" fmla="*/ 55 w 57"/>
                <a:gd name="T3" fmla="*/ 48 h 68"/>
                <a:gd name="T4" fmla="*/ 49 w 57"/>
                <a:gd name="T5" fmla="*/ 59 h 68"/>
                <a:gd name="T6" fmla="*/ 40 w 57"/>
                <a:gd name="T7" fmla="*/ 66 h 68"/>
                <a:gd name="T8" fmla="*/ 28 w 57"/>
                <a:gd name="T9" fmla="*/ 68 h 68"/>
                <a:gd name="T10" fmla="*/ 17 w 57"/>
                <a:gd name="T11" fmla="*/ 66 h 68"/>
                <a:gd name="T12" fmla="*/ 8 w 57"/>
                <a:gd name="T13" fmla="*/ 59 h 68"/>
                <a:gd name="T14" fmla="*/ 2 w 57"/>
                <a:gd name="T15" fmla="*/ 48 h 68"/>
                <a:gd name="T16" fmla="*/ 0 w 57"/>
                <a:gd name="T17" fmla="*/ 34 h 68"/>
                <a:gd name="T18" fmla="*/ 2 w 57"/>
                <a:gd name="T19" fmla="*/ 21 h 68"/>
                <a:gd name="T20" fmla="*/ 8 w 57"/>
                <a:gd name="T21" fmla="*/ 10 h 68"/>
                <a:gd name="T22" fmla="*/ 17 w 57"/>
                <a:gd name="T23" fmla="*/ 3 h 68"/>
                <a:gd name="T24" fmla="*/ 28 w 57"/>
                <a:gd name="T25" fmla="*/ 0 h 68"/>
                <a:gd name="T26" fmla="*/ 40 w 57"/>
                <a:gd name="T27" fmla="*/ 3 h 68"/>
                <a:gd name="T28" fmla="*/ 49 w 57"/>
                <a:gd name="T29" fmla="*/ 10 h 68"/>
                <a:gd name="T30" fmla="*/ 55 w 57"/>
                <a:gd name="T31" fmla="*/ 21 h 68"/>
                <a:gd name="T32" fmla="*/ 57 w 57"/>
                <a:gd name="T33" fmla="*/ 34 h 68"/>
                <a:gd name="T34" fmla="*/ 44 w 57"/>
                <a:gd name="T35" fmla="*/ 34 h 68"/>
                <a:gd name="T36" fmla="*/ 43 w 57"/>
                <a:gd name="T37" fmla="*/ 25 h 68"/>
                <a:gd name="T38" fmla="*/ 40 w 57"/>
                <a:gd name="T39" fmla="*/ 18 h 68"/>
                <a:gd name="T40" fmla="*/ 35 w 57"/>
                <a:gd name="T41" fmla="*/ 13 h 68"/>
                <a:gd name="T42" fmla="*/ 28 w 57"/>
                <a:gd name="T43" fmla="*/ 12 h 68"/>
                <a:gd name="T44" fmla="*/ 22 w 57"/>
                <a:gd name="T45" fmla="*/ 13 h 68"/>
                <a:gd name="T46" fmla="*/ 17 w 57"/>
                <a:gd name="T47" fmla="*/ 18 h 68"/>
                <a:gd name="T48" fmla="*/ 13 w 57"/>
                <a:gd name="T49" fmla="*/ 25 h 68"/>
                <a:gd name="T50" fmla="*/ 12 w 57"/>
                <a:gd name="T51" fmla="*/ 34 h 68"/>
                <a:gd name="T52" fmla="*/ 13 w 57"/>
                <a:gd name="T53" fmla="*/ 43 h 68"/>
                <a:gd name="T54" fmla="*/ 17 w 57"/>
                <a:gd name="T55" fmla="*/ 50 h 68"/>
                <a:gd name="T56" fmla="*/ 22 w 57"/>
                <a:gd name="T57" fmla="*/ 55 h 68"/>
                <a:gd name="T58" fmla="*/ 28 w 57"/>
                <a:gd name="T59" fmla="*/ 57 h 68"/>
                <a:gd name="T60" fmla="*/ 35 w 57"/>
                <a:gd name="T61" fmla="*/ 55 h 68"/>
                <a:gd name="T62" fmla="*/ 40 w 57"/>
                <a:gd name="T63" fmla="*/ 50 h 68"/>
                <a:gd name="T64" fmla="*/ 43 w 57"/>
                <a:gd name="T65" fmla="*/ 43 h 68"/>
                <a:gd name="T66" fmla="*/ 44 w 57"/>
                <a:gd name="T67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7" h="68">
                  <a:moveTo>
                    <a:pt x="57" y="34"/>
                  </a:moveTo>
                  <a:cubicBezTo>
                    <a:pt x="57" y="39"/>
                    <a:pt x="56" y="44"/>
                    <a:pt x="55" y="48"/>
                  </a:cubicBezTo>
                  <a:cubicBezTo>
                    <a:pt x="53" y="52"/>
                    <a:pt x="51" y="55"/>
                    <a:pt x="49" y="59"/>
                  </a:cubicBezTo>
                  <a:cubicBezTo>
                    <a:pt x="46" y="62"/>
                    <a:pt x="43" y="64"/>
                    <a:pt x="40" y="66"/>
                  </a:cubicBezTo>
                  <a:cubicBezTo>
                    <a:pt x="36" y="67"/>
                    <a:pt x="33" y="68"/>
                    <a:pt x="28" y="68"/>
                  </a:cubicBezTo>
                  <a:cubicBezTo>
                    <a:pt x="24" y="68"/>
                    <a:pt x="21" y="67"/>
                    <a:pt x="17" y="66"/>
                  </a:cubicBezTo>
                  <a:cubicBezTo>
                    <a:pt x="14" y="64"/>
                    <a:pt x="11" y="62"/>
                    <a:pt x="8" y="59"/>
                  </a:cubicBezTo>
                  <a:cubicBezTo>
                    <a:pt x="6" y="55"/>
                    <a:pt x="4" y="52"/>
                    <a:pt x="2" y="48"/>
                  </a:cubicBezTo>
                  <a:cubicBezTo>
                    <a:pt x="1" y="44"/>
                    <a:pt x="0" y="39"/>
                    <a:pt x="0" y="34"/>
                  </a:cubicBezTo>
                  <a:cubicBezTo>
                    <a:pt x="0" y="29"/>
                    <a:pt x="1" y="25"/>
                    <a:pt x="2" y="21"/>
                  </a:cubicBezTo>
                  <a:cubicBezTo>
                    <a:pt x="4" y="17"/>
                    <a:pt x="6" y="13"/>
                    <a:pt x="8" y="10"/>
                  </a:cubicBezTo>
                  <a:cubicBezTo>
                    <a:pt x="11" y="7"/>
                    <a:pt x="14" y="5"/>
                    <a:pt x="17" y="3"/>
                  </a:cubicBezTo>
                  <a:cubicBezTo>
                    <a:pt x="21" y="1"/>
                    <a:pt x="24" y="0"/>
                    <a:pt x="28" y="0"/>
                  </a:cubicBezTo>
                  <a:cubicBezTo>
                    <a:pt x="33" y="0"/>
                    <a:pt x="36" y="1"/>
                    <a:pt x="40" y="3"/>
                  </a:cubicBezTo>
                  <a:cubicBezTo>
                    <a:pt x="43" y="5"/>
                    <a:pt x="46" y="7"/>
                    <a:pt x="49" y="10"/>
                  </a:cubicBezTo>
                  <a:cubicBezTo>
                    <a:pt x="51" y="13"/>
                    <a:pt x="53" y="17"/>
                    <a:pt x="55" y="21"/>
                  </a:cubicBezTo>
                  <a:cubicBezTo>
                    <a:pt x="56" y="25"/>
                    <a:pt x="57" y="29"/>
                    <a:pt x="57" y="34"/>
                  </a:cubicBezTo>
                  <a:close/>
                  <a:moveTo>
                    <a:pt x="44" y="34"/>
                  </a:moveTo>
                  <a:cubicBezTo>
                    <a:pt x="44" y="31"/>
                    <a:pt x="44" y="28"/>
                    <a:pt x="43" y="25"/>
                  </a:cubicBezTo>
                  <a:cubicBezTo>
                    <a:pt x="43" y="22"/>
                    <a:pt x="41" y="20"/>
                    <a:pt x="40" y="18"/>
                  </a:cubicBezTo>
                  <a:cubicBezTo>
                    <a:pt x="39" y="16"/>
                    <a:pt x="37" y="14"/>
                    <a:pt x="35" y="13"/>
                  </a:cubicBezTo>
                  <a:cubicBezTo>
                    <a:pt x="33" y="12"/>
                    <a:pt x="31" y="12"/>
                    <a:pt x="28" y="12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20" y="14"/>
                    <a:pt x="18" y="16"/>
                    <a:pt x="17" y="18"/>
                  </a:cubicBezTo>
                  <a:cubicBezTo>
                    <a:pt x="15" y="20"/>
                    <a:pt x="14" y="22"/>
                    <a:pt x="13" y="25"/>
                  </a:cubicBezTo>
                  <a:cubicBezTo>
                    <a:pt x="13" y="28"/>
                    <a:pt x="12" y="31"/>
                    <a:pt x="12" y="34"/>
                  </a:cubicBezTo>
                  <a:cubicBezTo>
                    <a:pt x="12" y="38"/>
                    <a:pt x="13" y="41"/>
                    <a:pt x="13" y="43"/>
                  </a:cubicBezTo>
                  <a:cubicBezTo>
                    <a:pt x="14" y="46"/>
                    <a:pt x="15" y="49"/>
                    <a:pt x="17" y="50"/>
                  </a:cubicBezTo>
                  <a:cubicBezTo>
                    <a:pt x="18" y="52"/>
                    <a:pt x="20" y="54"/>
                    <a:pt x="22" y="55"/>
                  </a:cubicBezTo>
                  <a:cubicBezTo>
                    <a:pt x="24" y="56"/>
                    <a:pt x="26" y="57"/>
                    <a:pt x="28" y="57"/>
                  </a:cubicBezTo>
                  <a:cubicBezTo>
                    <a:pt x="31" y="57"/>
                    <a:pt x="33" y="56"/>
                    <a:pt x="35" y="55"/>
                  </a:cubicBezTo>
                  <a:cubicBezTo>
                    <a:pt x="37" y="54"/>
                    <a:pt x="39" y="52"/>
                    <a:pt x="40" y="50"/>
                  </a:cubicBezTo>
                  <a:cubicBezTo>
                    <a:pt x="41" y="49"/>
                    <a:pt x="43" y="46"/>
                    <a:pt x="43" y="43"/>
                  </a:cubicBezTo>
                  <a:cubicBezTo>
                    <a:pt x="44" y="41"/>
                    <a:pt x="44" y="38"/>
                    <a:pt x="44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9" name="Freeform 376"/>
            <p:cNvSpPr>
              <a:spLocks noEditPoints="1"/>
            </p:cNvSpPr>
            <p:nvPr/>
          </p:nvSpPr>
          <p:spPr bwMode="auto">
            <a:xfrm>
              <a:off x="7452802" y="4485032"/>
              <a:ext cx="68460" cy="94599"/>
            </a:xfrm>
            <a:custGeom>
              <a:avLst/>
              <a:gdLst>
                <a:gd name="T0" fmla="*/ 33 w 55"/>
                <a:gd name="T1" fmla="*/ 76 h 76"/>
                <a:gd name="T2" fmla="*/ 33 w 55"/>
                <a:gd name="T3" fmla="*/ 59 h 76"/>
                <a:gd name="T4" fmla="*/ 0 w 55"/>
                <a:gd name="T5" fmla="*/ 59 h 76"/>
                <a:gd name="T6" fmla="*/ 0 w 55"/>
                <a:gd name="T7" fmla="*/ 48 h 76"/>
                <a:gd name="T8" fmla="*/ 37 w 55"/>
                <a:gd name="T9" fmla="*/ 0 h 76"/>
                <a:gd name="T10" fmla="*/ 46 w 55"/>
                <a:gd name="T11" fmla="*/ 0 h 76"/>
                <a:gd name="T12" fmla="*/ 46 w 55"/>
                <a:gd name="T13" fmla="*/ 48 h 76"/>
                <a:gd name="T14" fmla="*/ 55 w 55"/>
                <a:gd name="T15" fmla="*/ 48 h 76"/>
                <a:gd name="T16" fmla="*/ 55 w 55"/>
                <a:gd name="T17" fmla="*/ 59 h 76"/>
                <a:gd name="T18" fmla="*/ 46 w 55"/>
                <a:gd name="T19" fmla="*/ 59 h 76"/>
                <a:gd name="T20" fmla="*/ 46 w 55"/>
                <a:gd name="T21" fmla="*/ 76 h 76"/>
                <a:gd name="T22" fmla="*/ 33 w 55"/>
                <a:gd name="T23" fmla="*/ 76 h 76"/>
                <a:gd name="T24" fmla="*/ 33 w 55"/>
                <a:gd name="T25" fmla="*/ 76 h 76"/>
                <a:gd name="T26" fmla="*/ 13 w 55"/>
                <a:gd name="T27" fmla="*/ 48 h 76"/>
                <a:gd name="T28" fmla="*/ 35 w 55"/>
                <a:gd name="T29" fmla="*/ 48 h 76"/>
                <a:gd name="T30" fmla="*/ 35 w 55"/>
                <a:gd name="T31" fmla="*/ 19 h 76"/>
                <a:gd name="T32" fmla="*/ 13 w 55"/>
                <a:gd name="T33" fmla="*/ 48 h 76"/>
                <a:gd name="T34" fmla="*/ 13 w 55"/>
                <a:gd name="T35" fmla="*/ 4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76">
                  <a:moveTo>
                    <a:pt x="33" y="76"/>
                  </a:moveTo>
                  <a:lnTo>
                    <a:pt x="33" y="59"/>
                  </a:lnTo>
                  <a:lnTo>
                    <a:pt x="0" y="59"/>
                  </a:lnTo>
                  <a:lnTo>
                    <a:pt x="0" y="48"/>
                  </a:lnTo>
                  <a:lnTo>
                    <a:pt x="37" y="0"/>
                  </a:lnTo>
                  <a:lnTo>
                    <a:pt x="46" y="0"/>
                  </a:lnTo>
                  <a:lnTo>
                    <a:pt x="46" y="48"/>
                  </a:lnTo>
                  <a:lnTo>
                    <a:pt x="55" y="48"/>
                  </a:lnTo>
                  <a:lnTo>
                    <a:pt x="55" y="59"/>
                  </a:lnTo>
                  <a:lnTo>
                    <a:pt x="46" y="59"/>
                  </a:lnTo>
                  <a:lnTo>
                    <a:pt x="46" y="76"/>
                  </a:lnTo>
                  <a:lnTo>
                    <a:pt x="33" y="76"/>
                  </a:lnTo>
                  <a:lnTo>
                    <a:pt x="33" y="76"/>
                  </a:lnTo>
                  <a:close/>
                  <a:moveTo>
                    <a:pt x="13" y="48"/>
                  </a:moveTo>
                  <a:lnTo>
                    <a:pt x="35" y="48"/>
                  </a:lnTo>
                  <a:lnTo>
                    <a:pt x="35" y="19"/>
                  </a:lnTo>
                  <a:lnTo>
                    <a:pt x="13" y="48"/>
                  </a:lnTo>
                  <a:lnTo>
                    <a:pt x="13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0" name="Freeform 377"/>
            <p:cNvSpPr/>
            <p:nvPr/>
          </p:nvSpPr>
          <p:spPr bwMode="auto">
            <a:xfrm>
              <a:off x="6452047" y="2121311"/>
              <a:ext cx="4285569" cy="3024668"/>
            </a:xfrm>
            <a:custGeom>
              <a:avLst/>
              <a:gdLst>
                <a:gd name="T0" fmla="*/ 393 w 3544"/>
                <a:gd name="T1" fmla="*/ 1682 h 2500"/>
                <a:gd name="T2" fmla="*/ 1120 w 3544"/>
                <a:gd name="T3" fmla="*/ 1682 h 2500"/>
                <a:gd name="T4" fmla="*/ 2294 w 3544"/>
                <a:gd name="T5" fmla="*/ 2500 h 2500"/>
                <a:gd name="T6" fmla="*/ 3544 w 3544"/>
                <a:gd name="T7" fmla="*/ 1250 h 2500"/>
                <a:gd name="T8" fmla="*/ 2294 w 3544"/>
                <a:gd name="T9" fmla="*/ 0 h 2500"/>
                <a:gd name="T10" fmla="*/ 1051 w 3544"/>
                <a:gd name="T11" fmla="*/ 1383 h 2500"/>
                <a:gd name="T12" fmla="*/ 393 w 3544"/>
                <a:gd name="T13" fmla="*/ 1383 h 2500"/>
                <a:gd name="T14" fmla="*/ 303 w 3544"/>
                <a:gd name="T15" fmla="*/ 1293 h 2500"/>
                <a:gd name="T16" fmla="*/ 221 w 3544"/>
                <a:gd name="T17" fmla="*/ 1293 h 2500"/>
                <a:gd name="T18" fmla="*/ 22 w 3544"/>
                <a:gd name="T19" fmla="*/ 1491 h 2500"/>
                <a:gd name="T20" fmla="*/ 22 w 3544"/>
                <a:gd name="T21" fmla="*/ 1574 h 2500"/>
                <a:gd name="T22" fmla="*/ 221 w 3544"/>
                <a:gd name="T23" fmla="*/ 1772 h 2500"/>
                <a:gd name="T24" fmla="*/ 303 w 3544"/>
                <a:gd name="T25" fmla="*/ 1772 h 2500"/>
                <a:gd name="T26" fmla="*/ 393 w 3544"/>
                <a:gd name="T27" fmla="*/ 1682 h 2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44" h="2500">
                  <a:moveTo>
                    <a:pt x="393" y="1682"/>
                  </a:moveTo>
                  <a:cubicBezTo>
                    <a:pt x="1120" y="1682"/>
                    <a:pt x="1120" y="1682"/>
                    <a:pt x="1120" y="1682"/>
                  </a:cubicBezTo>
                  <a:cubicBezTo>
                    <a:pt x="1296" y="2160"/>
                    <a:pt x="1755" y="2500"/>
                    <a:pt x="2294" y="2500"/>
                  </a:cubicBezTo>
                  <a:cubicBezTo>
                    <a:pt x="2984" y="2500"/>
                    <a:pt x="3544" y="1941"/>
                    <a:pt x="3544" y="1250"/>
                  </a:cubicBezTo>
                  <a:cubicBezTo>
                    <a:pt x="3544" y="560"/>
                    <a:pt x="2984" y="0"/>
                    <a:pt x="2294" y="0"/>
                  </a:cubicBezTo>
                  <a:cubicBezTo>
                    <a:pt x="1549" y="0"/>
                    <a:pt x="973" y="645"/>
                    <a:pt x="1051" y="1383"/>
                  </a:cubicBezTo>
                  <a:cubicBezTo>
                    <a:pt x="393" y="1383"/>
                    <a:pt x="393" y="1383"/>
                    <a:pt x="393" y="1383"/>
                  </a:cubicBezTo>
                  <a:cubicBezTo>
                    <a:pt x="303" y="1293"/>
                    <a:pt x="303" y="1293"/>
                    <a:pt x="303" y="1293"/>
                  </a:cubicBezTo>
                  <a:cubicBezTo>
                    <a:pt x="281" y="1270"/>
                    <a:pt x="244" y="1270"/>
                    <a:pt x="221" y="1293"/>
                  </a:cubicBezTo>
                  <a:cubicBezTo>
                    <a:pt x="22" y="1491"/>
                    <a:pt x="22" y="1491"/>
                    <a:pt x="22" y="1491"/>
                  </a:cubicBezTo>
                  <a:cubicBezTo>
                    <a:pt x="0" y="1514"/>
                    <a:pt x="0" y="1551"/>
                    <a:pt x="22" y="1574"/>
                  </a:cubicBezTo>
                  <a:cubicBezTo>
                    <a:pt x="221" y="1772"/>
                    <a:pt x="221" y="1772"/>
                    <a:pt x="221" y="1772"/>
                  </a:cubicBezTo>
                  <a:cubicBezTo>
                    <a:pt x="244" y="1795"/>
                    <a:pt x="281" y="1795"/>
                    <a:pt x="303" y="1772"/>
                  </a:cubicBezTo>
                  <a:cubicBezTo>
                    <a:pt x="393" y="1682"/>
                    <a:pt x="393" y="1682"/>
                    <a:pt x="393" y="1682"/>
                  </a:cubicBez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1" name="Freeform 378"/>
            <p:cNvSpPr/>
            <p:nvPr/>
          </p:nvSpPr>
          <p:spPr bwMode="auto">
            <a:xfrm>
              <a:off x="6750780" y="3953537"/>
              <a:ext cx="13692" cy="22405"/>
            </a:xfrm>
            <a:custGeom>
              <a:avLst/>
              <a:gdLst>
                <a:gd name="T0" fmla="*/ 0 w 11"/>
                <a:gd name="T1" fmla="*/ 10 h 19"/>
                <a:gd name="T2" fmla="*/ 11 w 11"/>
                <a:gd name="T3" fmla="*/ 19 h 19"/>
                <a:gd name="T4" fmla="*/ 11 w 11"/>
                <a:gd name="T5" fmla="*/ 0 h 19"/>
                <a:gd name="T6" fmla="*/ 3 w 11"/>
                <a:gd name="T7" fmla="*/ 3 h 19"/>
                <a:gd name="T8" fmla="*/ 0 w 11"/>
                <a:gd name="T9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9">
                  <a:moveTo>
                    <a:pt x="0" y="10"/>
                  </a:moveTo>
                  <a:cubicBezTo>
                    <a:pt x="0" y="15"/>
                    <a:pt x="4" y="18"/>
                    <a:pt x="11" y="19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1"/>
                    <a:pt x="5" y="1"/>
                    <a:pt x="3" y="3"/>
                  </a:cubicBezTo>
                  <a:cubicBezTo>
                    <a:pt x="1" y="4"/>
                    <a:pt x="0" y="7"/>
                    <a:pt x="0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2" name="Freeform 379"/>
            <p:cNvSpPr/>
            <p:nvPr/>
          </p:nvSpPr>
          <p:spPr bwMode="auto">
            <a:xfrm>
              <a:off x="6773185" y="3994613"/>
              <a:ext cx="14937" cy="24894"/>
            </a:xfrm>
            <a:custGeom>
              <a:avLst/>
              <a:gdLst>
                <a:gd name="T0" fmla="*/ 0 w 12"/>
                <a:gd name="T1" fmla="*/ 0 h 21"/>
                <a:gd name="T2" fmla="*/ 0 w 12"/>
                <a:gd name="T3" fmla="*/ 21 h 21"/>
                <a:gd name="T4" fmla="*/ 9 w 12"/>
                <a:gd name="T5" fmla="*/ 18 h 21"/>
                <a:gd name="T6" fmla="*/ 12 w 12"/>
                <a:gd name="T7" fmla="*/ 10 h 21"/>
                <a:gd name="T8" fmla="*/ 0 w 1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1">
                  <a:moveTo>
                    <a:pt x="0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3" y="21"/>
                    <a:pt x="6" y="20"/>
                    <a:pt x="9" y="18"/>
                  </a:cubicBezTo>
                  <a:cubicBezTo>
                    <a:pt x="11" y="16"/>
                    <a:pt x="12" y="14"/>
                    <a:pt x="12" y="10"/>
                  </a:cubicBezTo>
                  <a:cubicBezTo>
                    <a:pt x="12" y="5"/>
                    <a:pt x="8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" name="Freeform 380"/>
            <p:cNvSpPr/>
            <p:nvPr/>
          </p:nvSpPr>
          <p:spPr bwMode="auto">
            <a:xfrm>
              <a:off x="6710949" y="3804171"/>
              <a:ext cx="119493" cy="54768"/>
            </a:xfrm>
            <a:custGeom>
              <a:avLst/>
              <a:gdLst>
                <a:gd name="T0" fmla="*/ 72 w 99"/>
                <a:gd name="T1" fmla="*/ 45 h 45"/>
                <a:gd name="T2" fmla="*/ 73 w 99"/>
                <a:gd name="T3" fmla="*/ 45 h 45"/>
                <a:gd name="T4" fmla="*/ 88 w 99"/>
                <a:gd name="T5" fmla="*/ 21 h 45"/>
                <a:gd name="T6" fmla="*/ 49 w 99"/>
                <a:gd name="T7" fmla="*/ 1 h 45"/>
                <a:gd name="T8" fmla="*/ 10 w 99"/>
                <a:gd name="T9" fmla="*/ 21 h 45"/>
                <a:gd name="T10" fmla="*/ 25 w 99"/>
                <a:gd name="T11" fmla="*/ 45 h 45"/>
                <a:gd name="T12" fmla="*/ 27 w 99"/>
                <a:gd name="T13" fmla="*/ 45 h 45"/>
                <a:gd name="T14" fmla="*/ 72 w 99"/>
                <a:gd name="T1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45">
                  <a:moveTo>
                    <a:pt x="72" y="45"/>
                  </a:moveTo>
                  <a:cubicBezTo>
                    <a:pt x="72" y="45"/>
                    <a:pt x="72" y="45"/>
                    <a:pt x="73" y="45"/>
                  </a:cubicBezTo>
                  <a:cubicBezTo>
                    <a:pt x="77" y="39"/>
                    <a:pt x="82" y="31"/>
                    <a:pt x="88" y="21"/>
                  </a:cubicBezTo>
                  <a:cubicBezTo>
                    <a:pt x="99" y="1"/>
                    <a:pt x="71" y="1"/>
                    <a:pt x="49" y="1"/>
                  </a:cubicBezTo>
                  <a:cubicBezTo>
                    <a:pt x="28" y="1"/>
                    <a:pt x="0" y="0"/>
                    <a:pt x="10" y="21"/>
                  </a:cubicBezTo>
                  <a:cubicBezTo>
                    <a:pt x="15" y="31"/>
                    <a:pt x="20" y="39"/>
                    <a:pt x="25" y="45"/>
                  </a:cubicBezTo>
                  <a:cubicBezTo>
                    <a:pt x="26" y="45"/>
                    <a:pt x="26" y="45"/>
                    <a:pt x="27" y="45"/>
                  </a:cubicBezTo>
                  <a:cubicBezTo>
                    <a:pt x="72" y="45"/>
                    <a:pt x="72" y="45"/>
                    <a:pt x="72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4" name="Freeform 381"/>
            <p:cNvSpPr>
              <a:spLocks noEditPoints="1"/>
            </p:cNvSpPr>
            <p:nvPr/>
          </p:nvSpPr>
          <p:spPr bwMode="auto">
            <a:xfrm>
              <a:off x="6663650" y="3872631"/>
              <a:ext cx="212847" cy="215336"/>
            </a:xfrm>
            <a:custGeom>
              <a:avLst/>
              <a:gdLst>
                <a:gd name="T0" fmla="*/ 109 w 176"/>
                <a:gd name="T1" fmla="*/ 124 h 178"/>
                <a:gd name="T2" fmla="*/ 91 w 176"/>
                <a:gd name="T3" fmla="*/ 132 h 178"/>
                <a:gd name="T4" fmla="*/ 91 w 176"/>
                <a:gd name="T5" fmla="*/ 142 h 178"/>
                <a:gd name="T6" fmla="*/ 83 w 176"/>
                <a:gd name="T7" fmla="*/ 142 h 178"/>
                <a:gd name="T8" fmla="*/ 83 w 176"/>
                <a:gd name="T9" fmla="*/ 132 h 178"/>
                <a:gd name="T10" fmla="*/ 57 w 176"/>
                <a:gd name="T11" fmla="*/ 111 h 178"/>
                <a:gd name="T12" fmla="*/ 69 w 176"/>
                <a:gd name="T13" fmla="*/ 109 h 178"/>
                <a:gd name="T14" fmla="*/ 83 w 176"/>
                <a:gd name="T15" fmla="*/ 121 h 178"/>
                <a:gd name="T16" fmla="*/ 83 w 176"/>
                <a:gd name="T17" fmla="*/ 99 h 178"/>
                <a:gd name="T18" fmla="*/ 64 w 176"/>
                <a:gd name="T19" fmla="*/ 90 h 178"/>
                <a:gd name="T20" fmla="*/ 59 w 176"/>
                <a:gd name="T21" fmla="*/ 78 h 178"/>
                <a:gd name="T22" fmla="*/ 83 w 176"/>
                <a:gd name="T23" fmla="*/ 56 h 178"/>
                <a:gd name="T24" fmla="*/ 83 w 176"/>
                <a:gd name="T25" fmla="*/ 48 h 178"/>
                <a:gd name="T26" fmla="*/ 91 w 176"/>
                <a:gd name="T27" fmla="*/ 48 h 178"/>
                <a:gd name="T28" fmla="*/ 91 w 176"/>
                <a:gd name="T29" fmla="*/ 56 h 178"/>
                <a:gd name="T30" fmla="*/ 113 w 176"/>
                <a:gd name="T31" fmla="*/ 73 h 178"/>
                <a:gd name="T32" fmla="*/ 101 w 176"/>
                <a:gd name="T33" fmla="*/ 76 h 178"/>
                <a:gd name="T34" fmla="*/ 91 w 176"/>
                <a:gd name="T35" fmla="*/ 66 h 178"/>
                <a:gd name="T36" fmla="*/ 91 w 176"/>
                <a:gd name="T37" fmla="*/ 86 h 178"/>
                <a:gd name="T38" fmla="*/ 106 w 176"/>
                <a:gd name="T39" fmla="*/ 91 h 178"/>
                <a:gd name="T40" fmla="*/ 112 w 176"/>
                <a:gd name="T41" fmla="*/ 97 h 178"/>
                <a:gd name="T42" fmla="*/ 116 w 176"/>
                <a:gd name="T43" fmla="*/ 109 h 178"/>
                <a:gd name="T44" fmla="*/ 109 w 176"/>
                <a:gd name="T45" fmla="*/ 124 h 178"/>
                <a:gd name="T46" fmla="*/ 116 w 176"/>
                <a:gd name="T47" fmla="*/ 1 h 178"/>
                <a:gd name="T48" fmla="*/ 111 w 176"/>
                <a:gd name="T49" fmla="*/ 8 h 178"/>
                <a:gd name="T50" fmla="*/ 66 w 176"/>
                <a:gd name="T51" fmla="*/ 8 h 178"/>
                <a:gd name="T52" fmla="*/ 60 w 176"/>
                <a:gd name="T53" fmla="*/ 0 h 178"/>
                <a:gd name="T54" fmla="*/ 0 w 176"/>
                <a:gd name="T55" fmla="*/ 112 h 178"/>
                <a:gd name="T56" fmla="*/ 88 w 176"/>
                <a:gd name="T57" fmla="*/ 178 h 178"/>
                <a:gd name="T58" fmla="*/ 176 w 176"/>
                <a:gd name="T59" fmla="*/ 112 h 178"/>
                <a:gd name="T60" fmla="*/ 116 w 176"/>
                <a:gd name="T61" fmla="*/ 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6" h="178">
                  <a:moveTo>
                    <a:pt x="109" y="124"/>
                  </a:moveTo>
                  <a:cubicBezTo>
                    <a:pt x="105" y="128"/>
                    <a:pt x="99" y="131"/>
                    <a:pt x="91" y="132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69" y="130"/>
                    <a:pt x="60" y="124"/>
                    <a:pt x="57" y="111"/>
                  </a:cubicBezTo>
                  <a:cubicBezTo>
                    <a:pt x="69" y="109"/>
                    <a:pt x="69" y="109"/>
                    <a:pt x="69" y="109"/>
                  </a:cubicBezTo>
                  <a:cubicBezTo>
                    <a:pt x="71" y="116"/>
                    <a:pt x="76" y="121"/>
                    <a:pt x="83" y="121"/>
                  </a:cubicBezTo>
                  <a:cubicBezTo>
                    <a:pt x="83" y="99"/>
                    <a:pt x="83" y="99"/>
                    <a:pt x="83" y="99"/>
                  </a:cubicBezTo>
                  <a:cubicBezTo>
                    <a:pt x="73" y="97"/>
                    <a:pt x="67" y="94"/>
                    <a:pt x="64" y="90"/>
                  </a:cubicBezTo>
                  <a:cubicBezTo>
                    <a:pt x="61" y="87"/>
                    <a:pt x="59" y="83"/>
                    <a:pt x="59" y="78"/>
                  </a:cubicBezTo>
                  <a:cubicBezTo>
                    <a:pt x="59" y="65"/>
                    <a:pt x="67" y="58"/>
                    <a:pt x="83" y="56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91" y="48"/>
                    <a:pt x="91" y="48"/>
                    <a:pt x="91" y="48"/>
                  </a:cubicBezTo>
                  <a:cubicBezTo>
                    <a:pt x="91" y="56"/>
                    <a:pt x="91" y="56"/>
                    <a:pt x="91" y="56"/>
                  </a:cubicBezTo>
                  <a:cubicBezTo>
                    <a:pt x="102" y="58"/>
                    <a:pt x="110" y="63"/>
                    <a:pt x="113" y="73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0" y="70"/>
                    <a:pt x="96" y="67"/>
                    <a:pt x="91" y="66"/>
                  </a:cubicBezTo>
                  <a:cubicBezTo>
                    <a:pt x="91" y="86"/>
                    <a:pt x="91" y="86"/>
                    <a:pt x="91" y="86"/>
                  </a:cubicBezTo>
                  <a:cubicBezTo>
                    <a:pt x="98" y="88"/>
                    <a:pt x="103" y="90"/>
                    <a:pt x="106" y="91"/>
                  </a:cubicBezTo>
                  <a:cubicBezTo>
                    <a:pt x="108" y="92"/>
                    <a:pt x="110" y="94"/>
                    <a:pt x="112" y="97"/>
                  </a:cubicBezTo>
                  <a:cubicBezTo>
                    <a:pt x="115" y="101"/>
                    <a:pt x="116" y="104"/>
                    <a:pt x="116" y="109"/>
                  </a:cubicBezTo>
                  <a:cubicBezTo>
                    <a:pt x="116" y="115"/>
                    <a:pt x="113" y="120"/>
                    <a:pt x="109" y="124"/>
                  </a:cubicBezTo>
                  <a:close/>
                  <a:moveTo>
                    <a:pt x="116" y="1"/>
                  </a:moveTo>
                  <a:cubicBezTo>
                    <a:pt x="115" y="5"/>
                    <a:pt x="113" y="8"/>
                    <a:pt x="111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3" y="8"/>
                    <a:pt x="61" y="4"/>
                    <a:pt x="60" y="0"/>
                  </a:cubicBezTo>
                  <a:cubicBezTo>
                    <a:pt x="27" y="20"/>
                    <a:pt x="0" y="71"/>
                    <a:pt x="0" y="112"/>
                  </a:cubicBezTo>
                  <a:cubicBezTo>
                    <a:pt x="0" y="164"/>
                    <a:pt x="39" y="178"/>
                    <a:pt x="88" y="178"/>
                  </a:cubicBezTo>
                  <a:cubicBezTo>
                    <a:pt x="137" y="178"/>
                    <a:pt x="176" y="164"/>
                    <a:pt x="176" y="112"/>
                  </a:cubicBezTo>
                  <a:cubicBezTo>
                    <a:pt x="176" y="72"/>
                    <a:pt x="147" y="22"/>
                    <a:pt x="1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5" name="Freeform 382"/>
            <p:cNvSpPr/>
            <p:nvPr/>
          </p:nvSpPr>
          <p:spPr bwMode="auto">
            <a:xfrm>
              <a:off x="7044534" y="3932377"/>
              <a:ext cx="73438" cy="97088"/>
            </a:xfrm>
            <a:custGeom>
              <a:avLst/>
              <a:gdLst>
                <a:gd name="T0" fmla="*/ 52 w 61"/>
                <a:gd name="T1" fmla="*/ 19 h 80"/>
                <a:gd name="T2" fmla="*/ 49 w 61"/>
                <a:gd name="T3" fmla="*/ 16 h 80"/>
                <a:gd name="T4" fmla="*/ 44 w 61"/>
                <a:gd name="T5" fmla="*/ 14 h 80"/>
                <a:gd name="T6" fmla="*/ 38 w 61"/>
                <a:gd name="T7" fmla="*/ 12 h 80"/>
                <a:gd name="T8" fmla="*/ 31 w 61"/>
                <a:gd name="T9" fmla="*/ 11 h 80"/>
                <a:gd name="T10" fmla="*/ 19 w 61"/>
                <a:gd name="T11" fmla="*/ 14 h 80"/>
                <a:gd name="T12" fmla="*/ 16 w 61"/>
                <a:gd name="T13" fmla="*/ 22 h 80"/>
                <a:gd name="T14" fmla="*/ 17 w 61"/>
                <a:gd name="T15" fmla="*/ 26 h 80"/>
                <a:gd name="T16" fmla="*/ 20 w 61"/>
                <a:gd name="T17" fmla="*/ 30 h 80"/>
                <a:gd name="T18" fmla="*/ 27 w 61"/>
                <a:gd name="T19" fmla="*/ 32 h 80"/>
                <a:gd name="T20" fmla="*/ 35 w 61"/>
                <a:gd name="T21" fmla="*/ 34 h 80"/>
                <a:gd name="T22" fmla="*/ 46 w 61"/>
                <a:gd name="T23" fmla="*/ 38 h 80"/>
                <a:gd name="T24" fmla="*/ 54 w 61"/>
                <a:gd name="T25" fmla="*/ 42 h 80"/>
                <a:gd name="T26" fmla="*/ 59 w 61"/>
                <a:gd name="T27" fmla="*/ 48 h 80"/>
                <a:gd name="T28" fmla="*/ 61 w 61"/>
                <a:gd name="T29" fmla="*/ 57 h 80"/>
                <a:gd name="T30" fmla="*/ 59 w 61"/>
                <a:gd name="T31" fmla="*/ 68 h 80"/>
                <a:gd name="T32" fmla="*/ 53 w 61"/>
                <a:gd name="T33" fmla="*/ 75 h 80"/>
                <a:gd name="T34" fmla="*/ 44 w 61"/>
                <a:gd name="T35" fmla="*/ 79 h 80"/>
                <a:gd name="T36" fmla="*/ 32 w 61"/>
                <a:gd name="T37" fmla="*/ 80 h 80"/>
                <a:gd name="T38" fmla="*/ 15 w 61"/>
                <a:gd name="T39" fmla="*/ 77 h 80"/>
                <a:gd name="T40" fmla="*/ 0 w 61"/>
                <a:gd name="T41" fmla="*/ 69 h 80"/>
                <a:gd name="T42" fmla="*/ 5 w 61"/>
                <a:gd name="T43" fmla="*/ 59 h 80"/>
                <a:gd name="T44" fmla="*/ 10 w 61"/>
                <a:gd name="T45" fmla="*/ 62 h 80"/>
                <a:gd name="T46" fmla="*/ 16 w 61"/>
                <a:gd name="T47" fmla="*/ 65 h 80"/>
                <a:gd name="T48" fmla="*/ 24 w 61"/>
                <a:gd name="T49" fmla="*/ 68 h 80"/>
                <a:gd name="T50" fmla="*/ 33 w 61"/>
                <a:gd name="T51" fmla="*/ 69 h 80"/>
                <a:gd name="T52" fmla="*/ 44 w 61"/>
                <a:gd name="T53" fmla="*/ 66 h 80"/>
                <a:gd name="T54" fmla="*/ 48 w 61"/>
                <a:gd name="T55" fmla="*/ 59 h 80"/>
                <a:gd name="T56" fmla="*/ 46 w 61"/>
                <a:gd name="T57" fmla="*/ 54 h 80"/>
                <a:gd name="T58" fmla="*/ 42 w 61"/>
                <a:gd name="T59" fmla="*/ 50 h 80"/>
                <a:gd name="T60" fmla="*/ 35 w 61"/>
                <a:gd name="T61" fmla="*/ 47 h 80"/>
                <a:gd name="T62" fmla="*/ 26 w 61"/>
                <a:gd name="T63" fmla="*/ 45 h 80"/>
                <a:gd name="T64" fmla="*/ 16 w 61"/>
                <a:gd name="T65" fmla="*/ 42 h 80"/>
                <a:gd name="T66" fmla="*/ 9 w 61"/>
                <a:gd name="T67" fmla="*/ 37 h 80"/>
                <a:gd name="T68" fmla="*/ 4 w 61"/>
                <a:gd name="T69" fmla="*/ 32 h 80"/>
                <a:gd name="T70" fmla="*/ 3 w 61"/>
                <a:gd name="T71" fmla="*/ 24 h 80"/>
                <a:gd name="T72" fmla="*/ 5 w 61"/>
                <a:gd name="T73" fmla="*/ 13 h 80"/>
                <a:gd name="T74" fmla="*/ 11 w 61"/>
                <a:gd name="T75" fmla="*/ 6 h 80"/>
                <a:gd name="T76" fmla="*/ 20 w 61"/>
                <a:gd name="T77" fmla="*/ 1 h 80"/>
                <a:gd name="T78" fmla="*/ 31 w 61"/>
                <a:gd name="T79" fmla="*/ 0 h 80"/>
                <a:gd name="T80" fmla="*/ 46 w 61"/>
                <a:gd name="T81" fmla="*/ 2 h 80"/>
                <a:gd name="T82" fmla="*/ 58 w 61"/>
                <a:gd name="T83" fmla="*/ 9 h 80"/>
                <a:gd name="T84" fmla="*/ 52 w 61"/>
                <a:gd name="T85" fmla="*/ 1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1" h="80">
                  <a:moveTo>
                    <a:pt x="52" y="19"/>
                  </a:moveTo>
                  <a:cubicBezTo>
                    <a:pt x="52" y="18"/>
                    <a:pt x="51" y="17"/>
                    <a:pt x="49" y="16"/>
                  </a:cubicBezTo>
                  <a:cubicBezTo>
                    <a:pt x="48" y="15"/>
                    <a:pt x="46" y="14"/>
                    <a:pt x="44" y="14"/>
                  </a:cubicBezTo>
                  <a:cubicBezTo>
                    <a:pt x="42" y="13"/>
                    <a:pt x="40" y="12"/>
                    <a:pt x="38" y="12"/>
                  </a:cubicBezTo>
                  <a:cubicBezTo>
                    <a:pt x="36" y="11"/>
                    <a:pt x="33" y="11"/>
                    <a:pt x="31" y="11"/>
                  </a:cubicBezTo>
                  <a:cubicBezTo>
                    <a:pt x="26" y="11"/>
                    <a:pt x="22" y="12"/>
                    <a:pt x="19" y="14"/>
                  </a:cubicBezTo>
                  <a:cubicBezTo>
                    <a:pt x="17" y="16"/>
                    <a:pt x="16" y="18"/>
                    <a:pt x="16" y="22"/>
                  </a:cubicBezTo>
                  <a:cubicBezTo>
                    <a:pt x="16" y="24"/>
                    <a:pt x="16" y="25"/>
                    <a:pt x="17" y="26"/>
                  </a:cubicBezTo>
                  <a:cubicBezTo>
                    <a:pt x="18" y="28"/>
                    <a:pt x="19" y="29"/>
                    <a:pt x="20" y="30"/>
                  </a:cubicBezTo>
                  <a:cubicBezTo>
                    <a:pt x="22" y="31"/>
                    <a:pt x="24" y="31"/>
                    <a:pt x="27" y="32"/>
                  </a:cubicBezTo>
                  <a:cubicBezTo>
                    <a:pt x="29" y="33"/>
                    <a:pt x="32" y="34"/>
                    <a:pt x="35" y="34"/>
                  </a:cubicBezTo>
                  <a:cubicBezTo>
                    <a:pt x="39" y="35"/>
                    <a:pt x="43" y="36"/>
                    <a:pt x="46" y="38"/>
                  </a:cubicBezTo>
                  <a:cubicBezTo>
                    <a:pt x="49" y="39"/>
                    <a:pt x="52" y="40"/>
                    <a:pt x="54" y="42"/>
                  </a:cubicBezTo>
                  <a:cubicBezTo>
                    <a:pt x="56" y="44"/>
                    <a:pt x="58" y="46"/>
                    <a:pt x="59" y="48"/>
                  </a:cubicBezTo>
                  <a:cubicBezTo>
                    <a:pt x="61" y="51"/>
                    <a:pt x="61" y="54"/>
                    <a:pt x="61" y="57"/>
                  </a:cubicBezTo>
                  <a:cubicBezTo>
                    <a:pt x="61" y="61"/>
                    <a:pt x="60" y="65"/>
                    <a:pt x="59" y="68"/>
                  </a:cubicBezTo>
                  <a:cubicBezTo>
                    <a:pt x="57" y="71"/>
                    <a:pt x="55" y="73"/>
                    <a:pt x="53" y="75"/>
                  </a:cubicBezTo>
                  <a:cubicBezTo>
                    <a:pt x="50" y="77"/>
                    <a:pt x="47" y="78"/>
                    <a:pt x="44" y="79"/>
                  </a:cubicBezTo>
                  <a:cubicBezTo>
                    <a:pt x="40" y="80"/>
                    <a:pt x="36" y="80"/>
                    <a:pt x="32" y="80"/>
                  </a:cubicBezTo>
                  <a:cubicBezTo>
                    <a:pt x="26" y="80"/>
                    <a:pt x="20" y="79"/>
                    <a:pt x="15" y="77"/>
                  </a:cubicBezTo>
                  <a:cubicBezTo>
                    <a:pt x="9" y="76"/>
                    <a:pt x="4" y="73"/>
                    <a:pt x="0" y="69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6" y="60"/>
                    <a:pt x="8" y="61"/>
                    <a:pt x="10" y="62"/>
                  </a:cubicBezTo>
                  <a:cubicBezTo>
                    <a:pt x="11" y="63"/>
                    <a:pt x="13" y="64"/>
                    <a:pt x="16" y="65"/>
                  </a:cubicBezTo>
                  <a:cubicBezTo>
                    <a:pt x="18" y="66"/>
                    <a:pt x="21" y="67"/>
                    <a:pt x="24" y="68"/>
                  </a:cubicBezTo>
                  <a:cubicBezTo>
                    <a:pt x="27" y="68"/>
                    <a:pt x="29" y="69"/>
                    <a:pt x="33" y="69"/>
                  </a:cubicBezTo>
                  <a:cubicBezTo>
                    <a:pt x="37" y="69"/>
                    <a:pt x="41" y="68"/>
                    <a:pt x="44" y="66"/>
                  </a:cubicBezTo>
                  <a:cubicBezTo>
                    <a:pt x="47" y="65"/>
                    <a:pt x="48" y="62"/>
                    <a:pt x="48" y="59"/>
                  </a:cubicBezTo>
                  <a:cubicBezTo>
                    <a:pt x="48" y="57"/>
                    <a:pt x="47" y="55"/>
                    <a:pt x="46" y="54"/>
                  </a:cubicBezTo>
                  <a:cubicBezTo>
                    <a:pt x="45" y="52"/>
                    <a:pt x="44" y="51"/>
                    <a:pt x="42" y="50"/>
                  </a:cubicBezTo>
                  <a:cubicBezTo>
                    <a:pt x="40" y="49"/>
                    <a:pt x="38" y="48"/>
                    <a:pt x="35" y="47"/>
                  </a:cubicBezTo>
                  <a:cubicBezTo>
                    <a:pt x="33" y="47"/>
                    <a:pt x="30" y="46"/>
                    <a:pt x="26" y="45"/>
                  </a:cubicBezTo>
                  <a:cubicBezTo>
                    <a:pt x="22" y="44"/>
                    <a:pt x="19" y="43"/>
                    <a:pt x="16" y="42"/>
                  </a:cubicBezTo>
                  <a:cubicBezTo>
                    <a:pt x="13" y="40"/>
                    <a:pt x="11" y="39"/>
                    <a:pt x="9" y="37"/>
                  </a:cubicBezTo>
                  <a:cubicBezTo>
                    <a:pt x="7" y="36"/>
                    <a:pt x="5" y="34"/>
                    <a:pt x="4" y="32"/>
                  </a:cubicBezTo>
                  <a:cubicBezTo>
                    <a:pt x="3" y="29"/>
                    <a:pt x="3" y="27"/>
                    <a:pt x="3" y="24"/>
                  </a:cubicBezTo>
                  <a:cubicBezTo>
                    <a:pt x="3" y="20"/>
                    <a:pt x="3" y="16"/>
                    <a:pt x="5" y="13"/>
                  </a:cubicBezTo>
                  <a:cubicBezTo>
                    <a:pt x="6" y="10"/>
                    <a:pt x="8" y="8"/>
                    <a:pt x="11" y="6"/>
                  </a:cubicBezTo>
                  <a:cubicBezTo>
                    <a:pt x="14" y="4"/>
                    <a:pt x="17" y="2"/>
                    <a:pt x="20" y="1"/>
                  </a:cubicBezTo>
                  <a:cubicBezTo>
                    <a:pt x="24" y="0"/>
                    <a:pt x="27" y="0"/>
                    <a:pt x="31" y="0"/>
                  </a:cubicBezTo>
                  <a:cubicBezTo>
                    <a:pt x="37" y="0"/>
                    <a:pt x="42" y="1"/>
                    <a:pt x="46" y="2"/>
                  </a:cubicBezTo>
                  <a:cubicBezTo>
                    <a:pt x="51" y="4"/>
                    <a:pt x="55" y="6"/>
                    <a:pt x="58" y="9"/>
                  </a:cubicBezTo>
                  <a:cubicBezTo>
                    <a:pt x="52" y="19"/>
                    <a:pt x="52" y="19"/>
                    <a:pt x="52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6" name="Freeform 383"/>
            <p:cNvSpPr/>
            <p:nvPr/>
          </p:nvSpPr>
          <p:spPr bwMode="auto">
            <a:xfrm>
              <a:off x="7125440" y="3934867"/>
              <a:ext cx="44810" cy="94599"/>
            </a:xfrm>
            <a:custGeom>
              <a:avLst/>
              <a:gdLst>
                <a:gd name="T0" fmla="*/ 37 w 37"/>
                <a:gd name="T1" fmla="*/ 74 h 78"/>
                <a:gd name="T2" fmla="*/ 30 w 37"/>
                <a:gd name="T3" fmla="*/ 77 h 78"/>
                <a:gd name="T4" fmla="*/ 22 w 37"/>
                <a:gd name="T5" fmla="*/ 78 h 78"/>
                <a:gd name="T6" fmla="*/ 16 w 37"/>
                <a:gd name="T7" fmla="*/ 77 h 78"/>
                <a:gd name="T8" fmla="*/ 12 w 37"/>
                <a:gd name="T9" fmla="*/ 75 h 78"/>
                <a:gd name="T10" fmla="*/ 9 w 37"/>
                <a:gd name="T11" fmla="*/ 71 h 78"/>
                <a:gd name="T12" fmla="*/ 8 w 37"/>
                <a:gd name="T13" fmla="*/ 65 h 78"/>
                <a:gd name="T14" fmla="*/ 8 w 37"/>
                <a:gd name="T15" fmla="*/ 29 h 78"/>
                <a:gd name="T16" fmla="*/ 0 w 37"/>
                <a:gd name="T17" fmla="*/ 29 h 78"/>
                <a:gd name="T18" fmla="*/ 0 w 37"/>
                <a:gd name="T19" fmla="*/ 19 h 78"/>
                <a:gd name="T20" fmla="*/ 8 w 37"/>
                <a:gd name="T21" fmla="*/ 19 h 78"/>
                <a:gd name="T22" fmla="*/ 8 w 37"/>
                <a:gd name="T23" fmla="*/ 0 h 78"/>
                <a:gd name="T24" fmla="*/ 20 w 37"/>
                <a:gd name="T25" fmla="*/ 0 h 78"/>
                <a:gd name="T26" fmla="*/ 20 w 37"/>
                <a:gd name="T27" fmla="*/ 19 h 78"/>
                <a:gd name="T28" fmla="*/ 32 w 37"/>
                <a:gd name="T29" fmla="*/ 19 h 78"/>
                <a:gd name="T30" fmla="*/ 32 w 37"/>
                <a:gd name="T31" fmla="*/ 29 h 78"/>
                <a:gd name="T32" fmla="*/ 20 w 37"/>
                <a:gd name="T33" fmla="*/ 29 h 78"/>
                <a:gd name="T34" fmla="*/ 20 w 37"/>
                <a:gd name="T35" fmla="*/ 61 h 78"/>
                <a:gd name="T36" fmla="*/ 22 w 37"/>
                <a:gd name="T37" fmla="*/ 66 h 78"/>
                <a:gd name="T38" fmla="*/ 26 w 37"/>
                <a:gd name="T39" fmla="*/ 67 h 78"/>
                <a:gd name="T40" fmla="*/ 31 w 37"/>
                <a:gd name="T41" fmla="*/ 66 h 78"/>
                <a:gd name="T42" fmla="*/ 34 w 37"/>
                <a:gd name="T43" fmla="*/ 65 h 78"/>
                <a:gd name="T44" fmla="*/ 37 w 37"/>
                <a:gd name="T45" fmla="*/ 7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78">
                  <a:moveTo>
                    <a:pt x="37" y="74"/>
                  </a:moveTo>
                  <a:cubicBezTo>
                    <a:pt x="35" y="75"/>
                    <a:pt x="33" y="76"/>
                    <a:pt x="30" y="77"/>
                  </a:cubicBezTo>
                  <a:cubicBezTo>
                    <a:pt x="28" y="78"/>
                    <a:pt x="25" y="78"/>
                    <a:pt x="22" y="78"/>
                  </a:cubicBezTo>
                  <a:cubicBezTo>
                    <a:pt x="20" y="78"/>
                    <a:pt x="18" y="78"/>
                    <a:pt x="16" y="77"/>
                  </a:cubicBezTo>
                  <a:cubicBezTo>
                    <a:pt x="14" y="77"/>
                    <a:pt x="13" y="76"/>
                    <a:pt x="12" y="75"/>
                  </a:cubicBezTo>
                  <a:cubicBezTo>
                    <a:pt x="10" y="74"/>
                    <a:pt x="9" y="73"/>
                    <a:pt x="9" y="71"/>
                  </a:cubicBezTo>
                  <a:cubicBezTo>
                    <a:pt x="8" y="69"/>
                    <a:pt x="8" y="67"/>
                    <a:pt x="8" y="65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20" y="63"/>
                    <a:pt x="21" y="65"/>
                    <a:pt x="22" y="66"/>
                  </a:cubicBezTo>
                  <a:cubicBezTo>
                    <a:pt x="23" y="66"/>
                    <a:pt x="24" y="67"/>
                    <a:pt x="26" y="67"/>
                  </a:cubicBezTo>
                  <a:cubicBezTo>
                    <a:pt x="28" y="67"/>
                    <a:pt x="29" y="67"/>
                    <a:pt x="31" y="66"/>
                  </a:cubicBezTo>
                  <a:cubicBezTo>
                    <a:pt x="32" y="65"/>
                    <a:pt x="34" y="65"/>
                    <a:pt x="34" y="65"/>
                  </a:cubicBezTo>
                  <a:cubicBezTo>
                    <a:pt x="37" y="74"/>
                    <a:pt x="37" y="74"/>
                    <a:pt x="37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7" name="Freeform 384"/>
            <p:cNvSpPr>
              <a:spLocks noEditPoints="1"/>
            </p:cNvSpPr>
            <p:nvPr/>
          </p:nvSpPr>
          <p:spPr bwMode="auto">
            <a:xfrm>
              <a:off x="7173985" y="3957271"/>
              <a:ext cx="72194" cy="72194"/>
            </a:xfrm>
            <a:custGeom>
              <a:avLst/>
              <a:gdLst>
                <a:gd name="T0" fmla="*/ 30 w 60"/>
                <a:gd name="T1" fmla="*/ 60 h 60"/>
                <a:gd name="T2" fmla="*/ 18 w 60"/>
                <a:gd name="T3" fmla="*/ 58 h 60"/>
                <a:gd name="T4" fmla="*/ 8 w 60"/>
                <a:gd name="T5" fmla="*/ 52 h 60"/>
                <a:gd name="T6" fmla="*/ 2 w 60"/>
                <a:gd name="T7" fmla="*/ 42 h 60"/>
                <a:gd name="T8" fmla="*/ 0 w 60"/>
                <a:gd name="T9" fmla="*/ 30 h 60"/>
                <a:gd name="T10" fmla="*/ 2 w 60"/>
                <a:gd name="T11" fmla="*/ 19 h 60"/>
                <a:gd name="T12" fmla="*/ 8 w 60"/>
                <a:gd name="T13" fmla="*/ 9 h 60"/>
                <a:gd name="T14" fmla="*/ 18 w 60"/>
                <a:gd name="T15" fmla="*/ 2 h 60"/>
                <a:gd name="T16" fmla="*/ 30 w 60"/>
                <a:gd name="T17" fmla="*/ 0 h 60"/>
                <a:gd name="T18" fmla="*/ 43 w 60"/>
                <a:gd name="T19" fmla="*/ 3 h 60"/>
                <a:gd name="T20" fmla="*/ 52 w 60"/>
                <a:gd name="T21" fmla="*/ 9 h 60"/>
                <a:gd name="T22" fmla="*/ 58 w 60"/>
                <a:gd name="T23" fmla="*/ 18 h 60"/>
                <a:gd name="T24" fmla="*/ 60 w 60"/>
                <a:gd name="T25" fmla="*/ 30 h 60"/>
                <a:gd name="T26" fmla="*/ 60 w 60"/>
                <a:gd name="T27" fmla="*/ 32 h 60"/>
                <a:gd name="T28" fmla="*/ 60 w 60"/>
                <a:gd name="T29" fmla="*/ 34 h 60"/>
                <a:gd name="T30" fmla="*/ 13 w 60"/>
                <a:gd name="T31" fmla="*/ 34 h 60"/>
                <a:gd name="T32" fmla="*/ 15 w 60"/>
                <a:gd name="T33" fmla="*/ 41 h 60"/>
                <a:gd name="T34" fmla="*/ 19 w 60"/>
                <a:gd name="T35" fmla="*/ 47 h 60"/>
                <a:gd name="T36" fmla="*/ 24 w 60"/>
                <a:gd name="T37" fmla="*/ 50 h 60"/>
                <a:gd name="T38" fmla="*/ 31 w 60"/>
                <a:gd name="T39" fmla="*/ 51 h 60"/>
                <a:gd name="T40" fmla="*/ 36 w 60"/>
                <a:gd name="T41" fmla="*/ 51 h 60"/>
                <a:gd name="T42" fmla="*/ 40 w 60"/>
                <a:gd name="T43" fmla="*/ 49 h 60"/>
                <a:gd name="T44" fmla="*/ 44 w 60"/>
                <a:gd name="T45" fmla="*/ 46 h 60"/>
                <a:gd name="T46" fmla="*/ 46 w 60"/>
                <a:gd name="T47" fmla="*/ 42 h 60"/>
                <a:gd name="T48" fmla="*/ 56 w 60"/>
                <a:gd name="T49" fmla="*/ 45 h 60"/>
                <a:gd name="T50" fmla="*/ 47 w 60"/>
                <a:gd name="T51" fmla="*/ 56 h 60"/>
                <a:gd name="T52" fmla="*/ 30 w 60"/>
                <a:gd name="T53" fmla="*/ 60 h 60"/>
                <a:gd name="T54" fmla="*/ 48 w 60"/>
                <a:gd name="T55" fmla="*/ 26 h 60"/>
                <a:gd name="T56" fmla="*/ 46 w 60"/>
                <a:gd name="T57" fmla="*/ 19 h 60"/>
                <a:gd name="T58" fmla="*/ 42 w 60"/>
                <a:gd name="T59" fmla="*/ 14 h 60"/>
                <a:gd name="T60" fmla="*/ 37 w 60"/>
                <a:gd name="T61" fmla="*/ 10 h 60"/>
                <a:gd name="T62" fmla="*/ 30 w 60"/>
                <a:gd name="T63" fmla="*/ 9 h 60"/>
                <a:gd name="T64" fmla="*/ 24 w 60"/>
                <a:gd name="T65" fmla="*/ 10 h 60"/>
                <a:gd name="T66" fmla="*/ 18 w 60"/>
                <a:gd name="T67" fmla="*/ 14 h 60"/>
                <a:gd name="T68" fmla="*/ 15 w 60"/>
                <a:gd name="T69" fmla="*/ 19 h 60"/>
                <a:gd name="T70" fmla="*/ 13 w 60"/>
                <a:gd name="T71" fmla="*/ 26 h 60"/>
                <a:gd name="T72" fmla="*/ 48 w 60"/>
                <a:gd name="T73" fmla="*/ 2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26" y="60"/>
                    <a:pt x="22" y="60"/>
                    <a:pt x="18" y="58"/>
                  </a:cubicBezTo>
                  <a:cubicBezTo>
                    <a:pt x="14" y="56"/>
                    <a:pt x="11" y="54"/>
                    <a:pt x="8" y="52"/>
                  </a:cubicBezTo>
                  <a:cubicBezTo>
                    <a:pt x="6" y="49"/>
                    <a:pt x="4" y="46"/>
                    <a:pt x="2" y="42"/>
                  </a:cubicBezTo>
                  <a:cubicBezTo>
                    <a:pt x="1" y="38"/>
                    <a:pt x="0" y="34"/>
                    <a:pt x="0" y="30"/>
                  </a:cubicBezTo>
                  <a:cubicBezTo>
                    <a:pt x="0" y="26"/>
                    <a:pt x="1" y="22"/>
                    <a:pt x="2" y="19"/>
                  </a:cubicBezTo>
                  <a:cubicBezTo>
                    <a:pt x="4" y="15"/>
                    <a:pt x="6" y="12"/>
                    <a:pt x="8" y="9"/>
                  </a:cubicBezTo>
                  <a:cubicBezTo>
                    <a:pt x="11" y="6"/>
                    <a:pt x="14" y="4"/>
                    <a:pt x="18" y="2"/>
                  </a:cubicBezTo>
                  <a:cubicBezTo>
                    <a:pt x="22" y="1"/>
                    <a:pt x="26" y="0"/>
                    <a:pt x="30" y="0"/>
                  </a:cubicBezTo>
                  <a:cubicBezTo>
                    <a:pt x="35" y="0"/>
                    <a:pt x="39" y="1"/>
                    <a:pt x="43" y="3"/>
                  </a:cubicBezTo>
                  <a:cubicBezTo>
                    <a:pt x="46" y="4"/>
                    <a:pt x="50" y="6"/>
                    <a:pt x="52" y="9"/>
                  </a:cubicBezTo>
                  <a:cubicBezTo>
                    <a:pt x="55" y="12"/>
                    <a:pt x="57" y="15"/>
                    <a:pt x="58" y="18"/>
                  </a:cubicBezTo>
                  <a:cubicBezTo>
                    <a:pt x="59" y="22"/>
                    <a:pt x="60" y="26"/>
                    <a:pt x="60" y="30"/>
                  </a:cubicBezTo>
                  <a:cubicBezTo>
                    <a:pt x="60" y="31"/>
                    <a:pt x="60" y="32"/>
                    <a:pt x="60" y="32"/>
                  </a:cubicBezTo>
                  <a:cubicBezTo>
                    <a:pt x="60" y="33"/>
                    <a:pt x="60" y="34"/>
                    <a:pt x="60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7"/>
                    <a:pt x="14" y="39"/>
                    <a:pt x="15" y="41"/>
                  </a:cubicBezTo>
                  <a:cubicBezTo>
                    <a:pt x="16" y="43"/>
                    <a:pt x="17" y="45"/>
                    <a:pt x="19" y="47"/>
                  </a:cubicBezTo>
                  <a:cubicBezTo>
                    <a:pt x="20" y="48"/>
                    <a:pt x="22" y="49"/>
                    <a:pt x="24" y="50"/>
                  </a:cubicBezTo>
                  <a:cubicBezTo>
                    <a:pt x="26" y="51"/>
                    <a:pt x="29" y="51"/>
                    <a:pt x="31" y="51"/>
                  </a:cubicBezTo>
                  <a:cubicBezTo>
                    <a:pt x="32" y="51"/>
                    <a:pt x="34" y="51"/>
                    <a:pt x="36" y="51"/>
                  </a:cubicBezTo>
                  <a:cubicBezTo>
                    <a:pt x="37" y="50"/>
                    <a:pt x="39" y="50"/>
                    <a:pt x="40" y="49"/>
                  </a:cubicBezTo>
                  <a:cubicBezTo>
                    <a:pt x="41" y="48"/>
                    <a:pt x="43" y="47"/>
                    <a:pt x="44" y="46"/>
                  </a:cubicBezTo>
                  <a:cubicBezTo>
                    <a:pt x="45" y="45"/>
                    <a:pt x="45" y="44"/>
                    <a:pt x="46" y="42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4" y="50"/>
                    <a:pt x="51" y="53"/>
                    <a:pt x="47" y="56"/>
                  </a:cubicBezTo>
                  <a:cubicBezTo>
                    <a:pt x="42" y="59"/>
                    <a:pt x="36" y="60"/>
                    <a:pt x="30" y="60"/>
                  </a:cubicBezTo>
                  <a:close/>
                  <a:moveTo>
                    <a:pt x="48" y="26"/>
                  </a:moveTo>
                  <a:cubicBezTo>
                    <a:pt x="48" y="23"/>
                    <a:pt x="47" y="21"/>
                    <a:pt x="46" y="19"/>
                  </a:cubicBezTo>
                  <a:cubicBezTo>
                    <a:pt x="45" y="17"/>
                    <a:pt x="44" y="15"/>
                    <a:pt x="42" y="14"/>
                  </a:cubicBezTo>
                  <a:cubicBezTo>
                    <a:pt x="41" y="12"/>
                    <a:pt x="39" y="11"/>
                    <a:pt x="37" y="10"/>
                  </a:cubicBezTo>
                  <a:cubicBezTo>
                    <a:pt x="35" y="9"/>
                    <a:pt x="33" y="9"/>
                    <a:pt x="30" y="9"/>
                  </a:cubicBezTo>
                  <a:cubicBezTo>
                    <a:pt x="28" y="9"/>
                    <a:pt x="26" y="9"/>
                    <a:pt x="24" y="10"/>
                  </a:cubicBezTo>
                  <a:cubicBezTo>
                    <a:pt x="22" y="11"/>
                    <a:pt x="20" y="12"/>
                    <a:pt x="18" y="14"/>
                  </a:cubicBezTo>
                  <a:cubicBezTo>
                    <a:pt x="17" y="15"/>
                    <a:pt x="16" y="17"/>
                    <a:pt x="15" y="19"/>
                  </a:cubicBezTo>
                  <a:cubicBezTo>
                    <a:pt x="14" y="21"/>
                    <a:pt x="13" y="23"/>
                    <a:pt x="13" y="26"/>
                  </a:cubicBezTo>
                  <a:cubicBezTo>
                    <a:pt x="48" y="26"/>
                    <a:pt x="48" y="26"/>
                    <a:pt x="4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8" name="Freeform 385"/>
            <p:cNvSpPr>
              <a:spLocks noEditPoints="1"/>
            </p:cNvSpPr>
            <p:nvPr/>
          </p:nvSpPr>
          <p:spPr bwMode="auto">
            <a:xfrm>
              <a:off x="7258625" y="3957271"/>
              <a:ext cx="70949" cy="99578"/>
            </a:xfrm>
            <a:custGeom>
              <a:avLst/>
              <a:gdLst>
                <a:gd name="T0" fmla="*/ 33 w 59"/>
                <a:gd name="T1" fmla="*/ 60 h 83"/>
                <a:gd name="T2" fmla="*/ 21 w 59"/>
                <a:gd name="T3" fmla="*/ 57 h 83"/>
                <a:gd name="T4" fmla="*/ 12 w 59"/>
                <a:gd name="T5" fmla="*/ 48 h 83"/>
                <a:gd name="T6" fmla="*/ 12 w 59"/>
                <a:gd name="T7" fmla="*/ 83 h 83"/>
                <a:gd name="T8" fmla="*/ 0 w 59"/>
                <a:gd name="T9" fmla="*/ 83 h 83"/>
                <a:gd name="T10" fmla="*/ 0 w 59"/>
                <a:gd name="T11" fmla="*/ 1 h 83"/>
                <a:gd name="T12" fmla="*/ 11 w 59"/>
                <a:gd name="T13" fmla="*/ 1 h 83"/>
                <a:gd name="T14" fmla="*/ 11 w 59"/>
                <a:gd name="T15" fmla="*/ 12 h 83"/>
                <a:gd name="T16" fmla="*/ 20 w 59"/>
                <a:gd name="T17" fmla="*/ 3 h 83"/>
                <a:gd name="T18" fmla="*/ 32 w 59"/>
                <a:gd name="T19" fmla="*/ 0 h 83"/>
                <a:gd name="T20" fmla="*/ 43 w 59"/>
                <a:gd name="T21" fmla="*/ 3 h 83"/>
                <a:gd name="T22" fmla="*/ 51 w 59"/>
                <a:gd name="T23" fmla="*/ 9 h 83"/>
                <a:gd name="T24" fmla="*/ 57 w 59"/>
                <a:gd name="T25" fmla="*/ 19 h 83"/>
                <a:gd name="T26" fmla="*/ 59 w 59"/>
                <a:gd name="T27" fmla="*/ 30 h 83"/>
                <a:gd name="T28" fmla="*/ 57 w 59"/>
                <a:gd name="T29" fmla="*/ 42 h 83"/>
                <a:gd name="T30" fmla="*/ 52 w 59"/>
                <a:gd name="T31" fmla="*/ 52 h 83"/>
                <a:gd name="T32" fmla="*/ 44 w 59"/>
                <a:gd name="T33" fmla="*/ 58 h 83"/>
                <a:gd name="T34" fmla="*/ 33 w 59"/>
                <a:gd name="T35" fmla="*/ 60 h 83"/>
                <a:gd name="T36" fmla="*/ 29 w 59"/>
                <a:gd name="T37" fmla="*/ 50 h 83"/>
                <a:gd name="T38" fmla="*/ 36 w 59"/>
                <a:gd name="T39" fmla="*/ 48 h 83"/>
                <a:gd name="T40" fmla="*/ 42 w 59"/>
                <a:gd name="T41" fmla="*/ 44 h 83"/>
                <a:gd name="T42" fmla="*/ 45 w 59"/>
                <a:gd name="T43" fmla="*/ 37 h 83"/>
                <a:gd name="T44" fmla="*/ 47 w 59"/>
                <a:gd name="T45" fmla="*/ 30 h 83"/>
                <a:gd name="T46" fmla="*/ 45 w 59"/>
                <a:gd name="T47" fmla="*/ 23 h 83"/>
                <a:gd name="T48" fmla="*/ 41 w 59"/>
                <a:gd name="T49" fmla="*/ 16 h 83"/>
                <a:gd name="T50" fmla="*/ 36 w 59"/>
                <a:gd name="T51" fmla="*/ 12 h 83"/>
                <a:gd name="T52" fmla="*/ 28 w 59"/>
                <a:gd name="T53" fmla="*/ 11 h 83"/>
                <a:gd name="T54" fmla="*/ 23 w 59"/>
                <a:gd name="T55" fmla="*/ 11 h 83"/>
                <a:gd name="T56" fmla="*/ 19 w 59"/>
                <a:gd name="T57" fmla="*/ 14 h 83"/>
                <a:gd name="T58" fmla="*/ 15 w 59"/>
                <a:gd name="T59" fmla="*/ 17 h 83"/>
                <a:gd name="T60" fmla="*/ 12 w 59"/>
                <a:gd name="T61" fmla="*/ 22 h 83"/>
                <a:gd name="T62" fmla="*/ 12 w 59"/>
                <a:gd name="T63" fmla="*/ 37 h 83"/>
                <a:gd name="T64" fmla="*/ 15 w 59"/>
                <a:gd name="T65" fmla="*/ 42 h 83"/>
                <a:gd name="T66" fmla="*/ 19 w 59"/>
                <a:gd name="T67" fmla="*/ 46 h 83"/>
                <a:gd name="T68" fmla="*/ 24 w 59"/>
                <a:gd name="T69" fmla="*/ 49 h 83"/>
                <a:gd name="T70" fmla="*/ 29 w 59"/>
                <a:gd name="T71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" h="83">
                  <a:moveTo>
                    <a:pt x="33" y="60"/>
                  </a:moveTo>
                  <a:cubicBezTo>
                    <a:pt x="29" y="60"/>
                    <a:pt x="24" y="59"/>
                    <a:pt x="21" y="57"/>
                  </a:cubicBezTo>
                  <a:cubicBezTo>
                    <a:pt x="17" y="55"/>
                    <a:pt x="15" y="52"/>
                    <a:pt x="12" y="48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3" y="8"/>
                    <a:pt x="16" y="5"/>
                    <a:pt x="20" y="3"/>
                  </a:cubicBezTo>
                  <a:cubicBezTo>
                    <a:pt x="23" y="1"/>
                    <a:pt x="27" y="0"/>
                    <a:pt x="32" y="0"/>
                  </a:cubicBezTo>
                  <a:cubicBezTo>
                    <a:pt x="36" y="0"/>
                    <a:pt x="39" y="1"/>
                    <a:pt x="43" y="3"/>
                  </a:cubicBezTo>
                  <a:cubicBezTo>
                    <a:pt x="46" y="4"/>
                    <a:pt x="49" y="6"/>
                    <a:pt x="51" y="9"/>
                  </a:cubicBezTo>
                  <a:cubicBezTo>
                    <a:pt x="54" y="12"/>
                    <a:pt x="56" y="15"/>
                    <a:pt x="57" y="19"/>
                  </a:cubicBezTo>
                  <a:cubicBezTo>
                    <a:pt x="58" y="22"/>
                    <a:pt x="59" y="26"/>
                    <a:pt x="59" y="30"/>
                  </a:cubicBezTo>
                  <a:cubicBezTo>
                    <a:pt x="59" y="34"/>
                    <a:pt x="58" y="38"/>
                    <a:pt x="57" y="42"/>
                  </a:cubicBezTo>
                  <a:cubicBezTo>
                    <a:pt x="56" y="46"/>
                    <a:pt x="54" y="49"/>
                    <a:pt x="52" y="52"/>
                  </a:cubicBezTo>
                  <a:cubicBezTo>
                    <a:pt x="50" y="54"/>
                    <a:pt x="47" y="56"/>
                    <a:pt x="44" y="58"/>
                  </a:cubicBezTo>
                  <a:cubicBezTo>
                    <a:pt x="41" y="60"/>
                    <a:pt x="37" y="60"/>
                    <a:pt x="33" y="60"/>
                  </a:cubicBezTo>
                  <a:close/>
                  <a:moveTo>
                    <a:pt x="29" y="50"/>
                  </a:moveTo>
                  <a:cubicBezTo>
                    <a:pt x="32" y="50"/>
                    <a:pt x="34" y="49"/>
                    <a:pt x="36" y="48"/>
                  </a:cubicBezTo>
                  <a:cubicBezTo>
                    <a:pt x="38" y="47"/>
                    <a:pt x="40" y="46"/>
                    <a:pt x="42" y="44"/>
                  </a:cubicBezTo>
                  <a:cubicBezTo>
                    <a:pt x="43" y="42"/>
                    <a:pt x="44" y="40"/>
                    <a:pt x="45" y="37"/>
                  </a:cubicBezTo>
                  <a:cubicBezTo>
                    <a:pt x="46" y="35"/>
                    <a:pt x="47" y="33"/>
                    <a:pt x="47" y="30"/>
                  </a:cubicBezTo>
                  <a:cubicBezTo>
                    <a:pt x="47" y="27"/>
                    <a:pt x="46" y="25"/>
                    <a:pt x="45" y="23"/>
                  </a:cubicBezTo>
                  <a:cubicBezTo>
                    <a:pt x="44" y="20"/>
                    <a:pt x="43" y="18"/>
                    <a:pt x="41" y="16"/>
                  </a:cubicBezTo>
                  <a:cubicBezTo>
                    <a:pt x="40" y="15"/>
                    <a:pt x="38" y="13"/>
                    <a:pt x="36" y="12"/>
                  </a:cubicBezTo>
                  <a:cubicBezTo>
                    <a:pt x="33" y="11"/>
                    <a:pt x="31" y="11"/>
                    <a:pt x="28" y="11"/>
                  </a:cubicBezTo>
                  <a:cubicBezTo>
                    <a:pt x="27" y="11"/>
                    <a:pt x="25" y="11"/>
                    <a:pt x="23" y="11"/>
                  </a:cubicBezTo>
                  <a:cubicBezTo>
                    <a:pt x="22" y="12"/>
                    <a:pt x="20" y="13"/>
                    <a:pt x="19" y="14"/>
                  </a:cubicBezTo>
                  <a:cubicBezTo>
                    <a:pt x="17" y="15"/>
                    <a:pt x="16" y="16"/>
                    <a:pt x="15" y="17"/>
                  </a:cubicBezTo>
                  <a:cubicBezTo>
                    <a:pt x="14" y="19"/>
                    <a:pt x="13" y="20"/>
                    <a:pt x="12" y="22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3" y="39"/>
                    <a:pt x="14" y="41"/>
                    <a:pt x="15" y="42"/>
                  </a:cubicBezTo>
                  <a:cubicBezTo>
                    <a:pt x="17" y="44"/>
                    <a:pt x="18" y="45"/>
                    <a:pt x="19" y="46"/>
                  </a:cubicBezTo>
                  <a:cubicBezTo>
                    <a:pt x="21" y="47"/>
                    <a:pt x="22" y="48"/>
                    <a:pt x="24" y="49"/>
                  </a:cubicBezTo>
                  <a:cubicBezTo>
                    <a:pt x="26" y="50"/>
                    <a:pt x="27" y="50"/>
                    <a:pt x="29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9" name="Freeform 386"/>
            <p:cNvSpPr>
              <a:spLocks noEditPoints="1"/>
            </p:cNvSpPr>
            <p:nvPr/>
          </p:nvSpPr>
          <p:spPr bwMode="auto">
            <a:xfrm>
              <a:off x="7374384" y="3948558"/>
              <a:ext cx="69704" cy="80907"/>
            </a:xfrm>
            <a:custGeom>
              <a:avLst/>
              <a:gdLst>
                <a:gd name="T0" fmla="*/ 57 w 57"/>
                <a:gd name="T1" fmla="*/ 34 h 67"/>
                <a:gd name="T2" fmla="*/ 55 w 57"/>
                <a:gd name="T3" fmla="*/ 47 h 67"/>
                <a:gd name="T4" fmla="*/ 49 w 57"/>
                <a:gd name="T5" fmla="*/ 58 h 67"/>
                <a:gd name="T6" fmla="*/ 40 w 57"/>
                <a:gd name="T7" fmla="*/ 65 h 67"/>
                <a:gd name="T8" fmla="*/ 28 w 57"/>
                <a:gd name="T9" fmla="*/ 67 h 67"/>
                <a:gd name="T10" fmla="*/ 17 w 57"/>
                <a:gd name="T11" fmla="*/ 65 h 67"/>
                <a:gd name="T12" fmla="*/ 8 w 57"/>
                <a:gd name="T13" fmla="*/ 58 h 67"/>
                <a:gd name="T14" fmla="*/ 2 w 57"/>
                <a:gd name="T15" fmla="*/ 47 h 67"/>
                <a:gd name="T16" fmla="*/ 0 w 57"/>
                <a:gd name="T17" fmla="*/ 34 h 67"/>
                <a:gd name="T18" fmla="*/ 2 w 57"/>
                <a:gd name="T19" fmla="*/ 20 h 67"/>
                <a:gd name="T20" fmla="*/ 8 w 57"/>
                <a:gd name="T21" fmla="*/ 9 h 67"/>
                <a:gd name="T22" fmla="*/ 17 w 57"/>
                <a:gd name="T23" fmla="*/ 2 h 67"/>
                <a:gd name="T24" fmla="*/ 28 w 57"/>
                <a:gd name="T25" fmla="*/ 0 h 67"/>
                <a:gd name="T26" fmla="*/ 40 w 57"/>
                <a:gd name="T27" fmla="*/ 2 h 67"/>
                <a:gd name="T28" fmla="*/ 49 w 57"/>
                <a:gd name="T29" fmla="*/ 9 h 67"/>
                <a:gd name="T30" fmla="*/ 55 w 57"/>
                <a:gd name="T31" fmla="*/ 20 h 67"/>
                <a:gd name="T32" fmla="*/ 57 w 57"/>
                <a:gd name="T33" fmla="*/ 34 h 67"/>
                <a:gd name="T34" fmla="*/ 44 w 57"/>
                <a:gd name="T35" fmla="*/ 34 h 67"/>
                <a:gd name="T36" fmla="*/ 43 w 57"/>
                <a:gd name="T37" fmla="*/ 25 h 67"/>
                <a:gd name="T38" fmla="*/ 40 w 57"/>
                <a:gd name="T39" fmla="*/ 17 h 67"/>
                <a:gd name="T40" fmla="*/ 35 w 57"/>
                <a:gd name="T41" fmla="*/ 13 h 67"/>
                <a:gd name="T42" fmla="*/ 28 w 57"/>
                <a:gd name="T43" fmla="*/ 11 h 67"/>
                <a:gd name="T44" fmla="*/ 22 w 57"/>
                <a:gd name="T45" fmla="*/ 13 h 67"/>
                <a:gd name="T46" fmla="*/ 17 w 57"/>
                <a:gd name="T47" fmla="*/ 17 h 67"/>
                <a:gd name="T48" fmla="*/ 13 w 57"/>
                <a:gd name="T49" fmla="*/ 25 h 67"/>
                <a:gd name="T50" fmla="*/ 12 w 57"/>
                <a:gd name="T51" fmla="*/ 34 h 67"/>
                <a:gd name="T52" fmla="*/ 13 w 57"/>
                <a:gd name="T53" fmla="*/ 43 h 67"/>
                <a:gd name="T54" fmla="*/ 17 w 57"/>
                <a:gd name="T55" fmla="*/ 50 h 67"/>
                <a:gd name="T56" fmla="*/ 22 w 57"/>
                <a:gd name="T57" fmla="*/ 54 h 67"/>
                <a:gd name="T58" fmla="*/ 28 w 57"/>
                <a:gd name="T59" fmla="*/ 56 h 67"/>
                <a:gd name="T60" fmla="*/ 35 w 57"/>
                <a:gd name="T61" fmla="*/ 54 h 67"/>
                <a:gd name="T62" fmla="*/ 40 w 57"/>
                <a:gd name="T63" fmla="*/ 50 h 67"/>
                <a:gd name="T64" fmla="*/ 43 w 57"/>
                <a:gd name="T65" fmla="*/ 43 h 67"/>
                <a:gd name="T66" fmla="*/ 44 w 57"/>
                <a:gd name="T67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7" h="67">
                  <a:moveTo>
                    <a:pt x="57" y="34"/>
                  </a:moveTo>
                  <a:cubicBezTo>
                    <a:pt x="57" y="39"/>
                    <a:pt x="56" y="43"/>
                    <a:pt x="55" y="47"/>
                  </a:cubicBezTo>
                  <a:cubicBezTo>
                    <a:pt x="53" y="51"/>
                    <a:pt x="51" y="55"/>
                    <a:pt x="49" y="58"/>
                  </a:cubicBezTo>
                  <a:cubicBezTo>
                    <a:pt x="46" y="61"/>
                    <a:pt x="43" y="63"/>
                    <a:pt x="40" y="65"/>
                  </a:cubicBezTo>
                  <a:cubicBezTo>
                    <a:pt x="36" y="67"/>
                    <a:pt x="33" y="67"/>
                    <a:pt x="28" y="67"/>
                  </a:cubicBezTo>
                  <a:cubicBezTo>
                    <a:pt x="24" y="67"/>
                    <a:pt x="21" y="67"/>
                    <a:pt x="17" y="65"/>
                  </a:cubicBezTo>
                  <a:cubicBezTo>
                    <a:pt x="14" y="63"/>
                    <a:pt x="11" y="61"/>
                    <a:pt x="8" y="58"/>
                  </a:cubicBezTo>
                  <a:cubicBezTo>
                    <a:pt x="6" y="55"/>
                    <a:pt x="4" y="51"/>
                    <a:pt x="2" y="47"/>
                  </a:cubicBezTo>
                  <a:cubicBezTo>
                    <a:pt x="1" y="43"/>
                    <a:pt x="0" y="39"/>
                    <a:pt x="0" y="34"/>
                  </a:cubicBezTo>
                  <a:cubicBezTo>
                    <a:pt x="0" y="29"/>
                    <a:pt x="1" y="24"/>
                    <a:pt x="2" y="20"/>
                  </a:cubicBezTo>
                  <a:cubicBezTo>
                    <a:pt x="4" y="16"/>
                    <a:pt x="6" y="12"/>
                    <a:pt x="8" y="9"/>
                  </a:cubicBezTo>
                  <a:cubicBezTo>
                    <a:pt x="11" y="6"/>
                    <a:pt x="14" y="4"/>
                    <a:pt x="17" y="2"/>
                  </a:cubicBezTo>
                  <a:cubicBezTo>
                    <a:pt x="21" y="1"/>
                    <a:pt x="24" y="0"/>
                    <a:pt x="28" y="0"/>
                  </a:cubicBezTo>
                  <a:cubicBezTo>
                    <a:pt x="33" y="0"/>
                    <a:pt x="36" y="1"/>
                    <a:pt x="40" y="2"/>
                  </a:cubicBezTo>
                  <a:cubicBezTo>
                    <a:pt x="43" y="4"/>
                    <a:pt x="46" y="6"/>
                    <a:pt x="49" y="9"/>
                  </a:cubicBezTo>
                  <a:cubicBezTo>
                    <a:pt x="51" y="12"/>
                    <a:pt x="53" y="16"/>
                    <a:pt x="55" y="20"/>
                  </a:cubicBezTo>
                  <a:cubicBezTo>
                    <a:pt x="56" y="24"/>
                    <a:pt x="57" y="29"/>
                    <a:pt x="57" y="34"/>
                  </a:cubicBezTo>
                  <a:close/>
                  <a:moveTo>
                    <a:pt x="44" y="34"/>
                  </a:moveTo>
                  <a:cubicBezTo>
                    <a:pt x="44" y="30"/>
                    <a:pt x="44" y="27"/>
                    <a:pt x="43" y="25"/>
                  </a:cubicBezTo>
                  <a:cubicBezTo>
                    <a:pt x="43" y="22"/>
                    <a:pt x="41" y="19"/>
                    <a:pt x="40" y="17"/>
                  </a:cubicBezTo>
                  <a:cubicBezTo>
                    <a:pt x="39" y="15"/>
                    <a:pt x="37" y="14"/>
                    <a:pt x="35" y="13"/>
                  </a:cubicBezTo>
                  <a:cubicBezTo>
                    <a:pt x="33" y="12"/>
                    <a:pt x="31" y="11"/>
                    <a:pt x="28" y="11"/>
                  </a:cubicBezTo>
                  <a:cubicBezTo>
                    <a:pt x="26" y="11"/>
                    <a:pt x="24" y="12"/>
                    <a:pt x="22" y="13"/>
                  </a:cubicBezTo>
                  <a:cubicBezTo>
                    <a:pt x="20" y="14"/>
                    <a:pt x="18" y="15"/>
                    <a:pt x="17" y="17"/>
                  </a:cubicBezTo>
                  <a:cubicBezTo>
                    <a:pt x="15" y="19"/>
                    <a:pt x="14" y="22"/>
                    <a:pt x="13" y="25"/>
                  </a:cubicBezTo>
                  <a:cubicBezTo>
                    <a:pt x="13" y="27"/>
                    <a:pt x="12" y="30"/>
                    <a:pt x="12" y="34"/>
                  </a:cubicBezTo>
                  <a:cubicBezTo>
                    <a:pt x="12" y="37"/>
                    <a:pt x="13" y="40"/>
                    <a:pt x="13" y="43"/>
                  </a:cubicBezTo>
                  <a:cubicBezTo>
                    <a:pt x="14" y="46"/>
                    <a:pt x="15" y="48"/>
                    <a:pt x="17" y="50"/>
                  </a:cubicBezTo>
                  <a:cubicBezTo>
                    <a:pt x="18" y="52"/>
                    <a:pt x="20" y="53"/>
                    <a:pt x="22" y="54"/>
                  </a:cubicBezTo>
                  <a:cubicBezTo>
                    <a:pt x="24" y="56"/>
                    <a:pt x="26" y="56"/>
                    <a:pt x="28" y="56"/>
                  </a:cubicBezTo>
                  <a:cubicBezTo>
                    <a:pt x="31" y="56"/>
                    <a:pt x="33" y="56"/>
                    <a:pt x="35" y="54"/>
                  </a:cubicBezTo>
                  <a:cubicBezTo>
                    <a:pt x="37" y="53"/>
                    <a:pt x="39" y="52"/>
                    <a:pt x="40" y="50"/>
                  </a:cubicBezTo>
                  <a:cubicBezTo>
                    <a:pt x="41" y="48"/>
                    <a:pt x="43" y="46"/>
                    <a:pt x="43" y="43"/>
                  </a:cubicBezTo>
                  <a:cubicBezTo>
                    <a:pt x="44" y="40"/>
                    <a:pt x="44" y="37"/>
                    <a:pt x="44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0" name="Freeform 387"/>
            <p:cNvSpPr/>
            <p:nvPr/>
          </p:nvSpPr>
          <p:spPr bwMode="auto">
            <a:xfrm>
              <a:off x="7454046" y="3951048"/>
              <a:ext cx="64725" cy="97088"/>
            </a:xfrm>
            <a:custGeom>
              <a:avLst/>
              <a:gdLst>
                <a:gd name="T0" fmla="*/ 38 w 53"/>
                <a:gd name="T1" fmla="*/ 38 h 81"/>
                <a:gd name="T2" fmla="*/ 44 w 53"/>
                <a:gd name="T3" fmla="*/ 40 h 81"/>
                <a:gd name="T4" fmla="*/ 49 w 53"/>
                <a:gd name="T5" fmla="*/ 45 h 81"/>
                <a:gd name="T6" fmla="*/ 52 w 53"/>
                <a:gd name="T7" fmla="*/ 51 h 81"/>
                <a:gd name="T8" fmla="*/ 53 w 53"/>
                <a:gd name="T9" fmla="*/ 58 h 81"/>
                <a:gd name="T10" fmla="*/ 51 w 53"/>
                <a:gd name="T11" fmla="*/ 67 h 81"/>
                <a:gd name="T12" fmla="*/ 46 w 53"/>
                <a:gd name="T13" fmla="*/ 74 h 81"/>
                <a:gd name="T14" fmla="*/ 37 w 53"/>
                <a:gd name="T15" fmla="*/ 79 h 81"/>
                <a:gd name="T16" fmla="*/ 25 w 53"/>
                <a:gd name="T17" fmla="*/ 81 h 81"/>
                <a:gd name="T18" fmla="*/ 11 w 53"/>
                <a:gd name="T19" fmla="*/ 78 h 81"/>
                <a:gd name="T20" fmla="*/ 0 w 53"/>
                <a:gd name="T21" fmla="*/ 69 h 81"/>
                <a:gd name="T22" fmla="*/ 8 w 53"/>
                <a:gd name="T23" fmla="*/ 61 h 81"/>
                <a:gd name="T24" fmla="*/ 15 w 53"/>
                <a:gd name="T25" fmla="*/ 67 h 81"/>
                <a:gd name="T26" fmla="*/ 25 w 53"/>
                <a:gd name="T27" fmla="*/ 70 h 81"/>
                <a:gd name="T28" fmla="*/ 37 w 53"/>
                <a:gd name="T29" fmla="*/ 66 h 81"/>
                <a:gd name="T30" fmla="*/ 41 w 53"/>
                <a:gd name="T31" fmla="*/ 57 h 81"/>
                <a:gd name="T32" fmla="*/ 36 w 53"/>
                <a:gd name="T33" fmla="*/ 47 h 81"/>
                <a:gd name="T34" fmla="*/ 23 w 53"/>
                <a:gd name="T35" fmla="*/ 43 h 81"/>
                <a:gd name="T36" fmla="*/ 20 w 53"/>
                <a:gd name="T37" fmla="*/ 43 h 81"/>
                <a:gd name="T38" fmla="*/ 20 w 53"/>
                <a:gd name="T39" fmla="*/ 34 h 81"/>
                <a:gd name="T40" fmla="*/ 23 w 53"/>
                <a:gd name="T41" fmla="*/ 34 h 81"/>
                <a:gd name="T42" fmla="*/ 35 w 53"/>
                <a:gd name="T43" fmla="*/ 30 h 81"/>
                <a:gd name="T44" fmla="*/ 39 w 53"/>
                <a:gd name="T45" fmla="*/ 21 h 81"/>
                <a:gd name="T46" fmla="*/ 35 w 53"/>
                <a:gd name="T47" fmla="*/ 13 h 81"/>
                <a:gd name="T48" fmla="*/ 26 w 53"/>
                <a:gd name="T49" fmla="*/ 11 h 81"/>
                <a:gd name="T50" fmla="*/ 16 w 53"/>
                <a:gd name="T51" fmla="*/ 13 h 81"/>
                <a:gd name="T52" fmla="*/ 9 w 53"/>
                <a:gd name="T53" fmla="*/ 20 h 81"/>
                <a:gd name="T54" fmla="*/ 1 w 53"/>
                <a:gd name="T55" fmla="*/ 12 h 81"/>
                <a:gd name="T56" fmla="*/ 6 w 53"/>
                <a:gd name="T57" fmla="*/ 7 h 81"/>
                <a:gd name="T58" fmla="*/ 12 w 53"/>
                <a:gd name="T59" fmla="*/ 3 h 81"/>
                <a:gd name="T60" fmla="*/ 19 w 53"/>
                <a:gd name="T61" fmla="*/ 1 h 81"/>
                <a:gd name="T62" fmla="*/ 27 w 53"/>
                <a:gd name="T63" fmla="*/ 0 h 81"/>
                <a:gd name="T64" fmla="*/ 37 w 53"/>
                <a:gd name="T65" fmla="*/ 2 h 81"/>
                <a:gd name="T66" fmla="*/ 45 w 53"/>
                <a:gd name="T67" fmla="*/ 6 h 81"/>
                <a:gd name="T68" fmla="*/ 50 w 53"/>
                <a:gd name="T69" fmla="*/ 12 h 81"/>
                <a:gd name="T70" fmla="*/ 52 w 53"/>
                <a:gd name="T71" fmla="*/ 20 h 81"/>
                <a:gd name="T72" fmla="*/ 51 w 53"/>
                <a:gd name="T73" fmla="*/ 26 h 81"/>
                <a:gd name="T74" fmla="*/ 48 w 53"/>
                <a:gd name="T75" fmla="*/ 32 h 81"/>
                <a:gd name="T76" fmla="*/ 44 w 53"/>
                <a:gd name="T77" fmla="*/ 36 h 81"/>
                <a:gd name="T78" fmla="*/ 38 w 53"/>
                <a:gd name="T79" fmla="*/ 3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81">
                  <a:moveTo>
                    <a:pt x="38" y="38"/>
                  </a:moveTo>
                  <a:cubicBezTo>
                    <a:pt x="40" y="38"/>
                    <a:pt x="42" y="39"/>
                    <a:pt x="44" y="40"/>
                  </a:cubicBezTo>
                  <a:cubicBezTo>
                    <a:pt x="46" y="42"/>
                    <a:pt x="48" y="43"/>
                    <a:pt x="49" y="45"/>
                  </a:cubicBezTo>
                  <a:cubicBezTo>
                    <a:pt x="50" y="46"/>
                    <a:pt x="51" y="48"/>
                    <a:pt x="52" y="51"/>
                  </a:cubicBezTo>
                  <a:cubicBezTo>
                    <a:pt x="53" y="53"/>
                    <a:pt x="53" y="55"/>
                    <a:pt x="53" y="58"/>
                  </a:cubicBezTo>
                  <a:cubicBezTo>
                    <a:pt x="53" y="61"/>
                    <a:pt x="53" y="64"/>
                    <a:pt x="51" y="67"/>
                  </a:cubicBezTo>
                  <a:cubicBezTo>
                    <a:pt x="50" y="70"/>
                    <a:pt x="48" y="72"/>
                    <a:pt x="46" y="74"/>
                  </a:cubicBezTo>
                  <a:cubicBezTo>
                    <a:pt x="43" y="76"/>
                    <a:pt x="40" y="78"/>
                    <a:pt x="37" y="79"/>
                  </a:cubicBezTo>
                  <a:cubicBezTo>
                    <a:pt x="34" y="80"/>
                    <a:pt x="30" y="81"/>
                    <a:pt x="25" y="81"/>
                  </a:cubicBezTo>
                  <a:cubicBezTo>
                    <a:pt x="20" y="81"/>
                    <a:pt x="15" y="80"/>
                    <a:pt x="11" y="78"/>
                  </a:cubicBezTo>
                  <a:cubicBezTo>
                    <a:pt x="6" y="76"/>
                    <a:pt x="3" y="73"/>
                    <a:pt x="0" y="69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9" y="63"/>
                    <a:pt x="12" y="66"/>
                    <a:pt x="15" y="67"/>
                  </a:cubicBezTo>
                  <a:cubicBezTo>
                    <a:pt x="17" y="69"/>
                    <a:pt x="21" y="70"/>
                    <a:pt x="25" y="70"/>
                  </a:cubicBezTo>
                  <a:cubicBezTo>
                    <a:pt x="30" y="70"/>
                    <a:pt x="34" y="68"/>
                    <a:pt x="37" y="66"/>
                  </a:cubicBezTo>
                  <a:cubicBezTo>
                    <a:pt x="39" y="64"/>
                    <a:pt x="41" y="61"/>
                    <a:pt x="41" y="57"/>
                  </a:cubicBezTo>
                  <a:cubicBezTo>
                    <a:pt x="41" y="53"/>
                    <a:pt x="39" y="49"/>
                    <a:pt x="36" y="47"/>
                  </a:cubicBezTo>
                  <a:cubicBezTo>
                    <a:pt x="33" y="44"/>
                    <a:pt x="29" y="43"/>
                    <a:pt x="23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8" y="34"/>
                    <a:pt x="32" y="32"/>
                    <a:pt x="35" y="30"/>
                  </a:cubicBezTo>
                  <a:cubicBezTo>
                    <a:pt x="37" y="28"/>
                    <a:pt x="39" y="25"/>
                    <a:pt x="39" y="21"/>
                  </a:cubicBezTo>
                  <a:cubicBezTo>
                    <a:pt x="39" y="18"/>
                    <a:pt x="38" y="15"/>
                    <a:pt x="35" y="13"/>
                  </a:cubicBezTo>
                  <a:cubicBezTo>
                    <a:pt x="33" y="12"/>
                    <a:pt x="30" y="11"/>
                    <a:pt x="26" y="11"/>
                  </a:cubicBezTo>
                  <a:cubicBezTo>
                    <a:pt x="22" y="11"/>
                    <a:pt x="19" y="12"/>
                    <a:pt x="16" y="13"/>
                  </a:cubicBezTo>
                  <a:cubicBezTo>
                    <a:pt x="13" y="15"/>
                    <a:pt x="11" y="17"/>
                    <a:pt x="9" y="20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0"/>
                    <a:pt x="4" y="9"/>
                    <a:pt x="6" y="7"/>
                  </a:cubicBezTo>
                  <a:cubicBezTo>
                    <a:pt x="7" y="6"/>
                    <a:pt x="9" y="5"/>
                    <a:pt x="12" y="3"/>
                  </a:cubicBezTo>
                  <a:cubicBezTo>
                    <a:pt x="14" y="2"/>
                    <a:pt x="16" y="2"/>
                    <a:pt x="19" y="1"/>
                  </a:cubicBezTo>
                  <a:cubicBezTo>
                    <a:pt x="22" y="0"/>
                    <a:pt x="24" y="0"/>
                    <a:pt x="27" y="0"/>
                  </a:cubicBezTo>
                  <a:cubicBezTo>
                    <a:pt x="31" y="0"/>
                    <a:pt x="34" y="1"/>
                    <a:pt x="37" y="2"/>
                  </a:cubicBezTo>
                  <a:cubicBezTo>
                    <a:pt x="40" y="3"/>
                    <a:pt x="43" y="4"/>
                    <a:pt x="45" y="6"/>
                  </a:cubicBezTo>
                  <a:cubicBezTo>
                    <a:pt x="47" y="7"/>
                    <a:pt x="49" y="9"/>
                    <a:pt x="50" y="12"/>
                  </a:cubicBezTo>
                  <a:cubicBezTo>
                    <a:pt x="51" y="14"/>
                    <a:pt x="52" y="17"/>
                    <a:pt x="52" y="20"/>
                  </a:cubicBezTo>
                  <a:cubicBezTo>
                    <a:pt x="52" y="22"/>
                    <a:pt x="51" y="24"/>
                    <a:pt x="51" y="26"/>
                  </a:cubicBezTo>
                  <a:cubicBezTo>
                    <a:pt x="50" y="28"/>
                    <a:pt x="49" y="30"/>
                    <a:pt x="48" y="32"/>
                  </a:cubicBezTo>
                  <a:cubicBezTo>
                    <a:pt x="47" y="33"/>
                    <a:pt x="45" y="35"/>
                    <a:pt x="44" y="36"/>
                  </a:cubicBezTo>
                  <a:cubicBezTo>
                    <a:pt x="42" y="37"/>
                    <a:pt x="40" y="38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1" name="Freeform 388"/>
            <p:cNvSpPr/>
            <p:nvPr/>
          </p:nvSpPr>
          <p:spPr bwMode="auto">
            <a:xfrm>
              <a:off x="6452047" y="2366520"/>
              <a:ext cx="4040359" cy="2534248"/>
            </a:xfrm>
            <a:custGeom>
              <a:avLst/>
              <a:gdLst>
                <a:gd name="T0" fmla="*/ 393 w 3341"/>
                <a:gd name="T1" fmla="*/ 1030 h 2094"/>
                <a:gd name="T2" fmla="*/ 1247 w 3341"/>
                <a:gd name="T3" fmla="*/ 1030 h 2094"/>
                <a:gd name="T4" fmla="*/ 2294 w 3341"/>
                <a:gd name="T5" fmla="*/ 2094 h 2094"/>
                <a:gd name="T6" fmla="*/ 3341 w 3341"/>
                <a:gd name="T7" fmla="*/ 1047 h 2094"/>
                <a:gd name="T8" fmla="*/ 2294 w 3341"/>
                <a:gd name="T9" fmla="*/ 0 h 2094"/>
                <a:gd name="T10" fmla="*/ 1296 w 3341"/>
                <a:gd name="T11" fmla="*/ 730 h 2094"/>
                <a:gd name="T12" fmla="*/ 393 w 3341"/>
                <a:gd name="T13" fmla="*/ 730 h 2094"/>
                <a:gd name="T14" fmla="*/ 303 w 3341"/>
                <a:gd name="T15" fmla="*/ 640 h 2094"/>
                <a:gd name="T16" fmla="*/ 221 w 3341"/>
                <a:gd name="T17" fmla="*/ 640 h 2094"/>
                <a:gd name="T18" fmla="*/ 22 w 3341"/>
                <a:gd name="T19" fmla="*/ 838 h 2094"/>
                <a:gd name="T20" fmla="*/ 22 w 3341"/>
                <a:gd name="T21" fmla="*/ 921 h 2094"/>
                <a:gd name="T22" fmla="*/ 221 w 3341"/>
                <a:gd name="T23" fmla="*/ 1120 h 2094"/>
                <a:gd name="T24" fmla="*/ 303 w 3341"/>
                <a:gd name="T25" fmla="*/ 1120 h 2094"/>
                <a:gd name="T26" fmla="*/ 393 w 3341"/>
                <a:gd name="T27" fmla="*/ 1030 h 2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41" h="2094">
                  <a:moveTo>
                    <a:pt x="393" y="1030"/>
                  </a:moveTo>
                  <a:cubicBezTo>
                    <a:pt x="1247" y="1030"/>
                    <a:pt x="1247" y="1030"/>
                    <a:pt x="1247" y="1030"/>
                  </a:cubicBezTo>
                  <a:cubicBezTo>
                    <a:pt x="1237" y="1615"/>
                    <a:pt x="1708" y="2094"/>
                    <a:pt x="2294" y="2094"/>
                  </a:cubicBezTo>
                  <a:cubicBezTo>
                    <a:pt x="2872" y="2094"/>
                    <a:pt x="3341" y="1626"/>
                    <a:pt x="3341" y="1047"/>
                  </a:cubicBezTo>
                  <a:cubicBezTo>
                    <a:pt x="3341" y="469"/>
                    <a:pt x="2872" y="0"/>
                    <a:pt x="2294" y="0"/>
                  </a:cubicBezTo>
                  <a:cubicBezTo>
                    <a:pt x="1826" y="0"/>
                    <a:pt x="1430" y="307"/>
                    <a:pt x="1296" y="730"/>
                  </a:cubicBezTo>
                  <a:cubicBezTo>
                    <a:pt x="393" y="730"/>
                    <a:pt x="393" y="730"/>
                    <a:pt x="393" y="730"/>
                  </a:cubicBezTo>
                  <a:cubicBezTo>
                    <a:pt x="303" y="640"/>
                    <a:pt x="303" y="640"/>
                    <a:pt x="303" y="640"/>
                  </a:cubicBezTo>
                  <a:cubicBezTo>
                    <a:pt x="281" y="617"/>
                    <a:pt x="244" y="617"/>
                    <a:pt x="221" y="640"/>
                  </a:cubicBezTo>
                  <a:cubicBezTo>
                    <a:pt x="22" y="838"/>
                    <a:pt x="22" y="838"/>
                    <a:pt x="22" y="838"/>
                  </a:cubicBezTo>
                  <a:cubicBezTo>
                    <a:pt x="0" y="861"/>
                    <a:pt x="0" y="898"/>
                    <a:pt x="22" y="921"/>
                  </a:cubicBezTo>
                  <a:cubicBezTo>
                    <a:pt x="221" y="1120"/>
                    <a:pt x="221" y="1120"/>
                    <a:pt x="221" y="1120"/>
                  </a:cubicBezTo>
                  <a:cubicBezTo>
                    <a:pt x="244" y="1142"/>
                    <a:pt x="281" y="1142"/>
                    <a:pt x="303" y="1120"/>
                  </a:cubicBezTo>
                  <a:cubicBezTo>
                    <a:pt x="393" y="1030"/>
                    <a:pt x="393" y="1030"/>
                    <a:pt x="393" y="1030"/>
                  </a:cubicBezTo>
                  <a:close/>
                </a:path>
              </a:pathLst>
            </a:custGeom>
            <a:solidFill>
              <a:srgbClr val="3234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2" name="Freeform 389"/>
            <p:cNvSpPr>
              <a:spLocks noEditPoints="1"/>
            </p:cNvSpPr>
            <p:nvPr/>
          </p:nvSpPr>
          <p:spPr bwMode="auto">
            <a:xfrm>
              <a:off x="6663650" y="3283878"/>
              <a:ext cx="214092" cy="251433"/>
            </a:xfrm>
            <a:custGeom>
              <a:avLst/>
              <a:gdLst>
                <a:gd name="T0" fmla="*/ 63 w 177"/>
                <a:gd name="T1" fmla="*/ 10 h 208"/>
                <a:gd name="T2" fmla="*/ 59 w 177"/>
                <a:gd name="T3" fmla="*/ 13 h 208"/>
                <a:gd name="T4" fmla="*/ 61 w 177"/>
                <a:gd name="T5" fmla="*/ 17 h 208"/>
                <a:gd name="T6" fmla="*/ 65 w 177"/>
                <a:gd name="T7" fmla="*/ 18 h 208"/>
                <a:gd name="T8" fmla="*/ 65 w 177"/>
                <a:gd name="T9" fmla="*/ 64 h 208"/>
                <a:gd name="T10" fmla="*/ 53 w 177"/>
                <a:gd name="T11" fmla="*/ 110 h 208"/>
                <a:gd name="T12" fmla="*/ 11 w 177"/>
                <a:gd name="T13" fmla="*/ 186 h 208"/>
                <a:gd name="T14" fmla="*/ 11 w 177"/>
                <a:gd name="T15" fmla="*/ 194 h 208"/>
                <a:gd name="T16" fmla="*/ 18 w 177"/>
                <a:gd name="T17" fmla="*/ 198 h 208"/>
                <a:gd name="T18" fmla="*/ 159 w 177"/>
                <a:gd name="T19" fmla="*/ 198 h 208"/>
                <a:gd name="T20" fmla="*/ 166 w 177"/>
                <a:gd name="T21" fmla="*/ 194 h 208"/>
                <a:gd name="T22" fmla="*/ 166 w 177"/>
                <a:gd name="T23" fmla="*/ 186 h 208"/>
                <a:gd name="T24" fmla="*/ 125 w 177"/>
                <a:gd name="T25" fmla="*/ 112 h 208"/>
                <a:gd name="T26" fmla="*/ 113 w 177"/>
                <a:gd name="T27" fmla="*/ 65 h 208"/>
                <a:gd name="T28" fmla="*/ 113 w 177"/>
                <a:gd name="T29" fmla="*/ 18 h 208"/>
                <a:gd name="T30" fmla="*/ 117 w 177"/>
                <a:gd name="T31" fmla="*/ 18 h 208"/>
                <a:gd name="T32" fmla="*/ 119 w 177"/>
                <a:gd name="T33" fmla="*/ 13 h 208"/>
                <a:gd name="T34" fmla="*/ 116 w 177"/>
                <a:gd name="T35" fmla="*/ 10 h 208"/>
                <a:gd name="T36" fmla="*/ 63 w 177"/>
                <a:gd name="T37" fmla="*/ 10 h 208"/>
                <a:gd name="T38" fmla="*/ 159 w 177"/>
                <a:gd name="T39" fmla="*/ 208 h 208"/>
                <a:gd name="T40" fmla="*/ 18 w 177"/>
                <a:gd name="T41" fmla="*/ 208 h 208"/>
                <a:gd name="T42" fmla="*/ 3 w 177"/>
                <a:gd name="T43" fmla="*/ 199 h 208"/>
                <a:gd name="T44" fmla="*/ 3 w 177"/>
                <a:gd name="T45" fmla="*/ 181 h 208"/>
                <a:gd name="T46" fmla="*/ 45 w 177"/>
                <a:gd name="T47" fmla="*/ 106 h 208"/>
                <a:gd name="T48" fmla="*/ 55 w 177"/>
                <a:gd name="T49" fmla="*/ 64 h 208"/>
                <a:gd name="T50" fmla="*/ 55 w 177"/>
                <a:gd name="T51" fmla="*/ 25 h 208"/>
                <a:gd name="T52" fmla="*/ 49 w 177"/>
                <a:gd name="T53" fmla="*/ 12 h 208"/>
                <a:gd name="T54" fmla="*/ 63 w 177"/>
                <a:gd name="T55" fmla="*/ 0 h 208"/>
                <a:gd name="T56" fmla="*/ 116 w 177"/>
                <a:gd name="T57" fmla="*/ 0 h 208"/>
                <a:gd name="T58" fmla="*/ 129 w 177"/>
                <a:gd name="T59" fmla="*/ 12 h 208"/>
                <a:gd name="T60" fmla="*/ 122 w 177"/>
                <a:gd name="T61" fmla="*/ 26 h 208"/>
                <a:gd name="T62" fmla="*/ 122 w 177"/>
                <a:gd name="T63" fmla="*/ 65 h 208"/>
                <a:gd name="T64" fmla="*/ 133 w 177"/>
                <a:gd name="T65" fmla="*/ 107 h 208"/>
                <a:gd name="T66" fmla="*/ 174 w 177"/>
                <a:gd name="T67" fmla="*/ 181 h 208"/>
                <a:gd name="T68" fmla="*/ 174 w 177"/>
                <a:gd name="T69" fmla="*/ 199 h 208"/>
                <a:gd name="T70" fmla="*/ 159 w 177"/>
                <a:gd name="T71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7" h="208">
                  <a:moveTo>
                    <a:pt x="63" y="10"/>
                  </a:moveTo>
                  <a:cubicBezTo>
                    <a:pt x="59" y="10"/>
                    <a:pt x="59" y="12"/>
                    <a:pt x="59" y="13"/>
                  </a:cubicBezTo>
                  <a:cubicBezTo>
                    <a:pt x="59" y="14"/>
                    <a:pt x="58" y="17"/>
                    <a:pt x="61" y="17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80"/>
                    <a:pt x="61" y="96"/>
                    <a:pt x="53" y="110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0" y="188"/>
                    <a:pt x="10" y="191"/>
                    <a:pt x="11" y="194"/>
                  </a:cubicBezTo>
                  <a:cubicBezTo>
                    <a:pt x="13" y="197"/>
                    <a:pt x="15" y="198"/>
                    <a:pt x="18" y="198"/>
                  </a:cubicBezTo>
                  <a:cubicBezTo>
                    <a:pt x="159" y="198"/>
                    <a:pt x="159" y="198"/>
                    <a:pt x="159" y="198"/>
                  </a:cubicBezTo>
                  <a:cubicBezTo>
                    <a:pt x="162" y="198"/>
                    <a:pt x="165" y="197"/>
                    <a:pt x="166" y="194"/>
                  </a:cubicBezTo>
                  <a:cubicBezTo>
                    <a:pt x="168" y="191"/>
                    <a:pt x="168" y="188"/>
                    <a:pt x="166" y="186"/>
                  </a:cubicBezTo>
                  <a:cubicBezTo>
                    <a:pt x="125" y="112"/>
                    <a:pt x="125" y="112"/>
                    <a:pt x="125" y="112"/>
                  </a:cubicBezTo>
                  <a:cubicBezTo>
                    <a:pt x="117" y="97"/>
                    <a:pt x="113" y="81"/>
                    <a:pt x="113" y="65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20" y="17"/>
                    <a:pt x="119" y="14"/>
                    <a:pt x="119" y="13"/>
                  </a:cubicBezTo>
                  <a:cubicBezTo>
                    <a:pt x="119" y="12"/>
                    <a:pt x="119" y="10"/>
                    <a:pt x="116" y="10"/>
                  </a:cubicBezTo>
                  <a:cubicBezTo>
                    <a:pt x="63" y="10"/>
                    <a:pt x="63" y="10"/>
                    <a:pt x="63" y="10"/>
                  </a:cubicBezTo>
                  <a:close/>
                  <a:moveTo>
                    <a:pt x="159" y="208"/>
                  </a:moveTo>
                  <a:cubicBezTo>
                    <a:pt x="18" y="208"/>
                    <a:pt x="18" y="208"/>
                    <a:pt x="18" y="208"/>
                  </a:cubicBezTo>
                  <a:cubicBezTo>
                    <a:pt x="12" y="208"/>
                    <a:pt x="6" y="204"/>
                    <a:pt x="3" y="199"/>
                  </a:cubicBezTo>
                  <a:cubicBezTo>
                    <a:pt x="0" y="193"/>
                    <a:pt x="0" y="187"/>
                    <a:pt x="3" y="181"/>
                  </a:cubicBezTo>
                  <a:cubicBezTo>
                    <a:pt x="45" y="106"/>
                    <a:pt x="45" y="106"/>
                    <a:pt x="45" y="106"/>
                  </a:cubicBezTo>
                  <a:cubicBezTo>
                    <a:pt x="52" y="93"/>
                    <a:pt x="55" y="79"/>
                    <a:pt x="55" y="64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1" y="22"/>
                    <a:pt x="49" y="18"/>
                    <a:pt x="49" y="12"/>
                  </a:cubicBezTo>
                  <a:cubicBezTo>
                    <a:pt x="50" y="5"/>
                    <a:pt x="56" y="0"/>
                    <a:pt x="63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23" y="0"/>
                    <a:pt x="128" y="5"/>
                    <a:pt x="129" y="12"/>
                  </a:cubicBezTo>
                  <a:cubicBezTo>
                    <a:pt x="129" y="17"/>
                    <a:pt x="127" y="23"/>
                    <a:pt x="122" y="26"/>
                  </a:cubicBezTo>
                  <a:cubicBezTo>
                    <a:pt x="122" y="65"/>
                    <a:pt x="122" y="65"/>
                    <a:pt x="122" y="65"/>
                  </a:cubicBezTo>
                  <a:cubicBezTo>
                    <a:pt x="122" y="80"/>
                    <a:pt x="126" y="94"/>
                    <a:pt x="133" y="107"/>
                  </a:cubicBezTo>
                  <a:cubicBezTo>
                    <a:pt x="174" y="181"/>
                    <a:pt x="174" y="181"/>
                    <a:pt x="174" y="181"/>
                  </a:cubicBezTo>
                  <a:cubicBezTo>
                    <a:pt x="177" y="187"/>
                    <a:pt x="177" y="193"/>
                    <a:pt x="174" y="199"/>
                  </a:cubicBezTo>
                  <a:cubicBezTo>
                    <a:pt x="171" y="204"/>
                    <a:pt x="165" y="208"/>
                    <a:pt x="159" y="2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" name="Freeform 390"/>
            <p:cNvSpPr>
              <a:spLocks noEditPoints="1"/>
            </p:cNvSpPr>
            <p:nvPr/>
          </p:nvSpPr>
          <p:spPr bwMode="auto">
            <a:xfrm>
              <a:off x="6689789" y="3427021"/>
              <a:ext cx="161814" cy="84641"/>
            </a:xfrm>
            <a:custGeom>
              <a:avLst/>
              <a:gdLst>
                <a:gd name="T0" fmla="*/ 85 w 133"/>
                <a:gd name="T1" fmla="*/ 61 h 70"/>
                <a:gd name="T2" fmla="*/ 80 w 133"/>
                <a:gd name="T3" fmla="*/ 56 h 70"/>
                <a:gd name="T4" fmla="*/ 85 w 133"/>
                <a:gd name="T5" fmla="*/ 51 h 70"/>
                <a:gd name="T6" fmla="*/ 90 w 133"/>
                <a:gd name="T7" fmla="*/ 56 h 70"/>
                <a:gd name="T8" fmla="*/ 85 w 133"/>
                <a:gd name="T9" fmla="*/ 61 h 70"/>
                <a:gd name="T10" fmla="*/ 73 w 133"/>
                <a:gd name="T11" fmla="*/ 17 h 70"/>
                <a:gd name="T12" fmla="*/ 78 w 133"/>
                <a:gd name="T13" fmla="*/ 13 h 70"/>
                <a:gd name="T14" fmla="*/ 83 w 133"/>
                <a:gd name="T15" fmla="*/ 17 h 70"/>
                <a:gd name="T16" fmla="*/ 78 w 133"/>
                <a:gd name="T17" fmla="*/ 22 h 70"/>
                <a:gd name="T18" fmla="*/ 73 w 133"/>
                <a:gd name="T19" fmla="*/ 17 h 70"/>
                <a:gd name="T20" fmla="*/ 42 w 133"/>
                <a:gd name="T21" fmla="*/ 43 h 70"/>
                <a:gd name="T22" fmla="*/ 37 w 133"/>
                <a:gd name="T23" fmla="*/ 38 h 70"/>
                <a:gd name="T24" fmla="*/ 42 w 133"/>
                <a:gd name="T25" fmla="*/ 33 h 70"/>
                <a:gd name="T26" fmla="*/ 47 w 133"/>
                <a:gd name="T27" fmla="*/ 38 h 70"/>
                <a:gd name="T28" fmla="*/ 42 w 133"/>
                <a:gd name="T29" fmla="*/ 43 h 70"/>
                <a:gd name="T30" fmla="*/ 128 w 133"/>
                <a:gd name="T31" fmla="*/ 56 h 70"/>
                <a:gd name="T32" fmla="*/ 98 w 133"/>
                <a:gd name="T33" fmla="*/ 0 h 70"/>
                <a:gd name="T34" fmla="*/ 35 w 133"/>
                <a:gd name="T35" fmla="*/ 0 h 70"/>
                <a:gd name="T36" fmla="*/ 5 w 133"/>
                <a:gd name="T37" fmla="*/ 56 h 70"/>
                <a:gd name="T38" fmla="*/ 8 w 133"/>
                <a:gd name="T39" fmla="*/ 70 h 70"/>
                <a:gd name="T40" fmla="*/ 125 w 133"/>
                <a:gd name="T41" fmla="*/ 70 h 70"/>
                <a:gd name="T42" fmla="*/ 128 w 133"/>
                <a:gd name="T43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3" h="70">
                  <a:moveTo>
                    <a:pt x="85" y="61"/>
                  </a:moveTo>
                  <a:cubicBezTo>
                    <a:pt x="82" y="61"/>
                    <a:pt x="80" y="59"/>
                    <a:pt x="80" y="56"/>
                  </a:cubicBezTo>
                  <a:cubicBezTo>
                    <a:pt x="80" y="53"/>
                    <a:pt x="82" y="51"/>
                    <a:pt x="85" y="51"/>
                  </a:cubicBezTo>
                  <a:cubicBezTo>
                    <a:pt x="87" y="51"/>
                    <a:pt x="90" y="53"/>
                    <a:pt x="90" y="56"/>
                  </a:cubicBezTo>
                  <a:cubicBezTo>
                    <a:pt x="90" y="59"/>
                    <a:pt x="87" y="61"/>
                    <a:pt x="85" y="61"/>
                  </a:cubicBezTo>
                  <a:close/>
                  <a:moveTo>
                    <a:pt x="73" y="17"/>
                  </a:moveTo>
                  <a:cubicBezTo>
                    <a:pt x="73" y="15"/>
                    <a:pt x="76" y="13"/>
                    <a:pt x="78" y="13"/>
                  </a:cubicBezTo>
                  <a:cubicBezTo>
                    <a:pt x="81" y="13"/>
                    <a:pt x="83" y="15"/>
                    <a:pt x="83" y="17"/>
                  </a:cubicBezTo>
                  <a:cubicBezTo>
                    <a:pt x="83" y="20"/>
                    <a:pt x="81" y="22"/>
                    <a:pt x="78" y="22"/>
                  </a:cubicBezTo>
                  <a:cubicBezTo>
                    <a:pt x="76" y="22"/>
                    <a:pt x="73" y="20"/>
                    <a:pt x="73" y="17"/>
                  </a:cubicBezTo>
                  <a:close/>
                  <a:moveTo>
                    <a:pt x="42" y="43"/>
                  </a:moveTo>
                  <a:cubicBezTo>
                    <a:pt x="39" y="43"/>
                    <a:pt x="37" y="41"/>
                    <a:pt x="37" y="38"/>
                  </a:cubicBezTo>
                  <a:cubicBezTo>
                    <a:pt x="37" y="36"/>
                    <a:pt x="39" y="33"/>
                    <a:pt x="42" y="33"/>
                  </a:cubicBezTo>
                  <a:cubicBezTo>
                    <a:pt x="45" y="33"/>
                    <a:pt x="47" y="36"/>
                    <a:pt x="47" y="38"/>
                  </a:cubicBezTo>
                  <a:cubicBezTo>
                    <a:pt x="47" y="41"/>
                    <a:pt x="45" y="43"/>
                    <a:pt x="42" y="43"/>
                  </a:cubicBezTo>
                  <a:close/>
                  <a:moveTo>
                    <a:pt x="128" y="56"/>
                  </a:moveTo>
                  <a:cubicBezTo>
                    <a:pt x="128" y="56"/>
                    <a:pt x="99" y="1"/>
                    <a:pt x="98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1"/>
                    <a:pt x="5" y="56"/>
                    <a:pt x="5" y="56"/>
                  </a:cubicBezTo>
                  <a:cubicBezTo>
                    <a:pt x="1" y="62"/>
                    <a:pt x="0" y="70"/>
                    <a:pt x="8" y="70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33" y="70"/>
                    <a:pt x="132" y="62"/>
                    <a:pt x="128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" name="Freeform 391"/>
            <p:cNvSpPr/>
            <p:nvPr/>
          </p:nvSpPr>
          <p:spPr bwMode="auto">
            <a:xfrm>
              <a:off x="7044534" y="3383456"/>
              <a:ext cx="73438" cy="98333"/>
            </a:xfrm>
            <a:custGeom>
              <a:avLst/>
              <a:gdLst>
                <a:gd name="T0" fmla="*/ 52 w 61"/>
                <a:gd name="T1" fmla="*/ 19 h 81"/>
                <a:gd name="T2" fmla="*/ 49 w 61"/>
                <a:gd name="T3" fmla="*/ 17 h 81"/>
                <a:gd name="T4" fmla="*/ 44 w 61"/>
                <a:gd name="T5" fmla="*/ 14 h 81"/>
                <a:gd name="T6" fmla="*/ 38 w 61"/>
                <a:gd name="T7" fmla="*/ 12 h 81"/>
                <a:gd name="T8" fmla="*/ 31 w 61"/>
                <a:gd name="T9" fmla="*/ 11 h 81"/>
                <a:gd name="T10" fmla="*/ 19 w 61"/>
                <a:gd name="T11" fmla="*/ 14 h 81"/>
                <a:gd name="T12" fmla="*/ 16 w 61"/>
                <a:gd name="T13" fmla="*/ 22 h 81"/>
                <a:gd name="T14" fmla="*/ 17 w 61"/>
                <a:gd name="T15" fmla="*/ 27 h 81"/>
                <a:gd name="T16" fmla="*/ 20 w 61"/>
                <a:gd name="T17" fmla="*/ 30 h 81"/>
                <a:gd name="T18" fmla="*/ 27 w 61"/>
                <a:gd name="T19" fmla="*/ 33 h 81"/>
                <a:gd name="T20" fmla="*/ 35 w 61"/>
                <a:gd name="T21" fmla="*/ 35 h 81"/>
                <a:gd name="T22" fmla="*/ 46 w 61"/>
                <a:gd name="T23" fmla="*/ 38 h 81"/>
                <a:gd name="T24" fmla="*/ 54 w 61"/>
                <a:gd name="T25" fmla="*/ 42 h 81"/>
                <a:gd name="T26" fmla="*/ 59 w 61"/>
                <a:gd name="T27" fmla="*/ 49 h 81"/>
                <a:gd name="T28" fmla="*/ 61 w 61"/>
                <a:gd name="T29" fmla="*/ 58 h 81"/>
                <a:gd name="T30" fmla="*/ 59 w 61"/>
                <a:gd name="T31" fmla="*/ 68 h 81"/>
                <a:gd name="T32" fmla="*/ 53 w 61"/>
                <a:gd name="T33" fmla="*/ 75 h 81"/>
                <a:gd name="T34" fmla="*/ 44 w 61"/>
                <a:gd name="T35" fmla="*/ 79 h 81"/>
                <a:gd name="T36" fmla="*/ 32 w 61"/>
                <a:gd name="T37" fmla="*/ 81 h 81"/>
                <a:gd name="T38" fmla="*/ 15 w 61"/>
                <a:gd name="T39" fmla="*/ 78 h 81"/>
                <a:gd name="T40" fmla="*/ 0 w 61"/>
                <a:gd name="T41" fmla="*/ 70 h 81"/>
                <a:gd name="T42" fmla="*/ 5 w 61"/>
                <a:gd name="T43" fmla="*/ 59 h 81"/>
                <a:gd name="T44" fmla="*/ 10 w 61"/>
                <a:gd name="T45" fmla="*/ 62 h 81"/>
                <a:gd name="T46" fmla="*/ 16 w 61"/>
                <a:gd name="T47" fmla="*/ 66 h 81"/>
                <a:gd name="T48" fmla="*/ 24 w 61"/>
                <a:gd name="T49" fmla="*/ 68 h 81"/>
                <a:gd name="T50" fmla="*/ 33 w 61"/>
                <a:gd name="T51" fmla="*/ 69 h 81"/>
                <a:gd name="T52" fmla="*/ 44 w 61"/>
                <a:gd name="T53" fmla="*/ 67 h 81"/>
                <a:gd name="T54" fmla="*/ 48 w 61"/>
                <a:gd name="T55" fmla="*/ 59 h 81"/>
                <a:gd name="T56" fmla="*/ 46 w 61"/>
                <a:gd name="T57" fmla="*/ 54 h 81"/>
                <a:gd name="T58" fmla="*/ 42 w 61"/>
                <a:gd name="T59" fmla="*/ 51 h 81"/>
                <a:gd name="T60" fmla="*/ 35 w 61"/>
                <a:gd name="T61" fmla="*/ 48 h 81"/>
                <a:gd name="T62" fmla="*/ 26 w 61"/>
                <a:gd name="T63" fmla="*/ 45 h 81"/>
                <a:gd name="T64" fmla="*/ 16 w 61"/>
                <a:gd name="T65" fmla="*/ 42 h 81"/>
                <a:gd name="T66" fmla="*/ 9 w 61"/>
                <a:gd name="T67" fmla="*/ 38 h 81"/>
                <a:gd name="T68" fmla="*/ 4 w 61"/>
                <a:gd name="T69" fmla="*/ 32 h 81"/>
                <a:gd name="T70" fmla="*/ 3 w 61"/>
                <a:gd name="T71" fmla="*/ 24 h 81"/>
                <a:gd name="T72" fmla="*/ 5 w 61"/>
                <a:gd name="T73" fmla="*/ 14 h 81"/>
                <a:gd name="T74" fmla="*/ 11 w 61"/>
                <a:gd name="T75" fmla="*/ 6 h 81"/>
                <a:gd name="T76" fmla="*/ 20 w 61"/>
                <a:gd name="T77" fmla="*/ 2 h 81"/>
                <a:gd name="T78" fmla="*/ 31 w 61"/>
                <a:gd name="T79" fmla="*/ 0 h 81"/>
                <a:gd name="T80" fmla="*/ 46 w 61"/>
                <a:gd name="T81" fmla="*/ 3 h 81"/>
                <a:gd name="T82" fmla="*/ 58 w 61"/>
                <a:gd name="T83" fmla="*/ 9 h 81"/>
                <a:gd name="T84" fmla="*/ 52 w 61"/>
                <a:gd name="T85" fmla="*/ 1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1" h="81">
                  <a:moveTo>
                    <a:pt x="52" y="19"/>
                  </a:moveTo>
                  <a:cubicBezTo>
                    <a:pt x="52" y="18"/>
                    <a:pt x="51" y="18"/>
                    <a:pt x="49" y="17"/>
                  </a:cubicBezTo>
                  <a:cubicBezTo>
                    <a:pt x="48" y="16"/>
                    <a:pt x="46" y="15"/>
                    <a:pt x="44" y="14"/>
                  </a:cubicBezTo>
                  <a:cubicBezTo>
                    <a:pt x="42" y="13"/>
                    <a:pt x="40" y="13"/>
                    <a:pt x="38" y="12"/>
                  </a:cubicBezTo>
                  <a:cubicBezTo>
                    <a:pt x="36" y="12"/>
                    <a:pt x="33" y="11"/>
                    <a:pt x="31" y="11"/>
                  </a:cubicBezTo>
                  <a:cubicBezTo>
                    <a:pt x="26" y="11"/>
                    <a:pt x="22" y="12"/>
                    <a:pt x="19" y="14"/>
                  </a:cubicBezTo>
                  <a:cubicBezTo>
                    <a:pt x="17" y="16"/>
                    <a:pt x="16" y="19"/>
                    <a:pt x="16" y="22"/>
                  </a:cubicBezTo>
                  <a:cubicBezTo>
                    <a:pt x="16" y="24"/>
                    <a:pt x="16" y="26"/>
                    <a:pt x="17" y="27"/>
                  </a:cubicBezTo>
                  <a:cubicBezTo>
                    <a:pt x="18" y="28"/>
                    <a:pt x="19" y="29"/>
                    <a:pt x="20" y="30"/>
                  </a:cubicBezTo>
                  <a:cubicBezTo>
                    <a:pt x="22" y="31"/>
                    <a:pt x="24" y="32"/>
                    <a:pt x="27" y="33"/>
                  </a:cubicBezTo>
                  <a:cubicBezTo>
                    <a:pt x="29" y="33"/>
                    <a:pt x="32" y="34"/>
                    <a:pt x="35" y="35"/>
                  </a:cubicBezTo>
                  <a:cubicBezTo>
                    <a:pt x="39" y="36"/>
                    <a:pt x="43" y="37"/>
                    <a:pt x="46" y="38"/>
                  </a:cubicBezTo>
                  <a:cubicBezTo>
                    <a:pt x="49" y="39"/>
                    <a:pt x="52" y="41"/>
                    <a:pt x="54" y="42"/>
                  </a:cubicBezTo>
                  <a:cubicBezTo>
                    <a:pt x="56" y="44"/>
                    <a:pt x="58" y="46"/>
                    <a:pt x="59" y="49"/>
                  </a:cubicBezTo>
                  <a:cubicBezTo>
                    <a:pt x="61" y="51"/>
                    <a:pt x="61" y="54"/>
                    <a:pt x="61" y="58"/>
                  </a:cubicBezTo>
                  <a:cubicBezTo>
                    <a:pt x="61" y="62"/>
                    <a:pt x="60" y="65"/>
                    <a:pt x="59" y="68"/>
                  </a:cubicBezTo>
                  <a:cubicBezTo>
                    <a:pt x="57" y="71"/>
                    <a:pt x="55" y="73"/>
                    <a:pt x="53" y="75"/>
                  </a:cubicBezTo>
                  <a:cubicBezTo>
                    <a:pt x="50" y="77"/>
                    <a:pt x="47" y="78"/>
                    <a:pt x="44" y="79"/>
                  </a:cubicBezTo>
                  <a:cubicBezTo>
                    <a:pt x="40" y="80"/>
                    <a:pt x="36" y="81"/>
                    <a:pt x="32" y="81"/>
                  </a:cubicBezTo>
                  <a:cubicBezTo>
                    <a:pt x="26" y="81"/>
                    <a:pt x="20" y="80"/>
                    <a:pt x="15" y="78"/>
                  </a:cubicBezTo>
                  <a:cubicBezTo>
                    <a:pt x="9" y="76"/>
                    <a:pt x="4" y="73"/>
                    <a:pt x="0" y="70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6" y="60"/>
                    <a:pt x="8" y="61"/>
                    <a:pt x="10" y="62"/>
                  </a:cubicBezTo>
                  <a:cubicBezTo>
                    <a:pt x="11" y="64"/>
                    <a:pt x="13" y="65"/>
                    <a:pt x="16" y="66"/>
                  </a:cubicBezTo>
                  <a:cubicBezTo>
                    <a:pt x="18" y="67"/>
                    <a:pt x="21" y="68"/>
                    <a:pt x="24" y="68"/>
                  </a:cubicBezTo>
                  <a:cubicBezTo>
                    <a:pt x="27" y="69"/>
                    <a:pt x="29" y="69"/>
                    <a:pt x="33" y="69"/>
                  </a:cubicBezTo>
                  <a:cubicBezTo>
                    <a:pt x="37" y="69"/>
                    <a:pt x="41" y="68"/>
                    <a:pt x="44" y="67"/>
                  </a:cubicBezTo>
                  <a:cubicBezTo>
                    <a:pt x="47" y="65"/>
                    <a:pt x="48" y="62"/>
                    <a:pt x="48" y="59"/>
                  </a:cubicBezTo>
                  <a:cubicBezTo>
                    <a:pt x="48" y="57"/>
                    <a:pt x="47" y="55"/>
                    <a:pt x="46" y="54"/>
                  </a:cubicBezTo>
                  <a:cubicBezTo>
                    <a:pt x="45" y="53"/>
                    <a:pt x="44" y="52"/>
                    <a:pt x="42" y="51"/>
                  </a:cubicBezTo>
                  <a:cubicBezTo>
                    <a:pt x="40" y="50"/>
                    <a:pt x="38" y="49"/>
                    <a:pt x="35" y="48"/>
                  </a:cubicBezTo>
                  <a:cubicBezTo>
                    <a:pt x="33" y="47"/>
                    <a:pt x="30" y="46"/>
                    <a:pt x="26" y="45"/>
                  </a:cubicBezTo>
                  <a:cubicBezTo>
                    <a:pt x="22" y="44"/>
                    <a:pt x="19" y="43"/>
                    <a:pt x="16" y="42"/>
                  </a:cubicBezTo>
                  <a:cubicBezTo>
                    <a:pt x="13" y="41"/>
                    <a:pt x="11" y="39"/>
                    <a:pt x="9" y="38"/>
                  </a:cubicBezTo>
                  <a:cubicBezTo>
                    <a:pt x="7" y="36"/>
                    <a:pt x="5" y="34"/>
                    <a:pt x="4" y="32"/>
                  </a:cubicBezTo>
                  <a:cubicBezTo>
                    <a:pt x="3" y="30"/>
                    <a:pt x="3" y="27"/>
                    <a:pt x="3" y="24"/>
                  </a:cubicBezTo>
                  <a:cubicBezTo>
                    <a:pt x="3" y="20"/>
                    <a:pt x="3" y="17"/>
                    <a:pt x="5" y="14"/>
                  </a:cubicBezTo>
                  <a:cubicBezTo>
                    <a:pt x="6" y="11"/>
                    <a:pt x="8" y="8"/>
                    <a:pt x="11" y="6"/>
                  </a:cubicBezTo>
                  <a:cubicBezTo>
                    <a:pt x="14" y="4"/>
                    <a:pt x="17" y="3"/>
                    <a:pt x="20" y="2"/>
                  </a:cubicBezTo>
                  <a:cubicBezTo>
                    <a:pt x="24" y="1"/>
                    <a:pt x="27" y="0"/>
                    <a:pt x="31" y="0"/>
                  </a:cubicBezTo>
                  <a:cubicBezTo>
                    <a:pt x="37" y="0"/>
                    <a:pt x="42" y="1"/>
                    <a:pt x="46" y="3"/>
                  </a:cubicBezTo>
                  <a:cubicBezTo>
                    <a:pt x="51" y="4"/>
                    <a:pt x="55" y="7"/>
                    <a:pt x="58" y="9"/>
                  </a:cubicBezTo>
                  <a:cubicBezTo>
                    <a:pt x="52" y="19"/>
                    <a:pt x="52" y="19"/>
                    <a:pt x="52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5" name="Freeform 392"/>
            <p:cNvSpPr/>
            <p:nvPr/>
          </p:nvSpPr>
          <p:spPr bwMode="auto">
            <a:xfrm>
              <a:off x="7125440" y="3385945"/>
              <a:ext cx="44810" cy="95843"/>
            </a:xfrm>
            <a:custGeom>
              <a:avLst/>
              <a:gdLst>
                <a:gd name="T0" fmla="*/ 37 w 37"/>
                <a:gd name="T1" fmla="*/ 75 h 79"/>
                <a:gd name="T2" fmla="*/ 30 w 37"/>
                <a:gd name="T3" fmla="*/ 77 h 79"/>
                <a:gd name="T4" fmla="*/ 22 w 37"/>
                <a:gd name="T5" fmla="*/ 79 h 79"/>
                <a:gd name="T6" fmla="*/ 16 w 37"/>
                <a:gd name="T7" fmla="*/ 78 h 79"/>
                <a:gd name="T8" fmla="*/ 12 w 37"/>
                <a:gd name="T9" fmla="*/ 76 h 79"/>
                <a:gd name="T10" fmla="*/ 9 w 37"/>
                <a:gd name="T11" fmla="*/ 71 h 79"/>
                <a:gd name="T12" fmla="*/ 8 w 37"/>
                <a:gd name="T13" fmla="*/ 65 h 79"/>
                <a:gd name="T14" fmla="*/ 8 w 37"/>
                <a:gd name="T15" fmla="*/ 29 h 79"/>
                <a:gd name="T16" fmla="*/ 0 w 37"/>
                <a:gd name="T17" fmla="*/ 29 h 79"/>
                <a:gd name="T18" fmla="*/ 0 w 37"/>
                <a:gd name="T19" fmla="*/ 19 h 79"/>
                <a:gd name="T20" fmla="*/ 8 w 37"/>
                <a:gd name="T21" fmla="*/ 19 h 79"/>
                <a:gd name="T22" fmla="*/ 8 w 37"/>
                <a:gd name="T23" fmla="*/ 0 h 79"/>
                <a:gd name="T24" fmla="*/ 20 w 37"/>
                <a:gd name="T25" fmla="*/ 0 h 79"/>
                <a:gd name="T26" fmla="*/ 20 w 37"/>
                <a:gd name="T27" fmla="*/ 19 h 79"/>
                <a:gd name="T28" fmla="*/ 32 w 37"/>
                <a:gd name="T29" fmla="*/ 19 h 79"/>
                <a:gd name="T30" fmla="*/ 32 w 37"/>
                <a:gd name="T31" fmla="*/ 29 h 79"/>
                <a:gd name="T32" fmla="*/ 20 w 37"/>
                <a:gd name="T33" fmla="*/ 29 h 79"/>
                <a:gd name="T34" fmla="*/ 20 w 37"/>
                <a:gd name="T35" fmla="*/ 61 h 79"/>
                <a:gd name="T36" fmla="*/ 22 w 37"/>
                <a:gd name="T37" fmla="*/ 66 h 79"/>
                <a:gd name="T38" fmla="*/ 26 w 37"/>
                <a:gd name="T39" fmla="*/ 67 h 79"/>
                <a:gd name="T40" fmla="*/ 31 w 37"/>
                <a:gd name="T41" fmla="*/ 66 h 79"/>
                <a:gd name="T42" fmla="*/ 34 w 37"/>
                <a:gd name="T43" fmla="*/ 65 h 79"/>
                <a:gd name="T44" fmla="*/ 37 w 37"/>
                <a:gd name="T45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79">
                  <a:moveTo>
                    <a:pt x="37" y="75"/>
                  </a:moveTo>
                  <a:cubicBezTo>
                    <a:pt x="35" y="75"/>
                    <a:pt x="33" y="76"/>
                    <a:pt x="30" y="77"/>
                  </a:cubicBezTo>
                  <a:cubicBezTo>
                    <a:pt x="28" y="78"/>
                    <a:pt x="25" y="79"/>
                    <a:pt x="22" y="79"/>
                  </a:cubicBezTo>
                  <a:cubicBezTo>
                    <a:pt x="20" y="79"/>
                    <a:pt x="18" y="78"/>
                    <a:pt x="16" y="78"/>
                  </a:cubicBezTo>
                  <a:cubicBezTo>
                    <a:pt x="14" y="77"/>
                    <a:pt x="13" y="77"/>
                    <a:pt x="12" y="76"/>
                  </a:cubicBezTo>
                  <a:cubicBezTo>
                    <a:pt x="10" y="74"/>
                    <a:pt x="9" y="73"/>
                    <a:pt x="9" y="71"/>
                  </a:cubicBezTo>
                  <a:cubicBezTo>
                    <a:pt x="8" y="70"/>
                    <a:pt x="8" y="68"/>
                    <a:pt x="8" y="65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20" y="64"/>
                    <a:pt x="21" y="65"/>
                    <a:pt x="22" y="66"/>
                  </a:cubicBezTo>
                  <a:cubicBezTo>
                    <a:pt x="23" y="67"/>
                    <a:pt x="24" y="67"/>
                    <a:pt x="26" y="67"/>
                  </a:cubicBezTo>
                  <a:cubicBezTo>
                    <a:pt x="28" y="67"/>
                    <a:pt x="29" y="67"/>
                    <a:pt x="31" y="66"/>
                  </a:cubicBezTo>
                  <a:cubicBezTo>
                    <a:pt x="32" y="66"/>
                    <a:pt x="34" y="65"/>
                    <a:pt x="34" y="65"/>
                  </a:cubicBezTo>
                  <a:cubicBezTo>
                    <a:pt x="37" y="75"/>
                    <a:pt x="37" y="75"/>
                    <a:pt x="37" y="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6" name="Freeform 393"/>
            <p:cNvSpPr>
              <a:spLocks noEditPoints="1"/>
            </p:cNvSpPr>
            <p:nvPr/>
          </p:nvSpPr>
          <p:spPr bwMode="auto">
            <a:xfrm>
              <a:off x="7173985" y="3407106"/>
              <a:ext cx="72194" cy="74683"/>
            </a:xfrm>
            <a:custGeom>
              <a:avLst/>
              <a:gdLst>
                <a:gd name="T0" fmla="*/ 30 w 60"/>
                <a:gd name="T1" fmla="*/ 61 h 61"/>
                <a:gd name="T2" fmla="*/ 18 w 60"/>
                <a:gd name="T3" fmla="*/ 58 h 61"/>
                <a:gd name="T4" fmla="*/ 8 w 60"/>
                <a:gd name="T5" fmla="*/ 52 h 61"/>
                <a:gd name="T6" fmla="*/ 2 w 60"/>
                <a:gd name="T7" fmla="*/ 42 h 61"/>
                <a:gd name="T8" fmla="*/ 0 w 60"/>
                <a:gd name="T9" fmla="*/ 31 h 61"/>
                <a:gd name="T10" fmla="*/ 2 w 60"/>
                <a:gd name="T11" fmla="*/ 19 h 61"/>
                <a:gd name="T12" fmla="*/ 8 w 60"/>
                <a:gd name="T13" fmla="*/ 9 h 61"/>
                <a:gd name="T14" fmla="*/ 18 w 60"/>
                <a:gd name="T15" fmla="*/ 3 h 61"/>
                <a:gd name="T16" fmla="*/ 30 w 60"/>
                <a:gd name="T17" fmla="*/ 0 h 61"/>
                <a:gd name="T18" fmla="*/ 43 w 60"/>
                <a:gd name="T19" fmla="*/ 3 h 61"/>
                <a:gd name="T20" fmla="*/ 52 w 60"/>
                <a:gd name="T21" fmla="*/ 9 h 61"/>
                <a:gd name="T22" fmla="*/ 58 w 60"/>
                <a:gd name="T23" fmla="*/ 19 h 61"/>
                <a:gd name="T24" fmla="*/ 60 w 60"/>
                <a:gd name="T25" fmla="*/ 30 h 61"/>
                <a:gd name="T26" fmla="*/ 60 w 60"/>
                <a:gd name="T27" fmla="*/ 33 h 61"/>
                <a:gd name="T28" fmla="*/ 60 w 60"/>
                <a:gd name="T29" fmla="*/ 35 h 61"/>
                <a:gd name="T30" fmla="*/ 13 w 60"/>
                <a:gd name="T31" fmla="*/ 35 h 61"/>
                <a:gd name="T32" fmla="*/ 15 w 60"/>
                <a:gd name="T33" fmla="*/ 42 h 61"/>
                <a:gd name="T34" fmla="*/ 19 w 60"/>
                <a:gd name="T35" fmla="*/ 47 h 61"/>
                <a:gd name="T36" fmla="*/ 24 w 60"/>
                <a:gd name="T37" fmla="*/ 51 h 61"/>
                <a:gd name="T38" fmla="*/ 31 w 60"/>
                <a:gd name="T39" fmla="*/ 52 h 61"/>
                <a:gd name="T40" fmla="*/ 36 w 60"/>
                <a:gd name="T41" fmla="*/ 51 h 61"/>
                <a:gd name="T42" fmla="*/ 40 w 60"/>
                <a:gd name="T43" fmla="*/ 49 h 61"/>
                <a:gd name="T44" fmla="*/ 44 w 60"/>
                <a:gd name="T45" fmla="*/ 47 h 61"/>
                <a:gd name="T46" fmla="*/ 46 w 60"/>
                <a:gd name="T47" fmla="*/ 43 h 61"/>
                <a:gd name="T48" fmla="*/ 56 w 60"/>
                <a:gd name="T49" fmla="*/ 46 h 61"/>
                <a:gd name="T50" fmla="*/ 47 w 60"/>
                <a:gd name="T51" fmla="*/ 57 h 61"/>
                <a:gd name="T52" fmla="*/ 30 w 60"/>
                <a:gd name="T53" fmla="*/ 61 h 61"/>
                <a:gd name="T54" fmla="*/ 48 w 60"/>
                <a:gd name="T55" fmla="*/ 26 h 61"/>
                <a:gd name="T56" fmla="*/ 46 w 60"/>
                <a:gd name="T57" fmla="*/ 19 h 61"/>
                <a:gd name="T58" fmla="*/ 42 w 60"/>
                <a:gd name="T59" fmla="*/ 14 h 61"/>
                <a:gd name="T60" fmla="*/ 37 w 60"/>
                <a:gd name="T61" fmla="*/ 11 h 61"/>
                <a:gd name="T62" fmla="*/ 30 w 60"/>
                <a:gd name="T63" fmla="*/ 10 h 61"/>
                <a:gd name="T64" fmla="*/ 24 w 60"/>
                <a:gd name="T65" fmla="*/ 11 h 61"/>
                <a:gd name="T66" fmla="*/ 18 w 60"/>
                <a:gd name="T67" fmla="*/ 14 h 61"/>
                <a:gd name="T68" fmla="*/ 15 w 60"/>
                <a:gd name="T69" fmla="*/ 19 h 61"/>
                <a:gd name="T70" fmla="*/ 13 w 60"/>
                <a:gd name="T71" fmla="*/ 26 h 61"/>
                <a:gd name="T72" fmla="*/ 48 w 60"/>
                <a:gd name="T73" fmla="*/ 2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" h="61">
                  <a:moveTo>
                    <a:pt x="30" y="61"/>
                  </a:moveTo>
                  <a:cubicBezTo>
                    <a:pt x="26" y="61"/>
                    <a:pt x="22" y="60"/>
                    <a:pt x="18" y="58"/>
                  </a:cubicBezTo>
                  <a:cubicBezTo>
                    <a:pt x="14" y="57"/>
                    <a:pt x="11" y="55"/>
                    <a:pt x="8" y="52"/>
                  </a:cubicBezTo>
                  <a:cubicBezTo>
                    <a:pt x="6" y="49"/>
                    <a:pt x="4" y="46"/>
                    <a:pt x="2" y="42"/>
                  </a:cubicBezTo>
                  <a:cubicBezTo>
                    <a:pt x="1" y="39"/>
                    <a:pt x="0" y="35"/>
                    <a:pt x="0" y="31"/>
                  </a:cubicBezTo>
                  <a:cubicBezTo>
                    <a:pt x="0" y="27"/>
                    <a:pt x="1" y="23"/>
                    <a:pt x="2" y="19"/>
                  </a:cubicBezTo>
                  <a:cubicBezTo>
                    <a:pt x="4" y="15"/>
                    <a:pt x="6" y="12"/>
                    <a:pt x="8" y="9"/>
                  </a:cubicBezTo>
                  <a:cubicBezTo>
                    <a:pt x="11" y="7"/>
                    <a:pt x="14" y="4"/>
                    <a:pt x="18" y="3"/>
                  </a:cubicBezTo>
                  <a:cubicBezTo>
                    <a:pt x="22" y="1"/>
                    <a:pt x="26" y="0"/>
                    <a:pt x="30" y="0"/>
                  </a:cubicBezTo>
                  <a:cubicBezTo>
                    <a:pt x="35" y="0"/>
                    <a:pt x="39" y="1"/>
                    <a:pt x="43" y="3"/>
                  </a:cubicBezTo>
                  <a:cubicBezTo>
                    <a:pt x="46" y="5"/>
                    <a:pt x="50" y="7"/>
                    <a:pt x="52" y="9"/>
                  </a:cubicBezTo>
                  <a:cubicBezTo>
                    <a:pt x="55" y="12"/>
                    <a:pt x="57" y="15"/>
                    <a:pt x="58" y="19"/>
                  </a:cubicBezTo>
                  <a:cubicBezTo>
                    <a:pt x="59" y="23"/>
                    <a:pt x="60" y="26"/>
                    <a:pt x="60" y="30"/>
                  </a:cubicBezTo>
                  <a:cubicBezTo>
                    <a:pt x="60" y="31"/>
                    <a:pt x="60" y="32"/>
                    <a:pt x="60" y="33"/>
                  </a:cubicBezTo>
                  <a:cubicBezTo>
                    <a:pt x="60" y="34"/>
                    <a:pt x="60" y="34"/>
                    <a:pt x="60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7"/>
                    <a:pt x="14" y="40"/>
                    <a:pt x="15" y="42"/>
                  </a:cubicBezTo>
                  <a:cubicBezTo>
                    <a:pt x="16" y="44"/>
                    <a:pt x="17" y="46"/>
                    <a:pt x="19" y="47"/>
                  </a:cubicBezTo>
                  <a:cubicBezTo>
                    <a:pt x="20" y="49"/>
                    <a:pt x="22" y="50"/>
                    <a:pt x="24" y="51"/>
                  </a:cubicBezTo>
                  <a:cubicBezTo>
                    <a:pt x="26" y="51"/>
                    <a:pt x="29" y="52"/>
                    <a:pt x="31" y="52"/>
                  </a:cubicBezTo>
                  <a:cubicBezTo>
                    <a:pt x="32" y="52"/>
                    <a:pt x="34" y="52"/>
                    <a:pt x="36" y="51"/>
                  </a:cubicBezTo>
                  <a:cubicBezTo>
                    <a:pt x="37" y="51"/>
                    <a:pt x="39" y="50"/>
                    <a:pt x="40" y="49"/>
                  </a:cubicBezTo>
                  <a:cubicBezTo>
                    <a:pt x="41" y="49"/>
                    <a:pt x="43" y="48"/>
                    <a:pt x="44" y="47"/>
                  </a:cubicBezTo>
                  <a:cubicBezTo>
                    <a:pt x="45" y="45"/>
                    <a:pt x="45" y="44"/>
                    <a:pt x="46" y="43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4" y="50"/>
                    <a:pt x="51" y="54"/>
                    <a:pt x="47" y="57"/>
                  </a:cubicBezTo>
                  <a:cubicBezTo>
                    <a:pt x="42" y="59"/>
                    <a:pt x="36" y="61"/>
                    <a:pt x="30" y="61"/>
                  </a:cubicBezTo>
                  <a:close/>
                  <a:moveTo>
                    <a:pt x="48" y="26"/>
                  </a:moveTo>
                  <a:cubicBezTo>
                    <a:pt x="48" y="24"/>
                    <a:pt x="47" y="22"/>
                    <a:pt x="46" y="19"/>
                  </a:cubicBezTo>
                  <a:cubicBezTo>
                    <a:pt x="45" y="17"/>
                    <a:pt x="44" y="16"/>
                    <a:pt x="42" y="14"/>
                  </a:cubicBezTo>
                  <a:cubicBezTo>
                    <a:pt x="41" y="13"/>
                    <a:pt x="39" y="12"/>
                    <a:pt x="37" y="11"/>
                  </a:cubicBezTo>
                  <a:cubicBezTo>
                    <a:pt x="35" y="10"/>
                    <a:pt x="33" y="10"/>
                    <a:pt x="30" y="10"/>
                  </a:cubicBezTo>
                  <a:cubicBezTo>
                    <a:pt x="28" y="10"/>
                    <a:pt x="26" y="10"/>
                    <a:pt x="24" y="11"/>
                  </a:cubicBezTo>
                  <a:cubicBezTo>
                    <a:pt x="22" y="12"/>
                    <a:pt x="20" y="13"/>
                    <a:pt x="18" y="14"/>
                  </a:cubicBezTo>
                  <a:cubicBezTo>
                    <a:pt x="17" y="16"/>
                    <a:pt x="16" y="17"/>
                    <a:pt x="15" y="19"/>
                  </a:cubicBezTo>
                  <a:cubicBezTo>
                    <a:pt x="14" y="22"/>
                    <a:pt x="13" y="24"/>
                    <a:pt x="13" y="26"/>
                  </a:cubicBezTo>
                  <a:cubicBezTo>
                    <a:pt x="48" y="26"/>
                    <a:pt x="48" y="26"/>
                    <a:pt x="4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7" name="Freeform 394"/>
            <p:cNvSpPr>
              <a:spLocks noEditPoints="1"/>
            </p:cNvSpPr>
            <p:nvPr/>
          </p:nvSpPr>
          <p:spPr bwMode="auto">
            <a:xfrm>
              <a:off x="7258625" y="3407106"/>
              <a:ext cx="70949" cy="100822"/>
            </a:xfrm>
            <a:custGeom>
              <a:avLst/>
              <a:gdLst>
                <a:gd name="T0" fmla="*/ 33 w 59"/>
                <a:gd name="T1" fmla="*/ 61 h 83"/>
                <a:gd name="T2" fmla="*/ 21 w 59"/>
                <a:gd name="T3" fmla="*/ 58 h 83"/>
                <a:gd name="T4" fmla="*/ 12 w 59"/>
                <a:gd name="T5" fmla="*/ 49 h 83"/>
                <a:gd name="T6" fmla="*/ 12 w 59"/>
                <a:gd name="T7" fmla="*/ 83 h 83"/>
                <a:gd name="T8" fmla="*/ 0 w 59"/>
                <a:gd name="T9" fmla="*/ 83 h 83"/>
                <a:gd name="T10" fmla="*/ 0 w 59"/>
                <a:gd name="T11" fmla="*/ 1 h 83"/>
                <a:gd name="T12" fmla="*/ 11 w 59"/>
                <a:gd name="T13" fmla="*/ 1 h 83"/>
                <a:gd name="T14" fmla="*/ 11 w 59"/>
                <a:gd name="T15" fmla="*/ 12 h 83"/>
                <a:gd name="T16" fmla="*/ 20 w 59"/>
                <a:gd name="T17" fmla="*/ 4 h 83"/>
                <a:gd name="T18" fmla="*/ 32 w 59"/>
                <a:gd name="T19" fmla="*/ 0 h 83"/>
                <a:gd name="T20" fmla="*/ 43 w 59"/>
                <a:gd name="T21" fmla="*/ 3 h 83"/>
                <a:gd name="T22" fmla="*/ 51 w 59"/>
                <a:gd name="T23" fmla="*/ 10 h 83"/>
                <a:gd name="T24" fmla="*/ 57 w 59"/>
                <a:gd name="T25" fmla="*/ 19 h 83"/>
                <a:gd name="T26" fmla="*/ 59 w 59"/>
                <a:gd name="T27" fmla="*/ 31 h 83"/>
                <a:gd name="T28" fmla="*/ 57 w 59"/>
                <a:gd name="T29" fmla="*/ 42 h 83"/>
                <a:gd name="T30" fmla="*/ 52 w 59"/>
                <a:gd name="T31" fmla="*/ 52 h 83"/>
                <a:gd name="T32" fmla="*/ 44 w 59"/>
                <a:gd name="T33" fmla="*/ 58 h 83"/>
                <a:gd name="T34" fmla="*/ 33 w 59"/>
                <a:gd name="T35" fmla="*/ 61 h 83"/>
                <a:gd name="T36" fmla="*/ 29 w 59"/>
                <a:gd name="T37" fmla="*/ 50 h 83"/>
                <a:gd name="T38" fmla="*/ 36 w 59"/>
                <a:gd name="T39" fmla="*/ 49 h 83"/>
                <a:gd name="T40" fmla="*/ 42 w 59"/>
                <a:gd name="T41" fmla="*/ 44 h 83"/>
                <a:gd name="T42" fmla="*/ 45 w 59"/>
                <a:gd name="T43" fmla="*/ 38 h 83"/>
                <a:gd name="T44" fmla="*/ 47 w 59"/>
                <a:gd name="T45" fmla="*/ 31 h 83"/>
                <a:gd name="T46" fmla="*/ 45 w 59"/>
                <a:gd name="T47" fmla="*/ 23 h 83"/>
                <a:gd name="T48" fmla="*/ 41 w 59"/>
                <a:gd name="T49" fmla="*/ 17 h 83"/>
                <a:gd name="T50" fmla="*/ 36 w 59"/>
                <a:gd name="T51" fmla="*/ 13 h 83"/>
                <a:gd name="T52" fmla="*/ 28 w 59"/>
                <a:gd name="T53" fmla="*/ 11 h 83"/>
                <a:gd name="T54" fmla="*/ 23 w 59"/>
                <a:gd name="T55" fmla="*/ 12 h 83"/>
                <a:gd name="T56" fmla="*/ 19 w 59"/>
                <a:gd name="T57" fmla="*/ 14 h 83"/>
                <a:gd name="T58" fmla="*/ 15 w 59"/>
                <a:gd name="T59" fmla="*/ 18 h 83"/>
                <a:gd name="T60" fmla="*/ 12 w 59"/>
                <a:gd name="T61" fmla="*/ 22 h 83"/>
                <a:gd name="T62" fmla="*/ 12 w 59"/>
                <a:gd name="T63" fmla="*/ 38 h 83"/>
                <a:gd name="T64" fmla="*/ 15 w 59"/>
                <a:gd name="T65" fmla="*/ 43 h 83"/>
                <a:gd name="T66" fmla="*/ 19 w 59"/>
                <a:gd name="T67" fmla="*/ 47 h 83"/>
                <a:gd name="T68" fmla="*/ 24 w 59"/>
                <a:gd name="T69" fmla="*/ 49 h 83"/>
                <a:gd name="T70" fmla="*/ 29 w 59"/>
                <a:gd name="T71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" h="83">
                  <a:moveTo>
                    <a:pt x="33" y="61"/>
                  </a:moveTo>
                  <a:cubicBezTo>
                    <a:pt x="29" y="61"/>
                    <a:pt x="24" y="60"/>
                    <a:pt x="21" y="58"/>
                  </a:cubicBezTo>
                  <a:cubicBezTo>
                    <a:pt x="17" y="55"/>
                    <a:pt x="15" y="52"/>
                    <a:pt x="12" y="49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3" y="8"/>
                    <a:pt x="16" y="6"/>
                    <a:pt x="20" y="4"/>
                  </a:cubicBezTo>
                  <a:cubicBezTo>
                    <a:pt x="23" y="2"/>
                    <a:pt x="27" y="0"/>
                    <a:pt x="32" y="0"/>
                  </a:cubicBezTo>
                  <a:cubicBezTo>
                    <a:pt x="36" y="0"/>
                    <a:pt x="39" y="1"/>
                    <a:pt x="43" y="3"/>
                  </a:cubicBezTo>
                  <a:cubicBezTo>
                    <a:pt x="46" y="5"/>
                    <a:pt x="49" y="7"/>
                    <a:pt x="51" y="10"/>
                  </a:cubicBezTo>
                  <a:cubicBezTo>
                    <a:pt x="54" y="12"/>
                    <a:pt x="56" y="15"/>
                    <a:pt x="57" y="19"/>
                  </a:cubicBezTo>
                  <a:cubicBezTo>
                    <a:pt x="58" y="23"/>
                    <a:pt x="59" y="27"/>
                    <a:pt x="59" y="31"/>
                  </a:cubicBezTo>
                  <a:cubicBezTo>
                    <a:pt x="59" y="35"/>
                    <a:pt x="58" y="39"/>
                    <a:pt x="57" y="42"/>
                  </a:cubicBezTo>
                  <a:cubicBezTo>
                    <a:pt x="56" y="46"/>
                    <a:pt x="54" y="49"/>
                    <a:pt x="52" y="52"/>
                  </a:cubicBezTo>
                  <a:cubicBezTo>
                    <a:pt x="50" y="55"/>
                    <a:pt x="47" y="57"/>
                    <a:pt x="44" y="58"/>
                  </a:cubicBezTo>
                  <a:cubicBezTo>
                    <a:pt x="41" y="60"/>
                    <a:pt x="37" y="61"/>
                    <a:pt x="33" y="61"/>
                  </a:cubicBezTo>
                  <a:close/>
                  <a:moveTo>
                    <a:pt x="29" y="50"/>
                  </a:moveTo>
                  <a:cubicBezTo>
                    <a:pt x="32" y="50"/>
                    <a:pt x="34" y="50"/>
                    <a:pt x="36" y="49"/>
                  </a:cubicBezTo>
                  <a:cubicBezTo>
                    <a:pt x="38" y="48"/>
                    <a:pt x="40" y="46"/>
                    <a:pt x="42" y="44"/>
                  </a:cubicBezTo>
                  <a:cubicBezTo>
                    <a:pt x="43" y="42"/>
                    <a:pt x="44" y="40"/>
                    <a:pt x="45" y="38"/>
                  </a:cubicBezTo>
                  <a:cubicBezTo>
                    <a:pt x="46" y="36"/>
                    <a:pt x="47" y="33"/>
                    <a:pt x="47" y="31"/>
                  </a:cubicBezTo>
                  <a:cubicBezTo>
                    <a:pt x="47" y="28"/>
                    <a:pt x="46" y="25"/>
                    <a:pt x="45" y="23"/>
                  </a:cubicBezTo>
                  <a:cubicBezTo>
                    <a:pt x="44" y="21"/>
                    <a:pt x="43" y="19"/>
                    <a:pt x="41" y="17"/>
                  </a:cubicBezTo>
                  <a:cubicBezTo>
                    <a:pt x="40" y="15"/>
                    <a:pt x="38" y="14"/>
                    <a:pt x="36" y="13"/>
                  </a:cubicBezTo>
                  <a:cubicBezTo>
                    <a:pt x="33" y="11"/>
                    <a:pt x="31" y="11"/>
                    <a:pt x="28" y="11"/>
                  </a:cubicBezTo>
                  <a:cubicBezTo>
                    <a:pt x="27" y="11"/>
                    <a:pt x="25" y="11"/>
                    <a:pt x="23" y="12"/>
                  </a:cubicBezTo>
                  <a:cubicBezTo>
                    <a:pt x="22" y="12"/>
                    <a:pt x="20" y="13"/>
                    <a:pt x="19" y="14"/>
                  </a:cubicBezTo>
                  <a:cubicBezTo>
                    <a:pt x="17" y="15"/>
                    <a:pt x="16" y="17"/>
                    <a:pt x="15" y="18"/>
                  </a:cubicBezTo>
                  <a:cubicBezTo>
                    <a:pt x="14" y="19"/>
                    <a:pt x="13" y="21"/>
                    <a:pt x="12" y="2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9"/>
                    <a:pt x="14" y="41"/>
                    <a:pt x="15" y="43"/>
                  </a:cubicBezTo>
                  <a:cubicBezTo>
                    <a:pt x="17" y="44"/>
                    <a:pt x="18" y="46"/>
                    <a:pt x="19" y="47"/>
                  </a:cubicBezTo>
                  <a:cubicBezTo>
                    <a:pt x="21" y="48"/>
                    <a:pt x="22" y="49"/>
                    <a:pt x="24" y="49"/>
                  </a:cubicBezTo>
                  <a:cubicBezTo>
                    <a:pt x="26" y="50"/>
                    <a:pt x="27" y="50"/>
                    <a:pt x="29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8" name="Freeform 395"/>
            <p:cNvSpPr>
              <a:spLocks noEditPoints="1"/>
            </p:cNvSpPr>
            <p:nvPr/>
          </p:nvSpPr>
          <p:spPr bwMode="auto">
            <a:xfrm>
              <a:off x="7374384" y="3398393"/>
              <a:ext cx="69704" cy="83396"/>
            </a:xfrm>
            <a:custGeom>
              <a:avLst/>
              <a:gdLst>
                <a:gd name="T0" fmla="*/ 57 w 57"/>
                <a:gd name="T1" fmla="*/ 34 h 68"/>
                <a:gd name="T2" fmla="*/ 55 w 57"/>
                <a:gd name="T3" fmla="*/ 48 h 68"/>
                <a:gd name="T4" fmla="*/ 49 w 57"/>
                <a:gd name="T5" fmla="*/ 58 h 68"/>
                <a:gd name="T6" fmla="*/ 40 w 57"/>
                <a:gd name="T7" fmla="*/ 65 h 68"/>
                <a:gd name="T8" fmla="*/ 28 w 57"/>
                <a:gd name="T9" fmla="*/ 68 h 68"/>
                <a:gd name="T10" fmla="*/ 17 w 57"/>
                <a:gd name="T11" fmla="*/ 65 h 68"/>
                <a:gd name="T12" fmla="*/ 8 w 57"/>
                <a:gd name="T13" fmla="*/ 58 h 68"/>
                <a:gd name="T14" fmla="*/ 2 w 57"/>
                <a:gd name="T15" fmla="*/ 48 h 68"/>
                <a:gd name="T16" fmla="*/ 0 w 57"/>
                <a:gd name="T17" fmla="*/ 34 h 68"/>
                <a:gd name="T18" fmla="*/ 2 w 57"/>
                <a:gd name="T19" fmla="*/ 21 h 68"/>
                <a:gd name="T20" fmla="*/ 8 w 57"/>
                <a:gd name="T21" fmla="*/ 10 h 68"/>
                <a:gd name="T22" fmla="*/ 17 w 57"/>
                <a:gd name="T23" fmla="*/ 3 h 68"/>
                <a:gd name="T24" fmla="*/ 28 w 57"/>
                <a:gd name="T25" fmla="*/ 0 h 68"/>
                <a:gd name="T26" fmla="*/ 40 w 57"/>
                <a:gd name="T27" fmla="*/ 3 h 68"/>
                <a:gd name="T28" fmla="*/ 49 w 57"/>
                <a:gd name="T29" fmla="*/ 10 h 68"/>
                <a:gd name="T30" fmla="*/ 55 w 57"/>
                <a:gd name="T31" fmla="*/ 21 h 68"/>
                <a:gd name="T32" fmla="*/ 57 w 57"/>
                <a:gd name="T33" fmla="*/ 34 h 68"/>
                <a:gd name="T34" fmla="*/ 44 w 57"/>
                <a:gd name="T35" fmla="*/ 34 h 68"/>
                <a:gd name="T36" fmla="*/ 43 w 57"/>
                <a:gd name="T37" fmla="*/ 25 h 68"/>
                <a:gd name="T38" fmla="*/ 40 w 57"/>
                <a:gd name="T39" fmla="*/ 18 h 68"/>
                <a:gd name="T40" fmla="*/ 35 w 57"/>
                <a:gd name="T41" fmla="*/ 13 h 68"/>
                <a:gd name="T42" fmla="*/ 28 w 57"/>
                <a:gd name="T43" fmla="*/ 12 h 68"/>
                <a:gd name="T44" fmla="*/ 22 w 57"/>
                <a:gd name="T45" fmla="*/ 13 h 68"/>
                <a:gd name="T46" fmla="*/ 17 w 57"/>
                <a:gd name="T47" fmla="*/ 18 h 68"/>
                <a:gd name="T48" fmla="*/ 13 w 57"/>
                <a:gd name="T49" fmla="*/ 25 h 68"/>
                <a:gd name="T50" fmla="*/ 12 w 57"/>
                <a:gd name="T51" fmla="*/ 34 h 68"/>
                <a:gd name="T52" fmla="*/ 13 w 57"/>
                <a:gd name="T53" fmla="*/ 43 h 68"/>
                <a:gd name="T54" fmla="*/ 17 w 57"/>
                <a:gd name="T55" fmla="*/ 50 h 68"/>
                <a:gd name="T56" fmla="*/ 22 w 57"/>
                <a:gd name="T57" fmla="*/ 55 h 68"/>
                <a:gd name="T58" fmla="*/ 28 w 57"/>
                <a:gd name="T59" fmla="*/ 56 h 68"/>
                <a:gd name="T60" fmla="*/ 35 w 57"/>
                <a:gd name="T61" fmla="*/ 55 h 68"/>
                <a:gd name="T62" fmla="*/ 40 w 57"/>
                <a:gd name="T63" fmla="*/ 50 h 68"/>
                <a:gd name="T64" fmla="*/ 43 w 57"/>
                <a:gd name="T65" fmla="*/ 43 h 68"/>
                <a:gd name="T66" fmla="*/ 44 w 57"/>
                <a:gd name="T67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7" h="68">
                  <a:moveTo>
                    <a:pt x="57" y="34"/>
                  </a:moveTo>
                  <a:cubicBezTo>
                    <a:pt x="57" y="39"/>
                    <a:pt x="56" y="44"/>
                    <a:pt x="55" y="48"/>
                  </a:cubicBezTo>
                  <a:cubicBezTo>
                    <a:pt x="53" y="52"/>
                    <a:pt x="51" y="55"/>
                    <a:pt x="49" y="58"/>
                  </a:cubicBezTo>
                  <a:cubicBezTo>
                    <a:pt x="46" y="61"/>
                    <a:pt x="43" y="64"/>
                    <a:pt x="40" y="65"/>
                  </a:cubicBezTo>
                  <a:cubicBezTo>
                    <a:pt x="36" y="67"/>
                    <a:pt x="33" y="68"/>
                    <a:pt x="28" y="68"/>
                  </a:cubicBezTo>
                  <a:cubicBezTo>
                    <a:pt x="24" y="68"/>
                    <a:pt x="21" y="67"/>
                    <a:pt x="17" y="65"/>
                  </a:cubicBezTo>
                  <a:cubicBezTo>
                    <a:pt x="14" y="64"/>
                    <a:pt x="11" y="61"/>
                    <a:pt x="8" y="58"/>
                  </a:cubicBezTo>
                  <a:cubicBezTo>
                    <a:pt x="6" y="55"/>
                    <a:pt x="4" y="52"/>
                    <a:pt x="2" y="48"/>
                  </a:cubicBezTo>
                  <a:cubicBezTo>
                    <a:pt x="1" y="44"/>
                    <a:pt x="0" y="39"/>
                    <a:pt x="0" y="34"/>
                  </a:cubicBezTo>
                  <a:cubicBezTo>
                    <a:pt x="0" y="29"/>
                    <a:pt x="1" y="25"/>
                    <a:pt x="2" y="21"/>
                  </a:cubicBezTo>
                  <a:cubicBezTo>
                    <a:pt x="4" y="16"/>
                    <a:pt x="6" y="13"/>
                    <a:pt x="8" y="10"/>
                  </a:cubicBezTo>
                  <a:cubicBezTo>
                    <a:pt x="11" y="7"/>
                    <a:pt x="14" y="5"/>
                    <a:pt x="17" y="3"/>
                  </a:cubicBezTo>
                  <a:cubicBezTo>
                    <a:pt x="21" y="1"/>
                    <a:pt x="24" y="0"/>
                    <a:pt x="28" y="0"/>
                  </a:cubicBezTo>
                  <a:cubicBezTo>
                    <a:pt x="33" y="0"/>
                    <a:pt x="36" y="1"/>
                    <a:pt x="40" y="3"/>
                  </a:cubicBezTo>
                  <a:cubicBezTo>
                    <a:pt x="43" y="5"/>
                    <a:pt x="46" y="7"/>
                    <a:pt x="49" y="10"/>
                  </a:cubicBezTo>
                  <a:cubicBezTo>
                    <a:pt x="51" y="13"/>
                    <a:pt x="53" y="16"/>
                    <a:pt x="55" y="21"/>
                  </a:cubicBezTo>
                  <a:cubicBezTo>
                    <a:pt x="56" y="25"/>
                    <a:pt x="57" y="29"/>
                    <a:pt x="57" y="34"/>
                  </a:cubicBezTo>
                  <a:close/>
                  <a:moveTo>
                    <a:pt x="44" y="34"/>
                  </a:moveTo>
                  <a:cubicBezTo>
                    <a:pt x="44" y="31"/>
                    <a:pt x="44" y="28"/>
                    <a:pt x="43" y="25"/>
                  </a:cubicBezTo>
                  <a:cubicBezTo>
                    <a:pt x="43" y="22"/>
                    <a:pt x="41" y="20"/>
                    <a:pt x="40" y="18"/>
                  </a:cubicBezTo>
                  <a:cubicBezTo>
                    <a:pt x="39" y="16"/>
                    <a:pt x="37" y="14"/>
                    <a:pt x="35" y="13"/>
                  </a:cubicBezTo>
                  <a:cubicBezTo>
                    <a:pt x="33" y="12"/>
                    <a:pt x="31" y="12"/>
                    <a:pt x="28" y="12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20" y="14"/>
                    <a:pt x="18" y="16"/>
                    <a:pt x="17" y="18"/>
                  </a:cubicBezTo>
                  <a:cubicBezTo>
                    <a:pt x="15" y="20"/>
                    <a:pt x="14" y="22"/>
                    <a:pt x="13" y="25"/>
                  </a:cubicBezTo>
                  <a:cubicBezTo>
                    <a:pt x="13" y="28"/>
                    <a:pt x="12" y="31"/>
                    <a:pt x="12" y="34"/>
                  </a:cubicBezTo>
                  <a:cubicBezTo>
                    <a:pt x="12" y="37"/>
                    <a:pt x="13" y="40"/>
                    <a:pt x="13" y="43"/>
                  </a:cubicBezTo>
                  <a:cubicBezTo>
                    <a:pt x="14" y="46"/>
                    <a:pt x="15" y="48"/>
                    <a:pt x="17" y="50"/>
                  </a:cubicBezTo>
                  <a:cubicBezTo>
                    <a:pt x="18" y="52"/>
                    <a:pt x="20" y="54"/>
                    <a:pt x="22" y="55"/>
                  </a:cubicBezTo>
                  <a:cubicBezTo>
                    <a:pt x="24" y="56"/>
                    <a:pt x="26" y="56"/>
                    <a:pt x="28" y="56"/>
                  </a:cubicBezTo>
                  <a:cubicBezTo>
                    <a:pt x="31" y="56"/>
                    <a:pt x="33" y="56"/>
                    <a:pt x="35" y="55"/>
                  </a:cubicBezTo>
                  <a:cubicBezTo>
                    <a:pt x="37" y="54"/>
                    <a:pt x="39" y="52"/>
                    <a:pt x="40" y="50"/>
                  </a:cubicBezTo>
                  <a:cubicBezTo>
                    <a:pt x="41" y="48"/>
                    <a:pt x="43" y="46"/>
                    <a:pt x="43" y="43"/>
                  </a:cubicBezTo>
                  <a:cubicBezTo>
                    <a:pt x="44" y="40"/>
                    <a:pt x="44" y="37"/>
                    <a:pt x="44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9" name="Freeform 396"/>
            <p:cNvSpPr/>
            <p:nvPr/>
          </p:nvSpPr>
          <p:spPr bwMode="auto">
            <a:xfrm>
              <a:off x="7455291" y="3400882"/>
              <a:ext cx="63481" cy="79662"/>
            </a:xfrm>
            <a:custGeom>
              <a:avLst/>
              <a:gdLst>
                <a:gd name="T0" fmla="*/ 0 w 52"/>
                <a:gd name="T1" fmla="*/ 65 h 65"/>
                <a:gd name="T2" fmla="*/ 1 w 52"/>
                <a:gd name="T3" fmla="*/ 56 h 65"/>
                <a:gd name="T4" fmla="*/ 4 w 52"/>
                <a:gd name="T5" fmla="*/ 49 h 65"/>
                <a:gd name="T6" fmla="*/ 9 w 52"/>
                <a:gd name="T7" fmla="*/ 42 h 65"/>
                <a:gd name="T8" fmla="*/ 18 w 52"/>
                <a:gd name="T9" fmla="*/ 36 h 65"/>
                <a:gd name="T10" fmla="*/ 25 w 52"/>
                <a:gd name="T11" fmla="*/ 32 h 65"/>
                <a:gd name="T12" fmla="*/ 31 w 52"/>
                <a:gd name="T13" fmla="*/ 28 h 65"/>
                <a:gd name="T14" fmla="*/ 36 w 52"/>
                <a:gd name="T15" fmla="*/ 25 h 65"/>
                <a:gd name="T16" fmla="*/ 37 w 52"/>
                <a:gd name="T17" fmla="*/ 20 h 65"/>
                <a:gd name="T18" fmla="*/ 34 w 52"/>
                <a:gd name="T19" fmla="*/ 14 h 65"/>
                <a:gd name="T20" fmla="*/ 25 w 52"/>
                <a:gd name="T21" fmla="*/ 11 h 65"/>
                <a:gd name="T22" fmla="*/ 20 w 52"/>
                <a:gd name="T23" fmla="*/ 12 h 65"/>
                <a:gd name="T24" fmla="*/ 15 w 52"/>
                <a:gd name="T25" fmla="*/ 14 h 65"/>
                <a:gd name="T26" fmla="*/ 12 w 52"/>
                <a:gd name="T27" fmla="*/ 17 h 65"/>
                <a:gd name="T28" fmla="*/ 9 w 52"/>
                <a:gd name="T29" fmla="*/ 20 h 65"/>
                <a:gd name="T30" fmla="*/ 1 w 52"/>
                <a:gd name="T31" fmla="*/ 11 h 65"/>
                <a:gd name="T32" fmla="*/ 4 w 52"/>
                <a:gd name="T33" fmla="*/ 8 h 65"/>
                <a:gd name="T34" fmla="*/ 10 w 52"/>
                <a:gd name="T35" fmla="*/ 4 h 65"/>
                <a:gd name="T36" fmla="*/ 18 w 52"/>
                <a:gd name="T37" fmla="*/ 1 h 65"/>
                <a:gd name="T38" fmla="*/ 27 w 52"/>
                <a:gd name="T39" fmla="*/ 0 h 65"/>
                <a:gd name="T40" fmla="*/ 37 w 52"/>
                <a:gd name="T41" fmla="*/ 1 h 65"/>
                <a:gd name="T42" fmla="*/ 44 w 52"/>
                <a:gd name="T43" fmla="*/ 5 h 65"/>
                <a:gd name="T44" fmla="*/ 49 w 52"/>
                <a:gd name="T45" fmla="*/ 11 h 65"/>
                <a:gd name="T46" fmla="*/ 50 w 52"/>
                <a:gd name="T47" fmla="*/ 18 h 65"/>
                <a:gd name="T48" fmla="*/ 49 w 52"/>
                <a:gd name="T49" fmla="*/ 26 h 65"/>
                <a:gd name="T50" fmla="*/ 45 w 52"/>
                <a:gd name="T51" fmla="*/ 31 h 65"/>
                <a:gd name="T52" fmla="*/ 39 w 52"/>
                <a:gd name="T53" fmla="*/ 36 h 65"/>
                <a:gd name="T54" fmla="*/ 34 w 52"/>
                <a:gd name="T55" fmla="*/ 39 h 65"/>
                <a:gd name="T56" fmla="*/ 29 w 52"/>
                <a:gd name="T57" fmla="*/ 41 h 65"/>
                <a:gd name="T58" fmla="*/ 23 w 52"/>
                <a:gd name="T59" fmla="*/ 45 h 65"/>
                <a:gd name="T60" fmla="*/ 18 w 52"/>
                <a:gd name="T61" fmla="*/ 49 h 65"/>
                <a:gd name="T62" fmla="*/ 15 w 52"/>
                <a:gd name="T63" fmla="*/ 54 h 65"/>
                <a:gd name="T64" fmla="*/ 52 w 52"/>
                <a:gd name="T65" fmla="*/ 54 h 65"/>
                <a:gd name="T66" fmla="*/ 52 w 52"/>
                <a:gd name="T67" fmla="*/ 65 h 65"/>
                <a:gd name="T68" fmla="*/ 0 w 52"/>
                <a:gd name="T6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" h="65">
                  <a:moveTo>
                    <a:pt x="0" y="65"/>
                  </a:moveTo>
                  <a:cubicBezTo>
                    <a:pt x="0" y="62"/>
                    <a:pt x="0" y="59"/>
                    <a:pt x="1" y="56"/>
                  </a:cubicBezTo>
                  <a:cubicBezTo>
                    <a:pt x="1" y="53"/>
                    <a:pt x="2" y="51"/>
                    <a:pt x="4" y="49"/>
                  </a:cubicBezTo>
                  <a:cubicBezTo>
                    <a:pt x="5" y="46"/>
                    <a:pt x="7" y="44"/>
                    <a:pt x="9" y="42"/>
                  </a:cubicBezTo>
                  <a:cubicBezTo>
                    <a:pt x="11" y="40"/>
                    <a:pt x="14" y="38"/>
                    <a:pt x="18" y="36"/>
                  </a:cubicBezTo>
                  <a:cubicBezTo>
                    <a:pt x="21" y="34"/>
                    <a:pt x="23" y="33"/>
                    <a:pt x="25" y="32"/>
                  </a:cubicBezTo>
                  <a:cubicBezTo>
                    <a:pt x="28" y="31"/>
                    <a:pt x="30" y="29"/>
                    <a:pt x="31" y="28"/>
                  </a:cubicBezTo>
                  <a:cubicBezTo>
                    <a:pt x="33" y="27"/>
                    <a:pt x="35" y="26"/>
                    <a:pt x="36" y="25"/>
                  </a:cubicBezTo>
                  <a:cubicBezTo>
                    <a:pt x="37" y="23"/>
                    <a:pt x="37" y="22"/>
                    <a:pt x="37" y="20"/>
                  </a:cubicBezTo>
                  <a:cubicBezTo>
                    <a:pt x="37" y="18"/>
                    <a:pt x="36" y="16"/>
                    <a:pt x="34" y="14"/>
                  </a:cubicBezTo>
                  <a:cubicBezTo>
                    <a:pt x="32" y="12"/>
                    <a:pt x="29" y="11"/>
                    <a:pt x="25" y="11"/>
                  </a:cubicBezTo>
                  <a:cubicBezTo>
                    <a:pt x="23" y="11"/>
                    <a:pt x="21" y="11"/>
                    <a:pt x="20" y="12"/>
                  </a:cubicBezTo>
                  <a:cubicBezTo>
                    <a:pt x="18" y="12"/>
                    <a:pt x="17" y="13"/>
                    <a:pt x="15" y="14"/>
                  </a:cubicBezTo>
                  <a:cubicBezTo>
                    <a:pt x="14" y="15"/>
                    <a:pt x="13" y="16"/>
                    <a:pt x="12" y="17"/>
                  </a:cubicBezTo>
                  <a:cubicBezTo>
                    <a:pt x="11" y="18"/>
                    <a:pt x="10" y="19"/>
                    <a:pt x="9" y="2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0"/>
                    <a:pt x="3" y="9"/>
                    <a:pt x="4" y="8"/>
                  </a:cubicBezTo>
                  <a:cubicBezTo>
                    <a:pt x="6" y="6"/>
                    <a:pt x="8" y="5"/>
                    <a:pt x="10" y="4"/>
                  </a:cubicBezTo>
                  <a:cubicBezTo>
                    <a:pt x="13" y="3"/>
                    <a:pt x="15" y="2"/>
                    <a:pt x="18" y="1"/>
                  </a:cubicBezTo>
                  <a:cubicBezTo>
                    <a:pt x="21" y="0"/>
                    <a:pt x="24" y="0"/>
                    <a:pt x="27" y="0"/>
                  </a:cubicBezTo>
                  <a:cubicBezTo>
                    <a:pt x="31" y="0"/>
                    <a:pt x="34" y="1"/>
                    <a:pt x="37" y="1"/>
                  </a:cubicBezTo>
                  <a:cubicBezTo>
                    <a:pt x="40" y="2"/>
                    <a:pt x="42" y="4"/>
                    <a:pt x="44" y="5"/>
                  </a:cubicBezTo>
                  <a:cubicBezTo>
                    <a:pt x="46" y="7"/>
                    <a:pt x="48" y="9"/>
                    <a:pt x="49" y="11"/>
                  </a:cubicBezTo>
                  <a:cubicBezTo>
                    <a:pt x="50" y="13"/>
                    <a:pt x="50" y="16"/>
                    <a:pt x="50" y="18"/>
                  </a:cubicBezTo>
                  <a:cubicBezTo>
                    <a:pt x="50" y="21"/>
                    <a:pt x="50" y="24"/>
                    <a:pt x="49" y="26"/>
                  </a:cubicBezTo>
                  <a:cubicBezTo>
                    <a:pt x="48" y="28"/>
                    <a:pt x="46" y="30"/>
                    <a:pt x="45" y="31"/>
                  </a:cubicBezTo>
                  <a:cubicBezTo>
                    <a:pt x="43" y="33"/>
                    <a:pt x="41" y="34"/>
                    <a:pt x="39" y="36"/>
                  </a:cubicBezTo>
                  <a:cubicBezTo>
                    <a:pt x="37" y="37"/>
                    <a:pt x="36" y="38"/>
                    <a:pt x="34" y="39"/>
                  </a:cubicBezTo>
                  <a:cubicBezTo>
                    <a:pt x="32" y="39"/>
                    <a:pt x="31" y="40"/>
                    <a:pt x="29" y="41"/>
                  </a:cubicBezTo>
                  <a:cubicBezTo>
                    <a:pt x="27" y="42"/>
                    <a:pt x="25" y="43"/>
                    <a:pt x="23" y="45"/>
                  </a:cubicBezTo>
                  <a:cubicBezTo>
                    <a:pt x="21" y="46"/>
                    <a:pt x="19" y="47"/>
                    <a:pt x="18" y="49"/>
                  </a:cubicBezTo>
                  <a:cubicBezTo>
                    <a:pt x="16" y="50"/>
                    <a:pt x="15" y="52"/>
                    <a:pt x="15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0" y="65"/>
                    <a:pt x="0" y="65"/>
                    <a:pt x="0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0" name="Freeform 397"/>
            <p:cNvSpPr/>
            <p:nvPr/>
          </p:nvSpPr>
          <p:spPr bwMode="auto">
            <a:xfrm>
              <a:off x="6452047" y="2420043"/>
              <a:ext cx="3778968" cy="2219334"/>
            </a:xfrm>
            <a:custGeom>
              <a:avLst/>
              <a:gdLst>
                <a:gd name="T0" fmla="*/ 1951 w 3125"/>
                <a:gd name="T1" fmla="*/ 246 h 1834"/>
                <a:gd name="T2" fmla="*/ 393 w 3125"/>
                <a:gd name="T3" fmla="*/ 246 h 1834"/>
                <a:gd name="T4" fmla="*/ 303 w 3125"/>
                <a:gd name="T5" fmla="*/ 156 h 1834"/>
                <a:gd name="T6" fmla="*/ 221 w 3125"/>
                <a:gd name="T7" fmla="*/ 156 h 1834"/>
                <a:gd name="T8" fmla="*/ 22 w 3125"/>
                <a:gd name="T9" fmla="*/ 355 h 1834"/>
                <a:gd name="T10" fmla="*/ 22 w 3125"/>
                <a:gd name="T11" fmla="*/ 437 h 1834"/>
                <a:gd name="T12" fmla="*/ 221 w 3125"/>
                <a:gd name="T13" fmla="*/ 636 h 1834"/>
                <a:gd name="T14" fmla="*/ 303 w 3125"/>
                <a:gd name="T15" fmla="*/ 636 h 1834"/>
                <a:gd name="T16" fmla="*/ 393 w 3125"/>
                <a:gd name="T17" fmla="*/ 546 h 1834"/>
                <a:gd name="T18" fmla="*/ 1600 w 3125"/>
                <a:gd name="T19" fmla="*/ 546 h 1834"/>
                <a:gd name="T20" fmla="*/ 2294 w 3125"/>
                <a:gd name="T21" fmla="*/ 1834 h 1834"/>
                <a:gd name="T22" fmla="*/ 3125 w 3125"/>
                <a:gd name="T23" fmla="*/ 1003 h 1834"/>
                <a:gd name="T24" fmla="*/ 1951 w 3125"/>
                <a:gd name="T25" fmla="*/ 246 h 1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25" h="1834">
                  <a:moveTo>
                    <a:pt x="1951" y="246"/>
                  </a:moveTo>
                  <a:cubicBezTo>
                    <a:pt x="393" y="246"/>
                    <a:pt x="393" y="246"/>
                    <a:pt x="393" y="246"/>
                  </a:cubicBezTo>
                  <a:cubicBezTo>
                    <a:pt x="303" y="156"/>
                    <a:pt x="303" y="156"/>
                    <a:pt x="303" y="156"/>
                  </a:cubicBezTo>
                  <a:cubicBezTo>
                    <a:pt x="281" y="133"/>
                    <a:pt x="244" y="133"/>
                    <a:pt x="221" y="156"/>
                  </a:cubicBezTo>
                  <a:cubicBezTo>
                    <a:pt x="22" y="355"/>
                    <a:pt x="22" y="355"/>
                    <a:pt x="22" y="355"/>
                  </a:cubicBezTo>
                  <a:cubicBezTo>
                    <a:pt x="0" y="377"/>
                    <a:pt x="0" y="414"/>
                    <a:pt x="22" y="437"/>
                  </a:cubicBezTo>
                  <a:cubicBezTo>
                    <a:pt x="221" y="636"/>
                    <a:pt x="221" y="636"/>
                    <a:pt x="221" y="636"/>
                  </a:cubicBezTo>
                  <a:cubicBezTo>
                    <a:pt x="244" y="659"/>
                    <a:pt x="281" y="659"/>
                    <a:pt x="303" y="636"/>
                  </a:cubicBezTo>
                  <a:cubicBezTo>
                    <a:pt x="393" y="546"/>
                    <a:pt x="393" y="546"/>
                    <a:pt x="393" y="546"/>
                  </a:cubicBezTo>
                  <a:cubicBezTo>
                    <a:pt x="1600" y="546"/>
                    <a:pt x="1600" y="546"/>
                    <a:pt x="1600" y="546"/>
                  </a:cubicBezTo>
                  <a:cubicBezTo>
                    <a:pt x="1241" y="1089"/>
                    <a:pt x="1626" y="1834"/>
                    <a:pt x="2294" y="1834"/>
                  </a:cubicBezTo>
                  <a:cubicBezTo>
                    <a:pt x="2753" y="1834"/>
                    <a:pt x="3125" y="1462"/>
                    <a:pt x="3125" y="1003"/>
                  </a:cubicBezTo>
                  <a:cubicBezTo>
                    <a:pt x="3125" y="395"/>
                    <a:pt x="2494" y="0"/>
                    <a:pt x="1951" y="246"/>
                  </a:cubicBezTo>
                  <a:close/>
                </a:path>
              </a:pathLst>
            </a:custGeom>
            <a:solidFill>
              <a:srgbClr val="35640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1" name="Freeform 398"/>
            <p:cNvSpPr>
              <a:spLocks noEditPoints="1"/>
            </p:cNvSpPr>
            <p:nvPr/>
          </p:nvSpPr>
          <p:spPr bwMode="auto">
            <a:xfrm>
              <a:off x="6733354" y="2738691"/>
              <a:ext cx="62236" cy="60991"/>
            </a:xfrm>
            <a:custGeom>
              <a:avLst/>
              <a:gdLst>
                <a:gd name="T0" fmla="*/ 25 w 51"/>
                <a:gd name="T1" fmla="*/ 38 h 51"/>
                <a:gd name="T2" fmla="*/ 12 w 51"/>
                <a:gd name="T3" fmla="*/ 26 h 51"/>
                <a:gd name="T4" fmla="*/ 25 w 51"/>
                <a:gd name="T5" fmla="*/ 13 h 51"/>
                <a:gd name="T6" fmla="*/ 38 w 51"/>
                <a:gd name="T7" fmla="*/ 26 h 51"/>
                <a:gd name="T8" fmla="*/ 25 w 51"/>
                <a:gd name="T9" fmla="*/ 38 h 51"/>
                <a:gd name="T10" fmla="*/ 51 w 51"/>
                <a:gd name="T11" fmla="*/ 26 h 51"/>
                <a:gd name="T12" fmla="*/ 25 w 51"/>
                <a:gd name="T13" fmla="*/ 0 h 51"/>
                <a:gd name="T14" fmla="*/ 0 w 51"/>
                <a:gd name="T15" fmla="*/ 26 h 51"/>
                <a:gd name="T16" fmla="*/ 17 w 51"/>
                <a:gd name="T17" fmla="*/ 50 h 51"/>
                <a:gd name="T18" fmla="*/ 25 w 51"/>
                <a:gd name="T19" fmla="*/ 51 h 51"/>
                <a:gd name="T20" fmla="*/ 34 w 51"/>
                <a:gd name="T21" fmla="*/ 50 h 51"/>
                <a:gd name="T22" fmla="*/ 51 w 51"/>
                <a:gd name="T23" fmla="*/ 2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51">
                  <a:moveTo>
                    <a:pt x="25" y="38"/>
                  </a:moveTo>
                  <a:cubicBezTo>
                    <a:pt x="18" y="38"/>
                    <a:pt x="12" y="33"/>
                    <a:pt x="12" y="26"/>
                  </a:cubicBezTo>
                  <a:cubicBezTo>
                    <a:pt x="12" y="18"/>
                    <a:pt x="18" y="13"/>
                    <a:pt x="25" y="13"/>
                  </a:cubicBezTo>
                  <a:cubicBezTo>
                    <a:pt x="32" y="13"/>
                    <a:pt x="38" y="18"/>
                    <a:pt x="38" y="26"/>
                  </a:cubicBezTo>
                  <a:cubicBezTo>
                    <a:pt x="38" y="33"/>
                    <a:pt x="32" y="38"/>
                    <a:pt x="25" y="38"/>
                  </a:cubicBezTo>
                  <a:close/>
                  <a:moveTo>
                    <a:pt x="51" y="26"/>
                  </a:moveTo>
                  <a:cubicBezTo>
                    <a:pt x="51" y="11"/>
                    <a:pt x="40" y="0"/>
                    <a:pt x="25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37"/>
                    <a:pt x="7" y="46"/>
                    <a:pt x="17" y="50"/>
                  </a:cubicBezTo>
                  <a:cubicBezTo>
                    <a:pt x="19" y="51"/>
                    <a:pt x="22" y="51"/>
                    <a:pt x="25" y="51"/>
                  </a:cubicBezTo>
                  <a:cubicBezTo>
                    <a:pt x="28" y="51"/>
                    <a:pt x="31" y="51"/>
                    <a:pt x="34" y="50"/>
                  </a:cubicBezTo>
                  <a:cubicBezTo>
                    <a:pt x="44" y="46"/>
                    <a:pt x="51" y="37"/>
                    <a:pt x="51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2" name="Freeform 399"/>
            <p:cNvSpPr/>
            <p:nvPr/>
          </p:nvSpPr>
          <p:spPr bwMode="auto">
            <a:xfrm>
              <a:off x="6652447" y="2875611"/>
              <a:ext cx="41076" cy="37342"/>
            </a:xfrm>
            <a:custGeom>
              <a:avLst/>
              <a:gdLst>
                <a:gd name="T0" fmla="*/ 21 w 33"/>
                <a:gd name="T1" fmla="*/ 0 h 30"/>
                <a:gd name="T2" fmla="*/ 10 w 33"/>
                <a:gd name="T3" fmla="*/ 12 h 30"/>
                <a:gd name="T4" fmla="*/ 0 w 33"/>
                <a:gd name="T5" fmla="*/ 25 h 30"/>
                <a:gd name="T6" fmla="*/ 17 w 33"/>
                <a:gd name="T7" fmla="*/ 27 h 30"/>
                <a:gd name="T8" fmla="*/ 33 w 33"/>
                <a:gd name="T9" fmla="*/ 30 h 30"/>
                <a:gd name="T10" fmla="*/ 26 w 33"/>
                <a:gd name="T11" fmla="*/ 14 h 30"/>
                <a:gd name="T12" fmla="*/ 21 w 33"/>
                <a:gd name="T13" fmla="*/ 0 h 30"/>
                <a:gd name="T14" fmla="*/ 21 w 33"/>
                <a:gd name="T1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30">
                  <a:moveTo>
                    <a:pt x="21" y="0"/>
                  </a:moveTo>
                  <a:lnTo>
                    <a:pt x="10" y="12"/>
                  </a:lnTo>
                  <a:lnTo>
                    <a:pt x="0" y="25"/>
                  </a:lnTo>
                  <a:lnTo>
                    <a:pt x="17" y="27"/>
                  </a:lnTo>
                  <a:lnTo>
                    <a:pt x="33" y="30"/>
                  </a:lnTo>
                  <a:lnTo>
                    <a:pt x="26" y="14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" name="Freeform 400"/>
            <p:cNvSpPr/>
            <p:nvPr/>
          </p:nvSpPr>
          <p:spPr bwMode="auto">
            <a:xfrm>
              <a:off x="6835421" y="2875611"/>
              <a:ext cx="41076" cy="37342"/>
            </a:xfrm>
            <a:custGeom>
              <a:avLst/>
              <a:gdLst>
                <a:gd name="T0" fmla="*/ 33 w 33"/>
                <a:gd name="T1" fmla="*/ 25 h 30"/>
                <a:gd name="T2" fmla="*/ 22 w 33"/>
                <a:gd name="T3" fmla="*/ 12 h 30"/>
                <a:gd name="T4" fmla="*/ 13 w 33"/>
                <a:gd name="T5" fmla="*/ 0 h 30"/>
                <a:gd name="T6" fmla="*/ 6 w 33"/>
                <a:gd name="T7" fmla="*/ 14 h 30"/>
                <a:gd name="T8" fmla="*/ 0 w 33"/>
                <a:gd name="T9" fmla="*/ 30 h 30"/>
                <a:gd name="T10" fmla="*/ 16 w 33"/>
                <a:gd name="T11" fmla="*/ 27 h 30"/>
                <a:gd name="T12" fmla="*/ 33 w 33"/>
                <a:gd name="T13" fmla="*/ 25 h 30"/>
                <a:gd name="T14" fmla="*/ 33 w 33"/>
                <a:gd name="T15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30">
                  <a:moveTo>
                    <a:pt x="33" y="25"/>
                  </a:moveTo>
                  <a:lnTo>
                    <a:pt x="22" y="12"/>
                  </a:lnTo>
                  <a:lnTo>
                    <a:pt x="13" y="0"/>
                  </a:lnTo>
                  <a:lnTo>
                    <a:pt x="6" y="14"/>
                  </a:lnTo>
                  <a:lnTo>
                    <a:pt x="0" y="30"/>
                  </a:lnTo>
                  <a:lnTo>
                    <a:pt x="16" y="27"/>
                  </a:lnTo>
                  <a:lnTo>
                    <a:pt x="33" y="25"/>
                  </a:lnTo>
                  <a:lnTo>
                    <a:pt x="33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4" name="Freeform 401"/>
            <p:cNvSpPr/>
            <p:nvPr/>
          </p:nvSpPr>
          <p:spPr bwMode="auto">
            <a:xfrm>
              <a:off x="6658671" y="2804662"/>
              <a:ext cx="210358" cy="189197"/>
            </a:xfrm>
            <a:custGeom>
              <a:avLst/>
              <a:gdLst>
                <a:gd name="T0" fmla="*/ 173 w 174"/>
                <a:gd name="T1" fmla="*/ 99 h 156"/>
                <a:gd name="T2" fmla="*/ 171 w 174"/>
                <a:gd name="T3" fmla="*/ 90 h 156"/>
                <a:gd name="T4" fmla="*/ 164 w 174"/>
                <a:gd name="T5" fmla="*/ 91 h 156"/>
                <a:gd name="T6" fmla="*/ 156 w 174"/>
                <a:gd name="T7" fmla="*/ 92 h 156"/>
                <a:gd name="T8" fmla="*/ 148 w 174"/>
                <a:gd name="T9" fmla="*/ 103 h 156"/>
                <a:gd name="T10" fmla="*/ 102 w 174"/>
                <a:gd name="T11" fmla="*/ 103 h 156"/>
                <a:gd name="T12" fmla="*/ 97 w 174"/>
                <a:gd name="T13" fmla="*/ 23 h 156"/>
                <a:gd name="T14" fmla="*/ 117 w 174"/>
                <a:gd name="T15" fmla="*/ 23 h 156"/>
                <a:gd name="T16" fmla="*/ 123 w 174"/>
                <a:gd name="T17" fmla="*/ 16 h 156"/>
                <a:gd name="T18" fmla="*/ 123 w 174"/>
                <a:gd name="T19" fmla="*/ 16 h 156"/>
                <a:gd name="T20" fmla="*/ 117 w 174"/>
                <a:gd name="T21" fmla="*/ 10 h 156"/>
                <a:gd name="T22" fmla="*/ 96 w 174"/>
                <a:gd name="T23" fmla="*/ 10 h 156"/>
                <a:gd name="T24" fmla="*/ 96 w 174"/>
                <a:gd name="T25" fmla="*/ 0 h 156"/>
                <a:gd name="T26" fmla="*/ 87 w 174"/>
                <a:gd name="T27" fmla="*/ 1 h 156"/>
                <a:gd name="T28" fmla="*/ 79 w 174"/>
                <a:gd name="T29" fmla="*/ 0 h 156"/>
                <a:gd name="T30" fmla="*/ 78 w 174"/>
                <a:gd name="T31" fmla="*/ 10 h 156"/>
                <a:gd name="T32" fmla="*/ 57 w 174"/>
                <a:gd name="T33" fmla="*/ 10 h 156"/>
                <a:gd name="T34" fmla="*/ 51 w 174"/>
                <a:gd name="T35" fmla="*/ 16 h 156"/>
                <a:gd name="T36" fmla="*/ 51 w 174"/>
                <a:gd name="T37" fmla="*/ 16 h 156"/>
                <a:gd name="T38" fmla="*/ 57 w 174"/>
                <a:gd name="T39" fmla="*/ 23 h 156"/>
                <a:gd name="T40" fmla="*/ 78 w 174"/>
                <a:gd name="T41" fmla="*/ 23 h 156"/>
                <a:gd name="T42" fmla="*/ 73 w 174"/>
                <a:gd name="T43" fmla="*/ 103 h 156"/>
                <a:gd name="T44" fmla="*/ 27 w 174"/>
                <a:gd name="T45" fmla="*/ 103 h 156"/>
                <a:gd name="T46" fmla="*/ 18 w 174"/>
                <a:gd name="T47" fmla="*/ 92 h 156"/>
                <a:gd name="T48" fmla="*/ 11 w 174"/>
                <a:gd name="T49" fmla="*/ 91 h 156"/>
                <a:gd name="T50" fmla="*/ 4 w 174"/>
                <a:gd name="T51" fmla="*/ 90 h 156"/>
                <a:gd name="T52" fmla="*/ 2 w 174"/>
                <a:gd name="T53" fmla="*/ 99 h 156"/>
                <a:gd name="T54" fmla="*/ 27 w 174"/>
                <a:gd name="T55" fmla="*/ 128 h 156"/>
                <a:gd name="T56" fmla="*/ 38 w 174"/>
                <a:gd name="T57" fmla="*/ 132 h 156"/>
                <a:gd name="T58" fmla="*/ 83 w 174"/>
                <a:gd name="T59" fmla="*/ 153 h 156"/>
                <a:gd name="T60" fmla="*/ 92 w 174"/>
                <a:gd name="T61" fmla="*/ 153 h 156"/>
                <a:gd name="T62" fmla="*/ 137 w 174"/>
                <a:gd name="T63" fmla="*/ 132 h 156"/>
                <a:gd name="T64" fmla="*/ 148 w 174"/>
                <a:gd name="T65" fmla="*/ 128 h 156"/>
                <a:gd name="T66" fmla="*/ 173 w 174"/>
                <a:gd name="T67" fmla="*/ 9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4" h="156">
                  <a:moveTo>
                    <a:pt x="173" y="99"/>
                  </a:moveTo>
                  <a:cubicBezTo>
                    <a:pt x="173" y="96"/>
                    <a:pt x="172" y="93"/>
                    <a:pt x="171" y="90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56" y="92"/>
                    <a:pt x="156" y="92"/>
                    <a:pt x="156" y="92"/>
                  </a:cubicBezTo>
                  <a:cubicBezTo>
                    <a:pt x="155" y="97"/>
                    <a:pt x="152" y="100"/>
                    <a:pt x="148" y="103"/>
                  </a:cubicBezTo>
                  <a:cubicBezTo>
                    <a:pt x="138" y="109"/>
                    <a:pt x="106" y="115"/>
                    <a:pt x="102" y="103"/>
                  </a:cubicBezTo>
                  <a:cubicBezTo>
                    <a:pt x="100" y="96"/>
                    <a:pt x="98" y="55"/>
                    <a:pt x="97" y="23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21" y="23"/>
                    <a:pt x="123" y="20"/>
                    <a:pt x="123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3"/>
                    <a:pt x="121" y="10"/>
                    <a:pt x="117" y="10"/>
                  </a:cubicBezTo>
                  <a:cubicBezTo>
                    <a:pt x="96" y="10"/>
                    <a:pt x="96" y="10"/>
                    <a:pt x="96" y="10"/>
                  </a:cubicBezTo>
                  <a:cubicBezTo>
                    <a:pt x="96" y="6"/>
                    <a:pt x="96" y="3"/>
                    <a:pt x="96" y="0"/>
                  </a:cubicBezTo>
                  <a:cubicBezTo>
                    <a:pt x="93" y="1"/>
                    <a:pt x="90" y="1"/>
                    <a:pt x="87" y="1"/>
                  </a:cubicBezTo>
                  <a:cubicBezTo>
                    <a:pt x="84" y="1"/>
                    <a:pt x="81" y="1"/>
                    <a:pt x="79" y="0"/>
                  </a:cubicBezTo>
                  <a:cubicBezTo>
                    <a:pt x="78" y="3"/>
                    <a:pt x="78" y="6"/>
                    <a:pt x="78" y="10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4" y="10"/>
                    <a:pt x="51" y="13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20"/>
                    <a:pt x="54" y="23"/>
                    <a:pt x="57" y="23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7" y="55"/>
                    <a:pt x="75" y="96"/>
                    <a:pt x="73" y="103"/>
                  </a:cubicBezTo>
                  <a:cubicBezTo>
                    <a:pt x="69" y="115"/>
                    <a:pt x="37" y="109"/>
                    <a:pt x="27" y="103"/>
                  </a:cubicBezTo>
                  <a:cubicBezTo>
                    <a:pt x="22" y="100"/>
                    <a:pt x="20" y="97"/>
                    <a:pt x="18" y="92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4" y="90"/>
                    <a:pt x="4" y="90"/>
                    <a:pt x="4" y="90"/>
                  </a:cubicBezTo>
                  <a:cubicBezTo>
                    <a:pt x="3" y="93"/>
                    <a:pt x="2" y="96"/>
                    <a:pt x="2" y="99"/>
                  </a:cubicBezTo>
                  <a:cubicBezTo>
                    <a:pt x="0" y="115"/>
                    <a:pt x="14" y="123"/>
                    <a:pt x="27" y="128"/>
                  </a:cubicBezTo>
                  <a:cubicBezTo>
                    <a:pt x="31" y="130"/>
                    <a:pt x="34" y="131"/>
                    <a:pt x="38" y="132"/>
                  </a:cubicBezTo>
                  <a:cubicBezTo>
                    <a:pt x="57" y="137"/>
                    <a:pt x="72" y="140"/>
                    <a:pt x="83" y="153"/>
                  </a:cubicBezTo>
                  <a:cubicBezTo>
                    <a:pt x="85" y="156"/>
                    <a:pt x="90" y="156"/>
                    <a:pt x="92" y="153"/>
                  </a:cubicBezTo>
                  <a:cubicBezTo>
                    <a:pt x="103" y="140"/>
                    <a:pt x="118" y="137"/>
                    <a:pt x="137" y="132"/>
                  </a:cubicBezTo>
                  <a:cubicBezTo>
                    <a:pt x="140" y="131"/>
                    <a:pt x="144" y="130"/>
                    <a:pt x="148" y="128"/>
                  </a:cubicBezTo>
                  <a:cubicBezTo>
                    <a:pt x="161" y="123"/>
                    <a:pt x="174" y="115"/>
                    <a:pt x="173" y="9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5" name="Freeform 402"/>
            <p:cNvSpPr/>
            <p:nvPr/>
          </p:nvSpPr>
          <p:spPr bwMode="auto">
            <a:xfrm>
              <a:off x="7044534" y="2870632"/>
              <a:ext cx="73438" cy="97088"/>
            </a:xfrm>
            <a:custGeom>
              <a:avLst/>
              <a:gdLst>
                <a:gd name="T0" fmla="*/ 52 w 61"/>
                <a:gd name="T1" fmla="*/ 20 h 81"/>
                <a:gd name="T2" fmla="*/ 49 w 61"/>
                <a:gd name="T3" fmla="*/ 17 h 81"/>
                <a:gd name="T4" fmla="*/ 44 w 61"/>
                <a:gd name="T5" fmla="*/ 14 h 81"/>
                <a:gd name="T6" fmla="*/ 38 w 61"/>
                <a:gd name="T7" fmla="*/ 12 h 81"/>
                <a:gd name="T8" fmla="*/ 31 w 61"/>
                <a:gd name="T9" fmla="*/ 12 h 81"/>
                <a:gd name="T10" fmla="*/ 19 w 61"/>
                <a:gd name="T11" fmla="*/ 14 h 81"/>
                <a:gd name="T12" fmla="*/ 16 w 61"/>
                <a:gd name="T13" fmla="*/ 22 h 81"/>
                <a:gd name="T14" fmla="*/ 17 w 61"/>
                <a:gd name="T15" fmla="*/ 27 h 81"/>
                <a:gd name="T16" fmla="*/ 20 w 61"/>
                <a:gd name="T17" fmla="*/ 30 h 81"/>
                <a:gd name="T18" fmla="*/ 27 w 61"/>
                <a:gd name="T19" fmla="*/ 33 h 81"/>
                <a:gd name="T20" fmla="*/ 35 w 61"/>
                <a:gd name="T21" fmla="*/ 35 h 81"/>
                <a:gd name="T22" fmla="*/ 46 w 61"/>
                <a:gd name="T23" fmla="*/ 38 h 81"/>
                <a:gd name="T24" fmla="*/ 54 w 61"/>
                <a:gd name="T25" fmla="*/ 43 h 81"/>
                <a:gd name="T26" fmla="*/ 59 w 61"/>
                <a:gd name="T27" fmla="*/ 49 h 81"/>
                <a:gd name="T28" fmla="*/ 61 w 61"/>
                <a:gd name="T29" fmla="*/ 58 h 81"/>
                <a:gd name="T30" fmla="*/ 59 w 61"/>
                <a:gd name="T31" fmla="*/ 68 h 81"/>
                <a:gd name="T32" fmla="*/ 53 w 61"/>
                <a:gd name="T33" fmla="*/ 76 h 81"/>
                <a:gd name="T34" fmla="*/ 44 w 61"/>
                <a:gd name="T35" fmla="*/ 80 h 81"/>
                <a:gd name="T36" fmla="*/ 32 w 61"/>
                <a:gd name="T37" fmla="*/ 81 h 81"/>
                <a:gd name="T38" fmla="*/ 15 w 61"/>
                <a:gd name="T39" fmla="*/ 78 h 81"/>
                <a:gd name="T40" fmla="*/ 0 w 61"/>
                <a:gd name="T41" fmla="*/ 70 h 81"/>
                <a:gd name="T42" fmla="*/ 5 w 61"/>
                <a:gd name="T43" fmla="*/ 59 h 81"/>
                <a:gd name="T44" fmla="*/ 10 w 61"/>
                <a:gd name="T45" fmla="*/ 63 h 81"/>
                <a:gd name="T46" fmla="*/ 16 w 61"/>
                <a:gd name="T47" fmla="*/ 66 h 81"/>
                <a:gd name="T48" fmla="*/ 24 w 61"/>
                <a:gd name="T49" fmla="*/ 68 h 81"/>
                <a:gd name="T50" fmla="*/ 33 w 61"/>
                <a:gd name="T51" fmla="*/ 70 h 81"/>
                <a:gd name="T52" fmla="*/ 44 w 61"/>
                <a:gd name="T53" fmla="*/ 67 h 81"/>
                <a:gd name="T54" fmla="*/ 48 w 61"/>
                <a:gd name="T55" fmla="*/ 59 h 81"/>
                <a:gd name="T56" fmla="*/ 46 w 61"/>
                <a:gd name="T57" fmla="*/ 54 h 81"/>
                <a:gd name="T58" fmla="*/ 42 w 61"/>
                <a:gd name="T59" fmla="*/ 51 h 81"/>
                <a:gd name="T60" fmla="*/ 35 w 61"/>
                <a:gd name="T61" fmla="*/ 48 h 81"/>
                <a:gd name="T62" fmla="*/ 26 w 61"/>
                <a:gd name="T63" fmla="*/ 46 h 81"/>
                <a:gd name="T64" fmla="*/ 16 w 61"/>
                <a:gd name="T65" fmla="*/ 42 h 81"/>
                <a:gd name="T66" fmla="*/ 9 w 61"/>
                <a:gd name="T67" fmla="*/ 38 h 81"/>
                <a:gd name="T68" fmla="*/ 4 w 61"/>
                <a:gd name="T69" fmla="*/ 32 h 81"/>
                <a:gd name="T70" fmla="*/ 3 w 61"/>
                <a:gd name="T71" fmla="*/ 24 h 81"/>
                <a:gd name="T72" fmla="*/ 5 w 61"/>
                <a:gd name="T73" fmla="*/ 14 h 81"/>
                <a:gd name="T74" fmla="*/ 11 w 61"/>
                <a:gd name="T75" fmla="*/ 7 h 81"/>
                <a:gd name="T76" fmla="*/ 20 w 61"/>
                <a:gd name="T77" fmla="*/ 2 h 81"/>
                <a:gd name="T78" fmla="*/ 31 w 61"/>
                <a:gd name="T79" fmla="*/ 0 h 81"/>
                <a:gd name="T80" fmla="*/ 46 w 61"/>
                <a:gd name="T81" fmla="*/ 3 h 81"/>
                <a:gd name="T82" fmla="*/ 58 w 61"/>
                <a:gd name="T83" fmla="*/ 9 h 81"/>
                <a:gd name="T84" fmla="*/ 52 w 61"/>
                <a:gd name="T85" fmla="*/ 2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1" h="81">
                  <a:moveTo>
                    <a:pt x="52" y="20"/>
                  </a:moveTo>
                  <a:cubicBezTo>
                    <a:pt x="52" y="19"/>
                    <a:pt x="51" y="18"/>
                    <a:pt x="49" y="17"/>
                  </a:cubicBezTo>
                  <a:cubicBezTo>
                    <a:pt x="48" y="16"/>
                    <a:pt x="46" y="15"/>
                    <a:pt x="44" y="14"/>
                  </a:cubicBezTo>
                  <a:cubicBezTo>
                    <a:pt x="42" y="14"/>
                    <a:pt x="40" y="13"/>
                    <a:pt x="38" y="12"/>
                  </a:cubicBezTo>
                  <a:cubicBezTo>
                    <a:pt x="36" y="12"/>
                    <a:pt x="33" y="12"/>
                    <a:pt x="31" y="12"/>
                  </a:cubicBezTo>
                  <a:cubicBezTo>
                    <a:pt x="26" y="12"/>
                    <a:pt x="22" y="13"/>
                    <a:pt x="19" y="14"/>
                  </a:cubicBezTo>
                  <a:cubicBezTo>
                    <a:pt x="17" y="16"/>
                    <a:pt x="16" y="19"/>
                    <a:pt x="16" y="22"/>
                  </a:cubicBezTo>
                  <a:cubicBezTo>
                    <a:pt x="16" y="24"/>
                    <a:pt x="16" y="26"/>
                    <a:pt x="17" y="27"/>
                  </a:cubicBezTo>
                  <a:cubicBezTo>
                    <a:pt x="18" y="28"/>
                    <a:pt x="19" y="29"/>
                    <a:pt x="20" y="30"/>
                  </a:cubicBezTo>
                  <a:cubicBezTo>
                    <a:pt x="22" y="31"/>
                    <a:pt x="24" y="32"/>
                    <a:pt x="27" y="33"/>
                  </a:cubicBezTo>
                  <a:cubicBezTo>
                    <a:pt x="29" y="34"/>
                    <a:pt x="32" y="34"/>
                    <a:pt x="35" y="35"/>
                  </a:cubicBezTo>
                  <a:cubicBezTo>
                    <a:pt x="39" y="36"/>
                    <a:pt x="43" y="37"/>
                    <a:pt x="46" y="38"/>
                  </a:cubicBezTo>
                  <a:cubicBezTo>
                    <a:pt x="49" y="40"/>
                    <a:pt x="52" y="41"/>
                    <a:pt x="54" y="43"/>
                  </a:cubicBezTo>
                  <a:cubicBezTo>
                    <a:pt x="56" y="44"/>
                    <a:pt x="58" y="47"/>
                    <a:pt x="59" y="49"/>
                  </a:cubicBezTo>
                  <a:cubicBezTo>
                    <a:pt x="61" y="51"/>
                    <a:pt x="61" y="55"/>
                    <a:pt x="61" y="58"/>
                  </a:cubicBezTo>
                  <a:cubicBezTo>
                    <a:pt x="61" y="62"/>
                    <a:pt x="60" y="66"/>
                    <a:pt x="59" y="68"/>
                  </a:cubicBezTo>
                  <a:cubicBezTo>
                    <a:pt x="57" y="71"/>
                    <a:pt x="55" y="74"/>
                    <a:pt x="53" y="76"/>
                  </a:cubicBezTo>
                  <a:cubicBezTo>
                    <a:pt x="50" y="77"/>
                    <a:pt x="47" y="79"/>
                    <a:pt x="44" y="80"/>
                  </a:cubicBezTo>
                  <a:cubicBezTo>
                    <a:pt x="40" y="80"/>
                    <a:pt x="36" y="81"/>
                    <a:pt x="32" y="81"/>
                  </a:cubicBezTo>
                  <a:cubicBezTo>
                    <a:pt x="26" y="81"/>
                    <a:pt x="20" y="80"/>
                    <a:pt x="15" y="78"/>
                  </a:cubicBezTo>
                  <a:cubicBezTo>
                    <a:pt x="9" y="76"/>
                    <a:pt x="4" y="74"/>
                    <a:pt x="0" y="70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6" y="60"/>
                    <a:pt x="8" y="61"/>
                    <a:pt x="10" y="63"/>
                  </a:cubicBezTo>
                  <a:cubicBezTo>
                    <a:pt x="11" y="64"/>
                    <a:pt x="13" y="65"/>
                    <a:pt x="16" y="66"/>
                  </a:cubicBezTo>
                  <a:cubicBezTo>
                    <a:pt x="18" y="67"/>
                    <a:pt x="21" y="68"/>
                    <a:pt x="24" y="68"/>
                  </a:cubicBezTo>
                  <a:cubicBezTo>
                    <a:pt x="27" y="69"/>
                    <a:pt x="29" y="70"/>
                    <a:pt x="33" y="70"/>
                  </a:cubicBezTo>
                  <a:cubicBezTo>
                    <a:pt x="37" y="70"/>
                    <a:pt x="41" y="69"/>
                    <a:pt x="44" y="67"/>
                  </a:cubicBezTo>
                  <a:cubicBezTo>
                    <a:pt x="47" y="65"/>
                    <a:pt x="48" y="63"/>
                    <a:pt x="48" y="59"/>
                  </a:cubicBezTo>
                  <a:cubicBezTo>
                    <a:pt x="48" y="57"/>
                    <a:pt x="47" y="56"/>
                    <a:pt x="46" y="54"/>
                  </a:cubicBezTo>
                  <a:cubicBezTo>
                    <a:pt x="45" y="53"/>
                    <a:pt x="44" y="52"/>
                    <a:pt x="42" y="51"/>
                  </a:cubicBezTo>
                  <a:cubicBezTo>
                    <a:pt x="40" y="50"/>
                    <a:pt x="38" y="49"/>
                    <a:pt x="35" y="48"/>
                  </a:cubicBezTo>
                  <a:cubicBezTo>
                    <a:pt x="33" y="47"/>
                    <a:pt x="30" y="47"/>
                    <a:pt x="26" y="46"/>
                  </a:cubicBezTo>
                  <a:cubicBezTo>
                    <a:pt x="22" y="45"/>
                    <a:pt x="19" y="43"/>
                    <a:pt x="16" y="42"/>
                  </a:cubicBezTo>
                  <a:cubicBezTo>
                    <a:pt x="13" y="41"/>
                    <a:pt x="11" y="40"/>
                    <a:pt x="9" y="38"/>
                  </a:cubicBezTo>
                  <a:cubicBezTo>
                    <a:pt x="7" y="37"/>
                    <a:pt x="5" y="35"/>
                    <a:pt x="4" y="32"/>
                  </a:cubicBezTo>
                  <a:cubicBezTo>
                    <a:pt x="3" y="30"/>
                    <a:pt x="3" y="28"/>
                    <a:pt x="3" y="24"/>
                  </a:cubicBezTo>
                  <a:cubicBezTo>
                    <a:pt x="3" y="21"/>
                    <a:pt x="3" y="17"/>
                    <a:pt x="5" y="14"/>
                  </a:cubicBezTo>
                  <a:cubicBezTo>
                    <a:pt x="6" y="11"/>
                    <a:pt x="8" y="9"/>
                    <a:pt x="11" y="7"/>
                  </a:cubicBezTo>
                  <a:cubicBezTo>
                    <a:pt x="14" y="5"/>
                    <a:pt x="17" y="3"/>
                    <a:pt x="20" y="2"/>
                  </a:cubicBezTo>
                  <a:cubicBezTo>
                    <a:pt x="24" y="1"/>
                    <a:pt x="27" y="0"/>
                    <a:pt x="31" y="0"/>
                  </a:cubicBezTo>
                  <a:cubicBezTo>
                    <a:pt x="37" y="0"/>
                    <a:pt x="42" y="1"/>
                    <a:pt x="46" y="3"/>
                  </a:cubicBezTo>
                  <a:cubicBezTo>
                    <a:pt x="51" y="5"/>
                    <a:pt x="55" y="7"/>
                    <a:pt x="58" y="9"/>
                  </a:cubicBezTo>
                  <a:cubicBezTo>
                    <a:pt x="52" y="20"/>
                    <a:pt x="52" y="20"/>
                    <a:pt x="52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6" name="Freeform 403"/>
            <p:cNvSpPr/>
            <p:nvPr/>
          </p:nvSpPr>
          <p:spPr bwMode="auto">
            <a:xfrm>
              <a:off x="7125440" y="2874366"/>
              <a:ext cx="44810" cy="93354"/>
            </a:xfrm>
            <a:custGeom>
              <a:avLst/>
              <a:gdLst>
                <a:gd name="T0" fmla="*/ 37 w 37"/>
                <a:gd name="T1" fmla="*/ 74 h 78"/>
                <a:gd name="T2" fmla="*/ 30 w 37"/>
                <a:gd name="T3" fmla="*/ 77 h 78"/>
                <a:gd name="T4" fmla="*/ 22 w 37"/>
                <a:gd name="T5" fmla="*/ 78 h 78"/>
                <a:gd name="T6" fmla="*/ 16 w 37"/>
                <a:gd name="T7" fmla="*/ 77 h 78"/>
                <a:gd name="T8" fmla="*/ 12 w 37"/>
                <a:gd name="T9" fmla="*/ 75 h 78"/>
                <a:gd name="T10" fmla="*/ 9 w 37"/>
                <a:gd name="T11" fmla="*/ 71 h 78"/>
                <a:gd name="T12" fmla="*/ 8 w 37"/>
                <a:gd name="T13" fmla="*/ 65 h 78"/>
                <a:gd name="T14" fmla="*/ 8 w 37"/>
                <a:gd name="T15" fmla="*/ 28 h 78"/>
                <a:gd name="T16" fmla="*/ 0 w 37"/>
                <a:gd name="T17" fmla="*/ 28 h 78"/>
                <a:gd name="T18" fmla="*/ 0 w 37"/>
                <a:gd name="T19" fmla="*/ 19 h 78"/>
                <a:gd name="T20" fmla="*/ 8 w 37"/>
                <a:gd name="T21" fmla="*/ 19 h 78"/>
                <a:gd name="T22" fmla="*/ 8 w 37"/>
                <a:gd name="T23" fmla="*/ 0 h 78"/>
                <a:gd name="T24" fmla="*/ 20 w 37"/>
                <a:gd name="T25" fmla="*/ 0 h 78"/>
                <a:gd name="T26" fmla="*/ 20 w 37"/>
                <a:gd name="T27" fmla="*/ 19 h 78"/>
                <a:gd name="T28" fmla="*/ 32 w 37"/>
                <a:gd name="T29" fmla="*/ 19 h 78"/>
                <a:gd name="T30" fmla="*/ 32 w 37"/>
                <a:gd name="T31" fmla="*/ 28 h 78"/>
                <a:gd name="T32" fmla="*/ 20 w 37"/>
                <a:gd name="T33" fmla="*/ 28 h 78"/>
                <a:gd name="T34" fmla="*/ 20 w 37"/>
                <a:gd name="T35" fmla="*/ 61 h 78"/>
                <a:gd name="T36" fmla="*/ 22 w 37"/>
                <a:gd name="T37" fmla="*/ 65 h 78"/>
                <a:gd name="T38" fmla="*/ 26 w 37"/>
                <a:gd name="T39" fmla="*/ 67 h 78"/>
                <a:gd name="T40" fmla="*/ 31 w 37"/>
                <a:gd name="T41" fmla="*/ 66 h 78"/>
                <a:gd name="T42" fmla="*/ 34 w 37"/>
                <a:gd name="T43" fmla="*/ 64 h 78"/>
                <a:gd name="T44" fmla="*/ 37 w 37"/>
                <a:gd name="T45" fmla="*/ 7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78">
                  <a:moveTo>
                    <a:pt x="37" y="74"/>
                  </a:moveTo>
                  <a:cubicBezTo>
                    <a:pt x="35" y="75"/>
                    <a:pt x="33" y="76"/>
                    <a:pt x="30" y="77"/>
                  </a:cubicBezTo>
                  <a:cubicBezTo>
                    <a:pt x="28" y="77"/>
                    <a:pt x="25" y="78"/>
                    <a:pt x="22" y="78"/>
                  </a:cubicBezTo>
                  <a:cubicBezTo>
                    <a:pt x="20" y="78"/>
                    <a:pt x="18" y="78"/>
                    <a:pt x="16" y="77"/>
                  </a:cubicBezTo>
                  <a:cubicBezTo>
                    <a:pt x="14" y="77"/>
                    <a:pt x="13" y="76"/>
                    <a:pt x="12" y="75"/>
                  </a:cubicBezTo>
                  <a:cubicBezTo>
                    <a:pt x="10" y="74"/>
                    <a:pt x="9" y="72"/>
                    <a:pt x="9" y="71"/>
                  </a:cubicBezTo>
                  <a:cubicBezTo>
                    <a:pt x="8" y="69"/>
                    <a:pt x="8" y="67"/>
                    <a:pt x="8" y="65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20" y="63"/>
                    <a:pt x="21" y="64"/>
                    <a:pt x="22" y="65"/>
                  </a:cubicBezTo>
                  <a:cubicBezTo>
                    <a:pt x="23" y="66"/>
                    <a:pt x="24" y="67"/>
                    <a:pt x="26" y="67"/>
                  </a:cubicBezTo>
                  <a:cubicBezTo>
                    <a:pt x="28" y="67"/>
                    <a:pt x="29" y="66"/>
                    <a:pt x="31" y="66"/>
                  </a:cubicBezTo>
                  <a:cubicBezTo>
                    <a:pt x="32" y="65"/>
                    <a:pt x="34" y="65"/>
                    <a:pt x="34" y="64"/>
                  </a:cubicBezTo>
                  <a:cubicBezTo>
                    <a:pt x="37" y="74"/>
                    <a:pt x="37" y="74"/>
                    <a:pt x="37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7" name="Freeform 404"/>
            <p:cNvSpPr>
              <a:spLocks noEditPoints="1"/>
            </p:cNvSpPr>
            <p:nvPr/>
          </p:nvSpPr>
          <p:spPr bwMode="auto">
            <a:xfrm>
              <a:off x="7173985" y="2895526"/>
              <a:ext cx="72194" cy="72194"/>
            </a:xfrm>
            <a:custGeom>
              <a:avLst/>
              <a:gdLst>
                <a:gd name="T0" fmla="*/ 30 w 60"/>
                <a:gd name="T1" fmla="*/ 60 h 60"/>
                <a:gd name="T2" fmla="*/ 18 w 60"/>
                <a:gd name="T3" fmla="*/ 58 h 60"/>
                <a:gd name="T4" fmla="*/ 8 w 60"/>
                <a:gd name="T5" fmla="*/ 51 h 60"/>
                <a:gd name="T6" fmla="*/ 2 w 60"/>
                <a:gd name="T7" fmla="*/ 42 h 60"/>
                <a:gd name="T8" fmla="*/ 0 w 60"/>
                <a:gd name="T9" fmla="*/ 30 h 60"/>
                <a:gd name="T10" fmla="*/ 2 w 60"/>
                <a:gd name="T11" fmla="*/ 18 h 60"/>
                <a:gd name="T12" fmla="*/ 8 w 60"/>
                <a:gd name="T13" fmla="*/ 9 h 60"/>
                <a:gd name="T14" fmla="*/ 18 w 60"/>
                <a:gd name="T15" fmla="*/ 2 h 60"/>
                <a:gd name="T16" fmla="*/ 30 w 60"/>
                <a:gd name="T17" fmla="*/ 0 h 60"/>
                <a:gd name="T18" fmla="*/ 43 w 60"/>
                <a:gd name="T19" fmla="*/ 2 h 60"/>
                <a:gd name="T20" fmla="*/ 52 w 60"/>
                <a:gd name="T21" fmla="*/ 9 h 60"/>
                <a:gd name="T22" fmla="*/ 58 w 60"/>
                <a:gd name="T23" fmla="*/ 18 h 60"/>
                <a:gd name="T24" fmla="*/ 60 w 60"/>
                <a:gd name="T25" fmla="*/ 30 h 60"/>
                <a:gd name="T26" fmla="*/ 60 w 60"/>
                <a:gd name="T27" fmla="*/ 32 h 60"/>
                <a:gd name="T28" fmla="*/ 60 w 60"/>
                <a:gd name="T29" fmla="*/ 34 h 60"/>
                <a:gd name="T30" fmla="*/ 13 w 60"/>
                <a:gd name="T31" fmla="*/ 34 h 60"/>
                <a:gd name="T32" fmla="*/ 15 w 60"/>
                <a:gd name="T33" fmla="*/ 41 h 60"/>
                <a:gd name="T34" fmla="*/ 19 w 60"/>
                <a:gd name="T35" fmla="*/ 46 h 60"/>
                <a:gd name="T36" fmla="*/ 24 w 60"/>
                <a:gd name="T37" fmla="*/ 50 h 60"/>
                <a:gd name="T38" fmla="*/ 31 w 60"/>
                <a:gd name="T39" fmla="*/ 51 h 60"/>
                <a:gd name="T40" fmla="*/ 36 w 60"/>
                <a:gd name="T41" fmla="*/ 51 h 60"/>
                <a:gd name="T42" fmla="*/ 40 w 60"/>
                <a:gd name="T43" fmla="*/ 49 h 60"/>
                <a:gd name="T44" fmla="*/ 44 w 60"/>
                <a:gd name="T45" fmla="*/ 46 h 60"/>
                <a:gd name="T46" fmla="*/ 46 w 60"/>
                <a:gd name="T47" fmla="*/ 42 h 60"/>
                <a:gd name="T48" fmla="*/ 56 w 60"/>
                <a:gd name="T49" fmla="*/ 45 h 60"/>
                <a:gd name="T50" fmla="*/ 47 w 60"/>
                <a:gd name="T51" fmla="*/ 56 h 60"/>
                <a:gd name="T52" fmla="*/ 30 w 60"/>
                <a:gd name="T53" fmla="*/ 60 h 60"/>
                <a:gd name="T54" fmla="*/ 48 w 60"/>
                <a:gd name="T55" fmla="*/ 26 h 60"/>
                <a:gd name="T56" fmla="*/ 46 w 60"/>
                <a:gd name="T57" fmla="*/ 19 h 60"/>
                <a:gd name="T58" fmla="*/ 42 w 60"/>
                <a:gd name="T59" fmla="*/ 13 h 60"/>
                <a:gd name="T60" fmla="*/ 37 w 60"/>
                <a:gd name="T61" fmla="*/ 10 h 60"/>
                <a:gd name="T62" fmla="*/ 30 w 60"/>
                <a:gd name="T63" fmla="*/ 9 h 60"/>
                <a:gd name="T64" fmla="*/ 24 w 60"/>
                <a:gd name="T65" fmla="*/ 10 h 60"/>
                <a:gd name="T66" fmla="*/ 18 w 60"/>
                <a:gd name="T67" fmla="*/ 13 h 60"/>
                <a:gd name="T68" fmla="*/ 15 w 60"/>
                <a:gd name="T69" fmla="*/ 19 h 60"/>
                <a:gd name="T70" fmla="*/ 13 w 60"/>
                <a:gd name="T71" fmla="*/ 26 h 60"/>
                <a:gd name="T72" fmla="*/ 48 w 60"/>
                <a:gd name="T73" fmla="*/ 2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26" y="60"/>
                    <a:pt x="22" y="59"/>
                    <a:pt x="18" y="58"/>
                  </a:cubicBezTo>
                  <a:cubicBezTo>
                    <a:pt x="14" y="56"/>
                    <a:pt x="11" y="54"/>
                    <a:pt x="8" y="51"/>
                  </a:cubicBezTo>
                  <a:cubicBezTo>
                    <a:pt x="6" y="48"/>
                    <a:pt x="4" y="45"/>
                    <a:pt x="2" y="42"/>
                  </a:cubicBezTo>
                  <a:cubicBezTo>
                    <a:pt x="1" y="38"/>
                    <a:pt x="0" y="34"/>
                    <a:pt x="0" y="30"/>
                  </a:cubicBezTo>
                  <a:cubicBezTo>
                    <a:pt x="0" y="26"/>
                    <a:pt x="1" y="22"/>
                    <a:pt x="2" y="18"/>
                  </a:cubicBezTo>
                  <a:cubicBezTo>
                    <a:pt x="4" y="15"/>
                    <a:pt x="6" y="12"/>
                    <a:pt x="8" y="9"/>
                  </a:cubicBezTo>
                  <a:cubicBezTo>
                    <a:pt x="11" y="6"/>
                    <a:pt x="14" y="4"/>
                    <a:pt x="18" y="2"/>
                  </a:cubicBezTo>
                  <a:cubicBezTo>
                    <a:pt x="22" y="1"/>
                    <a:pt x="26" y="0"/>
                    <a:pt x="30" y="0"/>
                  </a:cubicBezTo>
                  <a:cubicBezTo>
                    <a:pt x="35" y="0"/>
                    <a:pt x="39" y="1"/>
                    <a:pt x="43" y="2"/>
                  </a:cubicBezTo>
                  <a:cubicBezTo>
                    <a:pt x="46" y="4"/>
                    <a:pt x="50" y="6"/>
                    <a:pt x="52" y="9"/>
                  </a:cubicBezTo>
                  <a:cubicBezTo>
                    <a:pt x="55" y="11"/>
                    <a:pt x="57" y="15"/>
                    <a:pt x="58" y="18"/>
                  </a:cubicBezTo>
                  <a:cubicBezTo>
                    <a:pt x="59" y="22"/>
                    <a:pt x="60" y="26"/>
                    <a:pt x="60" y="30"/>
                  </a:cubicBezTo>
                  <a:cubicBezTo>
                    <a:pt x="60" y="30"/>
                    <a:pt x="60" y="31"/>
                    <a:pt x="60" y="32"/>
                  </a:cubicBezTo>
                  <a:cubicBezTo>
                    <a:pt x="60" y="33"/>
                    <a:pt x="60" y="33"/>
                    <a:pt x="60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7"/>
                    <a:pt x="14" y="39"/>
                    <a:pt x="15" y="41"/>
                  </a:cubicBezTo>
                  <a:cubicBezTo>
                    <a:pt x="16" y="43"/>
                    <a:pt x="17" y="45"/>
                    <a:pt x="19" y="46"/>
                  </a:cubicBezTo>
                  <a:cubicBezTo>
                    <a:pt x="20" y="48"/>
                    <a:pt x="22" y="49"/>
                    <a:pt x="24" y="50"/>
                  </a:cubicBezTo>
                  <a:cubicBezTo>
                    <a:pt x="26" y="51"/>
                    <a:pt x="29" y="51"/>
                    <a:pt x="31" y="51"/>
                  </a:cubicBezTo>
                  <a:cubicBezTo>
                    <a:pt x="32" y="51"/>
                    <a:pt x="34" y="51"/>
                    <a:pt x="36" y="51"/>
                  </a:cubicBezTo>
                  <a:cubicBezTo>
                    <a:pt x="37" y="50"/>
                    <a:pt x="39" y="50"/>
                    <a:pt x="40" y="49"/>
                  </a:cubicBezTo>
                  <a:cubicBezTo>
                    <a:pt x="41" y="48"/>
                    <a:pt x="43" y="47"/>
                    <a:pt x="44" y="46"/>
                  </a:cubicBezTo>
                  <a:cubicBezTo>
                    <a:pt x="45" y="45"/>
                    <a:pt x="45" y="44"/>
                    <a:pt x="46" y="42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4" y="50"/>
                    <a:pt x="51" y="53"/>
                    <a:pt x="47" y="56"/>
                  </a:cubicBezTo>
                  <a:cubicBezTo>
                    <a:pt x="42" y="59"/>
                    <a:pt x="36" y="60"/>
                    <a:pt x="30" y="60"/>
                  </a:cubicBezTo>
                  <a:close/>
                  <a:moveTo>
                    <a:pt x="48" y="26"/>
                  </a:moveTo>
                  <a:cubicBezTo>
                    <a:pt x="48" y="23"/>
                    <a:pt x="47" y="21"/>
                    <a:pt x="46" y="19"/>
                  </a:cubicBezTo>
                  <a:cubicBezTo>
                    <a:pt x="45" y="17"/>
                    <a:pt x="44" y="15"/>
                    <a:pt x="42" y="13"/>
                  </a:cubicBezTo>
                  <a:cubicBezTo>
                    <a:pt x="41" y="12"/>
                    <a:pt x="39" y="11"/>
                    <a:pt x="37" y="10"/>
                  </a:cubicBezTo>
                  <a:cubicBezTo>
                    <a:pt x="35" y="9"/>
                    <a:pt x="33" y="9"/>
                    <a:pt x="30" y="9"/>
                  </a:cubicBezTo>
                  <a:cubicBezTo>
                    <a:pt x="28" y="9"/>
                    <a:pt x="26" y="9"/>
                    <a:pt x="24" y="10"/>
                  </a:cubicBezTo>
                  <a:cubicBezTo>
                    <a:pt x="22" y="11"/>
                    <a:pt x="20" y="12"/>
                    <a:pt x="18" y="13"/>
                  </a:cubicBezTo>
                  <a:cubicBezTo>
                    <a:pt x="17" y="15"/>
                    <a:pt x="16" y="17"/>
                    <a:pt x="15" y="19"/>
                  </a:cubicBezTo>
                  <a:cubicBezTo>
                    <a:pt x="14" y="21"/>
                    <a:pt x="13" y="23"/>
                    <a:pt x="13" y="26"/>
                  </a:cubicBezTo>
                  <a:cubicBezTo>
                    <a:pt x="48" y="26"/>
                    <a:pt x="48" y="26"/>
                    <a:pt x="4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8" name="Freeform 405"/>
            <p:cNvSpPr>
              <a:spLocks noEditPoints="1"/>
            </p:cNvSpPr>
            <p:nvPr/>
          </p:nvSpPr>
          <p:spPr bwMode="auto">
            <a:xfrm>
              <a:off x="7258625" y="2895526"/>
              <a:ext cx="70949" cy="100822"/>
            </a:xfrm>
            <a:custGeom>
              <a:avLst/>
              <a:gdLst>
                <a:gd name="T0" fmla="*/ 33 w 59"/>
                <a:gd name="T1" fmla="*/ 60 h 83"/>
                <a:gd name="T2" fmla="*/ 21 w 59"/>
                <a:gd name="T3" fmla="*/ 57 h 83"/>
                <a:gd name="T4" fmla="*/ 12 w 59"/>
                <a:gd name="T5" fmla="*/ 48 h 83"/>
                <a:gd name="T6" fmla="*/ 12 w 59"/>
                <a:gd name="T7" fmla="*/ 83 h 83"/>
                <a:gd name="T8" fmla="*/ 0 w 59"/>
                <a:gd name="T9" fmla="*/ 83 h 83"/>
                <a:gd name="T10" fmla="*/ 0 w 59"/>
                <a:gd name="T11" fmla="*/ 1 h 83"/>
                <a:gd name="T12" fmla="*/ 11 w 59"/>
                <a:gd name="T13" fmla="*/ 1 h 83"/>
                <a:gd name="T14" fmla="*/ 11 w 59"/>
                <a:gd name="T15" fmla="*/ 11 h 83"/>
                <a:gd name="T16" fmla="*/ 20 w 59"/>
                <a:gd name="T17" fmla="*/ 3 h 83"/>
                <a:gd name="T18" fmla="*/ 32 w 59"/>
                <a:gd name="T19" fmla="*/ 0 h 83"/>
                <a:gd name="T20" fmla="*/ 43 w 59"/>
                <a:gd name="T21" fmla="*/ 2 h 83"/>
                <a:gd name="T22" fmla="*/ 51 w 59"/>
                <a:gd name="T23" fmla="*/ 9 h 83"/>
                <a:gd name="T24" fmla="*/ 57 w 59"/>
                <a:gd name="T25" fmla="*/ 18 h 83"/>
                <a:gd name="T26" fmla="*/ 59 w 59"/>
                <a:gd name="T27" fmla="*/ 30 h 83"/>
                <a:gd name="T28" fmla="*/ 57 w 59"/>
                <a:gd name="T29" fmla="*/ 42 h 83"/>
                <a:gd name="T30" fmla="*/ 52 w 59"/>
                <a:gd name="T31" fmla="*/ 51 h 83"/>
                <a:gd name="T32" fmla="*/ 44 w 59"/>
                <a:gd name="T33" fmla="*/ 58 h 83"/>
                <a:gd name="T34" fmla="*/ 33 w 59"/>
                <a:gd name="T35" fmla="*/ 60 h 83"/>
                <a:gd name="T36" fmla="*/ 29 w 59"/>
                <a:gd name="T37" fmla="*/ 50 h 83"/>
                <a:gd name="T38" fmla="*/ 36 w 59"/>
                <a:gd name="T39" fmla="*/ 48 h 83"/>
                <a:gd name="T40" fmla="*/ 42 w 59"/>
                <a:gd name="T41" fmla="*/ 44 h 83"/>
                <a:gd name="T42" fmla="*/ 45 w 59"/>
                <a:gd name="T43" fmla="*/ 37 h 83"/>
                <a:gd name="T44" fmla="*/ 47 w 59"/>
                <a:gd name="T45" fmla="*/ 30 h 83"/>
                <a:gd name="T46" fmla="*/ 45 w 59"/>
                <a:gd name="T47" fmla="*/ 22 h 83"/>
                <a:gd name="T48" fmla="*/ 41 w 59"/>
                <a:gd name="T49" fmla="*/ 16 h 83"/>
                <a:gd name="T50" fmla="*/ 36 w 59"/>
                <a:gd name="T51" fmla="*/ 12 h 83"/>
                <a:gd name="T52" fmla="*/ 28 w 59"/>
                <a:gd name="T53" fmla="*/ 10 h 83"/>
                <a:gd name="T54" fmla="*/ 23 w 59"/>
                <a:gd name="T55" fmla="*/ 11 h 83"/>
                <a:gd name="T56" fmla="*/ 19 w 59"/>
                <a:gd name="T57" fmla="*/ 14 h 83"/>
                <a:gd name="T58" fmla="*/ 15 w 59"/>
                <a:gd name="T59" fmla="*/ 17 h 83"/>
                <a:gd name="T60" fmla="*/ 12 w 59"/>
                <a:gd name="T61" fmla="*/ 22 h 83"/>
                <a:gd name="T62" fmla="*/ 12 w 59"/>
                <a:gd name="T63" fmla="*/ 37 h 83"/>
                <a:gd name="T64" fmla="*/ 15 w 59"/>
                <a:gd name="T65" fmla="*/ 42 h 83"/>
                <a:gd name="T66" fmla="*/ 19 w 59"/>
                <a:gd name="T67" fmla="*/ 46 h 83"/>
                <a:gd name="T68" fmla="*/ 24 w 59"/>
                <a:gd name="T69" fmla="*/ 49 h 83"/>
                <a:gd name="T70" fmla="*/ 29 w 59"/>
                <a:gd name="T71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" h="83">
                  <a:moveTo>
                    <a:pt x="33" y="60"/>
                  </a:moveTo>
                  <a:cubicBezTo>
                    <a:pt x="29" y="60"/>
                    <a:pt x="24" y="59"/>
                    <a:pt x="21" y="57"/>
                  </a:cubicBezTo>
                  <a:cubicBezTo>
                    <a:pt x="17" y="55"/>
                    <a:pt x="15" y="52"/>
                    <a:pt x="12" y="48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3" y="8"/>
                    <a:pt x="16" y="5"/>
                    <a:pt x="20" y="3"/>
                  </a:cubicBezTo>
                  <a:cubicBezTo>
                    <a:pt x="23" y="1"/>
                    <a:pt x="27" y="0"/>
                    <a:pt x="32" y="0"/>
                  </a:cubicBezTo>
                  <a:cubicBezTo>
                    <a:pt x="36" y="0"/>
                    <a:pt x="39" y="1"/>
                    <a:pt x="43" y="2"/>
                  </a:cubicBezTo>
                  <a:cubicBezTo>
                    <a:pt x="46" y="4"/>
                    <a:pt x="49" y="6"/>
                    <a:pt x="51" y="9"/>
                  </a:cubicBezTo>
                  <a:cubicBezTo>
                    <a:pt x="54" y="12"/>
                    <a:pt x="56" y="15"/>
                    <a:pt x="57" y="18"/>
                  </a:cubicBezTo>
                  <a:cubicBezTo>
                    <a:pt x="58" y="22"/>
                    <a:pt x="59" y="26"/>
                    <a:pt x="59" y="30"/>
                  </a:cubicBezTo>
                  <a:cubicBezTo>
                    <a:pt x="59" y="34"/>
                    <a:pt x="58" y="38"/>
                    <a:pt x="57" y="42"/>
                  </a:cubicBezTo>
                  <a:cubicBezTo>
                    <a:pt x="56" y="45"/>
                    <a:pt x="54" y="49"/>
                    <a:pt x="52" y="51"/>
                  </a:cubicBezTo>
                  <a:cubicBezTo>
                    <a:pt x="50" y="54"/>
                    <a:pt x="47" y="56"/>
                    <a:pt x="44" y="58"/>
                  </a:cubicBezTo>
                  <a:cubicBezTo>
                    <a:pt x="41" y="59"/>
                    <a:pt x="37" y="60"/>
                    <a:pt x="33" y="60"/>
                  </a:cubicBezTo>
                  <a:close/>
                  <a:moveTo>
                    <a:pt x="29" y="50"/>
                  </a:moveTo>
                  <a:cubicBezTo>
                    <a:pt x="32" y="50"/>
                    <a:pt x="34" y="49"/>
                    <a:pt x="36" y="48"/>
                  </a:cubicBezTo>
                  <a:cubicBezTo>
                    <a:pt x="38" y="47"/>
                    <a:pt x="40" y="45"/>
                    <a:pt x="42" y="44"/>
                  </a:cubicBezTo>
                  <a:cubicBezTo>
                    <a:pt x="43" y="42"/>
                    <a:pt x="44" y="40"/>
                    <a:pt x="45" y="37"/>
                  </a:cubicBezTo>
                  <a:cubicBezTo>
                    <a:pt x="46" y="35"/>
                    <a:pt x="47" y="32"/>
                    <a:pt x="47" y="30"/>
                  </a:cubicBezTo>
                  <a:cubicBezTo>
                    <a:pt x="47" y="27"/>
                    <a:pt x="46" y="25"/>
                    <a:pt x="45" y="22"/>
                  </a:cubicBezTo>
                  <a:cubicBezTo>
                    <a:pt x="44" y="20"/>
                    <a:pt x="43" y="18"/>
                    <a:pt x="41" y="16"/>
                  </a:cubicBezTo>
                  <a:cubicBezTo>
                    <a:pt x="40" y="14"/>
                    <a:pt x="38" y="13"/>
                    <a:pt x="36" y="12"/>
                  </a:cubicBezTo>
                  <a:cubicBezTo>
                    <a:pt x="33" y="11"/>
                    <a:pt x="31" y="10"/>
                    <a:pt x="28" y="10"/>
                  </a:cubicBezTo>
                  <a:cubicBezTo>
                    <a:pt x="27" y="10"/>
                    <a:pt x="25" y="11"/>
                    <a:pt x="23" y="11"/>
                  </a:cubicBezTo>
                  <a:cubicBezTo>
                    <a:pt x="22" y="12"/>
                    <a:pt x="20" y="13"/>
                    <a:pt x="19" y="14"/>
                  </a:cubicBezTo>
                  <a:cubicBezTo>
                    <a:pt x="17" y="15"/>
                    <a:pt x="16" y="16"/>
                    <a:pt x="15" y="17"/>
                  </a:cubicBezTo>
                  <a:cubicBezTo>
                    <a:pt x="14" y="19"/>
                    <a:pt x="13" y="20"/>
                    <a:pt x="12" y="22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3" y="39"/>
                    <a:pt x="14" y="40"/>
                    <a:pt x="15" y="42"/>
                  </a:cubicBezTo>
                  <a:cubicBezTo>
                    <a:pt x="17" y="44"/>
                    <a:pt x="18" y="45"/>
                    <a:pt x="19" y="46"/>
                  </a:cubicBezTo>
                  <a:cubicBezTo>
                    <a:pt x="21" y="47"/>
                    <a:pt x="22" y="48"/>
                    <a:pt x="24" y="49"/>
                  </a:cubicBezTo>
                  <a:cubicBezTo>
                    <a:pt x="26" y="49"/>
                    <a:pt x="27" y="50"/>
                    <a:pt x="29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49" name="iSḻïḍê"/>
          <p:cNvSpPr/>
          <p:nvPr/>
        </p:nvSpPr>
        <p:spPr bwMode="auto">
          <a:xfrm>
            <a:off x="865555" y="3148721"/>
            <a:ext cx="2701949" cy="84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/>
              <a:t>Copy paste fonts. Choose the only option to retain text</a:t>
            </a:r>
            <a:r>
              <a:rPr lang="en-US" altLang="zh-CN" sz="1000" dirty="0" smtClean="0"/>
              <a:t>.</a:t>
            </a:r>
            <a:r>
              <a:rPr lang="en-US" altLang="zh-CN" sz="1000" dirty="0"/>
              <a:t> Copy paste fonts. Choose the only option to retain text.</a:t>
            </a:r>
          </a:p>
          <a:p>
            <a:pPr>
              <a:lnSpc>
                <a:spcPct val="150000"/>
              </a:lnSpc>
            </a:pPr>
            <a:r>
              <a:rPr lang="en-US" altLang="zh-CN" sz="1000" dirty="0"/>
              <a:t>Copy paste fonts. Choose the only option to retain text.</a:t>
            </a:r>
          </a:p>
          <a:p>
            <a:pPr>
              <a:lnSpc>
                <a:spcPct val="150000"/>
              </a:lnSpc>
            </a:pPr>
            <a:endParaRPr lang="en-US" altLang="zh-CN" sz="1000" dirty="0"/>
          </a:p>
        </p:txBody>
      </p:sp>
      <p:sp>
        <p:nvSpPr>
          <p:cNvPr id="150" name="ísļiḋé"/>
          <p:cNvSpPr txBox="1"/>
          <p:nvPr/>
        </p:nvSpPr>
        <p:spPr bwMode="auto">
          <a:xfrm>
            <a:off x="865555" y="2814681"/>
            <a:ext cx="2195910" cy="35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rgbClr val="1C50A2"/>
                </a:solidFill>
              </a:rPr>
              <a:t>Text here</a:t>
            </a:r>
            <a:endParaRPr lang="zh-CN" altLang="en-US" sz="1800" b="1" dirty="0">
              <a:solidFill>
                <a:srgbClr val="1C50A2"/>
              </a:solidFill>
            </a:endParaRPr>
          </a:p>
        </p:txBody>
      </p:sp>
      <p:sp>
        <p:nvSpPr>
          <p:cNvPr id="151" name="Oval 279"/>
          <p:cNvSpPr>
            <a:spLocks noChangeArrowheads="1"/>
          </p:cNvSpPr>
          <p:nvPr/>
        </p:nvSpPr>
        <p:spPr bwMode="auto">
          <a:xfrm>
            <a:off x="710335" y="4212189"/>
            <a:ext cx="128206" cy="126961"/>
          </a:xfrm>
          <a:prstGeom prst="ellipse">
            <a:avLst/>
          </a:prstGeom>
          <a:solidFill>
            <a:srgbClr val="1C50A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2" name="iSḻïḍê"/>
          <p:cNvSpPr/>
          <p:nvPr/>
        </p:nvSpPr>
        <p:spPr bwMode="auto">
          <a:xfrm>
            <a:off x="913224" y="4503780"/>
            <a:ext cx="2701949" cy="84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/>
              <a:t>Copy paste fonts. Choose the only option to retain text</a:t>
            </a:r>
            <a:r>
              <a:rPr lang="en-US" altLang="zh-CN" sz="1000" dirty="0" smtClean="0"/>
              <a:t>.</a:t>
            </a:r>
            <a:r>
              <a:rPr lang="en-US" altLang="zh-CN" sz="1000" dirty="0"/>
              <a:t> Copy paste fonts. Choose the only option to retain text.</a:t>
            </a:r>
          </a:p>
          <a:p>
            <a:pPr>
              <a:lnSpc>
                <a:spcPct val="150000"/>
              </a:lnSpc>
            </a:pPr>
            <a:r>
              <a:rPr lang="en-US" altLang="zh-CN" sz="1000" dirty="0"/>
              <a:t>Copy paste fonts. Choose the only option to retain text.</a:t>
            </a:r>
          </a:p>
          <a:p>
            <a:pPr>
              <a:lnSpc>
                <a:spcPct val="150000"/>
              </a:lnSpc>
            </a:pPr>
            <a:endParaRPr lang="en-US" altLang="zh-CN" sz="1000" dirty="0"/>
          </a:p>
        </p:txBody>
      </p:sp>
      <p:sp>
        <p:nvSpPr>
          <p:cNvPr id="153" name="ísļiḋé"/>
          <p:cNvSpPr txBox="1"/>
          <p:nvPr/>
        </p:nvSpPr>
        <p:spPr bwMode="auto">
          <a:xfrm>
            <a:off x="913224" y="4169740"/>
            <a:ext cx="2195910" cy="35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rgbClr val="1C50A2"/>
                </a:solidFill>
              </a:rPr>
              <a:t>Text here</a:t>
            </a:r>
            <a:endParaRPr lang="zh-CN" altLang="en-US" sz="1800" b="1" dirty="0">
              <a:solidFill>
                <a:srgbClr val="1C50A2"/>
              </a:solidFill>
            </a:endParaRPr>
          </a:p>
        </p:txBody>
      </p:sp>
      <p:sp>
        <p:nvSpPr>
          <p:cNvPr id="154" name="ísļiḋé"/>
          <p:cNvSpPr txBox="1"/>
          <p:nvPr/>
        </p:nvSpPr>
        <p:spPr bwMode="auto">
          <a:xfrm>
            <a:off x="9223267" y="3391051"/>
            <a:ext cx="2195910" cy="35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chemeClr val="bg1"/>
                </a:solidFill>
              </a:rPr>
              <a:t>Text here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155" name="Oval 279"/>
          <p:cNvSpPr>
            <a:spLocks noChangeArrowheads="1"/>
          </p:cNvSpPr>
          <p:nvPr/>
        </p:nvSpPr>
        <p:spPr bwMode="auto">
          <a:xfrm>
            <a:off x="3872797" y="2857130"/>
            <a:ext cx="128206" cy="126961"/>
          </a:xfrm>
          <a:prstGeom prst="ellipse">
            <a:avLst/>
          </a:prstGeom>
          <a:solidFill>
            <a:srgbClr val="1C50A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6" name="iSḻïḍê"/>
          <p:cNvSpPr/>
          <p:nvPr/>
        </p:nvSpPr>
        <p:spPr bwMode="auto">
          <a:xfrm>
            <a:off x="4075686" y="3148721"/>
            <a:ext cx="2701949" cy="84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/>
              <a:t>Copy paste fonts. Choose the only option to retain text</a:t>
            </a:r>
            <a:r>
              <a:rPr lang="en-US" altLang="zh-CN" sz="1000" dirty="0" smtClean="0"/>
              <a:t>.</a:t>
            </a:r>
            <a:r>
              <a:rPr lang="en-US" altLang="zh-CN" sz="1000" dirty="0"/>
              <a:t> Copy paste fonts. Choose the only option to retain text.</a:t>
            </a:r>
          </a:p>
          <a:p>
            <a:pPr>
              <a:lnSpc>
                <a:spcPct val="150000"/>
              </a:lnSpc>
            </a:pPr>
            <a:r>
              <a:rPr lang="en-US" altLang="zh-CN" sz="1000" dirty="0"/>
              <a:t>Copy paste fonts. Choose the only option to retain text.</a:t>
            </a:r>
          </a:p>
          <a:p>
            <a:pPr>
              <a:lnSpc>
                <a:spcPct val="150000"/>
              </a:lnSpc>
            </a:pPr>
            <a:endParaRPr lang="en-US" altLang="zh-CN" sz="1000" dirty="0"/>
          </a:p>
        </p:txBody>
      </p:sp>
      <p:sp>
        <p:nvSpPr>
          <p:cNvPr id="157" name="ísļiḋé"/>
          <p:cNvSpPr txBox="1"/>
          <p:nvPr/>
        </p:nvSpPr>
        <p:spPr bwMode="auto">
          <a:xfrm>
            <a:off x="4075686" y="2814681"/>
            <a:ext cx="2195910" cy="35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rgbClr val="1C50A2"/>
                </a:solidFill>
              </a:rPr>
              <a:t>Text here</a:t>
            </a:r>
            <a:endParaRPr lang="zh-CN" altLang="en-US" sz="1800" b="1" dirty="0">
              <a:solidFill>
                <a:srgbClr val="1C50A2"/>
              </a:solidFill>
            </a:endParaRPr>
          </a:p>
        </p:txBody>
      </p:sp>
      <p:sp>
        <p:nvSpPr>
          <p:cNvPr id="158" name="Oval 279"/>
          <p:cNvSpPr>
            <a:spLocks noChangeArrowheads="1"/>
          </p:cNvSpPr>
          <p:nvPr/>
        </p:nvSpPr>
        <p:spPr bwMode="auto">
          <a:xfrm>
            <a:off x="3920466" y="4212189"/>
            <a:ext cx="128206" cy="126961"/>
          </a:xfrm>
          <a:prstGeom prst="ellipse">
            <a:avLst/>
          </a:prstGeom>
          <a:solidFill>
            <a:srgbClr val="1C50A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9" name="iSḻïḍê"/>
          <p:cNvSpPr/>
          <p:nvPr/>
        </p:nvSpPr>
        <p:spPr bwMode="auto">
          <a:xfrm>
            <a:off x="4123355" y="4503780"/>
            <a:ext cx="2701949" cy="84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/>
              <a:t>Copy paste fonts. Choose the only option to retain text</a:t>
            </a:r>
            <a:r>
              <a:rPr lang="en-US" altLang="zh-CN" sz="1000" dirty="0" smtClean="0"/>
              <a:t>.</a:t>
            </a:r>
            <a:r>
              <a:rPr lang="en-US" altLang="zh-CN" sz="1000" dirty="0"/>
              <a:t> Copy paste fonts. Choose the only option to retain text.</a:t>
            </a:r>
          </a:p>
          <a:p>
            <a:pPr>
              <a:lnSpc>
                <a:spcPct val="150000"/>
              </a:lnSpc>
            </a:pPr>
            <a:r>
              <a:rPr lang="en-US" altLang="zh-CN" sz="1000" dirty="0"/>
              <a:t>Copy paste fonts. Choose the only option to retain text.</a:t>
            </a:r>
          </a:p>
          <a:p>
            <a:pPr>
              <a:lnSpc>
                <a:spcPct val="150000"/>
              </a:lnSpc>
            </a:pPr>
            <a:endParaRPr lang="en-US" altLang="zh-CN" sz="1000" dirty="0"/>
          </a:p>
        </p:txBody>
      </p:sp>
      <p:sp>
        <p:nvSpPr>
          <p:cNvPr id="160" name="ísļiḋé"/>
          <p:cNvSpPr txBox="1"/>
          <p:nvPr/>
        </p:nvSpPr>
        <p:spPr bwMode="auto">
          <a:xfrm>
            <a:off x="4123355" y="4169740"/>
            <a:ext cx="2195910" cy="35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rgbClr val="1C50A2"/>
                </a:solidFill>
              </a:rPr>
              <a:t>Text here</a:t>
            </a:r>
            <a:endParaRPr lang="zh-CN" altLang="en-US" sz="1800" b="1" dirty="0">
              <a:solidFill>
                <a:srgbClr val="1C50A2"/>
              </a:solidFill>
            </a:endParaRPr>
          </a:p>
        </p:txBody>
      </p:sp>
      <p:sp>
        <p:nvSpPr>
          <p:cNvPr id="161" name="文本框 1"/>
          <p:cNvSpPr txBox="1"/>
          <p:nvPr/>
        </p:nvSpPr>
        <p:spPr>
          <a:xfrm>
            <a:off x="669925" y="1182963"/>
            <a:ext cx="10908953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概述：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pic>
        <p:nvPicPr>
          <p:cNvPr id="74" name="图片 7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41" b="5771"/>
          <a:stretch/>
        </p:blipFill>
        <p:spPr>
          <a:xfrm rot="10800000">
            <a:off x="9489817" y="-38705"/>
            <a:ext cx="2702183" cy="2839889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258" t="9335" r="28046" b="56210"/>
          <a:stretch/>
        </p:blipFill>
        <p:spPr>
          <a:xfrm>
            <a:off x="8735977" y="289411"/>
            <a:ext cx="3218677" cy="2511773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37" t="71515" r="19659" b="1905"/>
          <a:stretch/>
        </p:blipFill>
        <p:spPr>
          <a:xfrm>
            <a:off x="6070600" y="5496144"/>
            <a:ext cx="6121400" cy="1361856"/>
          </a:xfrm>
          <a:prstGeom prst="rect">
            <a:avLst/>
          </a:prstGeom>
        </p:spPr>
      </p:pic>
      <p:grpSp>
        <p:nvGrpSpPr>
          <p:cNvPr id="77" name="组合 76"/>
          <p:cNvGrpSpPr/>
          <p:nvPr/>
        </p:nvGrpSpPr>
        <p:grpSpPr>
          <a:xfrm>
            <a:off x="1" y="8358"/>
            <a:ext cx="1074590" cy="1354775"/>
            <a:chOff x="0" y="8358"/>
            <a:chExt cx="1935804" cy="2440538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9129" b="16970"/>
            <a:stretch/>
          </p:blipFill>
          <p:spPr>
            <a:xfrm>
              <a:off x="0" y="8358"/>
              <a:ext cx="1935804" cy="2440538"/>
            </a:xfrm>
            <a:prstGeom prst="rect">
              <a:avLst/>
            </a:prstGeom>
          </p:spPr>
        </p:pic>
        <p:pic>
          <p:nvPicPr>
            <p:cNvPr id="79" name="图片 7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3421" y="514657"/>
              <a:ext cx="1346112" cy="13461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89375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41" b="5771"/>
          <a:stretch/>
        </p:blipFill>
        <p:spPr>
          <a:xfrm rot="10800000">
            <a:off x="8183398" y="-30641"/>
            <a:ext cx="4038949" cy="424477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37" t="71515" r="19659" b="1905"/>
          <a:stretch/>
        </p:blipFill>
        <p:spPr>
          <a:xfrm>
            <a:off x="4542585" y="5156200"/>
            <a:ext cx="7649415" cy="17018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258" t="9335" r="28046" b="56210"/>
          <a:stretch/>
        </p:blipFill>
        <p:spPr>
          <a:xfrm>
            <a:off x="8183399" y="996775"/>
            <a:ext cx="3218677" cy="251177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0195" y="782159"/>
            <a:ext cx="2701053" cy="270105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9129" b="16970"/>
          <a:stretch/>
        </p:blipFill>
        <p:spPr>
          <a:xfrm>
            <a:off x="0" y="0"/>
            <a:ext cx="3573567" cy="450532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4656197" y="4187785"/>
            <a:ext cx="2227581" cy="425450"/>
            <a:chOff x="4654427" y="4718860"/>
            <a:chExt cx="1663809" cy="317821"/>
          </a:xfrm>
        </p:grpSpPr>
        <p:grpSp>
          <p:nvGrpSpPr>
            <p:cNvPr id="12" name="组合 11"/>
            <p:cNvGrpSpPr/>
            <p:nvPr/>
          </p:nvGrpSpPr>
          <p:grpSpPr>
            <a:xfrm>
              <a:off x="4654427" y="4718860"/>
              <a:ext cx="276971" cy="276971"/>
              <a:chOff x="3725237" y="4930504"/>
              <a:chExt cx="531780" cy="531780"/>
            </a:xfrm>
          </p:grpSpPr>
          <p:sp>
            <p:nvSpPr>
              <p:cNvPr id="14" name="圆角矩形 2"/>
              <p:cNvSpPr/>
              <p:nvPr/>
            </p:nvSpPr>
            <p:spPr>
              <a:xfrm>
                <a:off x="3725237" y="4930504"/>
                <a:ext cx="531780" cy="531780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177800" dist="1016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35640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student-graduation-cap-shape_52041"/>
              <p:cNvSpPr>
                <a:spLocks noChangeAspect="1"/>
              </p:cNvSpPr>
              <p:nvPr/>
            </p:nvSpPr>
            <p:spPr bwMode="auto">
              <a:xfrm>
                <a:off x="3875605" y="5054575"/>
                <a:ext cx="219840" cy="264806"/>
              </a:xfrm>
              <a:custGeom>
                <a:avLst/>
                <a:gdLst>
                  <a:gd name="connsiteX0" fmla="*/ 56671 w 279400"/>
                  <a:gd name="connsiteY0" fmla="*/ 192087 h 336550"/>
                  <a:gd name="connsiteX1" fmla="*/ 224047 w 279400"/>
                  <a:gd name="connsiteY1" fmla="*/ 192087 h 336550"/>
                  <a:gd name="connsiteX2" fmla="*/ 279400 w 279400"/>
                  <a:gd name="connsiteY2" fmla="*/ 247752 h 336550"/>
                  <a:gd name="connsiteX3" fmla="*/ 279400 w 279400"/>
                  <a:gd name="connsiteY3" fmla="*/ 336550 h 336550"/>
                  <a:gd name="connsiteX4" fmla="*/ 176602 w 279400"/>
                  <a:gd name="connsiteY4" fmla="*/ 336550 h 336550"/>
                  <a:gd name="connsiteX5" fmla="*/ 158151 w 279400"/>
                  <a:gd name="connsiteY5" fmla="*/ 245101 h 336550"/>
                  <a:gd name="connsiteX6" fmla="*/ 151562 w 279400"/>
                  <a:gd name="connsiteY6" fmla="*/ 239800 h 336550"/>
                  <a:gd name="connsiteX7" fmla="*/ 167377 w 279400"/>
                  <a:gd name="connsiteY7" fmla="*/ 213293 h 336550"/>
                  <a:gd name="connsiteX8" fmla="*/ 167377 w 279400"/>
                  <a:gd name="connsiteY8" fmla="*/ 209317 h 336550"/>
                  <a:gd name="connsiteX9" fmla="*/ 163423 w 279400"/>
                  <a:gd name="connsiteY9" fmla="*/ 207991 h 336550"/>
                  <a:gd name="connsiteX10" fmla="*/ 121249 w 279400"/>
                  <a:gd name="connsiteY10" fmla="*/ 207991 h 336550"/>
                  <a:gd name="connsiteX11" fmla="*/ 118613 w 279400"/>
                  <a:gd name="connsiteY11" fmla="*/ 209317 h 336550"/>
                  <a:gd name="connsiteX12" fmla="*/ 118613 w 279400"/>
                  <a:gd name="connsiteY12" fmla="*/ 213293 h 336550"/>
                  <a:gd name="connsiteX13" fmla="*/ 134429 w 279400"/>
                  <a:gd name="connsiteY13" fmla="*/ 239800 h 336550"/>
                  <a:gd name="connsiteX14" fmla="*/ 126521 w 279400"/>
                  <a:gd name="connsiteY14" fmla="*/ 245101 h 336550"/>
                  <a:gd name="connsiteX15" fmla="*/ 110706 w 279400"/>
                  <a:gd name="connsiteY15" fmla="*/ 336550 h 336550"/>
                  <a:gd name="connsiteX16" fmla="*/ 0 w 279400"/>
                  <a:gd name="connsiteY16" fmla="*/ 336550 h 336550"/>
                  <a:gd name="connsiteX17" fmla="*/ 0 w 279400"/>
                  <a:gd name="connsiteY17" fmla="*/ 247752 h 336550"/>
                  <a:gd name="connsiteX18" fmla="*/ 56671 w 279400"/>
                  <a:gd name="connsiteY18" fmla="*/ 192087 h 336550"/>
                  <a:gd name="connsiteX19" fmla="*/ 138907 w 279400"/>
                  <a:gd name="connsiteY19" fmla="*/ 0 h 336550"/>
                  <a:gd name="connsiteX20" fmla="*/ 219076 w 279400"/>
                  <a:gd name="connsiteY20" fmla="*/ 80169 h 336550"/>
                  <a:gd name="connsiteX21" fmla="*/ 138907 w 279400"/>
                  <a:gd name="connsiteY21" fmla="*/ 160338 h 336550"/>
                  <a:gd name="connsiteX22" fmla="*/ 58738 w 279400"/>
                  <a:gd name="connsiteY22" fmla="*/ 80169 h 336550"/>
                  <a:gd name="connsiteX23" fmla="*/ 138907 w 279400"/>
                  <a:gd name="connsiteY23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9400" h="336550">
                    <a:moveTo>
                      <a:pt x="56671" y="192087"/>
                    </a:moveTo>
                    <a:cubicBezTo>
                      <a:pt x="56671" y="192087"/>
                      <a:pt x="56671" y="192087"/>
                      <a:pt x="224047" y="192087"/>
                    </a:cubicBezTo>
                    <a:cubicBezTo>
                      <a:pt x="254360" y="192087"/>
                      <a:pt x="279400" y="217269"/>
                      <a:pt x="279400" y="247752"/>
                    </a:cubicBezTo>
                    <a:cubicBezTo>
                      <a:pt x="279400" y="247752"/>
                      <a:pt x="279400" y="247752"/>
                      <a:pt x="279400" y="336550"/>
                    </a:cubicBezTo>
                    <a:cubicBezTo>
                      <a:pt x="279400" y="336550"/>
                      <a:pt x="279400" y="336550"/>
                      <a:pt x="176602" y="336550"/>
                    </a:cubicBezTo>
                    <a:cubicBezTo>
                      <a:pt x="176602" y="336550"/>
                      <a:pt x="176602" y="336550"/>
                      <a:pt x="158151" y="245101"/>
                    </a:cubicBezTo>
                    <a:cubicBezTo>
                      <a:pt x="158151" y="242450"/>
                      <a:pt x="154197" y="239800"/>
                      <a:pt x="151562" y="239800"/>
                    </a:cubicBezTo>
                    <a:cubicBezTo>
                      <a:pt x="151562" y="239800"/>
                      <a:pt x="151562" y="239800"/>
                      <a:pt x="167377" y="213293"/>
                    </a:cubicBezTo>
                    <a:cubicBezTo>
                      <a:pt x="167377" y="211967"/>
                      <a:pt x="167377" y="210642"/>
                      <a:pt x="167377" y="209317"/>
                    </a:cubicBezTo>
                    <a:cubicBezTo>
                      <a:pt x="166059" y="207991"/>
                      <a:pt x="164741" y="207991"/>
                      <a:pt x="163423" y="207991"/>
                    </a:cubicBezTo>
                    <a:cubicBezTo>
                      <a:pt x="163423" y="207991"/>
                      <a:pt x="163423" y="207991"/>
                      <a:pt x="121249" y="207991"/>
                    </a:cubicBezTo>
                    <a:cubicBezTo>
                      <a:pt x="119931" y="207991"/>
                      <a:pt x="118613" y="207991"/>
                      <a:pt x="118613" y="209317"/>
                    </a:cubicBezTo>
                    <a:cubicBezTo>
                      <a:pt x="117296" y="210642"/>
                      <a:pt x="117296" y="211967"/>
                      <a:pt x="118613" y="213293"/>
                    </a:cubicBezTo>
                    <a:cubicBezTo>
                      <a:pt x="118613" y="213293"/>
                      <a:pt x="118613" y="213293"/>
                      <a:pt x="134429" y="239800"/>
                    </a:cubicBezTo>
                    <a:cubicBezTo>
                      <a:pt x="130475" y="239800"/>
                      <a:pt x="127839" y="242450"/>
                      <a:pt x="126521" y="245101"/>
                    </a:cubicBezTo>
                    <a:cubicBezTo>
                      <a:pt x="126521" y="245101"/>
                      <a:pt x="126521" y="245101"/>
                      <a:pt x="110706" y="336550"/>
                    </a:cubicBezTo>
                    <a:cubicBezTo>
                      <a:pt x="110706" y="336550"/>
                      <a:pt x="110706" y="336550"/>
                      <a:pt x="0" y="336550"/>
                    </a:cubicBezTo>
                    <a:cubicBezTo>
                      <a:pt x="0" y="336550"/>
                      <a:pt x="0" y="336550"/>
                      <a:pt x="0" y="247752"/>
                    </a:cubicBezTo>
                    <a:cubicBezTo>
                      <a:pt x="0" y="217269"/>
                      <a:pt x="25040" y="192087"/>
                      <a:pt x="56671" y="192087"/>
                    </a:cubicBezTo>
                    <a:close/>
                    <a:moveTo>
                      <a:pt x="138907" y="0"/>
                    </a:moveTo>
                    <a:cubicBezTo>
                      <a:pt x="183183" y="0"/>
                      <a:pt x="219076" y="35893"/>
                      <a:pt x="219076" y="80169"/>
                    </a:cubicBezTo>
                    <a:cubicBezTo>
                      <a:pt x="219076" y="124445"/>
                      <a:pt x="183183" y="160338"/>
                      <a:pt x="138907" y="160338"/>
                    </a:cubicBezTo>
                    <a:cubicBezTo>
                      <a:pt x="94631" y="160338"/>
                      <a:pt x="58738" y="124445"/>
                      <a:pt x="58738" y="80169"/>
                    </a:cubicBezTo>
                    <a:cubicBezTo>
                      <a:pt x="58738" y="35893"/>
                      <a:pt x="94631" y="0"/>
                      <a:pt x="138907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5640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" name="文本框 22"/>
            <p:cNvSpPr txBox="1"/>
            <p:nvPr/>
          </p:nvSpPr>
          <p:spPr>
            <a:xfrm>
              <a:off x="4925563" y="4806871"/>
              <a:ext cx="1392673" cy="229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5640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汇报人：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5640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626369" y="4193668"/>
            <a:ext cx="2699384" cy="388620"/>
            <a:chOff x="6395842" y="4718860"/>
            <a:chExt cx="2016134" cy="290158"/>
          </a:xfrm>
        </p:grpSpPr>
        <p:grpSp>
          <p:nvGrpSpPr>
            <p:cNvPr id="17" name="组合 16"/>
            <p:cNvGrpSpPr/>
            <p:nvPr/>
          </p:nvGrpSpPr>
          <p:grpSpPr>
            <a:xfrm>
              <a:off x="6395842" y="4718860"/>
              <a:ext cx="276971" cy="276971"/>
              <a:chOff x="6392770" y="4930504"/>
              <a:chExt cx="531780" cy="531780"/>
            </a:xfrm>
          </p:grpSpPr>
          <p:sp>
            <p:nvSpPr>
              <p:cNvPr id="19" name="圆角矩形 2"/>
              <p:cNvSpPr/>
              <p:nvPr/>
            </p:nvSpPr>
            <p:spPr>
              <a:xfrm>
                <a:off x="6392770" y="4930504"/>
                <a:ext cx="531780" cy="531780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177800" dist="1016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35640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student-graduation-cap-shape_52041"/>
              <p:cNvSpPr>
                <a:spLocks noChangeAspect="1"/>
              </p:cNvSpPr>
              <p:nvPr/>
            </p:nvSpPr>
            <p:spPr bwMode="auto">
              <a:xfrm>
                <a:off x="6527005" y="5064598"/>
                <a:ext cx="256066" cy="264808"/>
              </a:xfrm>
              <a:custGeom>
                <a:avLst/>
                <a:gdLst>
                  <a:gd name="connsiteX0" fmla="*/ 233363 w 325438"/>
                  <a:gd name="connsiteY0" fmla="*/ 249238 h 336550"/>
                  <a:gd name="connsiteX1" fmla="*/ 279401 w 325438"/>
                  <a:gd name="connsiteY1" fmla="*/ 249238 h 336550"/>
                  <a:gd name="connsiteX2" fmla="*/ 279401 w 325438"/>
                  <a:gd name="connsiteY2" fmla="*/ 290513 h 336550"/>
                  <a:gd name="connsiteX3" fmla="*/ 233363 w 325438"/>
                  <a:gd name="connsiteY3" fmla="*/ 290513 h 336550"/>
                  <a:gd name="connsiteX4" fmla="*/ 171450 w 325438"/>
                  <a:gd name="connsiteY4" fmla="*/ 249238 h 336550"/>
                  <a:gd name="connsiteX5" fmla="*/ 217488 w 325438"/>
                  <a:gd name="connsiteY5" fmla="*/ 249238 h 336550"/>
                  <a:gd name="connsiteX6" fmla="*/ 217488 w 325438"/>
                  <a:gd name="connsiteY6" fmla="*/ 290513 h 336550"/>
                  <a:gd name="connsiteX7" fmla="*/ 171450 w 325438"/>
                  <a:gd name="connsiteY7" fmla="*/ 290513 h 336550"/>
                  <a:gd name="connsiteX8" fmla="*/ 107950 w 325438"/>
                  <a:gd name="connsiteY8" fmla="*/ 249238 h 336550"/>
                  <a:gd name="connsiteX9" fmla="*/ 155575 w 325438"/>
                  <a:gd name="connsiteY9" fmla="*/ 249238 h 336550"/>
                  <a:gd name="connsiteX10" fmla="*/ 155575 w 325438"/>
                  <a:gd name="connsiteY10" fmla="*/ 290513 h 336550"/>
                  <a:gd name="connsiteX11" fmla="*/ 107950 w 325438"/>
                  <a:gd name="connsiteY11" fmla="*/ 290513 h 336550"/>
                  <a:gd name="connsiteX12" fmla="*/ 46038 w 325438"/>
                  <a:gd name="connsiteY12" fmla="*/ 249238 h 336550"/>
                  <a:gd name="connsiteX13" fmla="*/ 93663 w 325438"/>
                  <a:gd name="connsiteY13" fmla="*/ 249238 h 336550"/>
                  <a:gd name="connsiteX14" fmla="*/ 93663 w 325438"/>
                  <a:gd name="connsiteY14" fmla="*/ 290513 h 336550"/>
                  <a:gd name="connsiteX15" fmla="*/ 46038 w 325438"/>
                  <a:gd name="connsiteY15" fmla="*/ 290513 h 336550"/>
                  <a:gd name="connsiteX16" fmla="*/ 233363 w 325438"/>
                  <a:gd name="connsiteY16" fmla="*/ 195263 h 336550"/>
                  <a:gd name="connsiteX17" fmla="*/ 279401 w 325438"/>
                  <a:gd name="connsiteY17" fmla="*/ 195263 h 336550"/>
                  <a:gd name="connsiteX18" fmla="*/ 279401 w 325438"/>
                  <a:gd name="connsiteY18" fmla="*/ 234951 h 336550"/>
                  <a:gd name="connsiteX19" fmla="*/ 233363 w 325438"/>
                  <a:gd name="connsiteY19" fmla="*/ 234951 h 336550"/>
                  <a:gd name="connsiteX20" fmla="*/ 171450 w 325438"/>
                  <a:gd name="connsiteY20" fmla="*/ 195263 h 336550"/>
                  <a:gd name="connsiteX21" fmla="*/ 217488 w 325438"/>
                  <a:gd name="connsiteY21" fmla="*/ 195263 h 336550"/>
                  <a:gd name="connsiteX22" fmla="*/ 217488 w 325438"/>
                  <a:gd name="connsiteY22" fmla="*/ 234951 h 336550"/>
                  <a:gd name="connsiteX23" fmla="*/ 171450 w 325438"/>
                  <a:gd name="connsiteY23" fmla="*/ 234951 h 336550"/>
                  <a:gd name="connsiteX24" fmla="*/ 107950 w 325438"/>
                  <a:gd name="connsiteY24" fmla="*/ 195263 h 336550"/>
                  <a:gd name="connsiteX25" fmla="*/ 155575 w 325438"/>
                  <a:gd name="connsiteY25" fmla="*/ 195263 h 336550"/>
                  <a:gd name="connsiteX26" fmla="*/ 155575 w 325438"/>
                  <a:gd name="connsiteY26" fmla="*/ 234951 h 336550"/>
                  <a:gd name="connsiteX27" fmla="*/ 107950 w 325438"/>
                  <a:gd name="connsiteY27" fmla="*/ 234951 h 336550"/>
                  <a:gd name="connsiteX28" fmla="*/ 46038 w 325438"/>
                  <a:gd name="connsiteY28" fmla="*/ 195263 h 336550"/>
                  <a:gd name="connsiteX29" fmla="*/ 93663 w 325438"/>
                  <a:gd name="connsiteY29" fmla="*/ 195263 h 336550"/>
                  <a:gd name="connsiteX30" fmla="*/ 93663 w 325438"/>
                  <a:gd name="connsiteY30" fmla="*/ 234951 h 336550"/>
                  <a:gd name="connsiteX31" fmla="*/ 46038 w 325438"/>
                  <a:gd name="connsiteY31" fmla="*/ 234951 h 336550"/>
                  <a:gd name="connsiteX32" fmla="*/ 233363 w 325438"/>
                  <a:gd name="connsiteY32" fmla="*/ 139700 h 336550"/>
                  <a:gd name="connsiteX33" fmla="*/ 279401 w 325438"/>
                  <a:gd name="connsiteY33" fmla="*/ 139700 h 336550"/>
                  <a:gd name="connsiteX34" fmla="*/ 279401 w 325438"/>
                  <a:gd name="connsiteY34" fmla="*/ 180975 h 336550"/>
                  <a:gd name="connsiteX35" fmla="*/ 233363 w 325438"/>
                  <a:gd name="connsiteY35" fmla="*/ 180975 h 336550"/>
                  <a:gd name="connsiteX36" fmla="*/ 171450 w 325438"/>
                  <a:gd name="connsiteY36" fmla="*/ 139700 h 336550"/>
                  <a:gd name="connsiteX37" fmla="*/ 217488 w 325438"/>
                  <a:gd name="connsiteY37" fmla="*/ 139700 h 336550"/>
                  <a:gd name="connsiteX38" fmla="*/ 217488 w 325438"/>
                  <a:gd name="connsiteY38" fmla="*/ 180975 h 336550"/>
                  <a:gd name="connsiteX39" fmla="*/ 171450 w 325438"/>
                  <a:gd name="connsiteY39" fmla="*/ 180975 h 336550"/>
                  <a:gd name="connsiteX40" fmla="*/ 107950 w 325438"/>
                  <a:gd name="connsiteY40" fmla="*/ 139700 h 336550"/>
                  <a:gd name="connsiteX41" fmla="*/ 155575 w 325438"/>
                  <a:gd name="connsiteY41" fmla="*/ 139700 h 336550"/>
                  <a:gd name="connsiteX42" fmla="*/ 155575 w 325438"/>
                  <a:gd name="connsiteY42" fmla="*/ 180975 h 336550"/>
                  <a:gd name="connsiteX43" fmla="*/ 107950 w 325438"/>
                  <a:gd name="connsiteY43" fmla="*/ 180975 h 336550"/>
                  <a:gd name="connsiteX44" fmla="*/ 49167 w 325438"/>
                  <a:gd name="connsiteY44" fmla="*/ 38100 h 336550"/>
                  <a:gd name="connsiteX45" fmla="*/ 25400 w 325438"/>
                  <a:gd name="connsiteY45" fmla="*/ 61753 h 336550"/>
                  <a:gd name="connsiteX46" fmla="*/ 25400 w 325438"/>
                  <a:gd name="connsiteY46" fmla="*/ 289085 h 336550"/>
                  <a:gd name="connsiteX47" fmla="*/ 49167 w 325438"/>
                  <a:gd name="connsiteY47" fmla="*/ 312738 h 336550"/>
                  <a:gd name="connsiteX48" fmla="*/ 276271 w 325438"/>
                  <a:gd name="connsiteY48" fmla="*/ 312738 h 336550"/>
                  <a:gd name="connsiteX49" fmla="*/ 300038 w 325438"/>
                  <a:gd name="connsiteY49" fmla="*/ 289085 h 336550"/>
                  <a:gd name="connsiteX50" fmla="*/ 300038 w 325438"/>
                  <a:gd name="connsiteY50" fmla="*/ 61753 h 336550"/>
                  <a:gd name="connsiteX51" fmla="*/ 276271 w 325438"/>
                  <a:gd name="connsiteY51" fmla="*/ 38100 h 336550"/>
                  <a:gd name="connsiteX52" fmla="*/ 269669 w 325438"/>
                  <a:gd name="connsiteY52" fmla="*/ 38100 h 336550"/>
                  <a:gd name="connsiteX53" fmla="*/ 269669 w 325438"/>
                  <a:gd name="connsiteY53" fmla="*/ 63067 h 336550"/>
                  <a:gd name="connsiteX54" fmla="*/ 276271 w 325438"/>
                  <a:gd name="connsiteY54" fmla="*/ 74894 h 336550"/>
                  <a:gd name="connsiteX55" fmla="*/ 260427 w 325438"/>
                  <a:gd name="connsiteY55" fmla="*/ 90662 h 336550"/>
                  <a:gd name="connsiteX56" fmla="*/ 244582 w 325438"/>
                  <a:gd name="connsiteY56" fmla="*/ 74894 h 336550"/>
                  <a:gd name="connsiteX57" fmla="*/ 249864 w 325438"/>
                  <a:gd name="connsiteY57" fmla="*/ 63067 h 336550"/>
                  <a:gd name="connsiteX58" fmla="*/ 249864 w 325438"/>
                  <a:gd name="connsiteY58" fmla="*/ 38100 h 336550"/>
                  <a:gd name="connsiteX59" fmla="*/ 231379 w 325438"/>
                  <a:gd name="connsiteY59" fmla="*/ 38100 h 336550"/>
                  <a:gd name="connsiteX60" fmla="*/ 231379 w 325438"/>
                  <a:gd name="connsiteY60" fmla="*/ 63067 h 336550"/>
                  <a:gd name="connsiteX61" fmla="*/ 236660 w 325438"/>
                  <a:gd name="connsiteY61" fmla="*/ 74894 h 336550"/>
                  <a:gd name="connsiteX62" fmla="*/ 220816 w 325438"/>
                  <a:gd name="connsiteY62" fmla="*/ 90662 h 336550"/>
                  <a:gd name="connsiteX63" fmla="*/ 204971 w 325438"/>
                  <a:gd name="connsiteY63" fmla="*/ 74894 h 336550"/>
                  <a:gd name="connsiteX64" fmla="*/ 210253 w 325438"/>
                  <a:gd name="connsiteY64" fmla="*/ 63067 h 336550"/>
                  <a:gd name="connsiteX65" fmla="*/ 210253 w 325438"/>
                  <a:gd name="connsiteY65" fmla="*/ 38100 h 336550"/>
                  <a:gd name="connsiteX66" fmla="*/ 191767 w 325438"/>
                  <a:gd name="connsiteY66" fmla="*/ 38100 h 336550"/>
                  <a:gd name="connsiteX67" fmla="*/ 191767 w 325438"/>
                  <a:gd name="connsiteY67" fmla="*/ 63067 h 336550"/>
                  <a:gd name="connsiteX68" fmla="*/ 198369 w 325438"/>
                  <a:gd name="connsiteY68" fmla="*/ 74894 h 336550"/>
                  <a:gd name="connsiteX69" fmla="*/ 182525 w 325438"/>
                  <a:gd name="connsiteY69" fmla="*/ 90662 h 336550"/>
                  <a:gd name="connsiteX70" fmla="*/ 166680 w 325438"/>
                  <a:gd name="connsiteY70" fmla="*/ 74894 h 336550"/>
                  <a:gd name="connsiteX71" fmla="*/ 171962 w 325438"/>
                  <a:gd name="connsiteY71" fmla="*/ 63067 h 336550"/>
                  <a:gd name="connsiteX72" fmla="*/ 171962 w 325438"/>
                  <a:gd name="connsiteY72" fmla="*/ 38100 h 336550"/>
                  <a:gd name="connsiteX73" fmla="*/ 153476 w 325438"/>
                  <a:gd name="connsiteY73" fmla="*/ 38100 h 336550"/>
                  <a:gd name="connsiteX74" fmla="*/ 153476 w 325438"/>
                  <a:gd name="connsiteY74" fmla="*/ 63067 h 336550"/>
                  <a:gd name="connsiteX75" fmla="*/ 158758 w 325438"/>
                  <a:gd name="connsiteY75" fmla="*/ 74894 h 336550"/>
                  <a:gd name="connsiteX76" fmla="*/ 142913 w 325438"/>
                  <a:gd name="connsiteY76" fmla="*/ 90662 h 336550"/>
                  <a:gd name="connsiteX77" fmla="*/ 127069 w 325438"/>
                  <a:gd name="connsiteY77" fmla="*/ 74894 h 336550"/>
                  <a:gd name="connsiteX78" fmla="*/ 133671 w 325438"/>
                  <a:gd name="connsiteY78" fmla="*/ 63067 h 336550"/>
                  <a:gd name="connsiteX79" fmla="*/ 133671 w 325438"/>
                  <a:gd name="connsiteY79" fmla="*/ 38100 h 336550"/>
                  <a:gd name="connsiteX80" fmla="*/ 115186 w 325438"/>
                  <a:gd name="connsiteY80" fmla="*/ 38100 h 336550"/>
                  <a:gd name="connsiteX81" fmla="*/ 115186 w 325438"/>
                  <a:gd name="connsiteY81" fmla="*/ 63067 h 336550"/>
                  <a:gd name="connsiteX82" fmla="*/ 120467 w 325438"/>
                  <a:gd name="connsiteY82" fmla="*/ 74894 h 336550"/>
                  <a:gd name="connsiteX83" fmla="*/ 104623 w 325438"/>
                  <a:gd name="connsiteY83" fmla="*/ 90662 h 336550"/>
                  <a:gd name="connsiteX84" fmla="*/ 88778 w 325438"/>
                  <a:gd name="connsiteY84" fmla="*/ 74894 h 336550"/>
                  <a:gd name="connsiteX85" fmla="*/ 94060 w 325438"/>
                  <a:gd name="connsiteY85" fmla="*/ 63067 h 336550"/>
                  <a:gd name="connsiteX86" fmla="*/ 94060 w 325438"/>
                  <a:gd name="connsiteY86" fmla="*/ 38100 h 336550"/>
                  <a:gd name="connsiteX87" fmla="*/ 75574 w 325438"/>
                  <a:gd name="connsiteY87" fmla="*/ 38100 h 336550"/>
                  <a:gd name="connsiteX88" fmla="*/ 75574 w 325438"/>
                  <a:gd name="connsiteY88" fmla="*/ 63067 h 336550"/>
                  <a:gd name="connsiteX89" fmla="*/ 80856 w 325438"/>
                  <a:gd name="connsiteY89" fmla="*/ 74894 h 336550"/>
                  <a:gd name="connsiteX90" fmla="*/ 65011 w 325438"/>
                  <a:gd name="connsiteY90" fmla="*/ 90662 h 336550"/>
                  <a:gd name="connsiteX91" fmla="*/ 49167 w 325438"/>
                  <a:gd name="connsiteY91" fmla="*/ 74894 h 336550"/>
                  <a:gd name="connsiteX92" fmla="*/ 55769 w 325438"/>
                  <a:gd name="connsiteY92" fmla="*/ 63067 h 336550"/>
                  <a:gd name="connsiteX93" fmla="*/ 55769 w 325438"/>
                  <a:gd name="connsiteY93" fmla="*/ 38100 h 336550"/>
                  <a:gd name="connsiteX94" fmla="*/ 49167 w 325438"/>
                  <a:gd name="connsiteY94" fmla="*/ 38100 h 336550"/>
                  <a:gd name="connsiteX95" fmla="*/ 65315 w 325438"/>
                  <a:gd name="connsiteY95" fmla="*/ 4763 h 336550"/>
                  <a:gd name="connsiteX96" fmla="*/ 61913 w 325438"/>
                  <a:gd name="connsiteY96" fmla="*/ 10110 h 336550"/>
                  <a:gd name="connsiteX97" fmla="*/ 61913 w 325438"/>
                  <a:gd name="connsiteY97" fmla="*/ 75616 h 336550"/>
                  <a:gd name="connsiteX98" fmla="*/ 65315 w 325438"/>
                  <a:gd name="connsiteY98" fmla="*/ 80963 h 336550"/>
                  <a:gd name="connsiteX99" fmla="*/ 69851 w 325438"/>
                  <a:gd name="connsiteY99" fmla="*/ 75616 h 336550"/>
                  <a:gd name="connsiteX100" fmla="*/ 69851 w 325438"/>
                  <a:gd name="connsiteY100" fmla="*/ 10110 h 336550"/>
                  <a:gd name="connsiteX101" fmla="*/ 65315 w 325438"/>
                  <a:gd name="connsiteY101" fmla="*/ 4763 h 336550"/>
                  <a:gd name="connsiteX102" fmla="*/ 104776 w 325438"/>
                  <a:gd name="connsiteY102" fmla="*/ 4763 h 336550"/>
                  <a:gd name="connsiteX103" fmla="*/ 100013 w 325438"/>
                  <a:gd name="connsiteY103" fmla="*/ 10110 h 336550"/>
                  <a:gd name="connsiteX104" fmla="*/ 100013 w 325438"/>
                  <a:gd name="connsiteY104" fmla="*/ 75616 h 336550"/>
                  <a:gd name="connsiteX105" fmla="*/ 104776 w 325438"/>
                  <a:gd name="connsiteY105" fmla="*/ 80963 h 336550"/>
                  <a:gd name="connsiteX106" fmla="*/ 109538 w 325438"/>
                  <a:gd name="connsiteY106" fmla="*/ 75616 h 336550"/>
                  <a:gd name="connsiteX107" fmla="*/ 109538 w 325438"/>
                  <a:gd name="connsiteY107" fmla="*/ 10110 h 336550"/>
                  <a:gd name="connsiteX108" fmla="*/ 104776 w 325438"/>
                  <a:gd name="connsiteY108" fmla="*/ 4763 h 336550"/>
                  <a:gd name="connsiteX109" fmla="*/ 142876 w 325438"/>
                  <a:gd name="connsiteY109" fmla="*/ 4763 h 336550"/>
                  <a:gd name="connsiteX110" fmla="*/ 138113 w 325438"/>
                  <a:gd name="connsiteY110" fmla="*/ 10110 h 336550"/>
                  <a:gd name="connsiteX111" fmla="*/ 138113 w 325438"/>
                  <a:gd name="connsiteY111" fmla="*/ 75616 h 336550"/>
                  <a:gd name="connsiteX112" fmla="*/ 142876 w 325438"/>
                  <a:gd name="connsiteY112" fmla="*/ 80963 h 336550"/>
                  <a:gd name="connsiteX113" fmla="*/ 147638 w 325438"/>
                  <a:gd name="connsiteY113" fmla="*/ 75616 h 336550"/>
                  <a:gd name="connsiteX114" fmla="*/ 147638 w 325438"/>
                  <a:gd name="connsiteY114" fmla="*/ 10110 h 336550"/>
                  <a:gd name="connsiteX115" fmla="*/ 142876 w 325438"/>
                  <a:gd name="connsiteY115" fmla="*/ 4763 h 336550"/>
                  <a:gd name="connsiteX116" fmla="*/ 182563 w 325438"/>
                  <a:gd name="connsiteY116" fmla="*/ 4763 h 336550"/>
                  <a:gd name="connsiteX117" fmla="*/ 177800 w 325438"/>
                  <a:gd name="connsiteY117" fmla="*/ 10110 h 336550"/>
                  <a:gd name="connsiteX118" fmla="*/ 177800 w 325438"/>
                  <a:gd name="connsiteY118" fmla="*/ 75616 h 336550"/>
                  <a:gd name="connsiteX119" fmla="*/ 182563 w 325438"/>
                  <a:gd name="connsiteY119" fmla="*/ 80963 h 336550"/>
                  <a:gd name="connsiteX120" fmla="*/ 187325 w 325438"/>
                  <a:gd name="connsiteY120" fmla="*/ 75616 h 336550"/>
                  <a:gd name="connsiteX121" fmla="*/ 187325 w 325438"/>
                  <a:gd name="connsiteY121" fmla="*/ 10110 h 336550"/>
                  <a:gd name="connsiteX122" fmla="*/ 182563 w 325438"/>
                  <a:gd name="connsiteY122" fmla="*/ 4763 h 336550"/>
                  <a:gd name="connsiteX123" fmla="*/ 220663 w 325438"/>
                  <a:gd name="connsiteY123" fmla="*/ 4763 h 336550"/>
                  <a:gd name="connsiteX124" fmla="*/ 215900 w 325438"/>
                  <a:gd name="connsiteY124" fmla="*/ 10110 h 336550"/>
                  <a:gd name="connsiteX125" fmla="*/ 215900 w 325438"/>
                  <a:gd name="connsiteY125" fmla="*/ 75616 h 336550"/>
                  <a:gd name="connsiteX126" fmla="*/ 220663 w 325438"/>
                  <a:gd name="connsiteY126" fmla="*/ 80963 h 336550"/>
                  <a:gd name="connsiteX127" fmla="*/ 225425 w 325438"/>
                  <a:gd name="connsiteY127" fmla="*/ 75616 h 336550"/>
                  <a:gd name="connsiteX128" fmla="*/ 225425 w 325438"/>
                  <a:gd name="connsiteY128" fmla="*/ 10110 h 336550"/>
                  <a:gd name="connsiteX129" fmla="*/ 220663 w 325438"/>
                  <a:gd name="connsiteY129" fmla="*/ 4763 h 336550"/>
                  <a:gd name="connsiteX130" fmla="*/ 260124 w 325438"/>
                  <a:gd name="connsiteY130" fmla="*/ 4763 h 336550"/>
                  <a:gd name="connsiteX131" fmla="*/ 255588 w 325438"/>
                  <a:gd name="connsiteY131" fmla="*/ 10110 h 336550"/>
                  <a:gd name="connsiteX132" fmla="*/ 255588 w 325438"/>
                  <a:gd name="connsiteY132" fmla="*/ 75616 h 336550"/>
                  <a:gd name="connsiteX133" fmla="*/ 260124 w 325438"/>
                  <a:gd name="connsiteY133" fmla="*/ 80963 h 336550"/>
                  <a:gd name="connsiteX134" fmla="*/ 263526 w 325438"/>
                  <a:gd name="connsiteY134" fmla="*/ 75616 h 336550"/>
                  <a:gd name="connsiteX135" fmla="*/ 263526 w 325438"/>
                  <a:gd name="connsiteY135" fmla="*/ 10110 h 336550"/>
                  <a:gd name="connsiteX136" fmla="*/ 260124 w 325438"/>
                  <a:gd name="connsiteY136" fmla="*/ 4763 h 336550"/>
                  <a:gd name="connsiteX137" fmla="*/ 64823 w 325438"/>
                  <a:gd name="connsiteY137" fmla="*/ 0 h 336550"/>
                  <a:gd name="connsiteX138" fmla="*/ 75406 w 325438"/>
                  <a:gd name="connsiteY138" fmla="*/ 10517 h 336550"/>
                  <a:gd name="connsiteX139" fmla="*/ 75406 w 325438"/>
                  <a:gd name="connsiteY139" fmla="*/ 14461 h 336550"/>
                  <a:gd name="connsiteX140" fmla="*/ 93927 w 325438"/>
                  <a:gd name="connsiteY140" fmla="*/ 14461 h 336550"/>
                  <a:gd name="connsiteX141" fmla="*/ 93927 w 325438"/>
                  <a:gd name="connsiteY141" fmla="*/ 10517 h 336550"/>
                  <a:gd name="connsiteX142" fmla="*/ 104511 w 325438"/>
                  <a:gd name="connsiteY142" fmla="*/ 0 h 336550"/>
                  <a:gd name="connsiteX143" fmla="*/ 115094 w 325438"/>
                  <a:gd name="connsiteY143" fmla="*/ 10517 h 336550"/>
                  <a:gd name="connsiteX144" fmla="*/ 115094 w 325438"/>
                  <a:gd name="connsiteY144" fmla="*/ 14461 h 336550"/>
                  <a:gd name="connsiteX145" fmla="*/ 133615 w 325438"/>
                  <a:gd name="connsiteY145" fmla="*/ 14461 h 336550"/>
                  <a:gd name="connsiteX146" fmla="*/ 133615 w 325438"/>
                  <a:gd name="connsiteY146" fmla="*/ 10517 h 336550"/>
                  <a:gd name="connsiteX147" fmla="*/ 142875 w 325438"/>
                  <a:gd name="connsiteY147" fmla="*/ 0 h 336550"/>
                  <a:gd name="connsiteX148" fmla="*/ 153459 w 325438"/>
                  <a:gd name="connsiteY148" fmla="*/ 10517 h 336550"/>
                  <a:gd name="connsiteX149" fmla="*/ 153459 w 325438"/>
                  <a:gd name="connsiteY149" fmla="*/ 14461 h 336550"/>
                  <a:gd name="connsiteX150" fmla="*/ 171980 w 325438"/>
                  <a:gd name="connsiteY150" fmla="*/ 14461 h 336550"/>
                  <a:gd name="connsiteX151" fmla="*/ 171980 w 325438"/>
                  <a:gd name="connsiteY151" fmla="*/ 10517 h 336550"/>
                  <a:gd name="connsiteX152" fmla="*/ 182563 w 325438"/>
                  <a:gd name="connsiteY152" fmla="*/ 0 h 336550"/>
                  <a:gd name="connsiteX153" fmla="*/ 191823 w 325438"/>
                  <a:gd name="connsiteY153" fmla="*/ 10517 h 336550"/>
                  <a:gd name="connsiteX154" fmla="*/ 191823 w 325438"/>
                  <a:gd name="connsiteY154" fmla="*/ 14461 h 336550"/>
                  <a:gd name="connsiteX155" fmla="*/ 210344 w 325438"/>
                  <a:gd name="connsiteY155" fmla="*/ 14461 h 336550"/>
                  <a:gd name="connsiteX156" fmla="*/ 210344 w 325438"/>
                  <a:gd name="connsiteY156" fmla="*/ 10517 h 336550"/>
                  <a:gd name="connsiteX157" fmla="*/ 220927 w 325438"/>
                  <a:gd name="connsiteY157" fmla="*/ 0 h 336550"/>
                  <a:gd name="connsiteX158" fmla="*/ 231511 w 325438"/>
                  <a:gd name="connsiteY158" fmla="*/ 10517 h 336550"/>
                  <a:gd name="connsiteX159" fmla="*/ 231511 w 325438"/>
                  <a:gd name="connsiteY159" fmla="*/ 14461 h 336550"/>
                  <a:gd name="connsiteX160" fmla="*/ 250032 w 325438"/>
                  <a:gd name="connsiteY160" fmla="*/ 14461 h 336550"/>
                  <a:gd name="connsiteX161" fmla="*/ 250032 w 325438"/>
                  <a:gd name="connsiteY161" fmla="*/ 10517 h 336550"/>
                  <a:gd name="connsiteX162" fmla="*/ 260615 w 325438"/>
                  <a:gd name="connsiteY162" fmla="*/ 0 h 336550"/>
                  <a:gd name="connsiteX163" fmla="*/ 269875 w 325438"/>
                  <a:gd name="connsiteY163" fmla="*/ 10517 h 336550"/>
                  <a:gd name="connsiteX164" fmla="*/ 269875 w 325438"/>
                  <a:gd name="connsiteY164" fmla="*/ 14461 h 336550"/>
                  <a:gd name="connsiteX165" fmla="*/ 276490 w 325438"/>
                  <a:gd name="connsiteY165" fmla="*/ 14461 h 336550"/>
                  <a:gd name="connsiteX166" fmla="*/ 325438 w 325438"/>
                  <a:gd name="connsiteY166" fmla="*/ 61789 h 336550"/>
                  <a:gd name="connsiteX167" fmla="*/ 325438 w 325438"/>
                  <a:gd name="connsiteY167" fmla="*/ 289223 h 336550"/>
                  <a:gd name="connsiteX168" fmla="*/ 276490 w 325438"/>
                  <a:gd name="connsiteY168" fmla="*/ 336550 h 336550"/>
                  <a:gd name="connsiteX169" fmla="*/ 48948 w 325438"/>
                  <a:gd name="connsiteY169" fmla="*/ 336550 h 336550"/>
                  <a:gd name="connsiteX170" fmla="*/ 0 w 325438"/>
                  <a:gd name="connsiteY170" fmla="*/ 289223 h 336550"/>
                  <a:gd name="connsiteX171" fmla="*/ 0 w 325438"/>
                  <a:gd name="connsiteY171" fmla="*/ 61789 h 336550"/>
                  <a:gd name="connsiteX172" fmla="*/ 48948 w 325438"/>
                  <a:gd name="connsiteY172" fmla="*/ 14461 h 336550"/>
                  <a:gd name="connsiteX173" fmla="*/ 55563 w 325438"/>
                  <a:gd name="connsiteY173" fmla="*/ 14461 h 336550"/>
                  <a:gd name="connsiteX174" fmla="*/ 55563 w 325438"/>
                  <a:gd name="connsiteY174" fmla="*/ 10517 h 336550"/>
                  <a:gd name="connsiteX175" fmla="*/ 64823 w 325438"/>
                  <a:gd name="connsiteY175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</a:cxnLst>
                <a:rect l="l" t="t" r="r" b="b"/>
                <a:pathLst>
                  <a:path w="325438" h="336550">
                    <a:moveTo>
                      <a:pt x="233363" y="249238"/>
                    </a:moveTo>
                    <a:lnTo>
                      <a:pt x="279401" y="249238"/>
                    </a:lnTo>
                    <a:lnTo>
                      <a:pt x="279401" y="290513"/>
                    </a:lnTo>
                    <a:lnTo>
                      <a:pt x="233363" y="290513"/>
                    </a:lnTo>
                    <a:close/>
                    <a:moveTo>
                      <a:pt x="171450" y="249238"/>
                    </a:moveTo>
                    <a:lnTo>
                      <a:pt x="217488" y="249238"/>
                    </a:lnTo>
                    <a:lnTo>
                      <a:pt x="217488" y="290513"/>
                    </a:lnTo>
                    <a:lnTo>
                      <a:pt x="171450" y="290513"/>
                    </a:lnTo>
                    <a:close/>
                    <a:moveTo>
                      <a:pt x="107950" y="249238"/>
                    </a:moveTo>
                    <a:lnTo>
                      <a:pt x="155575" y="249238"/>
                    </a:lnTo>
                    <a:lnTo>
                      <a:pt x="155575" y="290513"/>
                    </a:lnTo>
                    <a:lnTo>
                      <a:pt x="107950" y="290513"/>
                    </a:lnTo>
                    <a:close/>
                    <a:moveTo>
                      <a:pt x="46038" y="249238"/>
                    </a:moveTo>
                    <a:lnTo>
                      <a:pt x="93663" y="249238"/>
                    </a:lnTo>
                    <a:lnTo>
                      <a:pt x="93663" y="290513"/>
                    </a:lnTo>
                    <a:lnTo>
                      <a:pt x="46038" y="290513"/>
                    </a:lnTo>
                    <a:close/>
                    <a:moveTo>
                      <a:pt x="233363" y="195263"/>
                    </a:moveTo>
                    <a:lnTo>
                      <a:pt x="279401" y="195263"/>
                    </a:lnTo>
                    <a:lnTo>
                      <a:pt x="279401" y="234951"/>
                    </a:lnTo>
                    <a:lnTo>
                      <a:pt x="233363" y="234951"/>
                    </a:lnTo>
                    <a:close/>
                    <a:moveTo>
                      <a:pt x="171450" y="195263"/>
                    </a:moveTo>
                    <a:lnTo>
                      <a:pt x="217488" y="195263"/>
                    </a:lnTo>
                    <a:lnTo>
                      <a:pt x="217488" y="234951"/>
                    </a:lnTo>
                    <a:lnTo>
                      <a:pt x="171450" y="234951"/>
                    </a:lnTo>
                    <a:close/>
                    <a:moveTo>
                      <a:pt x="107950" y="195263"/>
                    </a:moveTo>
                    <a:lnTo>
                      <a:pt x="155575" y="195263"/>
                    </a:lnTo>
                    <a:lnTo>
                      <a:pt x="155575" y="234951"/>
                    </a:lnTo>
                    <a:lnTo>
                      <a:pt x="107950" y="234951"/>
                    </a:lnTo>
                    <a:close/>
                    <a:moveTo>
                      <a:pt x="46038" y="195263"/>
                    </a:moveTo>
                    <a:lnTo>
                      <a:pt x="93663" y="195263"/>
                    </a:lnTo>
                    <a:lnTo>
                      <a:pt x="93663" y="234951"/>
                    </a:lnTo>
                    <a:lnTo>
                      <a:pt x="46038" y="234951"/>
                    </a:lnTo>
                    <a:close/>
                    <a:moveTo>
                      <a:pt x="233363" y="139700"/>
                    </a:moveTo>
                    <a:lnTo>
                      <a:pt x="279401" y="139700"/>
                    </a:lnTo>
                    <a:lnTo>
                      <a:pt x="279401" y="180975"/>
                    </a:lnTo>
                    <a:lnTo>
                      <a:pt x="233363" y="180975"/>
                    </a:lnTo>
                    <a:close/>
                    <a:moveTo>
                      <a:pt x="171450" y="139700"/>
                    </a:moveTo>
                    <a:lnTo>
                      <a:pt x="217488" y="139700"/>
                    </a:lnTo>
                    <a:lnTo>
                      <a:pt x="217488" y="180975"/>
                    </a:lnTo>
                    <a:lnTo>
                      <a:pt x="171450" y="180975"/>
                    </a:lnTo>
                    <a:close/>
                    <a:moveTo>
                      <a:pt x="107950" y="139700"/>
                    </a:moveTo>
                    <a:lnTo>
                      <a:pt x="155575" y="139700"/>
                    </a:lnTo>
                    <a:lnTo>
                      <a:pt x="155575" y="180975"/>
                    </a:lnTo>
                    <a:lnTo>
                      <a:pt x="107950" y="180975"/>
                    </a:lnTo>
                    <a:close/>
                    <a:moveTo>
                      <a:pt x="49167" y="38100"/>
                    </a:moveTo>
                    <a:cubicBezTo>
                      <a:pt x="35963" y="38100"/>
                      <a:pt x="25400" y="48613"/>
                      <a:pt x="25400" y="61753"/>
                    </a:cubicBezTo>
                    <a:cubicBezTo>
                      <a:pt x="25400" y="61753"/>
                      <a:pt x="25400" y="61753"/>
                      <a:pt x="25400" y="289085"/>
                    </a:cubicBezTo>
                    <a:cubicBezTo>
                      <a:pt x="25400" y="302226"/>
                      <a:pt x="35963" y="312738"/>
                      <a:pt x="49167" y="312738"/>
                    </a:cubicBezTo>
                    <a:cubicBezTo>
                      <a:pt x="49167" y="312738"/>
                      <a:pt x="49167" y="312738"/>
                      <a:pt x="276271" y="312738"/>
                    </a:cubicBezTo>
                    <a:cubicBezTo>
                      <a:pt x="289475" y="312738"/>
                      <a:pt x="300038" y="302226"/>
                      <a:pt x="300038" y="289085"/>
                    </a:cubicBezTo>
                    <a:cubicBezTo>
                      <a:pt x="300038" y="289085"/>
                      <a:pt x="300038" y="289085"/>
                      <a:pt x="300038" y="61753"/>
                    </a:cubicBezTo>
                    <a:cubicBezTo>
                      <a:pt x="300038" y="48613"/>
                      <a:pt x="289475" y="38100"/>
                      <a:pt x="276271" y="38100"/>
                    </a:cubicBezTo>
                    <a:cubicBezTo>
                      <a:pt x="276271" y="38100"/>
                      <a:pt x="276271" y="38100"/>
                      <a:pt x="269669" y="38100"/>
                    </a:cubicBezTo>
                    <a:cubicBezTo>
                      <a:pt x="269669" y="38100"/>
                      <a:pt x="269669" y="38100"/>
                      <a:pt x="269669" y="63067"/>
                    </a:cubicBezTo>
                    <a:cubicBezTo>
                      <a:pt x="273631" y="65695"/>
                      <a:pt x="276271" y="70951"/>
                      <a:pt x="276271" y="74894"/>
                    </a:cubicBezTo>
                    <a:cubicBezTo>
                      <a:pt x="276271" y="84092"/>
                      <a:pt x="268349" y="90662"/>
                      <a:pt x="260427" y="90662"/>
                    </a:cubicBezTo>
                    <a:cubicBezTo>
                      <a:pt x="251184" y="90662"/>
                      <a:pt x="244582" y="84092"/>
                      <a:pt x="244582" y="74894"/>
                    </a:cubicBezTo>
                    <a:cubicBezTo>
                      <a:pt x="244582" y="70951"/>
                      <a:pt x="245903" y="65695"/>
                      <a:pt x="249864" y="63067"/>
                    </a:cubicBezTo>
                    <a:cubicBezTo>
                      <a:pt x="249864" y="63067"/>
                      <a:pt x="249864" y="63067"/>
                      <a:pt x="249864" y="38100"/>
                    </a:cubicBezTo>
                    <a:cubicBezTo>
                      <a:pt x="249864" y="38100"/>
                      <a:pt x="249864" y="38100"/>
                      <a:pt x="231379" y="38100"/>
                    </a:cubicBezTo>
                    <a:cubicBezTo>
                      <a:pt x="231379" y="38100"/>
                      <a:pt x="231379" y="38100"/>
                      <a:pt x="231379" y="63067"/>
                    </a:cubicBezTo>
                    <a:cubicBezTo>
                      <a:pt x="234019" y="65695"/>
                      <a:pt x="236660" y="70951"/>
                      <a:pt x="236660" y="74894"/>
                    </a:cubicBezTo>
                    <a:cubicBezTo>
                      <a:pt x="236660" y="84092"/>
                      <a:pt x="230058" y="90662"/>
                      <a:pt x="220816" y="90662"/>
                    </a:cubicBezTo>
                    <a:cubicBezTo>
                      <a:pt x="212893" y="90662"/>
                      <a:pt x="204971" y="84092"/>
                      <a:pt x="204971" y="74894"/>
                    </a:cubicBezTo>
                    <a:cubicBezTo>
                      <a:pt x="204971" y="70951"/>
                      <a:pt x="207612" y="65695"/>
                      <a:pt x="210253" y="63067"/>
                    </a:cubicBezTo>
                    <a:cubicBezTo>
                      <a:pt x="210253" y="63067"/>
                      <a:pt x="210253" y="63067"/>
                      <a:pt x="210253" y="38100"/>
                    </a:cubicBezTo>
                    <a:cubicBezTo>
                      <a:pt x="210253" y="38100"/>
                      <a:pt x="210253" y="38100"/>
                      <a:pt x="191767" y="38100"/>
                    </a:cubicBezTo>
                    <a:cubicBezTo>
                      <a:pt x="191767" y="38100"/>
                      <a:pt x="191767" y="38100"/>
                      <a:pt x="191767" y="63067"/>
                    </a:cubicBezTo>
                    <a:cubicBezTo>
                      <a:pt x="195728" y="65695"/>
                      <a:pt x="198369" y="70951"/>
                      <a:pt x="198369" y="74894"/>
                    </a:cubicBezTo>
                    <a:cubicBezTo>
                      <a:pt x="198369" y="84092"/>
                      <a:pt x="190447" y="90662"/>
                      <a:pt x="182525" y="90662"/>
                    </a:cubicBezTo>
                    <a:cubicBezTo>
                      <a:pt x="173282" y="90662"/>
                      <a:pt x="166680" y="84092"/>
                      <a:pt x="166680" y="74894"/>
                    </a:cubicBezTo>
                    <a:cubicBezTo>
                      <a:pt x="166680" y="70951"/>
                      <a:pt x="168001" y="65695"/>
                      <a:pt x="171962" y="63067"/>
                    </a:cubicBezTo>
                    <a:cubicBezTo>
                      <a:pt x="171962" y="63067"/>
                      <a:pt x="171962" y="63067"/>
                      <a:pt x="171962" y="38100"/>
                    </a:cubicBezTo>
                    <a:cubicBezTo>
                      <a:pt x="171962" y="38100"/>
                      <a:pt x="171962" y="38100"/>
                      <a:pt x="153476" y="38100"/>
                    </a:cubicBezTo>
                    <a:cubicBezTo>
                      <a:pt x="153476" y="38100"/>
                      <a:pt x="153476" y="38100"/>
                      <a:pt x="153476" y="63067"/>
                    </a:cubicBezTo>
                    <a:cubicBezTo>
                      <a:pt x="157438" y="65695"/>
                      <a:pt x="158758" y="70951"/>
                      <a:pt x="158758" y="74894"/>
                    </a:cubicBezTo>
                    <a:cubicBezTo>
                      <a:pt x="158758" y="84092"/>
                      <a:pt x="152156" y="90662"/>
                      <a:pt x="142913" y="90662"/>
                    </a:cubicBezTo>
                    <a:cubicBezTo>
                      <a:pt x="134991" y="90662"/>
                      <a:pt x="127069" y="84092"/>
                      <a:pt x="127069" y="74894"/>
                    </a:cubicBezTo>
                    <a:cubicBezTo>
                      <a:pt x="127069" y="70951"/>
                      <a:pt x="129710" y="65695"/>
                      <a:pt x="133671" y="63067"/>
                    </a:cubicBezTo>
                    <a:cubicBezTo>
                      <a:pt x="133671" y="63067"/>
                      <a:pt x="133671" y="63067"/>
                      <a:pt x="133671" y="38100"/>
                    </a:cubicBezTo>
                    <a:cubicBezTo>
                      <a:pt x="133671" y="38100"/>
                      <a:pt x="133671" y="38100"/>
                      <a:pt x="115186" y="38100"/>
                    </a:cubicBezTo>
                    <a:cubicBezTo>
                      <a:pt x="115186" y="38100"/>
                      <a:pt x="115186" y="38100"/>
                      <a:pt x="115186" y="63067"/>
                    </a:cubicBezTo>
                    <a:cubicBezTo>
                      <a:pt x="117826" y="65695"/>
                      <a:pt x="120467" y="70951"/>
                      <a:pt x="120467" y="74894"/>
                    </a:cubicBezTo>
                    <a:cubicBezTo>
                      <a:pt x="120467" y="84092"/>
                      <a:pt x="112545" y="90662"/>
                      <a:pt x="104623" y="90662"/>
                    </a:cubicBezTo>
                    <a:cubicBezTo>
                      <a:pt x="95380" y="90662"/>
                      <a:pt x="88778" y="84092"/>
                      <a:pt x="88778" y="74894"/>
                    </a:cubicBezTo>
                    <a:cubicBezTo>
                      <a:pt x="88778" y="70951"/>
                      <a:pt x="91419" y="65695"/>
                      <a:pt x="94060" y="63067"/>
                    </a:cubicBezTo>
                    <a:cubicBezTo>
                      <a:pt x="94060" y="63067"/>
                      <a:pt x="94060" y="63067"/>
                      <a:pt x="94060" y="38100"/>
                    </a:cubicBezTo>
                    <a:cubicBezTo>
                      <a:pt x="94060" y="38100"/>
                      <a:pt x="94060" y="38100"/>
                      <a:pt x="75574" y="38100"/>
                    </a:cubicBezTo>
                    <a:cubicBezTo>
                      <a:pt x="75574" y="38100"/>
                      <a:pt x="75574" y="38100"/>
                      <a:pt x="75574" y="63067"/>
                    </a:cubicBezTo>
                    <a:cubicBezTo>
                      <a:pt x="79535" y="65695"/>
                      <a:pt x="80856" y="70951"/>
                      <a:pt x="80856" y="74894"/>
                    </a:cubicBezTo>
                    <a:cubicBezTo>
                      <a:pt x="80856" y="84092"/>
                      <a:pt x="74254" y="90662"/>
                      <a:pt x="65011" y="90662"/>
                    </a:cubicBezTo>
                    <a:cubicBezTo>
                      <a:pt x="57089" y="90662"/>
                      <a:pt x="49167" y="84092"/>
                      <a:pt x="49167" y="74894"/>
                    </a:cubicBezTo>
                    <a:cubicBezTo>
                      <a:pt x="49167" y="70951"/>
                      <a:pt x="51808" y="65695"/>
                      <a:pt x="55769" y="63067"/>
                    </a:cubicBezTo>
                    <a:cubicBezTo>
                      <a:pt x="55769" y="63067"/>
                      <a:pt x="55769" y="63067"/>
                      <a:pt x="55769" y="38100"/>
                    </a:cubicBezTo>
                    <a:cubicBezTo>
                      <a:pt x="55769" y="38100"/>
                      <a:pt x="55769" y="38100"/>
                      <a:pt x="49167" y="38100"/>
                    </a:cubicBezTo>
                    <a:close/>
                    <a:moveTo>
                      <a:pt x="65315" y="4763"/>
                    </a:moveTo>
                    <a:cubicBezTo>
                      <a:pt x="63047" y="4763"/>
                      <a:pt x="61913" y="7437"/>
                      <a:pt x="61913" y="10110"/>
                    </a:cubicBezTo>
                    <a:lnTo>
                      <a:pt x="61913" y="75616"/>
                    </a:lnTo>
                    <a:cubicBezTo>
                      <a:pt x="61913" y="79626"/>
                      <a:pt x="63047" y="80963"/>
                      <a:pt x="65315" y="80963"/>
                    </a:cubicBezTo>
                    <a:cubicBezTo>
                      <a:pt x="68717" y="80963"/>
                      <a:pt x="69851" y="79626"/>
                      <a:pt x="69851" y="75616"/>
                    </a:cubicBezTo>
                    <a:cubicBezTo>
                      <a:pt x="69851" y="75616"/>
                      <a:pt x="69851" y="75616"/>
                      <a:pt x="69851" y="10110"/>
                    </a:cubicBezTo>
                    <a:cubicBezTo>
                      <a:pt x="69851" y="7437"/>
                      <a:pt x="68717" y="4763"/>
                      <a:pt x="65315" y="4763"/>
                    </a:cubicBezTo>
                    <a:close/>
                    <a:moveTo>
                      <a:pt x="104776" y="4763"/>
                    </a:moveTo>
                    <a:cubicBezTo>
                      <a:pt x="102394" y="4763"/>
                      <a:pt x="100013" y="7437"/>
                      <a:pt x="100013" y="10110"/>
                    </a:cubicBezTo>
                    <a:lnTo>
                      <a:pt x="100013" y="75616"/>
                    </a:lnTo>
                    <a:cubicBezTo>
                      <a:pt x="100013" y="79626"/>
                      <a:pt x="102394" y="80963"/>
                      <a:pt x="104776" y="80963"/>
                    </a:cubicBezTo>
                    <a:cubicBezTo>
                      <a:pt x="107157" y="80963"/>
                      <a:pt x="109538" y="79626"/>
                      <a:pt x="109538" y="75616"/>
                    </a:cubicBezTo>
                    <a:cubicBezTo>
                      <a:pt x="109538" y="75616"/>
                      <a:pt x="109538" y="75616"/>
                      <a:pt x="109538" y="10110"/>
                    </a:cubicBezTo>
                    <a:cubicBezTo>
                      <a:pt x="109538" y="7437"/>
                      <a:pt x="107157" y="4763"/>
                      <a:pt x="104776" y="4763"/>
                    </a:cubicBezTo>
                    <a:close/>
                    <a:moveTo>
                      <a:pt x="142876" y="4763"/>
                    </a:moveTo>
                    <a:cubicBezTo>
                      <a:pt x="140494" y="4763"/>
                      <a:pt x="138113" y="7437"/>
                      <a:pt x="138113" y="10110"/>
                    </a:cubicBezTo>
                    <a:lnTo>
                      <a:pt x="138113" y="75616"/>
                    </a:lnTo>
                    <a:cubicBezTo>
                      <a:pt x="138113" y="79626"/>
                      <a:pt x="140494" y="80963"/>
                      <a:pt x="142876" y="80963"/>
                    </a:cubicBezTo>
                    <a:cubicBezTo>
                      <a:pt x="145257" y="80963"/>
                      <a:pt x="147638" y="79626"/>
                      <a:pt x="147638" y="75616"/>
                    </a:cubicBezTo>
                    <a:cubicBezTo>
                      <a:pt x="147638" y="75616"/>
                      <a:pt x="147638" y="75616"/>
                      <a:pt x="147638" y="10110"/>
                    </a:cubicBezTo>
                    <a:cubicBezTo>
                      <a:pt x="147638" y="7437"/>
                      <a:pt x="145257" y="4763"/>
                      <a:pt x="142876" y="4763"/>
                    </a:cubicBezTo>
                    <a:close/>
                    <a:moveTo>
                      <a:pt x="182563" y="4763"/>
                    </a:moveTo>
                    <a:cubicBezTo>
                      <a:pt x="180181" y="4763"/>
                      <a:pt x="177800" y="7437"/>
                      <a:pt x="177800" y="10110"/>
                    </a:cubicBezTo>
                    <a:lnTo>
                      <a:pt x="177800" y="75616"/>
                    </a:lnTo>
                    <a:cubicBezTo>
                      <a:pt x="177800" y="79626"/>
                      <a:pt x="180181" y="80963"/>
                      <a:pt x="182563" y="80963"/>
                    </a:cubicBezTo>
                    <a:cubicBezTo>
                      <a:pt x="184944" y="80963"/>
                      <a:pt x="187325" y="79626"/>
                      <a:pt x="187325" y="75616"/>
                    </a:cubicBezTo>
                    <a:cubicBezTo>
                      <a:pt x="187325" y="75616"/>
                      <a:pt x="187325" y="75616"/>
                      <a:pt x="187325" y="10110"/>
                    </a:cubicBezTo>
                    <a:cubicBezTo>
                      <a:pt x="187325" y="7437"/>
                      <a:pt x="184944" y="4763"/>
                      <a:pt x="182563" y="4763"/>
                    </a:cubicBezTo>
                    <a:close/>
                    <a:moveTo>
                      <a:pt x="220663" y="4763"/>
                    </a:moveTo>
                    <a:cubicBezTo>
                      <a:pt x="218281" y="4763"/>
                      <a:pt x="215900" y="7437"/>
                      <a:pt x="215900" y="10110"/>
                    </a:cubicBezTo>
                    <a:lnTo>
                      <a:pt x="215900" y="75616"/>
                    </a:lnTo>
                    <a:cubicBezTo>
                      <a:pt x="215900" y="79626"/>
                      <a:pt x="218281" y="80963"/>
                      <a:pt x="220663" y="80963"/>
                    </a:cubicBezTo>
                    <a:cubicBezTo>
                      <a:pt x="223044" y="80963"/>
                      <a:pt x="225425" y="79626"/>
                      <a:pt x="225425" y="75616"/>
                    </a:cubicBezTo>
                    <a:cubicBezTo>
                      <a:pt x="225425" y="75616"/>
                      <a:pt x="225425" y="75616"/>
                      <a:pt x="225425" y="10110"/>
                    </a:cubicBezTo>
                    <a:cubicBezTo>
                      <a:pt x="225425" y="7437"/>
                      <a:pt x="223044" y="4763"/>
                      <a:pt x="220663" y="4763"/>
                    </a:cubicBezTo>
                    <a:close/>
                    <a:moveTo>
                      <a:pt x="260124" y="4763"/>
                    </a:moveTo>
                    <a:cubicBezTo>
                      <a:pt x="256722" y="4763"/>
                      <a:pt x="255588" y="7437"/>
                      <a:pt x="255588" y="10110"/>
                    </a:cubicBezTo>
                    <a:lnTo>
                      <a:pt x="255588" y="75616"/>
                    </a:lnTo>
                    <a:cubicBezTo>
                      <a:pt x="255588" y="79626"/>
                      <a:pt x="256722" y="80963"/>
                      <a:pt x="260124" y="80963"/>
                    </a:cubicBezTo>
                    <a:cubicBezTo>
                      <a:pt x="262392" y="80963"/>
                      <a:pt x="263526" y="79626"/>
                      <a:pt x="263526" y="75616"/>
                    </a:cubicBezTo>
                    <a:cubicBezTo>
                      <a:pt x="263526" y="75616"/>
                      <a:pt x="263526" y="75616"/>
                      <a:pt x="263526" y="10110"/>
                    </a:cubicBezTo>
                    <a:cubicBezTo>
                      <a:pt x="263526" y="7437"/>
                      <a:pt x="262392" y="4763"/>
                      <a:pt x="260124" y="4763"/>
                    </a:cubicBezTo>
                    <a:close/>
                    <a:moveTo>
                      <a:pt x="64823" y="0"/>
                    </a:moveTo>
                    <a:cubicBezTo>
                      <a:pt x="71438" y="0"/>
                      <a:pt x="75406" y="3944"/>
                      <a:pt x="75406" y="10517"/>
                    </a:cubicBezTo>
                    <a:cubicBezTo>
                      <a:pt x="75406" y="10517"/>
                      <a:pt x="75406" y="10517"/>
                      <a:pt x="75406" y="14461"/>
                    </a:cubicBezTo>
                    <a:cubicBezTo>
                      <a:pt x="75406" y="14461"/>
                      <a:pt x="75406" y="14461"/>
                      <a:pt x="93927" y="14461"/>
                    </a:cubicBezTo>
                    <a:cubicBezTo>
                      <a:pt x="93927" y="14461"/>
                      <a:pt x="93927" y="14461"/>
                      <a:pt x="93927" y="10517"/>
                    </a:cubicBezTo>
                    <a:cubicBezTo>
                      <a:pt x="93927" y="3944"/>
                      <a:pt x="99219" y="0"/>
                      <a:pt x="104511" y="0"/>
                    </a:cubicBezTo>
                    <a:cubicBezTo>
                      <a:pt x="109802" y="0"/>
                      <a:pt x="115094" y="3944"/>
                      <a:pt x="115094" y="10517"/>
                    </a:cubicBezTo>
                    <a:cubicBezTo>
                      <a:pt x="115094" y="10517"/>
                      <a:pt x="115094" y="10517"/>
                      <a:pt x="115094" y="14461"/>
                    </a:cubicBezTo>
                    <a:cubicBezTo>
                      <a:pt x="115094" y="14461"/>
                      <a:pt x="115094" y="14461"/>
                      <a:pt x="133615" y="14461"/>
                    </a:cubicBezTo>
                    <a:cubicBezTo>
                      <a:pt x="133615" y="14461"/>
                      <a:pt x="133615" y="14461"/>
                      <a:pt x="133615" y="10517"/>
                    </a:cubicBezTo>
                    <a:cubicBezTo>
                      <a:pt x="133615" y="3944"/>
                      <a:pt x="137584" y="0"/>
                      <a:pt x="142875" y="0"/>
                    </a:cubicBezTo>
                    <a:cubicBezTo>
                      <a:pt x="149490" y="0"/>
                      <a:pt x="153459" y="3944"/>
                      <a:pt x="153459" y="10517"/>
                    </a:cubicBezTo>
                    <a:cubicBezTo>
                      <a:pt x="153459" y="10517"/>
                      <a:pt x="153459" y="10517"/>
                      <a:pt x="153459" y="14461"/>
                    </a:cubicBezTo>
                    <a:cubicBezTo>
                      <a:pt x="153459" y="14461"/>
                      <a:pt x="153459" y="14461"/>
                      <a:pt x="171980" y="14461"/>
                    </a:cubicBezTo>
                    <a:cubicBezTo>
                      <a:pt x="171980" y="14461"/>
                      <a:pt x="171980" y="14461"/>
                      <a:pt x="171980" y="10517"/>
                    </a:cubicBezTo>
                    <a:cubicBezTo>
                      <a:pt x="171980" y="3944"/>
                      <a:pt x="175948" y="0"/>
                      <a:pt x="182563" y="0"/>
                    </a:cubicBezTo>
                    <a:cubicBezTo>
                      <a:pt x="187855" y="0"/>
                      <a:pt x="191823" y="3944"/>
                      <a:pt x="191823" y="10517"/>
                    </a:cubicBezTo>
                    <a:cubicBezTo>
                      <a:pt x="191823" y="10517"/>
                      <a:pt x="191823" y="10517"/>
                      <a:pt x="191823" y="14461"/>
                    </a:cubicBezTo>
                    <a:cubicBezTo>
                      <a:pt x="191823" y="14461"/>
                      <a:pt x="191823" y="14461"/>
                      <a:pt x="210344" y="14461"/>
                    </a:cubicBezTo>
                    <a:cubicBezTo>
                      <a:pt x="210344" y="14461"/>
                      <a:pt x="210344" y="14461"/>
                      <a:pt x="210344" y="10517"/>
                    </a:cubicBezTo>
                    <a:cubicBezTo>
                      <a:pt x="210344" y="3944"/>
                      <a:pt x="215636" y="0"/>
                      <a:pt x="220927" y="0"/>
                    </a:cubicBezTo>
                    <a:cubicBezTo>
                      <a:pt x="226219" y="0"/>
                      <a:pt x="231511" y="3944"/>
                      <a:pt x="231511" y="10517"/>
                    </a:cubicBezTo>
                    <a:cubicBezTo>
                      <a:pt x="231511" y="10517"/>
                      <a:pt x="231511" y="10517"/>
                      <a:pt x="231511" y="14461"/>
                    </a:cubicBezTo>
                    <a:cubicBezTo>
                      <a:pt x="231511" y="14461"/>
                      <a:pt x="231511" y="14461"/>
                      <a:pt x="250032" y="14461"/>
                    </a:cubicBezTo>
                    <a:cubicBezTo>
                      <a:pt x="250032" y="14461"/>
                      <a:pt x="250032" y="14461"/>
                      <a:pt x="250032" y="10517"/>
                    </a:cubicBezTo>
                    <a:cubicBezTo>
                      <a:pt x="250032" y="3944"/>
                      <a:pt x="254000" y="0"/>
                      <a:pt x="260615" y="0"/>
                    </a:cubicBezTo>
                    <a:cubicBezTo>
                      <a:pt x="265907" y="0"/>
                      <a:pt x="269875" y="3944"/>
                      <a:pt x="269875" y="10517"/>
                    </a:cubicBezTo>
                    <a:cubicBezTo>
                      <a:pt x="269875" y="10517"/>
                      <a:pt x="269875" y="10517"/>
                      <a:pt x="269875" y="14461"/>
                    </a:cubicBezTo>
                    <a:cubicBezTo>
                      <a:pt x="269875" y="14461"/>
                      <a:pt x="269875" y="14461"/>
                      <a:pt x="276490" y="14461"/>
                    </a:cubicBezTo>
                    <a:cubicBezTo>
                      <a:pt x="302948" y="14461"/>
                      <a:pt x="325438" y="35496"/>
                      <a:pt x="325438" y="61789"/>
                    </a:cubicBezTo>
                    <a:cubicBezTo>
                      <a:pt x="325438" y="61789"/>
                      <a:pt x="325438" y="61789"/>
                      <a:pt x="325438" y="289223"/>
                    </a:cubicBezTo>
                    <a:cubicBezTo>
                      <a:pt x="325438" y="315516"/>
                      <a:pt x="302948" y="336550"/>
                      <a:pt x="276490" y="336550"/>
                    </a:cubicBezTo>
                    <a:cubicBezTo>
                      <a:pt x="276490" y="336550"/>
                      <a:pt x="276490" y="336550"/>
                      <a:pt x="48948" y="336550"/>
                    </a:cubicBezTo>
                    <a:cubicBezTo>
                      <a:pt x="22490" y="336550"/>
                      <a:pt x="0" y="315516"/>
                      <a:pt x="0" y="289223"/>
                    </a:cubicBezTo>
                    <a:cubicBezTo>
                      <a:pt x="0" y="289223"/>
                      <a:pt x="0" y="289223"/>
                      <a:pt x="0" y="61789"/>
                    </a:cubicBezTo>
                    <a:cubicBezTo>
                      <a:pt x="0" y="35496"/>
                      <a:pt x="22490" y="14461"/>
                      <a:pt x="48948" y="14461"/>
                    </a:cubicBezTo>
                    <a:cubicBezTo>
                      <a:pt x="48948" y="14461"/>
                      <a:pt x="48948" y="14461"/>
                      <a:pt x="55563" y="14461"/>
                    </a:cubicBezTo>
                    <a:cubicBezTo>
                      <a:pt x="55563" y="14461"/>
                      <a:pt x="55563" y="14461"/>
                      <a:pt x="55563" y="10517"/>
                    </a:cubicBezTo>
                    <a:cubicBezTo>
                      <a:pt x="55563" y="3944"/>
                      <a:pt x="59531" y="0"/>
                      <a:pt x="64823" y="0"/>
                    </a:cubicBezTo>
                    <a:close/>
                  </a:path>
                </a:pathLst>
              </a:custGeom>
              <a:solidFill>
                <a:srgbClr val="1C50A2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5640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8" name="文本框 27"/>
            <p:cNvSpPr txBox="1"/>
            <p:nvPr/>
          </p:nvSpPr>
          <p:spPr>
            <a:xfrm>
              <a:off x="6669040" y="4779208"/>
              <a:ext cx="1742936" cy="229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5640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时间：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5640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"/>
          <p:cNvSpPr txBox="1"/>
          <p:nvPr/>
        </p:nvSpPr>
        <p:spPr>
          <a:xfrm>
            <a:off x="1290831" y="2856898"/>
            <a:ext cx="9321322" cy="1015634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000" b="1" dirty="0" smtClean="0">
                <a:solidFill>
                  <a:srgbClr val="35640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感谢您的聆听</a:t>
            </a:r>
            <a:endParaRPr lang="zh-CN" altLang="en-US" sz="6000" b="1" dirty="0">
              <a:solidFill>
                <a:srgbClr val="35640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896641" y="3705376"/>
            <a:ext cx="8957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35640F"/>
                </a:solidFill>
              </a:rPr>
              <a:t>LOREM IPSUM DOLOR SIT AMET, CONSECTETUR ADIPISICING ELIT, SED DO EIUSMOD</a:t>
            </a:r>
            <a:endParaRPr lang="zh-CN" altLang="en-US" dirty="0">
              <a:solidFill>
                <a:srgbClr val="3564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997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1754</Words>
  <Application>Microsoft Office PowerPoint</Application>
  <PresentationFormat>自定义</PresentationFormat>
  <Paragraphs>170</Paragraphs>
  <Slides>14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</vt:vector>
  </TitlesOfParts>
  <Manager>51PPT模板网</Manager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dc:description>www.51pptmoban.com</dc:description>
  <cp:lastModifiedBy>User</cp:lastModifiedBy>
  <cp:revision>11</cp:revision>
  <dcterms:created xsi:type="dcterms:W3CDTF">2019-06-04T07:38:46Z</dcterms:created>
  <dcterms:modified xsi:type="dcterms:W3CDTF">2020-09-07T05:08:43Z</dcterms:modified>
</cp:coreProperties>
</file>