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9" r:id="rId3"/>
    <p:sldId id="261" r:id="rId4"/>
    <p:sldId id="263" r:id="rId5"/>
    <p:sldId id="264" r:id="rId6"/>
    <p:sldId id="265" r:id="rId7"/>
    <p:sldId id="276" r:id="rId8"/>
    <p:sldId id="267" r:id="rId9"/>
    <p:sldId id="268" r:id="rId10"/>
    <p:sldId id="269" r:id="rId11"/>
    <p:sldId id="270" r:id="rId12"/>
    <p:sldId id="271" r:id="rId13"/>
    <p:sldId id="272" r:id="rId14"/>
    <p:sldId id="274" r:id="rId15"/>
    <p:sldId id="275" r:id="rId16"/>
    <p:sldId id="260" r:id="rId17"/>
  </p:sldIdLst>
  <p:sldSz cx="9144000" cy="5143500" type="screen16x9"/>
  <p:notesSz cx="6858000" cy="9144000"/>
  <p:custDataLst>
    <p:tags r:id="rId1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2814"/>
    <a:srgbClr val="5136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726"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A86BAF-D7DB-4670-8673-63CBFE835545}" type="datetimeFigureOut">
              <a:rPr lang="zh-CN" altLang="en-US" smtClean="0"/>
              <a:t>2018/5/29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30C6E-B30A-42A9-A8FE-E164C47717DC}" type="slidenum">
              <a:rPr lang="zh-CN" altLang="en-US" smtClean="0"/>
              <a:t>‹#›</a:t>
            </a:fld>
            <a:endParaRPr lang="zh-CN" altLang="en-US"/>
          </a:p>
        </p:txBody>
      </p:sp>
    </p:spTree>
    <p:extLst>
      <p:ext uri="{BB962C8B-B14F-4D97-AF65-F5344CB8AC3E}">
        <p14:creationId xmlns:p14="http://schemas.microsoft.com/office/powerpoint/2010/main" val="131333405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7230C6E-B30A-42A9-A8FE-E164C47717DC}" type="slidenum">
              <a:rPr lang="zh-CN" altLang="en-US" smtClean="0"/>
              <a:t>1</a:t>
            </a:fld>
            <a:endParaRPr lang="zh-CN" altLang="en-US"/>
          </a:p>
        </p:txBody>
      </p:sp>
    </p:spTree>
    <p:extLst>
      <p:ext uri="{BB962C8B-B14F-4D97-AF65-F5344CB8AC3E}">
        <p14:creationId xmlns:p14="http://schemas.microsoft.com/office/powerpoint/2010/main" val="63924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30C6E-B30A-42A9-A8FE-E164C47717DC}" type="slidenum">
              <a:rPr lang="zh-CN" altLang="en-US" smtClean="0"/>
              <a:t>2</a:t>
            </a:fld>
            <a:endParaRPr lang="zh-CN" altLang="en-US"/>
          </a:p>
        </p:txBody>
      </p:sp>
    </p:spTree>
    <p:extLst>
      <p:ext uri="{BB962C8B-B14F-4D97-AF65-F5344CB8AC3E}">
        <p14:creationId xmlns:p14="http://schemas.microsoft.com/office/powerpoint/2010/main" val="244086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30C6E-B30A-42A9-A8FE-E164C47717DC}" type="slidenum">
              <a:rPr lang="zh-CN" altLang="en-US" smtClean="0"/>
              <a:t>3</a:t>
            </a:fld>
            <a:endParaRPr lang="zh-CN" altLang="en-US"/>
          </a:p>
        </p:txBody>
      </p:sp>
    </p:spTree>
    <p:extLst>
      <p:ext uri="{BB962C8B-B14F-4D97-AF65-F5344CB8AC3E}">
        <p14:creationId xmlns:p14="http://schemas.microsoft.com/office/powerpoint/2010/main" val="36958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4</a:t>
            </a:fld>
            <a:endParaRPr lang="zh-CN" altLang="en-US"/>
          </a:p>
        </p:txBody>
      </p:sp>
    </p:spTree>
    <p:extLst>
      <p:ext uri="{BB962C8B-B14F-4D97-AF65-F5344CB8AC3E}">
        <p14:creationId xmlns:p14="http://schemas.microsoft.com/office/powerpoint/2010/main" val="256216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5</a:t>
            </a:fld>
            <a:endParaRPr lang="zh-CN" altLang="en-US"/>
          </a:p>
        </p:txBody>
      </p:sp>
    </p:spTree>
    <p:extLst>
      <p:ext uri="{BB962C8B-B14F-4D97-AF65-F5344CB8AC3E}">
        <p14:creationId xmlns:p14="http://schemas.microsoft.com/office/powerpoint/2010/main" val="3025598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6</a:t>
            </a:fld>
            <a:endParaRPr lang="zh-CN" altLang="en-US"/>
          </a:p>
        </p:txBody>
      </p:sp>
    </p:spTree>
    <p:extLst>
      <p:ext uri="{BB962C8B-B14F-4D97-AF65-F5344CB8AC3E}">
        <p14:creationId xmlns:p14="http://schemas.microsoft.com/office/powerpoint/2010/main" val="4097287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7</a:t>
            </a:fld>
            <a:endParaRPr lang="zh-CN" altLang="en-US"/>
          </a:p>
        </p:txBody>
      </p:sp>
    </p:spTree>
    <p:extLst>
      <p:ext uri="{BB962C8B-B14F-4D97-AF65-F5344CB8AC3E}">
        <p14:creationId xmlns:p14="http://schemas.microsoft.com/office/powerpoint/2010/main" val="278644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8</a:t>
            </a:fld>
            <a:endParaRPr lang="zh-CN" altLang="en-US"/>
          </a:p>
        </p:txBody>
      </p:sp>
    </p:spTree>
    <p:extLst>
      <p:ext uri="{BB962C8B-B14F-4D97-AF65-F5344CB8AC3E}">
        <p14:creationId xmlns:p14="http://schemas.microsoft.com/office/powerpoint/2010/main" val="145846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9</a:t>
            </a:fld>
            <a:endParaRPr lang="zh-CN" altLang="en-US"/>
          </a:p>
        </p:txBody>
      </p:sp>
    </p:spTree>
    <p:extLst>
      <p:ext uri="{BB962C8B-B14F-4D97-AF65-F5344CB8AC3E}">
        <p14:creationId xmlns:p14="http://schemas.microsoft.com/office/powerpoint/2010/main" val="895155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10</a:t>
            </a:fld>
            <a:endParaRPr lang="zh-CN" altLang="en-US"/>
          </a:p>
        </p:txBody>
      </p:sp>
    </p:spTree>
    <p:extLst>
      <p:ext uri="{BB962C8B-B14F-4D97-AF65-F5344CB8AC3E}">
        <p14:creationId xmlns:p14="http://schemas.microsoft.com/office/powerpoint/2010/main" val="2431369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11</a:t>
            </a:fld>
            <a:endParaRPr lang="zh-CN" altLang="en-US"/>
          </a:p>
        </p:txBody>
      </p:sp>
    </p:spTree>
    <p:extLst>
      <p:ext uri="{BB962C8B-B14F-4D97-AF65-F5344CB8AC3E}">
        <p14:creationId xmlns:p14="http://schemas.microsoft.com/office/powerpoint/2010/main" val="3443381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12</a:t>
            </a:fld>
            <a:endParaRPr lang="zh-CN" altLang="en-US"/>
          </a:p>
        </p:txBody>
      </p:sp>
    </p:spTree>
    <p:extLst>
      <p:ext uri="{BB962C8B-B14F-4D97-AF65-F5344CB8AC3E}">
        <p14:creationId xmlns:p14="http://schemas.microsoft.com/office/powerpoint/2010/main" val="2159558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13</a:t>
            </a:fld>
            <a:endParaRPr lang="zh-CN" altLang="en-US"/>
          </a:p>
        </p:txBody>
      </p:sp>
    </p:spTree>
    <p:extLst>
      <p:ext uri="{BB962C8B-B14F-4D97-AF65-F5344CB8AC3E}">
        <p14:creationId xmlns:p14="http://schemas.microsoft.com/office/powerpoint/2010/main" val="396832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14</a:t>
            </a:fld>
            <a:endParaRPr lang="zh-CN" altLang="en-US"/>
          </a:p>
        </p:txBody>
      </p:sp>
    </p:spTree>
    <p:extLst>
      <p:ext uri="{BB962C8B-B14F-4D97-AF65-F5344CB8AC3E}">
        <p14:creationId xmlns:p14="http://schemas.microsoft.com/office/powerpoint/2010/main" val="67344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05BD53-4570-45A5-A15C-D8AE4529E5FE}" type="slidenum">
              <a:rPr lang="zh-CN" altLang="en-US" smtClean="0"/>
              <a:t>15</a:t>
            </a:fld>
            <a:endParaRPr lang="zh-CN" altLang="en-US"/>
          </a:p>
        </p:txBody>
      </p:sp>
    </p:spTree>
    <p:extLst>
      <p:ext uri="{BB962C8B-B14F-4D97-AF65-F5344CB8AC3E}">
        <p14:creationId xmlns:p14="http://schemas.microsoft.com/office/powerpoint/2010/main" val="4150214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30C6E-B30A-42A9-A8FE-E164C47717DC}" type="slidenum">
              <a:rPr lang="zh-CN" altLang="en-US" smtClean="0"/>
              <a:t>16</a:t>
            </a:fld>
            <a:endParaRPr lang="zh-CN" altLang="en-US"/>
          </a:p>
        </p:txBody>
      </p:sp>
    </p:spTree>
    <p:extLst>
      <p:ext uri="{BB962C8B-B14F-4D97-AF65-F5344CB8AC3E}">
        <p14:creationId xmlns:p14="http://schemas.microsoft.com/office/powerpoint/2010/main" val="2007939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746752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68277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3608131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793304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487730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41322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10654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553995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414315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3637043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8AA51CB-6257-4908-91DC-1D90FDCFE630}" type="datetimeFigureOut">
              <a:rPr lang="zh-CN" altLang="en-US" smtClean="0"/>
              <a:t>2018/5/29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2032963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402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8AA51CB-6257-4908-91DC-1D90FDCFE630}" type="datetimeFigureOut">
              <a:rPr lang="zh-CN" altLang="en-US" smtClean="0"/>
              <a:t>2018/5/29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B1671AF-CDA4-49B0-8A14-4F459AA0D9BD}" type="slidenum">
              <a:rPr lang="zh-CN" altLang="en-US" smtClean="0"/>
              <a:t>‹#›</a:t>
            </a:fld>
            <a:endParaRPr lang="zh-CN" altLang="en-US"/>
          </a:p>
        </p:txBody>
      </p:sp>
    </p:spTree>
    <p:extLst>
      <p:ext uri="{BB962C8B-B14F-4D97-AF65-F5344CB8AC3E}">
        <p14:creationId xmlns:p14="http://schemas.microsoft.com/office/powerpoint/2010/main" val="2084844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加勒比海盗 - 9 - 士气展示上场">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8380" y="1929917"/>
            <a:ext cx="609600" cy="609600"/>
          </a:xfrm>
          <a:prstGeom prst="rect">
            <a:avLst/>
          </a:prstGeom>
        </p:spPr>
      </p:pic>
      <p:pic>
        <p:nvPicPr>
          <p:cNvPr id="1026" name="Picture 2" descr="C:\Users\jhon\Desktop\fa883152f063d873928935b89ada1d3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12649" y="1033153"/>
            <a:ext cx="1687823" cy="34319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jhon\Desktop\手机\6d2d7bb03e28ec7a44a4f1977e47ded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813" y="294550"/>
            <a:ext cx="2249763" cy="44899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7"/>
          <p:cNvSpPr txBox="1"/>
          <p:nvPr/>
        </p:nvSpPr>
        <p:spPr>
          <a:xfrm>
            <a:off x="3591210" y="1219054"/>
            <a:ext cx="4652299" cy="793487"/>
          </a:xfrm>
          <a:prstGeom prst="rect">
            <a:avLst/>
          </a:prstGeom>
          <a:noFill/>
        </p:spPr>
        <p:txBody>
          <a:bodyPr wrap="square" rtlCol="0">
            <a:spAutoFit/>
          </a:bodyPr>
          <a:lstStyle/>
          <a:p>
            <a:pPr>
              <a:lnSpc>
                <a:spcPct val="150000"/>
              </a:lnSpc>
            </a:pPr>
            <a:r>
              <a:rPr lang="zh-CN" altLang="en-US" sz="36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手机品牌宣传</a:t>
            </a:r>
            <a:r>
              <a:rPr lang="en-US" altLang="zh-CN" sz="3600" dirty="0" err="1">
                <a:solidFill>
                  <a:schemeClr val="tx1">
                    <a:lumMod val="95000"/>
                    <a:lumOff val="5000"/>
                  </a:schemeClr>
                </a:solidFill>
                <a:latin typeface="造字工房悦黑体验版细体" pitchFamily="50" charset="-122"/>
                <a:ea typeface="造字工房悦黑体验版细体" pitchFamily="50" charset="-122"/>
                <a:cs typeface="+mn-ea"/>
                <a:sym typeface="+mn-lt"/>
              </a:rPr>
              <a:t>ppt</a:t>
            </a:r>
            <a:r>
              <a:rPr lang="zh-CN" altLang="en-US" sz="36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模板</a:t>
            </a:r>
          </a:p>
        </p:txBody>
      </p:sp>
    </p:spTree>
    <p:extLst>
      <p:ext uri="{BB962C8B-B14F-4D97-AF65-F5344CB8AC3E}">
        <p14:creationId xmlns:p14="http://schemas.microsoft.com/office/powerpoint/2010/main" val="333919149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1+#ppt_w/2"/>
                                          </p:val>
                                        </p:tav>
                                        <p:tav tm="100000">
                                          <p:val>
                                            <p:strVal val="#ppt_x"/>
                                          </p:val>
                                        </p:tav>
                                      </p:tavLst>
                                    </p:anim>
                                    <p:anim calcmode="lin" valueType="num">
                                      <p:cBhvr additive="base">
                                        <p:cTn id="16"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19"/>
                </p:tgtEl>
              </p:cMediaNode>
            </p:audio>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jhon\Desktop\fa883152f063d873928935b89ada1d3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323" y="754378"/>
            <a:ext cx="1853208" cy="3768189"/>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p:cNvSpPr/>
          <p:nvPr/>
        </p:nvSpPr>
        <p:spPr>
          <a:xfrm>
            <a:off x="4729262" y="1692511"/>
            <a:ext cx="3374214" cy="507831"/>
          </a:xfrm>
          <a:prstGeom prst="rect">
            <a:avLst/>
          </a:prstGeom>
        </p:spPr>
        <p:txBody>
          <a:bodyPr wrap="square">
            <a:spAutoFit/>
          </a:bodyPr>
          <a:lstStyle/>
          <a:p>
            <a:pPr>
              <a:lnSpc>
                <a:spcPct val="150000"/>
              </a:lnSpc>
            </a:pPr>
            <a:r>
              <a:rPr lang="en-US" altLang="zh-CN" dirty="0">
                <a:solidFill>
                  <a:schemeClr val="tx1">
                    <a:lumMod val="95000"/>
                    <a:lumOff val="5000"/>
                  </a:schemeClr>
                </a:solidFill>
                <a:latin typeface="造字工房悦黑体验版细体" pitchFamily="50" charset="-122"/>
                <a:ea typeface="造字工房悦黑体验版细体" pitchFamily="50" charset="-122"/>
                <a:cs typeface="+mn-ea"/>
                <a:sym typeface="+mn-lt"/>
              </a:rPr>
              <a:t>01   </a:t>
            </a: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18" name="矩形 17"/>
          <p:cNvSpPr/>
          <p:nvPr/>
        </p:nvSpPr>
        <p:spPr>
          <a:xfrm>
            <a:off x="4729262" y="2314144"/>
            <a:ext cx="3374214" cy="507831"/>
          </a:xfrm>
          <a:prstGeom prst="rect">
            <a:avLst/>
          </a:prstGeom>
        </p:spPr>
        <p:txBody>
          <a:bodyPr wrap="square">
            <a:spAutoFit/>
          </a:bodyPr>
          <a:lstStyle/>
          <a:p>
            <a:pPr>
              <a:lnSpc>
                <a:spcPct val="150000"/>
              </a:lnSpc>
            </a:pPr>
            <a:r>
              <a:rPr lang="en-US" altLang="zh-CN" dirty="0">
                <a:solidFill>
                  <a:schemeClr val="tx1">
                    <a:lumMod val="95000"/>
                    <a:lumOff val="5000"/>
                  </a:schemeClr>
                </a:solidFill>
                <a:latin typeface="造字工房悦黑体验版细体" pitchFamily="50" charset="-122"/>
                <a:ea typeface="造字工房悦黑体验版细体" pitchFamily="50" charset="-122"/>
                <a:cs typeface="+mn-ea"/>
                <a:sym typeface="+mn-lt"/>
              </a:rPr>
              <a:t>02   </a:t>
            </a: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20" name="矩形 19"/>
          <p:cNvSpPr/>
          <p:nvPr/>
        </p:nvSpPr>
        <p:spPr>
          <a:xfrm>
            <a:off x="4729262" y="2948751"/>
            <a:ext cx="3374214" cy="507831"/>
          </a:xfrm>
          <a:prstGeom prst="rect">
            <a:avLst/>
          </a:prstGeom>
        </p:spPr>
        <p:txBody>
          <a:bodyPr wrap="square">
            <a:spAutoFit/>
          </a:bodyPr>
          <a:lstStyle/>
          <a:p>
            <a:pPr>
              <a:lnSpc>
                <a:spcPct val="150000"/>
              </a:lnSpc>
            </a:pPr>
            <a:r>
              <a:rPr lang="en-US" altLang="zh-CN" dirty="0">
                <a:solidFill>
                  <a:schemeClr val="tx1">
                    <a:lumMod val="95000"/>
                    <a:lumOff val="5000"/>
                  </a:schemeClr>
                </a:solidFill>
                <a:latin typeface="造字工房悦黑体验版细体" pitchFamily="50" charset="-122"/>
                <a:ea typeface="造字工房悦黑体验版细体" pitchFamily="50" charset="-122"/>
                <a:cs typeface="+mn-ea"/>
                <a:sym typeface="+mn-lt"/>
              </a:rPr>
              <a:t>03   </a:t>
            </a: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22" name="矩形 21"/>
          <p:cNvSpPr/>
          <p:nvPr/>
        </p:nvSpPr>
        <p:spPr>
          <a:xfrm>
            <a:off x="4729262" y="3569162"/>
            <a:ext cx="3374214" cy="507831"/>
          </a:xfrm>
          <a:prstGeom prst="rect">
            <a:avLst/>
          </a:prstGeom>
        </p:spPr>
        <p:txBody>
          <a:bodyPr wrap="square">
            <a:spAutoFit/>
          </a:bodyPr>
          <a:lstStyle/>
          <a:p>
            <a:pPr>
              <a:lnSpc>
                <a:spcPct val="150000"/>
              </a:lnSpc>
            </a:pPr>
            <a:r>
              <a:rPr lang="en-US" altLang="zh-CN" dirty="0">
                <a:solidFill>
                  <a:schemeClr val="tx1">
                    <a:lumMod val="95000"/>
                    <a:lumOff val="5000"/>
                  </a:schemeClr>
                </a:solidFill>
                <a:latin typeface="造字工房悦黑体验版细体" pitchFamily="50" charset="-122"/>
                <a:ea typeface="造字工房悦黑体验版细体" pitchFamily="50" charset="-122"/>
                <a:cs typeface="+mn-ea"/>
                <a:sym typeface="+mn-lt"/>
              </a:rPr>
              <a:t>04   </a:t>
            </a:r>
            <a:r>
              <a:rPr lang="zh-CN" altLang="en-US" dirty="0">
                <a:solidFill>
                  <a:schemeClr val="tx1">
                    <a:lumMod val="95000"/>
                    <a:lumOff val="5000"/>
                  </a:schemeClr>
                </a:solidFill>
                <a:latin typeface="造字工房悦黑体验版细体" pitchFamily="50" charset="-122"/>
                <a:ea typeface="造字工房悦黑体验版细体" pitchFamily="50" charset="-122"/>
                <a:cs typeface="+mn-ea"/>
                <a:sym typeface="+mn-lt"/>
              </a:rPr>
              <a:t>请点击输入标题文字内容</a:t>
            </a:r>
          </a:p>
        </p:txBody>
      </p:sp>
      <p:sp>
        <p:nvSpPr>
          <p:cNvPr id="24" name="矩形 23"/>
          <p:cNvSpPr/>
          <p:nvPr/>
        </p:nvSpPr>
        <p:spPr>
          <a:xfrm>
            <a:off x="4732494" y="835702"/>
            <a:ext cx="1827744" cy="515526"/>
          </a:xfrm>
          <a:prstGeom prst="rect">
            <a:avLst/>
          </a:prstGeom>
        </p:spPr>
        <p:txBody>
          <a:bodyPr wrap="none">
            <a:spAutoFit/>
          </a:bodyPr>
          <a:lstStyle/>
          <a:p>
            <a:pPr>
              <a:lnSpc>
                <a:spcPct val="150000"/>
              </a:lnSpc>
            </a:pPr>
            <a:r>
              <a:rPr lang="zh-CN" altLang="en-US" sz="2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目录</a:t>
            </a:r>
            <a:r>
              <a:rPr lang="en-US" altLang="zh-CN" sz="200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/CONTENT</a:t>
            </a:r>
            <a:endParaRPr lang="zh-CN" altLang="en-US" sz="2000" dirty="0">
              <a:solidFill>
                <a:schemeClr val="tx1">
                  <a:lumMod val="95000"/>
                  <a:lumOff val="5000"/>
                </a:schemeClr>
              </a:solidFill>
              <a:latin typeface="造字工房悦黑体验版细体" pitchFamily="50" charset="-122"/>
              <a:ea typeface="造字工房悦黑体验版细体" pitchFamily="50" charset="-122"/>
              <a:cs typeface="+mn-ea"/>
              <a:sym typeface="+mn-lt"/>
            </a:endParaRPr>
          </a:p>
        </p:txBody>
      </p:sp>
    </p:spTree>
    <p:extLst>
      <p:ext uri="{BB962C8B-B14F-4D97-AF65-F5344CB8AC3E}">
        <p14:creationId xmlns:p14="http://schemas.microsoft.com/office/powerpoint/2010/main" val="21641088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1+#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2"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9144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7"/>
          <p:cNvSpPr txBox="1"/>
          <p:nvPr/>
        </p:nvSpPr>
        <p:spPr>
          <a:xfrm>
            <a:off x="2558104" y="1338321"/>
            <a:ext cx="2657095" cy="669029"/>
          </a:xfrm>
          <a:prstGeom prst="rect">
            <a:avLst/>
          </a:prstGeom>
          <a:noFill/>
        </p:spPr>
        <p:txBody>
          <a:bodyPr wrap="square" rtlCol="0">
            <a:spAutoFit/>
          </a:bodyPr>
          <a:lstStyle/>
          <a:p>
            <a:pPr algn="ctr">
              <a:lnSpc>
                <a:spcPts val="5040"/>
              </a:lnSpc>
            </a:pPr>
            <a:r>
              <a:rPr lang="en-US" altLang="zh-CN" sz="3600" dirty="0">
                <a:solidFill>
                  <a:schemeClr val="bg1"/>
                </a:solidFill>
                <a:cs typeface="+mn-ea"/>
                <a:sym typeface="+mn-lt"/>
              </a:rPr>
              <a:t>logo</a:t>
            </a:r>
            <a:endParaRPr lang="zh-CN" altLang="en-US" sz="3600" dirty="0">
              <a:solidFill>
                <a:schemeClr val="bg1"/>
              </a:solidFill>
              <a:cs typeface="+mn-ea"/>
              <a:sym typeface="+mn-lt"/>
            </a:endParaRPr>
          </a:p>
        </p:txBody>
      </p:sp>
      <p:sp>
        <p:nvSpPr>
          <p:cNvPr id="61" name="椭圆 60"/>
          <p:cNvSpPr/>
          <p:nvPr/>
        </p:nvSpPr>
        <p:spPr>
          <a:xfrm>
            <a:off x="1299236" y="2539346"/>
            <a:ext cx="842494" cy="842494"/>
          </a:xfrm>
          <a:prstGeom prst="ellipse">
            <a:avLst/>
          </a:prstGeom>
          <a:gradFill flip="none" rotWithShape="1">
            <a:gsLst>
              <a:gs pos="0">
                <a:schemeClr val="bg1"/>
              </a:gs>
              <a:gs pos="5300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cxnSp>
        <p:nvCxnSpPr>
          <p:cNvPr id="62" name="直接连接符 61"/>
          <p:cNvCxnSpPr/>
          <p:nvPr/>
        </p:nvCxnSpPr>
        <p:spPr>
          <a:xfrm>
            <a:off x="1137219" y="2960593"/>
            <a:ext cx="686956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4686995" y="1280579"/>
            <a:ext cx="1360951" cy="630685"/>
            <a:chOff x="4818646" y="1422865"/>
            <a:chExt cx="1512168" cy="700760"/>
          </a:xfrm>
        </p:grpSpPr>
        <p:sp>
          <p:nvSpPr>
            <p:cNvPr id="64" name="TextBox 32"/>
            <p:cNvSpPr txBox="1"/>
            <p:nvPr/>
          </p:nvSpPr>
          <p:spPr>
            <a:xfrm>
              <a:off x="4854650" y="1422865"/>
              <a:ext cx="1476164" cy="700760"/>
            </a:xfrm>
            <a:prstGeom prst="rect">
              <a:avLst/>
            </a:prstGeom>
            <a:noFill/>
          </p:spPr>
          <p:txBody>
            <a:bodyPr wrap="square" rtlCol="0">
              <a:spAutoFit/>
            </a:bodyPr>
            <a:lstStyle/>
            <a:p>
              <a:pPr>
                <a:lnSpc>
                  <a:spcPts val="5040"/>
                </a:lnSpc>
              </a:pPr>
              <a:r>
                <a:rPr lang="en-US" altLang="zh-CN" sz="2160" dirty="0">
                  <a:solidFill>
                    <a:schemeClr val="bg1"/>
                  </a:solidFill>
                  <a:cs typeface="+mn-ea"/>
                  <a:sym typeface="+mn-lt"/>
                </a:rPr>
                <a:t>Content</a:t>
              </a:r>
              <a:endParaRPr lang="zh-CN" altLang="en-US" sz="2160" dirty="0">
                <a:solidFill>
                  <a:schemeClr val="bg1"/>
                </a:solidFill>
                <a:cs typeface="+mn-ea"/>
                <a:sym typeface="+mn-lt"/>
              </a:endParaRPr>
            </a:p>
          </p:txBody>
        </p:sp>
        <p:cxnSp>
          <p:nvCxnSpPr>
            <p:cNvPr id="65" name="直接连接符 64"/>
            <p:cNvCxnSpPr/>
            <p:nvPr/>
          </p:nvCxnSpPr>
          <p:spPr>
            <a:xfrm>
              <a:off x="4818646" y="1746801"/>
              <a:ext cx="0" cy="3071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590870" y="2830979"/>
            <a:ext cx="259229" cy="259229"/>
            <a:chOff x="1403648" y="2425452"/>
            <a:chExt cx="288032" cy="288032"/>
          </a:xfrm>
        </p:grpSpPr>
        <p:sp>
          <p:nvSpPr>
            <p:cNvPr id="67" name="椭圆 66"/>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68" name="椭圆 67"/>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69" name="组合 68"/>
          <p:cNvGrpSpPr/>
          <p:nvPr/>
        </p:nvGrpSpPr>
        <p:grpSpPr>
          <a:xfrm>
            <a:off x="2558104" y="2830979"/>
            <a:ext cx="259229" cy="259229"/>
            <a:chOff x="1403648" y="2425452"/>
            <a:chExt cx="288032" cy="288032"/>
          </a:xfrm>
        </p:grpSpPr>
        <p:sp>
          <p:nvSpPr>
            <p:cNvPr id="70" name="椭圆 69"/>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71" name="椭圆 70"/>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72" name="组合 71"/>
          <p:cNvGrpSpPr/>
          <p:nvPr/>
        </p:nvGrpSpPr>
        <p:grpSpPr>
          <a:xfrm>
            <a:off x="3525339" y="2830979"/>
            <a:ext cx="259229" cy="259229"/>
            <a:chOff x="1403648" y="2425452"/>
            <a:chExt cx="288032" cy="288032"/>
          </a:xfrm>
        </p:grpSpPr>
        <p:sp>
          <p:nvSpPr>
            <p:cNvPr id="73" name="椭圆 72"/>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74" name="椭圆 73"/>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75" name="组合 74"/>
          <p:cNvGrpSpPr/>
          <p:nvPr/>
        </p:nvGrpSpPr>
        <p:grpSpPr>
          <a:xfrm>
            <a:off x="4492573" y="2830979"/>
            <a:ext cx="259229" cy="259229"/>
            <a:chOff x="1403648" y="2425452"/>
            <a:chExt cx="288032" cy="288032"/>
          </a:xfrm>
        </p:grpSpPr>
        <p:sp>
          <p:nvSpPr>
            <p:cNvPr id="76" name="椭圆 75"/>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77" name="椭圆 76"/>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78" name="组合 77"/>
          <p:cNvGrpSpPr/>
          <p:nvPr/>
        </p:nvGrpSpPr>
        <p:grpSpPr>
          <a:xfrm>
            <a:off x="5459808" y="2830979"/>
            <a:ext cx="259229" cy="259229"/>
            <a:chOff x="1403648" y="2425452"/>
            <a:chExt cx="288032" cy="288032"/>
          </a:xfrm>
        </p:grpSpPr>
        <p:sp>
          <p:nvSpPr>
            <p:cNvPr id="79" name="椭圆 78"/>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80" name="椭圆 79"/>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grpSp>
        <p:nvGrpSpPr>
          <p:cNvPr id="81" name="组合 80"/>
          <p:cNvGrpSpPr/>
          <p:nvPr/>
        </p:nvGrpSpPr>
        <p:grpSpPr>
          <a:xfrm>
            <a:off x="6427042" y="2830979"/>
            <a:ext cx="259229" cy="259229"/>
            <a:chOff x="1403648" y="2425452"/>
            <a:chExt cx="288032" cy="288032"/>
          </a:xfrm>
        </p:grpSpPr>
        <p:sp>
          <p:nvSpPr>
            <p:cNvPr id="82" name="椭圆 81"/>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83" name="椭圆 82"/>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sp>
        <p:nvSpPr>
          <p:cNvPr id="84" name="TextBox 30"/>
          <p:cNvSpPr txBox="1"/>
          <p:nvPr/>
        </p:nvSpPr>
        <p:spPr>
          <a:xfrm>
            <a:off x="1429635"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使命</a:t>
            </a:r>
          </a:p>
        </p:txBody>
      </p:sp>
      <p:sp>
        <p:nvSpPr>
          <p:cNvPr id="85" name="TextBox 74"/>
          <p:cNvSpPr txBox="1"/>
          <p:nvPr/>
        </p:nvSpPr>
        <p:spPr>
          <a:xfrm>
            <a:off x="2388810"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历程</a:t>
            </a:r>
          </a:p>
        </p:txBody>
      </p:sp>
      <p:sp>
        <p:nvSpPr>
          <p:cNvPr id="86" name="TextBox 75"/>
          <p:cNvSpPr txBox="1"/>
          <p:nvPr/>
        </p:nvSpPr>
        <p:spPr>
          <a:xfrm>
            <a:off x="3354380"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优势</a:t>
            </a:r>
          </a:p>
        </p:txBody>
      </p:sp>
      <p:sp>
        <p:nvSpPr>
          <p:cNvPr id="87" name="TextBox 76"/>
          <p:cNvSpPr txBox="1"/>
          <p:nvPr/>
        </p:nvSpPr>
        <p:spPr>
          <a:xfrm>
            <a:off x="4312772"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地位</a:t>
            </a:r>
          </a:p>
        </p:txBody>
      </p:sp>
      <p:sp>
        <p:nvSpPr>
          <p:cNvPr id="88" name="TextBox 77"/>
          <p:cNvSpPr txBox="1"/>
          <p:nvPr/>
        </p:nvSpPr>
        <p:spPr>
          <a:xfrm>
            <a:off x="5284880"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未来</a:t>
            </a:r>
          </a:p>
        </p:txBody>
      </p:sp>
      <p:sp>
        <p:nvSpPr>
          <p:cNvPr id="89" name="TextBox 78"/>
          <p:cNvSpPr txBox="1"/>
          <p:nvPr/>
        </p:nvSpPr>
        <p:spPr>
          <a:xfrm>
            <a:off x="6256988"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工程</a:t>
            </a:r>
          </a:p>
        </p:txBody>
      </p:sp>
      <p:sp>
        <p:nvSpPr>
          <p:cNvPr id="90" name="TextBox 80"/>
          <p:cNvSpPr txBox="1"/>
          <p:nvPr/>
        </p:nvSpPr>
        <p:spPr>
          <a:xfrm>
            <a:off x="1404065" y="3178795"/>
            <a:ext cx="595035" cy="244682"/>
          </a:xfrm>
          <a:prstGeom prst="rect">
            <a:avLst/>
          </a:prstGeom>
          <a:noFill/>
        </p:spPr>
        <p:txBody>
          <a:bodyPr wrap="none" rtlCol="0">
            <a:spAutoFit/>
          </a:bodyPr>
          <a:lstStyle/>
          <a:p>
            <a:r>
              <a:rPr lang="en-US" altLang="zh-CN" sz="990" dirty="0">
                <a:solidFill>
                  <a:schemeClr val="bg1"/>
                </a:solidFill>
                <a:cs typeface="+mn-ea"/>
                <a:sym typeface="+mn-lt"/>
              </a:rPr>
              <a:t>Mission</a:t>
            </a:r>
            <a:endParaRPr lang="zh-CN" altLang="en-US" sz="990" dirty="0">
              <a:solidFill>
                <a:schemeClr val="bg1"/>
              </a:solidFill>
              <a:cs typeface="+mn-ea"/>
              <a:sym typeface="+mn-lt"/>
            </a:endParaRPr>
          </a:p>
        </p:txBody>
      </p:sp>
      <p:sp>
        <p:nvSpPr>
          <p:cNvPr id="91" name="TextBox 81"/>
          <p:cNvSpPr txBox="1"/>
          <p:nvPr/>
        </p:nvSpPr>
        <p:spPr>
          <a:xfrm>
            <a:off x="2389542" y="3178795"/>
            <a:ext cx="554960" cy="244682"/>
          </a:xfrm>
          <a:prstGeom prst="rect">
            <a:avLst/>
          </a:prstGeom>
          <a:noFill/>
        </p:spPr>
        <p:txBody>
          <a:bodyPr wrap="none" rtlCol="0">
            <a:spAutoFit/>
          </a:bodyPr>
          <a:lstStyle/>
          <a:p>
            <a:r>
              <a:rPr lang="en-US" altLang="zh-CN" sz="990" dirty="0">
                <a:solidFill>
                  <a:schemeClr val="bg1"/>
                </a:solidFill>
                <a:cs typeface="+mn-ea"/>
                <a:sym typeface="+mn-lt"/>
              </a:rPr>
              <a:t>History</a:t>
            </a:r>
            <a:endParaRPr lang="zh-CN" altLang="en-US" sz="990" dirty="0">
              <a:solidFill>
                <a:schemeClr val="bg1"/>
              </a:solidFill>
              <a:cs typeface="+mn-ea"/>
              <a:sym typeface="+mn-lt"/>
            </a:endParaRPr>
          </a:p>
        </p:txBody>
      </p:sp>
      <p:sp>
        <p:nvSpPr>
          <p:cNvPr id="92" name="TextBox 82"/>
          <p:cNvSpPr txBox="1"/>
          <p:nvPr/>
        </p:nvSpPr>
        <p:spPr>
          <a:xfrm>
            <a:off x="3253219" y="3178795"/>
            <a:ext cx="732893" cy="244682"/>
          </a:xfrm>
          <a:prstGeom prst="rect">
            <a:avLst/>
          </a:prstGeom>
          <a:noFill/>
        </p:spPr>
        <p:txBody>
          <a:bodyPr wrap="none" rtlCol="0">
            <a:spAutoFit/>
          </a:bodyPr>
          <a:lstStyle/>
          <a:p>
            <a:r>
              <a:rPr lang="en-US" altLang="zh-CN" sz="990" dirty="0">
                <a:solidFill>
                  <a:schemeClr val="bg1"/>
                </a:solidFill>
                <a:cs typeface="+mn-ea"/>
                <a:sym typeface="+mn-lt"/>
              </a:rPr>
              <a:t>Advantage</a:t>
            </a:r>
            <a:endParaRPr lang="zh-CN" altLang="en-US" sz="990" dirty="0">
              <a:solidFill>
                <a:schemeClr val="bg1"/>
              </a:solidFill>
              <a:cs typeface="+mn-ea"/>
              <a:sym typeface="+mn-lt"/>
            </a:endParaRPr>
          </a:p>
        </p:txBody>
      </p:sp>
      <p:sp>
        <p:nvSpPr>
          <p:cNvPr id="93" name="TextBox 83"/>
          <p:cNvSpPr txBox="1"/>
          <p:nvPr/>
        </p:nvSpPr>
        <p:spPr>
          <a:xfrm>
            <a:off x="4293295" y="3178795"/>
            <a:ext cx="611065" cy="244682"/>
          </a:xfrm>
          <a:prstGeom prst="rect">
            <a:avLst/>
          </a:prstGeom>
          <a:noFill/>
        </p:spPr>
        <p:txBody>
          <a:bodyPr wrap="none" rtlCol="0">
            <a:spAutoFit/>
          </a:bodyPr>
          <a:lstStyle/>
          <a:p>
            <a:r>
              <a:rPr lang="en-US" altLang="zh-CN" sz="990" dirty="0">
                <a:solidFill>
                  <a:schemeClr val="bg1"/>
                </a:solidFill>
                <a:cs typeface="+mn-ea"/>
                <a:sym typeface="+mn-lt"/>
              </a:rPr>
              <a:t>Position</a:t>
            </a:r>
            <a:endParaRPr lang="zh-CN" altLang="en-US" sz="990" dirty="0">
              <a:solidFill>
                <a:schemeClr val="bg1"/>
              </a:solidFill>
              <a:cs typeface="+mn-ea"/>
              <a:sym typeface="+mn-lt"/>
            </a:endParaRPr>
          </a:p>
        </p:txBody>
      </p:sp>
      <p:sp>
        <p:nvSpPr>
          <p:cNvPr id="94" name="TextBox 84"/>
          <p:cNvSpPr txBox="1"/>
          <p:nvPr/>
        </p:nvSpPr>
        <p:spPr>
          <a:xfrm>
            <a:off x="5302316" y="3178795"/>
            <a:ext cx="514885" cy="244682"/>
          </a:xfrm>
          <a:prstGeom prst="rect">
            <a:avLst/>
          </a:prstGeom>
          <a:noFill/>
        </p:spPr>
        <p:txBody>
          <a:bodyPr wrap="none" rtlCol="0">
            <a:spAutoFit/>
          </a:bodyPr>
          <a:lstStyle/>
          <a:p>
            <a:r>
              <a:rPr lang="en-US" altLang="zh-CN" sz="990" dirty="0">
                <a:solidFill>
                  <a:schemeClr val="bg1"/>
                </a:solidFill>
                <a:cs typeface="+mn-ea"/>
                <a:sym typeface="+mn-lt"/>
              </a:rPr>
              <a:t>Future</a:t>
            </a:r>
            <a:endParaRPr lang="zh-CN" altLang="en-US" sz="990" dirty="0">
              <a:solidFill>
                <a:schemeClr val="bg1"/>
              </a:solidFill>
              <a:cs typeface="+mn-ea"/>
              <a:sym typeface="+mn-lt"/>
            </a:endParaRPr>
          </a:p>
        </p:txBody>
      </p:sp>
      <p:sp>
        <p:nvSpPr>
          <p:cNvPr id="95" name="TextBox 85"/>
          <p:cNvSpPr txBox="1"/>
          <p:nvPr/>
        </p:nvSpPr>
        <p:spPr>
          <a:xfrm>
            <a:off x="6256988" y="3178795"/>
            <a:ext cx="558166" cy="244682"/>
          </a:xfrm>
          <a:prstGeom prst="rect">
            <a:avLst/>
          </a:prstGeom>
          <a:noFill/>
        </p:spPr>
        <p:txBody>
          <a:bodyPr wrap="none" rtlCol="0">
            <a:spAutoFit/>
          </a:bodyPr>
          <a:lstStyle/>
          <a:p>
            <a:r>
              <a:rPr lang="en-US" altLang="zh-CN" sz="990" dirty="0">
                <a:solidFill>
                  <a:schemeClr val="bg1"/>
                </a:solidFill>
                <a:cs typeface="+mn-ea"/>
                <a:sym typeface="+mn-lt"/>
              </a:rPr>
              <a:t>Project</a:t>
            </a:r>
            <a:endParaRPr lang="zh-CN" altLang="en-US" sz="990" dirty="0">
              <a:solidFill>
                <a:schemeClr val="bg1"/>
              </a:solidFill>
              <a:cs typeface="+mn-ea"/>
              <a:sym typeface="+mn-lt"/>
            </a:endParaRPr>
          </a:p>
        </p:txBody>
      </p:sp>
      <p:grpSp>
        <p:nvGrpSpPr>
          <p:cNvPr id="96" name="组合 95"/>
          <p:cNvGrpSpPr/>
          <p:nvPr/>
        </p:nvGrpSpPr>
        <p:grpSpPr>
          <a:xfrm>
            <a:off x="7394278" y="2830979"/>
            <a:ext cx="259229" cy="259229"/>
            <a:chOff x="1403648" y="2425452"/>
            <a:chExt cx="288032" cy="288032"/>
          </a:xfrm>
        </p:grpSpPr>
        <p:sp>
          <p:nvSpPr>
            <p:cNvPr id="97" name="椭圆 96"/>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98" name="椭圆 97"/>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grpSp>
      <p:sp>
        <p:nvSpPr>
          <p:cNvPr id="99" name="TextBox 40"/>
          <p:cNvSpPr txBox="1"/>
          <p:nvPr/>
        </p:nvSpPr>
        <p:spPr>
          <a:xfrm>
            <a:off x="7230663" y="2442136"/>
            <a:ext cx="601447" cy="341632"/>
          </a:xfrm>
          <a:prstGeom prst="rect">
            <a:avLst/>
          </a:prstGeom>
          <a:noFill/>
        </p:spPr>
        <p:txBody>
          <a:bodyPr wrap="none" rtlCol="0">
            <a:spAutoFit/>
          </a:bodyPr>
          <a:lstStyle/>
          <a:p>
            <a:r>
              <a:rPr lang="zh-CN" altLang="en-US" sz="1600" dirty="0">
                <a:solidFill>
                  <a:schemeClr val="bg1"/>
                </a:solidFill>
                <a:latin typeface="造字工房悦黑体验版细体" pitchFamily="50" charset="-122"/>
                <a:ea typeface="造字工房悦黑体验版细体" pitchFamily="50" charset="-122"/>
                <a:cs typeface="+mn-ea"/>
                <a:sym typeface="+mn-lt"/>
              </a:rPr>
              <a:t>携手</a:t>
            </a:r>
          </a:p>
        </p:txBody>
      </p:sp>
      <p:sp>
        <p:nvSpPr>
          <p:cNvPr id="100" name="TextBox 41"/>
          <p:cNvSpPr txBox="1"/>
          <p:nvPr/>
        </p:nvSpPr>
        <p:spPr>
          <a:xfrm>
            <a:off x="7067078" y="3178795"/>
            <a:ext cx="825867" cy="244682"/>
          </a:xfrm>
          <a:prstGeom prst="rect">
            <a:avLst/>
          </a:prstGeom>
          <a:noFill/>
        </p:spPr>
        <p:txBody>
          <a:bodyPr wrap="none" rtlCol="0">
            <a:spAutoFit/>
          </a:bodyPr>
          <a:lstStyle/>
          <a:p>
            <a:r>
              <a:rPr lang="en-US" altLang="zh-CN" sz="990" dirty="0">
                <a:solidFill>
                  <a:schemeClr val="bg1"/>
                </a:solidFill>
                <a:cs typeface="+mn-ea"/>
                <a:sym typeface="+mn-lt"/>
              </a:rPr>
              <a:t>Cooperation</a:t>
            </a:r>
            <a:endParaRPr lang="zh-CN" altLang="en-US" sz="990" dirty="0">
              <a:solidFill>
                <a:schemeClr val="bg1"/>
              </a:solidFill>
              <a:cs typeface="+mn-ea"/>
              <a:sym typeface="+mn-lt"/>
            </a:endParaRPr>
          </a:p>
        </p:txBody>
      </p:sp>
    </p:spTree>
    <p:extLst>
      <p:ext uri="{BB962C8B-B14F-4D97-AF65-F5344CB8AC3E}">
        <p14:creationId xmlns:p14="http://schemas.microsoft.com/office/powerpoint/2010/main" val="245579157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50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2000"/>
                                        <p:tgtEl>
                                          <p:spTgt spid="60"/>
                                        </p:tgtEl>
                                      </p:cBhvr>
                                    </p:animEffect>
                                  </p:childTnLst>
                                </p:cTn>
                              </p:par>
                              <p:par>
                                <p:cTn id="8" presetID="6" presetClass="emph" presetSubtype="0" fill="hold" grpId="1" nodeType="withEffect">
                                  <p:stCondLst>
                                    <p:cond delay="3500"/>
                                  </p:stCondLst>
                                  <p:childTnLst>
                                    <p:animScale>
                                      <p:cBhvr>
                                        <p:cTn id="9" dur="2000" fill="hold"/>
                                        <p:tgtEl>
                                          <p:spTgt spid="60"/>
                                        </p:tgtEl>
                                      </p:cBhvr>
                                      <p:by x="110000" y="110000"/>
                                    </p:animScale>
                                  </p:childTnLst>
                                </p:cTn>
                              </p:par>
                              <p:par>
                                <p:cTn id="10" presetID="22" presetClass="entr" presetSubtype="8"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left)">
                                      <p:cBhvr>
                                        <p:cTn id="12" dur="500"/>
                                        <p:tgtEl>
                                          <p:spTgt spid="62"/>
                                        </p:tgtEl>
                                      </p:cBhvr>
                                    </p:animEffect>
                                  </p:childTnLst>
                                </p:cTn>
                              </p:par>
                              <p:par>
                                <p:cTn id="13" presetID="10" presetClass="entr" presetSubtype="0" fill="hold" nodeType="withEffect">
                                  <p:stCondLst>
                                    <p:cond delay="20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par>
                                <p:cTn id="16" presetID="10" presetClass="entr" presetSubtype="0" fill="hold" nodeType="withEffect">
                                  <p:stCondLst>
                                    <p:cond delay="3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nodeType="withEffect">
                                  <p:stCondLst>
                                    <p:cond delay="40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par>
                                <p:cTn id="22" presetID="10" presetClass="entr" presetSubtype="0" fill="hold" nodeType="withEffect">
                                  <p:stCondLst>
                                    <p:cond delay="50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nodeType="withEffect">
                                  <p:stCondLst>
                                    <p:cond delay="60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500"/>
                                        <p:tgtEl>
                                          <p:spTgt spid="78"/>
                                        </p:tgtEl>
                                      </p:cBhvr>
                                    </p:animEffect>
                                  </p:childTnLst>
                                </p:cTn>
                              </p:par>
                              <p:par>
                                <p:cTn id="28" presetID="10" presetClass="entr" presetSubtype="0" fill="hold" nodeType="withEffect">
                                  <p:stCondLst>
                                    <p:cond delay="70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500"/>
                                        <p:tgtEl>
                                          <p:spTgt spid="81"/>
                                        </p:tgtEl>
                                      </p:cBhvr>
                                    </p:animEffect>
                                  </p:childTnLst>
                                </p:cTn>
                              </p:par>
                              <p:par>
                                <p:cTn id="31" presetID="10" presetClass="entr" presetSubtype="0" fill="hold" nodeType="withEffect">
                                  <p:stCondLst>
                                    <p:cond delay="80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47" presetClass="entr" presetSubtype="0" fill="hold" grpId="0" nodeType="withEffect">
                                  <p:stCondLst>
                                    <p:cond delay="40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1000"/>
                                        <p:tgtEl>
                                          <p:spTgt spid="84"/>
                                        </p:tgtEl>
                                      </p:cBhvr>
                                    </p:animEffect>
                                    <p:anim calcmode="lin" valueType="num">
                                      <p:cBhvr>
                                        <p:cTn id="37" dur="1000" fill="hold"/>
                                        <p:tgtEl>
                                          <p:spTgt spid="84"/>
                                        </p:tgtEl>
                                        <p:attrNameLst>
                                          <p:attrName>ppt_x</p:attrName>
                                        </p:attrNameLst>
                                      </p:cBhvr>
                                      <p:tavLst>
                                        <p:tav tm="0">
                                          <p:val>
                                            <p:strVal val="#ppt_x"/>
                                          </p:val>
                                        </p:tav>
                                        <p:tav tm="100000">
                                          <p:val>
                                            <p:strVal val="#ppt_x"/>
                                          </p:val>
                                        </p:tav>
                                      </p:tavLst>
                                    </p:anim>
                                    <p:anim calcmode="lin" valueType="num">
                                      <p:cBhvr>
                                        <p:cTn id="38" dur="1000" fill="hold"/>
                                        <p:tgtEl>
                                          <p:spTgt spid="84"/>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50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1000"/>
                                        <p:tgtEl>
                                          <p:spTgt spid="85"/>
                                        </p:tgtEl>
                                      </p:cBhvr>
                                    </p:animEffect>
                                    <p:anim calcmode="lin" valueType="num">
                                      <p:cBhvr>
                                        <p:cTn id="42" dur="1000" fill="hold"/>
                                        <p:tgtEl>
                                          <p:spTgt spid="85"/>
                                        </p:tgtEl>
                                        <p:attrNameLst>
                                          <p:attrName>ppt_x</p:attrName>
                                        </p:attrNameLst>
                                      </p:cBhvr>
                                      <p:tavLst>
                                        <p:tav tm="0">
                                          <p:val>
                                            <p:strVal val="#ppt_x"/>
                                          </p:val>
                                        </p:tav>
                                        <p:tav tm="100000">
                                          <p:val>
                                            <p:strVal val="#ppt_x"/>
                                          </p:val>
                                        </p:tav>
                                      </p:tavLst>
                                    </p:anim>
                                    <p:anim calcmode="lin" valueType="num">
                                      <p:cBhvr>
                                        <p:cTn id="43" dur="1000" fill="hold"/>
                                        <p:tgtEl>
                                          <p:spTgt spid="8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600"/>
                                  </p:stCondLst>
                                  <p:childTnLst>
                                    <p:set>
                                      <p:cBhvr>
                                        <p:cTn id="45" dur="1" fill="hold">
                                          <p:stCondLst>
                                            <p:cond delay="0"/>
                                          </p:stCondLst>
                                        </p:cTn>
                                        <p:tgtEl>
                                          <p:spTgt spid="86"/>
                                        </p:tgtEl>
                                        <p:attrNameLst>
                                          <p:attrName>style.visibility</p:attrName>
                                        </p:attrNameLst>
                                      </p:cBhvr>
                                      <p:to>
                                        <p:strVal val="visible"/>
                                      </p:to>
                                    </p:set>
                                    <p:animEffect transition="in" filter="fade">
                                      <p:cBhvr>
                                        <p:cTn id="46" dur="1000"/>
                                        <p:tgtEl>
                                          <p:spTgt spid="86"/>
                                        </p:tgtEl>
                                      </p:cBhvr>
                                    </p:animEffect>
                                    <p:anim calcmode="lin" valueType="num">
                                      <p:cBhvr>
                                        <p:cTn id="47" dur="1000" fill="hold"/>
                                        <p:tgtEl>
                                          <p:spTgt spid="86"/>
                                        </p:tgtEl>
                                        <p:attrNameLst>
                                          <p:attrName>ppt_x</p:attrName>
                                        </p:attrNameLst>
                                      </p:cBhvr>
                                      <p:tavLst>
                                        <p:tav tm="0">
                                          <p:val>
                                            <p:strVal val="#ppt_x"/>
                                          </p:val>
                                        </p:tav>
                                        <p:tav tm="100000">
                                          <p:val>
                                            <p:strVal val="#ppt_x"/>
                                          </p:val>
                                        </p:tav>
                                      </p:tavLst>
                                    </p:anim>
                                    <p:anim calcmode="lin" valueType="num">
                                      <p:cBhvr>
                                        <p:cTn id="48" dur="1000" fill="hold"/>
                                        <p:tgtEl>
                                          <p:spTgt spid="8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70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1000"/>
                                        <p:tgtEl>
                                          <p:spTgt spid="87"/>
                                        </p:tgtEl>
                                      </p:cBhvr>
                                    </p:animEffect>
                                    <p:anim calcmode="lin" valueType="num">
                                      <p:cBhvr>
                                        <p:cTn id="52" dur="1000" fill="hold"/>
                                        <p:tgtEl>
                                          <p:spTgt spid="87"/>
                                        </p:tgtEl>
                                        <p:attrNameLst>
                                          <p:attrName>ppt_x</p:attrName>
                                        </p:attrNameLst>
                                      </p:cBhvr>
                                      <p:tavLst>
                                        <p:tav tm="0">
                                          <p:val>
                                            <p:strVal val="#ppt_x"/>
                                          </p:val>
                                        </p:tav>
                                        <p:tav tm="100000">
                                          <p:val>
                                            <p:strVal val="#ppt_x"/>
                                          </p:val>
                                        </p:tav>
                                      </p:tavLst>
                                    </p:anim>
                                    <p:anim calcmode="lin" valueType="num">
                                      <p:cBhvr>
                                        <p:cTn id="53" dur="1000" fill="hold"/>
                                        <p:tgtEl>
                                          <p:spTgt spid="8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1000"/>
                                        <p:tgtEl>
                                          <p:spTgt spid="88"/>
                                        </p:tgtEl>
                                      </p:cBhvr>
                                    </p:animEffect>
                                    <p:anim calcmode="lin" valueType="num">
                                      <p:cBhvr>
                                        <p:cTn id="57" dur="1000" fill="hold"/>
                                        <p:tgtEl>
                                          <p:spTgt spid="88"/>
                                        </p:tgtEl>
                                        <p:attrNameLst>
                                          <p:attrName>ppt_x</p:attrName>
                                        </p:attrNameLst>
                                      </p:cBhvr>
                                      <p:tavLst>
                                        <p:tav tm="0">
                                          <p:val>
                                            <p:strVal val="#ppt_x"/>
                                          </p:val>
                                        </p:tav>
                                        <p:tav tm="100000">
                                          <p:val>
                                            <p:strVal val="#ppt_x"/>
                                          </p:val>
                                        </p:tav>
                                      </p:tavLst>
                                    </p:anim>
                                    <p:anim calcmode="lin" valueType="num">
                                      <p:cBhvr>
                                        <p:cTn id="58" dur="1000" fill="hold"/>
                                        <p:tgtEl>
                                          <p:spTgt spid="8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90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1000"/>
                                        <p:tgtEl>
                                          <p:spTgt spid="89"/>
                                        </p:tgtEl>
                                      </p:cBhvr>
                                    </p:animEffect>
                                    <p:anim calcmode="lin" valueType="num">
                                      <p:cBhvr>
                                        <p:cTn id="62" dur="1000" fill="hold"/>
                                        <p:tgtEl>
                                          <p:spTgt spid="89"/>
                                        </p:tgtEl>
                                        <p:attrNameLst>
                                          <p:attrName>ppt_x</p:attrName>
                                        </p:attrNameLst>
                                      </p:cBhvr>
                                      <p:tavLst>
                                        <p:tav tm="0">
                                          <p:val>
                                            <p:strVal val="#ppt_x"/>
                                          </p:val>
                                        </p:tav>
                                        <p:tav tm="100000">
                                          <p:val>
                                            <p:strVal val="#ppt_x"/>
                                          </p:val>
                                        </p:tav>
                                      </p:tavLst>
                                    </p:anim>
                                    <p:anim calcmode="lin" valueType="num">
                                      <p:cBhvr>
                                        <p:cTn id="63" dur="1000" fill="hold"/>
                                        <p:tgtEl>
                                          <p:spTgt spid="8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1000"/>
                                  </p:stCondLst>
                                  <p:childTnLst>
                                    <p:set>
                                      <p:cBhvr>
                                        <p:cTn id="65" dur="1" fill="hold">
                                          <p:stCondLst>
                                            <p:cond delay="0"/>
                                          </p:stCondLst>
                                        </p:cTn>
                                        <p:tgtEl>
                                          <p:spTgt spid="99"/>
                                        </p:tgtEl>
                                        <p:attrNameLst>
                                          <p:attrName>style.visibility</p:attrName>
                                        </p:attrNameLst>
                                      </p:cBhvr>
                                      <p:to>
                                        <p:strVal val="visible"/>
                                      </p:to>
                                    </p:set>
                                    <p:animEffect transition="in" filter="fade">
                                      <p:cBhvr>
                                        <p:cTn id="66" dur="1000"/>
                                        <p:tgtEl>
                                          <p:spTgt spid="99"/>
                                        </p:tgtEl>
                                      </p:cBhvr>
                                    </p:animEffect>
                                    <p:anim calcmode="lin" valueType="num">
                                      <p:cBhvr>
                                        <p:cTn id="67" dur="1000" fill="hold"/>
                                        <p:tgtEl>
                                          <p:spTgt spid="99"/>
                                        </p:tgtEl>
                                        <p:attrNameLst>
                                          <p:attrName>ppt_x</p:attrName>
                                        </p:attrNameLst>
                                      </p:cBhvr>
                                      <p:tavLst>
                                        <p:tav tm="0">
                                          <p:val>
                                            <p:strVal val="#ppt_x"/>
                                          </p:val>
                                        </p:tav>
                                        <p:tav tm="100000">
                                          <p:val>
                                            <p:strVal val="#ppt_x"/>
                                          </p:val>
                                        </p:tav>
                                      </p:tavLst>
                                    </p:anim>
                                    <p:anim calcmode="lin" valueType="num">
                                      <p:cBhvr>
                                        <p:cTn id="68" dur="1000" fill="hold"/>
                                        <p:tgtEl>
                                          <p:spTgt spid="9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70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1000"/>
                                        <p:tgtEl>
                                          <p:spTgt spid="90"/>
                                        </p:tgtEl>
                                      </p:cBhvr>
                                    </p:animEffect>
                                    <p:anim calcmode="lin" valueType="num">
                                      <p:cBhvr>
                                        <p:cTn id="72" dur="1000" fill="hold"/>
                                        <p:tgtEl>
                                          <p:spTgt spid="90"/>
                                        </p:tgtEl>
                                        <p:attrNameLst>
                                          <p:attrName>ppt_x</p:attrName>
                                        </p:attrNameLst>
                                      </p:cBhvr>
                                      <p:tavLst>
                                        <p:tav tm="0">
                                          <p:val>
                                            <p:strVal val="#ppt_x"/>
                                          </p:val>
                                        </p:tav>
                                        <p:tav tm="100000">
                                          <p:val>
                                            <p:strVal val="#ppt_x"/>
                                          </p:val>
                                        </p:tav>
                                      </p:tavLst>
                                    </p:anim>
                                    <p:anim calcmode="lin" valueType="num">
                                      <p:cBhvr>
                                        <p:cTn id="73" dur="1000" fill="hold"/>
                                        <p:tgtEl>
                                          <p:spTgt spid="9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8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1000"/>
                                        <p:tgtEl>
                                          <p:spTgt spid="91"/>
                                        </p:tgtEl>
                                      </p:cBhvr>
                                    </p:animEffect>
                                    <p:anim calcmode="lin" valueType="num">
                                      <p:cBhvr>
                                        <p:cTn id="77" dur="1000" fill="hold"/>
                                        <p:tgtEl>
                                          <p:spTgt spid="91"/>
                                        </p:tgtEl>
                                        <p:attrNameLst>
                                          <p:attrName>ppt_x</p:attrName>
                                        </p:attrNameLst>
                                      </p:cBhvr>
                                      <p:tavLst>
                                        <p:tav tm="0">
                                          <p:val>
                                            <p:strVal val="#ppt_x"/>
                                          </p:val>
                                        </p:tav>
                                        <p:tav tm="100000">
                                          <p:val>
                                            <p:strVal val="#ppt_x"/>
                                          </p:val>
                                        </p:tav>
                                      </p:tavLst>
                                    </p:anim>
                                    <p:anim calcmode="lin" valueType="num">
                                      <p:cBhvr>
                                        <p:cTn id="78" dur="1000" fill="hold"/>
                                        <p:tgtEl>
                                          <p:spTgt spid="9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900"/>
                                  </p:stCondLst>
                                  <p:childTnLst>
                                    <p:set>
                                      <p:cBhvr>
                                        <p:cTn id="80" dur="1" fill="hold">
                                          <p:stCondLst>
                                            <p:cond delay="0"/>
                                          </p:stCondLst>
                                        </p:cTn>
                                        <p:tgtEl>
                                          <p:spTgt spid="92"/>
                                        </p:tgtEl>
                                        <p:attrNameLst>
                                          <p:attrName>style.visibility</p:attrName>
                                        </p:attrNameLst>
                                      </p:cBhvr>
                                      <p:to>
                                        <p:strVal val="visible"/>
                                      </p:to>
                                    </p:set>
                                    <p:animEffect transition="in" filter="fade">
                                      <p:cBhvr>
                                        <p:cTn id="81" dur="1000"/>
                                        <p:tgtEl>
                                          <p:spTgt spid="92"/>
                                        </p:tgtEl>
                                      </p:cBhvr>
                                    </p:animEffect>
                                    <p:anim calcmode="lin" valueType="num">
                                      <p:cBhvr>
                                        <p:cTn id="82" dur="1000" fill="hold"/>
                                        <p:tgtEl>
                                          <p:spTgt spid="92"/>
                                        </p:tgtEl>
                                        <p:attrNameLst>
                                          <p:attrName>ppt_x</p:attrName>
                                        </p:attrNameLst>
                                      </p:cBhvr>
                                      <p:tavLst>
                                        <p:tav tm="0">
                                          <p:val>
                                            <p:strVal val="#ppt_x"/>
                                          </p:val>
                                        </p:tav>
                                        <p:tav tm="100000">
                                          <p:val>
                                            <p:strVal val="#ppt_x"/>
                                          </p:val>
                                        </p:tav>
                                      </p:tavLst>
                                    </p:anim>
                                    <p:anim calcmode="lin" valueType="num">
                                      <p:cBhvr>
                                        <p:cTn id="83" dur="1000" fill="hold"/>
                                        <p:tgtEl>
                                          <p:spTgt spid="9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000"/>
                                  </p:stCondLst>
                                  <p:childTnLst>
                                    <p:set>
                                      <p:cBhvr>
                                        <p:cTn id="85" dur="1" fill="hold">
                                          <p:stCondLst>
                                            <p:cond delay="0"/>
                                          </p:stCondLst>
                                        </p:cTn>
                                        <p:tgtEl>
                                          <p:spTgt spid="93"/>
                                        </p:tgtEl>
                                        <p:attrNameLst>
                                          <p:attrName>style.visibility</p:attrName>
                                        </p:attrNameLst>
                                      </p:cBhvr>
                                      <p:to>
                                        <p:strVal val="visible"/>
                                      </p:to>
                                    </p:set>
                                    <p:animEffect transition="in" filter="fade">
                                      <p:cBhvr>
                                        <p:cTn id="86" dur="1000"/>
                                        <p:tgtEl>
                                          <p:spTgt spid="93"/>
                                        </p:tgtEl>
                                      </p:cBhvr>
                                    </p:animEffect>
                                    <p:anim calcmode="lin" valueType="num">
                                      <p:cBhvr>
                                        <p:cTn id="87" dur="1000" fill="hold"/>
                                        <p:tgtEl>
                                          <p:spTgt spid="93"/>
                                        </p:tgtEl>
                                        <p:attrNameLst>
                                          <p:attrName>ppt_x</p:attrName>
                                        </p:attrNameLst>
                                      </p:cBhvr>
                                      <p:tavLst>
                                        <p:tav tm="0">
                                          <p:val>
                                            <p:strVal val="#ppt_x"/>
                                          </p:val>
                                        </p:tav>
                                        <p:tav tm="100000">
                                          <p:val>
                                            <p:strVal val="#ppt_x"/>
                                          </p:val>
                                        </p:tav>
                                      </p:tavLst>
                                    </p:anim>
                                    <p:anim calcmode="lin" valueType="num">
                                      <p:cBhvr>
                                        <p:cTn id="88" dur="1000" fill="hold"/>
                                        <p:tgtEl>
                                          <p:spTgt spid="9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1100"/>
                                  </p:stCondLst>
                                  <p:childTnLst>
                                    <p:set>
                                      <p:cBhvr>
                                        <p:cTn id="90" dur="1" fill="hold">
                                          <p:stCondLst>
                                            <p:cond delay="0"/>
                                          </p:stCondLst>
                                        </p:cTn>
                                        <p:tgtEl>
                                          <p:spTgt spid="94"/>
                                        </p:tgtEl>
                                        <p:attrNameLst>
                                          <p:attrName>style.visibility</p:attrName>
                                        </p:attrNameLst>
                                      </p:cBhvr>
                                      <p:to>
                                        <p:strVal val="visible"/>
                                      </p:to>
                                    </p:set>
                                    <p:animEffect transition="in" filter="fade">
                                      <p:cBhvr>
                                        <p:cTn id="91" dur="1000"/>
                                        <p:tgtEl>
                                          <p:spTgt spid="94"/>
                                        </p:tgtEl>
                                      </p:cBhvr>
                                    </p:animEffect>
                                    <p:anim calcmode="lin" valueType="num">
                                      <p:cBhvr>
                                        <p:cTn id="92" dur="1000" fill="hold"/>
                                        <p:tgtEl>
                                          <p:spTgt spid="94"/>
                                        </p:tgtEl>
                                        <p:attrNameLst>
                                          <p:attrName>ppt_x</p:attrName>
                                        </p:attrNameLst>
                                      </p:cBhvr>
                                      <p:tavLst>
                                        <p:tav tm="0">
                                          <p:val>
                                            <p:strVal val="#ppt_x"/>
                                          </p:val>
                                        </p:tav>
                                        <p:tav tm="100000">
                                          <p:val>
                                            <p:strVal val="#ppt_x"/>
                                          </p:val>
                                        </p:tav>
                                      </p:tavLst>
                                    </p:anim>
                                    <p:anim calcmode="lin" valueType="num">
                                      <p:cBhvr>
                                        <p:cTn id="93" dur="1000" fill="hold"/>
                                        <p:tgtEl>
                                          <p:spTgt spid="9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20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1000"/>
                                        <p:tgtEl>
                                          <p:spTgt spid="95"/>
                                        </p:tgtEl>
                                      </p:cBhvr>
                                    </p:animEffect>
                                    <p:anim calcmode="lin" valueType="num">
                                      <p:cBhvr>
                                        <p:cTn id="97" dur="1000" fill="hold"/>
                                        <p:tgtEl>
                                          <p:spTgt spid="95"/>
                                        </p:tgtEl>
                                        <p:attrNameLst>
                                          <p:attrName>ppt_x</p:attrName>
                                        </p:attrNameLst>
                                      </p:cBhvr>
                                      <p:tavLst>
                                        <p:tav tm="0">
                                          <p:val>
                                            <p:strVal val="#ppt_x"/>
                                          </p:val>
                                        </p:tav>
                                        <p:tav tm="100000">
                                          <p:val>
                                            <p:strVal val="#ppt_x"/>
                                          </p:val>
                                        </p:tav>
                                      </p:tavLst>
                                    </p:anim>
                                    <p:anim calcmode="lin" valueType="num">
                                      <p:cBhvr>
                                        <p:cTn id="98" dur="1000" fill="hold"/>
                                        <p:tgtEl>
                                          <p:spTgt spid="9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1300"/>
                                  </p:stCondLst>
                                  <p:childTnLst>
                                    <p:set>
                                      <p:cBhvr>
                                        <p:cTn id="100" dur="1" fill="hold">
                                          <p:stCondLst>
                                            <p:cond delay="0"/>
                                          </p:stCondLst>
                                        </p:cTn>
                                        <p:tgtEl>
                                          <p:spTgt spid="100"/>
                                        </p:tgtEl>
                                        <p:attrNameLst>
                                          <p:attrName>style.visibility</p:attrName>
                                        </p:attrNameLst>
                                      </p:cBhvr>
                                      <p:to>
                                        <p:strVal val="visible"/>
                                      </p:to>
                                    </p:set>
                                    <p:animEffect transition="in" filter="fade">
                                      <p:cBhvr>
                                        <p:cTn id="101" dur="1000"/>
                                        <p:tgtEl>
                                          <p:spTgt spid="100"/>
                                        </p:tgtEl>
                                      </p:cBhvr>
                                    </p:animEffect>
                                    <p:anim calcmode="lin" valueType="num">
                                      <p:cBhvr>
                                        <p:cTn id="102" dur="1000" fill="hold"/>
                                        <p:tgtEl>
                                          <p:spTgt spid="100"/>
                                        </p:tgtEl>
                                        <p:attrNameLst>
                                          <p:attrName>ppt_x</p:attrName>
                                        </p:attrNameLst>
                                      </p:cBhvr>
                                      <p:tavLst>
                                        <p:tav tm="0">
                                          <p:val>
                                            <p:strVal val="#ppt_x"/>
                                          </p:val>
                                        </p:tav>
                                        <p:tav tm="100000">
                                          <p:val>
                                            <p:strVal val="#ppt_x"/>
                                          </p:val>
                                        </p:tav>
                                      </p:tavLst>
                                    </p:anim>
                                    <p:anim calcmode="lin" valueType="num">
                                      <p:cBhvr>
                                        <p:cTn id="103" dur="1000" fill="hold"/>
                                        <p:tgtEl>
                                          <p:spTgt spid="100"/>
                                        </p:tgtEl>
                                        <p:attrNameLst>
                                          <p:attrName>ppt_y</p:attrName>
                                        </p:attrNameLst>
                                      </p:cBhvr>
                                      <p:tavLst>
                                        <p:tav tm="0">
                                          <p:val>
                                            <p:strVal val="#ppt_y+.1"/>
                                          </p:val>
                                        </p:tav>
                                        <p:tav tm="100000">
                                          <p:val>
                                            <p:strVal val="#ppt_y"/>
                                          </p:val>
                                        </p:tav>
                                      </p:tavLst>
                                    </p:anim>
                                  </p:childTnLst>
                                </p:cTn>
                              </p:par>
                              <p:par>
                                <p:cTn id="104" presetID="10" presetClass="entr" presetSubtype="0" fill="hold"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1000"/>
                                        <p:tgtEl>
                                          <p:spTgt spid="63"/>
                                        </p:tgtEl>
                                      </p:cBhvr>
                                    </p:animEffect>
                                  </p:childTnLst>
                                </p:cTn>
                              </p:par>
                              <p:par>
                                <p:cTn id="107" presetID="23" presetClass="entr" presetSubtype="16" fill="hold" grpId="0" nodeType="withEffect">
                                  <p:stCondLst>
                                    <p:cond delay="2000"/>
                                  </p:stCondLst>
                                  <p:childTnLst>
                                    <p:set>
                                      <p:cBhvr>
                                        <p:cTn id="108" dur="1" fill="hold">
                                          <p:stCondLst>
                                            <p:cond delay="0"/>
                                          </p:stCondLst>
                                        </p:cTn>
                                        <p:tgtEl>
                                          <p:spTgt spid="61"/>
                                        </p:tgtEl>
                                        <p:attrNameLst>
                                          <p:attrName>style.visibility</p:attrName>
                                        </p:attrNameLst>
                                      </p:cBhvr>
                                      <p:to>
                                        <p:strVal val="visible"/>
                                      </p:to>
                                    </p:set>
                                    <p:anim calcmode="lin" valueType="num">
                                      <p:cBhvr>
                                        <p:cTn id="109" dur="500" fill="hold"/>
                                        <p:tgtEl>
                                          <p:spTgt spid="61"/>
                                        </p:tgtEl>
                                        <p:attrNameLst>
                                          <p:attrName>ppt_w</p:attrName>
                                        </p:attrNameLst>
                                      </p:cBhvr>
                                      <p:tavLst>
                                        <p:tav tm="0">
                                          <p:val>
                                            <p:fltVal val="0"/>
                                          </p:val>
                                        </p:tav>
                                        <p:tav tm="100000">
                                          <p:val>
                                            <p:strVal val="#ppt_w"/>
                                          </p:val>
                                        </p:tav>
                                      </p:tavLst>
                                    </p:anim>
                                    <p:anim calcmode="lin" valueType="num">
                                      <p:cBhvr>
                                        <p:cTn id="110" dur="500" fill="hold"/>
                                        <p:tgtEl>
                                          <p:spTgt spid="61"/>
                                        </p:tgtEl>
                                        <p:attrNameLst>
                                          <p:attrName>ppt_h</p:attrName>
                                        </p:attrNameLst>
                                      </p:cBhvr>
                                      <p:tavLst>
                                        <p:tav tm="0">
                                          <p:val>
                                            <p:fltVal val="0"/>
                                          </p:val>
                                        </p:tav>
                                        <p:tav tm="100000">
                                          <p:val>
                                            <p:strVal val="#ppt_h"/>
                                          </p:val>
                                        </p:tav>
                                      </p:tavLst>
                                    </p:anim>
                                  </p:childTnLst>
                                </p:cTn>
                              </p:par>
                            </p:childTnLst>
                          </p:cTn>
                        </p:par>
                        <p:par>
                          <p:cTn id="111" fill="hold">
                            <p:stCondLst>
                              <p:cond delay="5500"/>
                            </p:stCondLst>
                            <p:childTnLst>
                              <p:par>
                                <p:cTn id="112" presetID="6" presetClass="emph" presetSubtype="0" repeatCount="indefinite" autoRev="1" fill="hold" grpId="1" nodeType="afterEffect">
                                  <p:stCondLst>
                                    <p:cond delay="0"/>
                                  </p:stCondLst>
                                  <p:childTnLst>
                                    <p:animScale>
                                      <p:cBhvr>
                                        <p:cTn id="113" dur="500" fill="hold"/>
                                        <p:tgtEl>
                                          <p:spTgt spid="61"/>
                                        </p:tgtEl>
                                      </p:cBhvr>
                                      <p:by x="30000" y="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0" grpId="1"/>
      <p:bldP spid="61" grpId="0" animBg="1"/>
      <p:bldP spid="61" grpId="1" animBg="1"/>
      <p:bldP spid="84" grpId="0"/>
      <p:bldP spid="85" grpId="0"/>
      <p:bldP spid="86" grpId="0"/>
      <p:bldP spid="87" grpId="0"/>
      <p:bldP spid="88" grpId="0"/>
      <p:bldP spid="89" grpId="0"/>
      <p:bldP spid="90" grpId="0"/>
      <p:bldP spid="91" grpId="0"/>
      <p:bldP spid="92" grpId="0"/>
      <p:bldP spid="93" grpId="0"/>
      <p:bldP spid="94" grpId="0"/>
      <p:bldP spid="95" grpId="0"/>
      <p:bldP spid="99" grpId="0"/>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37219" y="2104532"/>
            <a:ext cx="2206482" cy="1754326"/>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
        <p:nvSpPr>
          <p:cNvPr id="6" name="TextBox 5"/>
          <p:cNvSpPr txBox="1"/>
          <p:nvPr/>
        </p:nvSpPr>
        <p:spPr>
          <a:xfrm>
            <a:off x="1116645" y="636549"/>
            <a:ext cx="6869563" cy="930255"/>
          </a:xfrm>
          <a:prstGeom prst="rect">
            <a:avLst/>
          </a:prstGeom>
          <a:noFill/>
        </p:spPr>
        <p:txBody>
          <a:bodyPr wrap="square" rtlCol="0">
            <a:spAutoFit/>
          </a:bodyPr>
          <a:lstStyle/>
          <a:p>
            <a:pPr>
              <a:lnSpc>
                <a:spcPct val="150000"/>
              </a:lnSpc>
            </a:pPr>
            <a:r>
              <a:rPr lang="zh-CN" altLang="en-US" sz="396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企业使命</a:t>
            </a:r>
          </a:p>
        </p:txBody>
      </p:sp>
      <p:sp>
        <p:nvSpPr>
          <p:cNvPr id="7" name="TextBox 6"/>
          <p:cNvSpPr txBox="1"/>
          <p:nvPr/>
        </p:nvSpPr>
        <p:spPr>
          <a:xfrm>
            <a:off x="1137219" y="1245780"/>
            <a:ext cx="6869563" cy="628826"/>
          </a:xfrm>
          <a:prstGeom prst="rect">
            <a:avLst/>
          </a:prstGeom>
          <a:noFill/>
        </p:spPr>
        <p:txBody>
          <a:bodyPr wrap="square" rtlCol="0">
            <a:spAutoFit/>
          </a:bodyPr>
          <a:lstStyle/>
          <a:p>
            <a:pPr>
              <a:lnSpc>
                <a:spcPct val="150000"/>
              </a:lnSpc>
            </a:pPr>
            <a:r>
              <a:rPr lang="en-US" altLang="zh-CN" sz="2592" dirty="0">
                <a:solidFill>
                  <a:schemeClr val="tx1">
                    <a:lumMod val="95000"/>
                    <a:lumOff val="5000"/>
                  </a:schemeClr>
                </a:solidFill>
                <a:cs typeface="+mn-ea"/>
                <a:sym typeface="+mn-lt"/>
              </a:rPr>
              <a:t>mission</a:t>
            </a:r>
            <a:endParaRPr lang="zh-CN" altLang="en-US" sz="2592" dirty="0">
              <a:solidFill>
                <a:schemeClr val="tx1">
                  <a:lumMod val="95000"/>
                  <a:lumOff val="5000"/>
                </a:schemeClr>
              </a:solidFill>
              <a:cs typeface="+mn-ea"/>
              <a:sym typeface="+mn-lt"/>
            </a:endParaRPr>
          </a:p>
        </p:txBody>
      </p:sp>
      <p:pic>
        <p:nvPicPr>
          <p:cNvPr id="2051" name="Picture 3" descr="C:\Users\jhon\Desktop\手机\f10ed907ebc410e0bdc736689be00fb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5366" y="1245780"/>
            <a:ext cx="4628618" cy="2908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5141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anim calcmode="lin" valueType="num">
                                      <p:cBhvr additive="base">
                                        <p:cTn id="21" dur="500" fill="hold"/>
                                        <p:tgtEl>
                                          <p:spTgt spid="2051"/>
                                        </p:tgtEl>
                                        <p:attrNameLst>
                                          <p:attrName>ppt_x</p:attrName>
                                        </p:attrNameLst>
                                      </p:cBhvr>
                                      <p:tavLst>
                                        <p:tav tm="0">
                                          <p:val>
                                            <p:strVal val="1+#ppt_w/2"/>
                                          </p:val>
                                        </p:tav>
                                        <p:tav tm="100000">
                                          <p:val>
                                            <p:strVal val="#ppt_x"/>
                                          </p:val>
                                        </p:tav>
                                      </p:tavLst>
                                    </p:anim>
                                    <p:anim calcmode="lin" valueType="num">
                                      <p:cBhvr additive="base">
                                        <p:cTn id="22"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06594" y="1129845"/>
            <a:ext cx="3756144" cy="1006429"/>
          </a:xfrm>
          <a:prstGeom prst="rect">
            <a:avLst/>
          </a:prstGeom>
          <a:noFill/>
        </p:spPr>
        <p:txBody>
          <a:bodyPr wrap="square" rtlCol="0">
            <a:spAutoFit/>
          </a:bodyPr>
          <a:lstStyle/>
          <a:p>
            <a:pPr>
              <a:lnSpc>
                <a:spcPct val="150000"/>
              </a:lnSpc>
            </a:pPr>
            <a:r>
              <a:rPr lang="zh-CN" altLang="en-US" sz="396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品牌</a:t>
            </a:r>
            <a:r>
              <a:rPr lang="zh-CN" altLang="en-US" sz="3960" dirty="0">
                <a:solidFill>
                  <a:schemeClr val="tx1">
                    <a:lumMod val="95000"/>
                    <a:lumOff val="5000"/>
                  </a:schemeClr>
                </a:solidFill>
                <a:cs typeface="+mn-ea"/>
                <a:sym typeface="+mn-lt"/>
              </a:rPr>
              <a:t>主张</a:t>
            </a:r>
          </a:p>
        </p:txBody>
      </p:sp>
      <p:sp>
        <p:nvSpPr>
          <p:cNvPr id="3" name="TextBox 2"/>
          <p:cNvSpPr txBox="1"/>
          <p:nvPr/>
        </p:nvSpPr>
        <p:spPr>
          <a:xfrm>
            <a:off x="4927168" y="1739076"/>
            <a:ext cx="3756144" cy="690702"/>
          </a:xfrm>
          <a:prstGeom prst="rect">
            <a:avLst/>
          </a:prstGeom>
          <a:noFill/>
        </p:spPr>
        <p:txBody>
          <a:bodyPr wrap="square" rtlCol="0">
            <a:spAutoFit/>
          </a:bodyPr>
          <a:lstStyle/>
          <a:p>
            <a:pPr>
              <a:lnSpc>
                <a:spcPct val="150000"/>
              </a:lnSpc>
            </a:pPr>
            <a:r>
              <a:rPr lang="en-US" altLang="zh-CN" sz="2592" dirty="0">
                <a:solidFill>
                  <a:schemeClr val="tx1">
                    <a:lumMod val="95000"/>
                    <a:lumOff val="5000"/>
                  </a:schemeClr>
                </a:solidFill>
                <a:cs typeface="+mn-ea"/>
                <a:sym typeface="+mn-lt"/>
              </a:rPr>
              <a:t>Brand’s proposition</a:t>
            </a:r>
            <a:endParaRPr lang="zh-CN" altLang="en-US" sz="2592" dirty="0">
              <a:solidFill>
                <a:schemeClr val="tx1">
                  <a:lumMod val="95000"/>
                  <a:lumOff val="5000"/>
                </a:schemeClr>
              </a:solidFill>
              <a:cs typeface="+mn-ea"/>
              <a:sym typeface="+mn-lt"/>
            </a:endParaRPr>
          </a:p>
        </p:txBody>
      </p:sp>
      <p:sp>
        <p:nvSpPr>
          <p:cNvPr id="4" name="矩形 3"/>
          <p:cNvSpPr/>
          <p:nvPr/>
        </p:nvSpPr>
        <p:spPr>
          <a:xfrm>
            <a:off x="4927167" y="2634834"/>
            <a:ext cx="3339247" cy="1200329"/>
          </a:xfrm>
          <a:prstGeom prst="rect">
            <a:avLst/>
          </a:prstGeom>
        </p:spPr>
        <p:txBody>
          <a:bodyPr wrap="square">
            <a:spAutoFit/>
          </a:bodyPr>
          <a:lstStyle/>
          <a:p>
            <a:pPr>
              <a:lnSpc>
                <a:spcPct val="150000"/>
              </a:lnSpc>
            </a:pPr>
            <a:r>
              <a:rPr lang="zh-CN" altLang="en-US" sz="1200" dirty="0">
                <a:solidFill>
                  <a:schemeClr val="tx1">
                    <a:lumMod val="95000"/>
                    <a:lumOff val="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3074" name="Picture 2" descr="C:\Users\jhon\Desktop\手机\c3bfd1b0eb5d167e49c1428bb5c7170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73" y="589928"/>
            <a:ext cx="4089812" cy="4089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06763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additive="base">
                                        <p:cTn id="21" dur="500" fill="hold"/>
                                        <p:tgtEl>
                                          <p:spTgt spid="3074"/>
                                        </p:tgtEl>
                                        <p:attrNameLst>
                                          <p:attrName>ppt_x</p:attrName>
                                        </p:attrNameLst>
                                      </p:cBhvr>
                                      <p:tavLst>
                                        <p:tav tm="0">
                                          <p:val>
                                            <p:strVal val="0-#ppt_w/2"/>
                                          </p:val>
                                        </p:tav>
                                        <p:tav tm="100000">
                                          <p:val>
                                            <p:strVal val="#ppt_x"/>
                                          </p:val>
                                        </p:tav>
                                      </p:tavLst>
                                    </p:anim>
                                    <p:anim calcmode="lin" valueType="num">
                                      <p:cBhvr additive="base">
                                        <p:cTn id="22"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23537" y="829061"/>
            <a:ext cx="3035651" cy="1006429"/>
          </a:xfrm>
          <a:prstGeom prst="rect">
            <a:avLst/>
          </a:prstGeom>
          <a:noFill/>
        </p:spPr>
        <p:txBody>
          <a:bodyPr wrap="square" rtlCol="0">
            <a:spAutoFit/>
          </a:bodyPr>
          <a:lstStyle/>
          <a:p>
            <a:pPr algn="r">
              <a:lnSpc>
                <a:spcPct val="150000"/>
              </a:lnSpc>
            </a:pPr>
            <a:r>
              <a:rPr lang="zh-CN" altLang="en-US" sz="3960" dirty="0">
                <a:solidFill>
                  <a:schemeClr val="tx1">
                    <a:lumMod val="95000"/>
                    <a:lumOff val="5000"/>
                  </a:schemeClr>
                </a:solidFill>
                <a:latin typeface="造字工房悦黑体验版细体" pitchFamily="50" charset="-122"/>
                <a:ea typeface="造字工房悦黑体验版细体" pitchFamily="50" charset="-122"/>
                <a:cs typeface="+mn-ea"/>
                <a:sym typeface="+mn-lt"/>
              </a:rPr>
              <a:t>发展历程</a:t>
            </a:r>
          </a:p>
        </p:txBody>
      </p:sp>
      <p:sp>
        <p:nvSpPr>
          <p:cNvPr id="3" name="TextBox 2"/>
          <p:cNvSpPr txBox="1"/>
          <p:nvPr/>
        </p:nvSpPr>
        <p:spPr>
          <a:xfrm>
            <a:off x="6023153" y="1426260"/>
            <a:ext cx="2356609" cy="628826"/>
          </a:xfrm>
          <a:prstGeom prst="rect">
            <a:avLst/>
          </a:prstGeom>
          <a:noFill/>
        </p:spPr>
        <p:txBody>
          <a:bodyPr wrap="square" rtlCol="0">
            <a:spAutoFit/>
          </a:bodyPr>
          <a:lstStyle/>
          <a:p>
            <a:pPr algn="r">
              <a:lnSpc>
                <a:spcPct val="150000"/>
              </a:lnSpc>
            </a:pPr>
            <a:r>
              <a:rPr lang="en-US" altLang="zh-CN" sz="2592" dirty="0">
                <a:solidFill>
                  <a:schemeClr val="tx1">
                    <a:lumMod val="95000"/>
                    <a:lumOff val="5000"/>
                  </a:schemeClr>
                </a:solidFill>
                <a:cs typeface="+mn-ea"/>
                <a:sym typeface="+mn-lt"/>
              </a:rPr>
              <a:t>history</a:t>
            </a:r>
            <a:endParaRPr lang="zh-CN" altLang="en-US" sz="2592" dirty="0">
              <a:solidFill>
                <a:schemeClr val="tx1">
                  <a:lumMod val="95000"/>
                  <a:lumOff val="5000"/>
                </a:schemeClr>
              </a:solidFill>
              <a:cs typeface="+mn-ea"/>
              <a:sym typeface="+mn-lt"/>
            </a:endParaRPr>
          </a:p>
        </p:txBody>
      </p:sp>
      <p:sp>
        <p:nvSpPr>
          <p:cNvPr id="5" name="TextBox 4"/>
          <p:cNvSpPr txBox="1"/>
          <p:nvPr/>
        </p:nvSpPr>
        <p:spPr>
          <a:xfrm>
            <a:off x="960573" y="883168"/>
            <a:ext cx="3230073" cy="964880"/>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1979——1988</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创始与累积</a:t>
            </a:r>
          </a:p>
          <a:p>
            <a:pPr algn="just">
              <a:lnSpc>
                <a:spcPct val="150000"/>
              </a:lnSpc>
            </a:pPr>
            <a:r>
              <a:rPr lang="zh-CN" altLang="en-US" sz="990" dirty="0">
                <a:solidFill>
                  <a:schemeClr val="tx1">
                    <a:lumMod val="95000"/>
                    <a:lumOff val="5000"/>
                  </a:schemeClr>
                </a:solidFill>
                <a:cs typeface="+mn-ea"/>
                <a:sym typeface="+mn-lt"/>
              </a:rPr>
              <a:t>替代文字。</a:t>
            </a:r>
            <a:endParaRPr lang="en-US" altLang="zh-CN" sz="990" dirty="0">
              <a:solidFill>
                <a:schemeClr val="tx1">
                  <a:lumMod val="95000"/>
                  <a:lumOff val="5000"/>
                </a:schemeClr>
              </a:solidFill>
              <a:cs typeface="+mn-ea"/>
              <a:sym typeface="+mn-lt"/>
            </a:endParaRPr>
          </a:p>
          <a:p>
            <a:pPr algn="just">
              <a:lnSpc>
                <a:spcPct val="150000"/>
              </a:lnSpc>
            </a:pPr>
            <a:r>
              <a:rPr lang="zh-CN" altLang="en-US" sz="990" dirty="0">
                <a:solidFill>
                  <a:schemeClr val="tx1">
                    <a:lumMod val="95000"/>
                    <a:lumOff val="5000"/>
                  </a:schemeClr>
                </a:solidFill>
                <a:cs typeface="+mn-ea"/>
                <a:sym typeface="+mn-lt"/>
              </a:rPr>
              <a:t>替代文字</a:t>
            </a:r>
            <a:r>
              <a:rPr lang="en-US" altLang="zh-CN" sz="990" dirty="0">
                <a:solidFill>
                  <a:schemeClr val="tx1">
                    <a:lumMod val="95000"/>
                    <a:lumOff val="5000"/>
                  </a:schemeClr>
                </a:solidFill>
                <a:cs typeface="+mn-ea"/>
                <a:sym typeface="+mn-lt"/>
              </a:rPr>
              <a:t>and</a:t>
            </a:r>
            <a:r>
              <a:rPr lang="zh-CN" altLang="en-US" sz="990" dirty="0">
                <a:solidFill>
                  <a:schemeClr val="tx1">
                    <a:lumMod val="95000"/>
                    <a:lumOff val="5000"/>
                  </a:schemeClr>
                </a:solidFill>
                <a:cs typeface="+mn-ea"/>
                <a:sym typeface="+mn-lt"/>
              </a:rPr>
              <a:t>替代文字</a:t>
            </a:r>
          </a:p>
        </p:txBody>
      </p:sp>
      <p:sp>
        <p:nvSpPr>
          <p:cNvPr id="12" name="TextBox 11"/>
          <p:cNvSpPr txBox="1"/>
          <p:nvPr/>
        </p:nvSpPr>
        <p:spPr>
          <a:xfrm>
            <a:off x="960573" y="1857922"/>
            <a:ext cx="2480454" cy="736355"/>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1989——1999</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崛起与创新</a:t>
            </a:r>
          </a:p>
          <a:p>
            <a:pPr algn="just">
              <a:lnSpc>
                <a:spcPct val="150000"/>
              </a:lnSpc>
            </a:pPr>
            <a:r>
              <a:rPr lang="zh-CN" altLang="en-US" sz="990" dirty="0">
                <a:solidFill>
                  <a:schemeClr val="tx1">
                    <a:lumMod val="95000"/>
                    <a:lumOff val="5000"/>
                  </a:schemeClr>
                </a:solidFill>
                <a:cs typeface="+mn-ea"/>
                <a:sym typeface="+mn-lt"/>
              </a:rPr>
              <a:t>替代文字。</a:t>
            </a:r>
          </a:p>
        </p:txBody>
      </p:sp>
      <p:sp>
        <p:nvSpPr>
          <p:cNvPr id="13" name="TextBox 12"/>
          <p:cNvSpPr txBox="1"/>
          <p:nvPr/>
        </p:nvSpPr>
        <p:spPr>
          <a:xfrm>
            <a:off x="960574" y="2610272"/>
            <a:ext cx="2817338" cy="736355"/>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2000——2017</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腾飞与超越</a:t>
            </a:r>
          </a:p>
          <a:p>
            <a:pPr algn="just">
              <a:lnSpc>
                <a:spcPct val="150000"/>
              </a:lnSpc>
            </a:pPr>
            <a:r>
              <a:rPr lang="zh-CN" altLang="en-US" sz="990" dirty="0">
                <a:solidFill>
                  <a:schemeClr val="tx1">
                    <a:lumMod val="95000"/>
                    <a:lumOff val="5000"/>
                  </a:schemeClr>
                </a:solidFill>
                <a:cs typeface="+mn-ea"/>
                <a:sym typeface="+mn-lt"/>
              </a:rPr>
              <a:t>手机市场替代文字。</a:t>
            </a:r>
          </a:p>
        </p:txBody>
      </p:sp>
      <p:sp>
        <p:nvSpPr>
          <p:cNvPr id="14" name="TextBox 13"/>
          <p:cNvSpPr txBox="1"/>
          <p:nvPr/>
        </p:nvSpPr>
        <p:spPr>
          <a:xfrm>
            <a:off x="960573" y="3343404"/>
            <a:ext cx="3057970" cy="736355"/>
          </a:xfrm>
          <a:prstGeom prst="rect">
            <a:avLst/>
          </a:prstGeom>
          <a:noFill/>
        </p:spPr>
        <p:txBody>
          <a:bodyPr wrap="square" rtlCol="0">
            <a:spAutoFit/>
          </a:bodyPr>
          <a:lstStyle/>
          <a:p>
            <a:pPr algn="just">
              <a:lnSpc>
                <a:spcPct val="150000"/>
              </a:lnSpc>
            </a:pPr>
            <a:r>
              <a:rPr lang="en-US" altLang="zh-CN" dirty="0">
                <a:solidFill>
                  <a:schemeClr val="tx1">
                    <a:lumMod val="95000"/>
                    <a:lumOff val="5000"/>
                  </a:schemeClr>
                </a:solidFill>
                <a:effectLst>
                  <a:outerShdw blurRad="38100" dist="38100" dir="2700000" algn="tl">
                    <a:srgbClr val="000000">
                      <a:alpha val="43137"/>
                    </a:srgbClr>
                  </a:outerShdw>
                </a:effectLst>
                <a:cs typeface="+mn-ea"/>
                <a:sym typeface="+mn-lt"/>
              </a:rPr>
              <a:t>2017</a:t>
            </a:r>
            <a:r>
              <a:rPr lang="zh-CN" altLang="en-US" sz="990" dirty="0">
                <a:solidFill>
                  <a:schemeClr val="tx1">
                    <a:lumMod val="95000"/>
                    <a:lumOff val="5000"/>
                  </a:schemeClr>
                </a:solidFill>
                <a:effectLst>
                  <a:outerShdw blurRad="38100" dist="38100" dir="2700000" algn="tl">
                    <a:srgbClr val="000000">
                      <a:alpha val="43137"/>
                    </a:srgbClr>
                  </a:outerShdw>
                </a:effectLst>
                <a:cs typeface="+mn-ea"/>
                <a:sym typeface="+mn-lt"/>
              </a:rPr>
              <a:t>变革与领跑</a:t>
            </a:r>
          </a:p>
          <a:p>
            <a:pPr algn="just">
              <a:lnSpc>
                <a:spcPct val="150000"/>
              </a:lnSpc>
            </a:pPr>
            <a:r>
              <a:rPr lang="zh-CN" altLang="en-US" sz="990" dirty="0">
                <a:solidFill>
                  <a:schemeClr val="tx1">
                    <a:lumMod val="95000"/>
                    <a:lumOff val="5000"/>
                  </a:schemeClr>
                </a:solidFill>
                <a:cs typeface="+mn-ea"/>
                <a:sym typeface="+mn-lt"/>
              </a:rPr>
              <a:t>进一步巩固手机机行业领导者地位，替代文字。</a:t>
            </a:r>
          </a:p>
        </p:txBody>
      </p:sp>
      <p:cxnSp>
        <p:nvCxnSpPr>
          <p:cNvPr id="6" name="直接连接符 5"/>
          <p:cNvCxnSpPr/>
          <p:nvPr/>
        </p:nvCxnSpPr>
        <p:spPr>
          <a:xfrm>
            <a:off x="863362" y="1050158"/>
            <a:ext cx="0" cy="26153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766151" y="2779410"/>
            <a:ext cx="194422" cy="194422"/>
            <a:chOff x="1403648" y="2425452"/>
            <a:chExt cx="288032" cy="288032"/>
          </a:xfrm>
          <a:effectLst>
            <a:outerShdw blurRad="50800" dist="38100" dir="5400000" algn="t" rotWithShape="0">
              <a:prstClr val="black">
                <a:alpha val="40000"/>
              </a:prstClr>
            </a:outerShdw>
          </a:effectLst>
        </p:grpSpPr>
        <p:sp>
          <p:nvSpPr>
            <p:cNvPr id="18" name="椭圆 17"/>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19" name="椭圆 18"/>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grpSp>
        <p:nvGrpSpPr>
          <p:cNvPr id="20" name="组合 19"/>
          <p:cNvGrpSpPr/>
          <p:nvPr/>
        </p:nvGrpSpPr>
        <p:grpSpPr>
          <a:xfrm>
            <a:off x="766151" y="1037037"/>
            <a:ext cx="194422" cy="194422"/>
            <a:chOff x="1403648" y="2425452"/>
            <a:chExt cx="288032" cy="288032"/>
          </a:xfrm>
          <a:effectLst>
            <a:outerShdw blurRad="50800" dist="38100" dir="5400000" algn="t" rotWithShape="0">
              <a:prstClr val="black">
                <a:alpha val="40000"/>
              </a:prstClr>
            </a:outerShdw>
          </a:effectLst>
        </p:grpSpPr>
        <p:sp>
          <p:nvSpPr>
            <p:cNvPr id="21" name="椭圆 20"/>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22" name="椭圆 21"/>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grpSp>
        <p:nvGrpSpPr>
          <p:cNvPr id="23" name="组合 22"/>
          <p:cNvGrpSpPr/>
          <p:nvPr/>
        </p:nvGrpSpPr>
        <p:grpSpPr>
          <a:xfrm>
            <a:off x="766151" y="2034061"/>
            <a:ext cx="194422" cy="194422"/>
            <a:chOff x="1403648" y="2425452"/>
            <a:chExt cx="288032" cy="288032"/>
          </a:xfrm>
          <a:effectLst>
            <a:outerShdw blurRad="50800" dist="38100" dir="5400000" algn="t" rotWithShape="0">
              <a:prstClr val="black">
                <a:alpha val="40000"/>
              </a:prstClr>
            </a:outerShdw>
          </a:effectLst>
        </p:grpSpPr>
        <p:sp>
          <p:nvSpPr>
            <p:cNvPr id="24" name="椭圆 23"/>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25" name="椭圆 24"/>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grpSp>
        <p:nvGrpSpPr>
          <p:cNvPr id="26" name="组合 25"/>
          <p:cNvGrpSpPr/>
          <p:nvPr/>
        </p:nvGrpSpPr>
        <p:grpSpPr>
          <a:xfrm>
            <a:off x="766151" y="3519689"/>
            <a:ext cx="194422" cy="194422"/>
            <a:chOff x="1403648" y="2425452"/>
            <a:chExt cx="288032" cy="288032"/>
          </a:xfrm>
          <a:effectLst>
            <a:outerShdw blurRad="50800" dist="38100" dir="5400000" algn="t" rotWithShape="0">
              <a:prstClr val="black">
                <a:alpha val="40000"/>
              </a:prstClr>
            </a:outerShdw>
          </a:effectLst>
        </p:grpSpPr>
        <p:sp>
          <p:nvSpPr>
            <p:cNvPr id="27" name="椭圆 26"/>
            <p:cNvSpPr/>
            <p:nvPr/>
          </p:nvSpPr>
          <p:spPr>
            <a:xfrm>
              <a:off x="1403648" y="2425452"/>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sp>
          <p:nvSpPr>
            <p:cNvPr id="28" name="椭圆 27"/>
            <p:cNvSpPr/>
            <p:nvPr/>
          </p:nvSpPr>
          <p:spPr>
            <a:xfrm>
              <a:off x="1475656" y="2497460"/>
              <a:ext cx="144016" cy="144016"/>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95000"/>
                    <a:lumOff val="5000"/>
                  </a:schemeClr>
                </a:solidFill>
                <a:cs typeface="+mn-ea"/>
                <a:sym typeface="+mn-lt"/>
              </a:endParaRPr>
            </a:p>
          </p:txBody>
        </p:sp>
      </p:grpSp>
      <p:sp>
        <p:nvSpPr>
          <p:cNvPr id="4" name="矩形 3"/>
          <p:cNvSpPr/>
          <p:nvPr/>
        </p:nvSpPr>
        <p:spPr>
          <a:xfrm>
            <a:off x="6472989" y="2397188"/>
            <a:ext cx="1906773" cy="1615827"/>
          </a:xfrm>
          <a:prstGeom prst="rect">
            <a:avLst/>
          </a:prstGeom>
        </p:spPr>
        <p:txBody>
          <a:bodyPr wrap="square">
            <a:spAutoFit/>
          </a:bodyPr>
          <a:lstStyle/>
          <a:p>
            <a:pPr algn="r">
              <a:lnSpc>
                <a:spcPct val="150000"/>
              </a:lnSpc>
            </a:pPr>
            <a:r>
              <a:rPr lang="zh-CN" altLang="en-US" sz="1100" dirty="0">
                <a:solidFill>
                  <a:schemeClr val="tx1">
                    <a:lumMod val="95000"/>
                    <a:lumOff val="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4098" name="Picture 2" descr="C:\Users\jhon\Desktop\手机\f372868e35f678a40e505c27bd8abde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871" r="19711"/>
          <a:stretch/>
        </p:blipFill>
        <p:spPr bwMode="auto">
          <a:xfrm>
            <a:off x="4018543" y="298379"/>
            <a:ext cx="1945333" cy="459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65789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1"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10" presetClass="entr" presetSubtype="0" fill="hold" nodeType="withEffect">
                                  <p:stCondLst>
                                    <p:cond delay="7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8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9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2" presetClass="entr" presetSubtype="8" fill="hold" grpId="0" nodeType="withEffect">
                                  <p:stCondLst>
                                    <p:cond delay="7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par>
                                <p:cTn id="24" presetID="12" presetClass="entr" presetSubtype="8" fill="hold" grpId="0" nodeType="withEffect">
                                  <p:stCondLst>
                                    <p:cond delay="8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p:tgtEl>
                                          <p:spTgt spid="12"/>
                                        </p:tgtEl>
                                        <p:attrNameLst>
                                          <p:attrName>ppt_x</p:attrName>
                                        </p:attrNameLst>
                                      </p:cBhvr>
                                      <p:tavLst>
                                        <p:tav tm="0">
                                          <p:val>
                                            <p:strVal val="#ppt_x-#ppt_w*1.125000"/>
                                          </p:val>
                                        </p:tav>
                                        <p:tav tm="100000">
                                          <p:val>
                                            <p:strVal val="#ppt_x"/>
                                          </p:val>
                                        </p:tav>
                                      </p:tavLst>
                                    </p:anim>
                                    <p:animEffect transition="in" filter="wipe(right)">
                                      <p:cBhvr>
                                        <p:cTn id="27" dur="500"/>
                                        <p:tgtEl>
                                          <p:spTgt spid="12"/>
                                        </p:tgtEl>
                                      </p:cBhvr>
                                    </p:animEffect>
                                  </p:childTnLst>
                                </p:cTn>
                              </p:par>
                              <p:par>
                                <p:cTn id="28" presetID="12" presetClass="entr" presetSubtype="8" fill="hold" grpId="0" nodeType="withEffect">
                                  <p:stCondLst>
                                    <p:cond delay="9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p:tgtEl>
                                          <p:spTgt spid="13"/>
                                        </p:tgtEl>
                                        <p:attrNameLst>
                                          <p:attrName>ppt_x</p:attrName>
                                        </p:attrNameLst>
                                      </p:cBhvr>
                                      <p:tavLst>
                                        <p:tav tm="0">
                                          <p:val>
                                            <p:strVal val="#ppt_x-#ppt_w*1.125000"/>
                                          </p:val>
                                        </p:tav>
                                        <p:tav tm="100000">
                                          <p:val>
                                            <p:strVal val="#ppt_x"/>
                                          </p:val>
                                        </p:tav>
                                      </p:tavLst>
                                    </p:anim>
                                    <p:animEffect transition="in" filter="wipe(right)">
                                      <p:cBhvr>
                                        <p:cTn id="31" dur="500"/>
                                        <p:tgtEl>
                                          <p:spTgt spid="13"/>
                                        </p:tgtEl>
                                      </p:cBhvr>
                                    </p:animEffect>
                                  </p:childTnLst>
                                </p:cTn>
                              </p:par>
                              <p:par>
                                <p:cTn id="32" presetID="12" presetClass="entr" presetSubtype="8" fill="hold" grpId="0" nodeType="withEffect">
                                  <p:stCondLst>
                                    <p:cond delay="10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p:tgtEl>
                                          <p:spTgt spid="14"/>
                                        </p:tgtEl>
                                        <p:attrNameLst>
                                          <p:attrName>ppt_x</p:attrName>
                                        </p:attrNameLst>
                                      </p:cBhvr>
                                      <p:tavLst>
                                        <p:tav tm="0">
                                          <p:val>
                                            <p:strVal val="#ppt_x-#ppt_w*1.125000"/>
                                          </p:val>
                                        </p:tav>
                                        <p:tav tm="100000">
                                          <p:val>
                                            <p:strVal val="#ppt_x"/>
                                          </p:val>
                                        </p:tav>
                                      </p:tavLst>
                                    </p:anim>
                                    <p:animEffect transition="in" filter="wipe(righ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1+#ppt_w/2"/>
                                          </p:val>
                                        </p:tav>
                                        <p:tav tm="100000">
                                          <p:val>
                                            <p:strVal val="#ppt_x"/>
                                          </p:val>
                                        </p:tav>
                                      </p:tavLst>
                                    </p:anim>
                                    <p:anim calcmode="lin" valueType="num">
                                      <p:cBhvr additive="base">
                                        <p:cTn id="41" dur="500" fill="hold"/>
                                        <p:tgtEl>
                                          <p:spTgt spid="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fill="hold"/>
                                        <p:tgtEl>
                                          <p:spTgt spid="3"/>
                                        </p:tgtEl>
                                        <p:attrNameLst>
                                          <p:attrName>ppt_x</p:attrName>
                                        </p:attrNameLst>
                                      </p:cBhvr>
                                      <p:tavLst>
                                        <p:tav tm="0">
                                          <p:val>
                                            <p:strVal val="1+#ppt_w/2"/>
                                          </p:val>
                                        </p:tav>
                                        <p:tav tm="100000">
                                          <p:val>
                                            <p:strVal val="#ppt_x"/>
                                          </p:val>
                                        </p:tav>
                                      </p:tavLst>
                                    </p:anim>
                                    <p:anim calcmode="lin" valueType="num">
                                      <p:cBhvr additive="base">
                                        <p:cTn id="45" dur="500" fill="hold"/>
                                        <p:tgtEl>
                                          <p:spTgt spid="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1+#ppt_w/2"/>
                                          </p:val>
                                        </p:tav>
                                        <p:tav tm="100000">
                                          <p:val>
                                            <p:strVal val="#ppt_x"/>
                                          </p:val>
                                        </p:tav>
                                      </p:tavLst>
                                    </p:anim>
                                    <p:anim calcmode="lin" valueType="num">
                                      <p:cBhvr additive="base">
                                        <p:cTn id="4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4098"/>
                                        </p:tgtEl>
                                        <p:attrNameLst>
                                          <p:attrName>style.visibility</p:attrName>
                                        </p:attrNameLst>
                                      </p:cBhvr>
                                      <p:to>
                                        <p:strVal val="visible"/>
                                      </p:to>
                                    </p:set>
                                    <p:anim calcmode="lin" valueType="num">
                                      <p:cBhvr additive="base">
                                        <p:cTn id="54" dur="500" fill="hold"/>
                                        <p:tgtEl>
                                          <p:spTgt spid="4098"/>
                                        </p:tgtEl>
                                        <p:attrNameLst>
                                          <p:attrName>ppt_x</p:attrName>
                                        </p:attrNameLst>
                                      </p:cBhvr>
                                      <p:tavLst>
                                        <p:tav tm="0">
                                          <p:val>
                                            <p:strVal val="#ppt_x"/>
                                          </p:val>
                                        </p:tav>
                                        <p:tav tm="100000">
                                          <p:val>
                                            <p:strVal val="#ppt_x"/>
                                          </p:val>
                                        </p:tav>
                                      </p:tavLst>
                                    </p:anim>
                                    <p:anim calcmode="lin" valueType="num">
                                      <p:cBhvr additive="base">
                                        <p:cTn id="55"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12" grpId="0"/>
      <p:bldP spid="13" grpId="0"/>
      <p:bldP spid="14"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8021" y="1"/>
            <a:ext cx="8227957" cy="4878074"/>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cs typeface="+mn-ea"/>
              <a:sym typeface="+mn-lt"/>
            </a:endParaRPr>
          </a:p>
        </p:txBody>
      </p:sp>
      <p:sp>
        <p:nvSpPr>
          <p:cNvPr id="6" name="TextBox 5"/>
          <p:cNvSpPr txBox="1"/>
          <p:nvPr/>
        </p:nvSpPr>
        <p:spPr>
          <a:xfrm>
            <a:off x="1116645" y="636549"/>
            <a:ext cx="6869563" cy="1006429"/>
          </a:xfrm>
          <a:prstGeom prst="rect">
            <a:avLst/>
          </a:prstGeom>
          <a:noFill/>
        </p:spPr>
        <p:txBody>
          <a:bodyPr wrap="square" rtlCol="0">
            <a:spAutoFit/>
          </a:bodyPr>
          <a:lstStyle/>
          <a:p>
            <a:pPr>
              <a:lnSpc>
                <a:spcPct val="150000"/>
              </a:lnSpc>
            </a:pPr>
            <a:r>
              <a:rPr lang="zh-CN" altLang="en-US" sz="3960" dirty="0">
                <a:solidFill>
                  <a:schemeClr val="bg1"/>
                </a:solidFill>
                <a:latin typeface="造字工房悦黑体验版细体" pitchFamily="50" charset="-122"/>
                <a:ea typeface="造字工房悦黑体验版细体" pitchFamily="50" charset="-122"/>
                <a:cs typeface="+mn-ea"/>
                <a:sym typeface="+mn-lt"/>
              </a:rPr>
              <a:t>文化</a:t>
            </a:r>
          </a:p>
        </p:txBody>
      </p:sp>
      <p:sp>
        <p:nvSpPr>
          <p:cNvPr id="7" name="TextBox 6"/>
          <p:cNvSpPr txBox="1"/>
          <p:nvPr/>
        </p:nvSpPr>
        <p:spPr>
          <a:xfrm>
            <a:off x="1137219" y="1371985"/>
            <a:ext cx="6869563" cy="353045"/>
          </a:xfrm>
          <a:prstGeom prst="rect">
            <a:avLst/>
          </a:prstGeom>
          <a:noFill/>
        </p:spPr>
        <p:txBody>
          <a:bodyPr wrap="square" rtlCol="0">
            <a:spAutoFit/>
          </a:bodyPr>
          <a:lstStyle/>
          <a:p>
            <a:pPr>
              <a:lnSpc>
                <a:spcPct val="150000"/>
              </a:lnSpc>
            </a:pPr>
            <a:r>
              <a:rPr lang="en-US" altLang="zh-CN" sz="1305" dirty="0">
                <a:solidFill>
                  <a:schemeClr val="bg1"/>
                </a:solidFill>
                <a:cs typeface="+mn-ea"/>
                <a:sym typeface="+mn-lt"/>
              </a:rPr>
              <a:t>Geographical culture</a:t>
            </a:r>
            <a:endParaRPr lang="zh-CN" altLang="en-US" sz="1305" dirty="0">
              <a:solidFill>
                <a:schemeClr val="bg1"/>
              </a:solidFill>
              <a:cs typeface="+mn-ea"/>
              <a:sym typeface="+mn-lt"/>
            </a:endParaRPr>
          </a:p>
        </p:txBody>
      </p:sp>
      <p:sp>
        <p:nvSpPr>
          <p:cNvPr id="15" name="TextBox 12"/>
          <p:cNvSpPr txBox="1"/>
          <p:nvPr/>
        </p:nvSpPr>
        <p:spPr>
          <a:xfrm>
            <a:off x="1137219" y="1645657"/>
            <a:ext cx="4551062" cy="923330"/>
          </a:xfrm>
          <a:prstGeom prst="rect">
            <a:avLst/>
          </a:prstGeom>
          <a:noFill/>
        </p:spPr>
        <p:txBody>
          <a:bodyPr wrap="square" rtlCol="0">
            <a:spAutoFit/>
          </a:bodyPr>
          <a:lstStyle/>
          <a:p>
            <a:pPr>
              <a:lnSpc>
                <a:spcPct val="150000"/>
              </a:lnSpc>
            </a:pPr>
            <a:r>
              <a:rPr lang="zh-CN" altLang="en-US" sz="1200" dirty="0">
                <a:solidFill>
                  <a:schemeClr val="bg1"/>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
        <p:nvSpPr>
          <p:cNvPr id="16" name="TextBox 13"/>
          <p:cNvSpPr txBox="1"/>
          <p:nvPr/>
        </p:nvSpPr>
        <p:spPr>
          <a:xfrm>
            <a:off x="1137219" y="3009909"/>
            <a:ext cx="4551062" cy="923330"/>
          </a:xfrm>
          <a:prstGeom prst="rect">
            <a:avLst/>
          </a:prstGeom>
          <a:noFill/>
        </p:spPr>
        <p:txBody>
          <a:bodyPr wrap="square" rtlCol="0">
            <a:spAutoFit/>
          </a:bodyPr>
          <a:lstStyle/>
          <a:p>
            <a:pPr>
              <a:lnSpc>
                <a:spcPct val="150000"/>
              </a:lnSpc>
            </a:pPr>
            <a:r>
              <a:rPr lang="zh-CN" altLang="en-US" sz="1200" dirty="0">
                <a:solidFill>
                  <a:schemeClr val="bg1"/>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5122" name="Picture 2" descr="C:\Users\jhon\Desktop\手机\b180f672b39f25e093b75a9c841a128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3253" y="422730"/>
            <a:ext cx="2472602" cy="4292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07747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6" fill="hold" nodeType="clickEffect">
                                  <p:stCondLst>
                                    <p:cond delay="0"/>
                                  </p:stCondLst>
                                  <p:childTnLst>
                                    <p:set>
                                      <p:cBhvr>
                                        <p:cTn id="29" dur="1" fill="hold">
                                          <p:stCondLst>
                                            <p:cond delay="0"/>
                                          </p:stCondLst>
                                        </p:cTn>
                                        <p:tgtEl>
                                          <p:spTgt spid="5122"/>
                                        </p:tgtEl>
                                        <p:attrNameLst>
                                          <p:attrName>style.visibility</p:attrName>
                                        </p:attrNameLst>
                                      </p:cBhvr>
                                      <p:to>
                                        <p:strVal val="visible"/>
                                      </p:to>
                                    </p:set>
                                    <p:anim calcmode="lin" valueType="num">
                                      <p:cBhvr additive="base">
                                        <p:cTn id="30" dur="500" fill="hold"/>
                                        <p:tgtEl>
                                          <p:spTgt spid="5122"/>
                                        </p:tgtEl>
                                        <p:attrNameLst>
                                          <p:attrName>ppt_x</p:attrName>
                                        </p:attrNameLst>
                                      </p:cBhvr>
                                      <p:tavLst>
                                        <p:tav tm="0">
                                          <p:val>
                                            <p:strVal val="1+#ppt_w/2"/>
                                          </p:val>
                                        </p:tav>
                                        <p:tav tm="100000">
                                          <p:val>
                                            <p:strVal val="#ppt_x"/>
                                          </p:val>
                                        </p:tav>
                                      </p:tavLst>
                                    </p:anim>
                                    <p:anim calcmode="lin" valueType="num">
                                      <p:cBhvr additive="base">
                                        <p:cTn id="31"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Users\powerq\Desktop\5186946_101448092576_2.jpg"/>
          <p:cNvPicPr>
            <a:picLocks noChangeAspect="1" noChangeArrowheads="1"/>
          </p:cNvPicPr>
          <p:nvPr/>
        </p:nvPicPr>
        <p:blipFill rotWithShape="1">
          <a:blip r:embed="rId3">
            <a:extLst>
              <a:ext uri="{28A0092B-C50C-407E-A947-70E740481C1C}">
                <a14:useLocalDpi xmlns:a14="http://schemas.microsoft.com/office/drawing/2010/main" val="0"/>
              </a:ext>
            </a:extLst>
          </a:blip>
          <a:srcRect t="-1" b="16860"/>
          <a:stretch/>
        </p:blipFill>
        <p:spPr bwMode="auto">
          <a:xfrm>
            <a:off x="457200" y="1"/>
            <a:ext cx="8229600" cy="45636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16645" y="636549"/>
            <a:ext cx="6869563" cy="930255"/>
          </a:xfrm>
          <a:prstGeom prst="rect">
            <a:avLst/>
          </a:prstGeom>
          <a:noFill/>
        </p:spPr>
        <p:txBody>
          <a:bodyPr wrap="square" rtlCol="0">
            <a:spAutoFit/>
          </a:bodyPr>
          <a:lstStyle/>
          <a:p>
            <a:pPr>
              <a:lnSpc>
                <a:spcPct val="150000"/>
              </a:lnSpc>
            </a:pPr>
            <a:r>
              <a:rPr lang="zh-CN" altLang="en-US" sz="3960" dirty="0">
                <a:solidFill>
                  <a:srgbClr val="3C2814"/>
                </a:solidFill>
                <a:latin typeface="造字工房悦黑体验版细体" pitchFamily="50" charset="-122"/>
                <a:ea typeface="造字工房悦黑体验版细体" pitchFamily="50" charset="-122"/>
                <a:cs typeface="+mn-ea"/>
                <a:sym typeface="+mn-lt"/>
              </a:rPr>
              <a:t>地缘优势</a:t>
            </a:r>
          </a:p>
        </p:txBody>
      </p:sp>
      <p:sp>
        <p:nvSpPr>
          <p:cNvPr id="7" name="TextBox 6"/>
          <p:cNvSpPr txBox="1"/>
          <p:nvPr/>
        </p:nvSpPr>
        <p:spPr>
          <a:xfrm>
            <a:off x="1137219" y="1371985"/>
            <a:ext cx="6869563" cy="362472"/>
          </a:xfrm>
          <a:prstGeom prst="rect">
            <a:avLst/>
          </a:prstGeom>
          <a:noFill/>
        </p:spPr>
        <p:txBody>
          <a:bodyPr wrap="square" rtlCol="0">
            <a:spAutoFit/>
          </a:bodyPr>
          <a:lstStyle/>
          <a:p>
            <a:pPr>
              <a:lnSpc>
                <a:spcPct val="150000"/>
              </a:lnSpc>
            </a:pPr>
            <a:r>
              <a:rPr lang="en-US" altLang="zh-CN" sz="1305" dirty="0">
                <a:solidFill>
                  <a:srgbClr val="3C2814"/>
                </a:solidFill>
                <a:cs typeface="+mn-ea"/>
                <a:sym typeface="+mn-lt"/>
              </a:rPr>
              <a:t>Geographical advantages</a:t>
            </a:r>
            <a:endParaRPr lang="zh-CN" altLang="en-US" sz="1305" dirty="0">
              <a:solidFill>
                <a:srgbClr val="3C2814"/>
              </a:solidFill>
              <a:cs typeface="+mn-ea"/>
              <a:sym typeface="+mn-lt"/>
            </a:endParaRPr>
          </a:p>
        </p:txBody>
      </p:sp>
      <p:sp>
        <p:nvSpPr>
          <p:cNvPr id="19" name="TextBox 18"/>
          <p:cNvSpPr txBox="1"/>
          <p:nvPr/>
        </p:nvSpPr>
        <p:spPr>
          <a:xfrm>
            <a:off x="2303748" y="2190265"/>
            <a:ext cx="5703034" cy="1944443"/>
          </a:xfrm>
          <a:prstGeom prst="rect">
            <a:avLst/>
          </a:prstGeom>
          <a:noFill/>
        </p:spPr>
        <p:txBody>
          <a:bodyPr wrap="square" rtlCol="0">
            <a:spAutoFit/>
          </a:bodyPr>
          <a:lstStyle/>
          <a:p>
            <a:pPr algn="r">
              <a:lnSpc>
                <a:spcPts val="2250"/>
              </a:lnSpc>
            </a:pPr>
            <a:r>
              <a:rPr lang="en-US" altLang="zh-CN" sz="8640" dirty="0">
                <a:solidFill>
                  <a:schemeClr val="bg1"/>
                </a:solidFill>
                <a:cs typeface="+mn-ea"/>
                <a:sym typeface="+mn-lt"/>
              </a:rPr>
              <a:t>IN</a:t>
            </a:r>
          </a:p>
          <a:p>
            <a:pPr algn="r">
              <a:lnSpc>
                <a:spcPts val="5400"/>
              </a:lnSpc>
            </a:pPr>
            <a:r>
              <a:rPr lang="en-US" altLang="zh-CN" sz="5940" dirty="0">
                <a:solidFill>
                  <a:schemeClr val="bg1"/>
                </a:solidFill>
                <a:cs typeface="+mn-ea"/>
                <a:sym typeface="+mn-lt"/>
              </a:rPr>
              <a:t>NOWHERE</a:t>
            </a:r>
          </a:p>
          <a:p>
            <a:pPr algn="r">
              <a:lnSpc>
                <a:spcPts val="6300"/>
              </a:lnSpc>
            </a:pPr>
            <a:r>
              <a:rPr lang="en-US" altLang="zh-CN" sz="8640" dirty="0">
                <a:solidFill>
                  <a:schemeClr val="bg1"/>
                </a:solidFill>
                <a:cs typeface="+mn-ea"/>
                <a:sym typeface="+mn-lt"/>
              </a:rPr>
              <a:t>DAYS</a:t>
            </a:r>
            <a:endParaRPr lang="zh-CN" altLang="en-US" sz="14940" dirty="0">
              <a:solidFill>
                <a:schemeClr val="bg1"/>
              </a:solidFill>
              <a:cs typeface="+mn-ea"/>
              <a:sym typeface="+mn-lt"/>
            </a:endParaRPr>
          </a:p>
        </p:txBody>
      </p:sp>
      <p:sp>
        <p:nvSpPr>
          <p:cNvPr id="13" name="TextBox 12"/>
          <p:cNvSpPr txBox="1"/>
          <p:nvPr/>
        </p:nvSpPr>
        <p:spPr>
          <a:xfrm>
            <a:off x="1590869" y="805753"/>
            <a:ext cx="6395339" cy="480131"/>
          </a:xfrm>
          <a:prstGeom prst="rect">
            <a:avLst/>
          </a:prstGeom>
          <a:noFill/>
        </p:spPr>
        <p:txBody>
          <a:bodyPr wrap="square" rtlCol="0">
            <a:spAutoFit/>
          </a:bodyPr>
          <a:lstStyle/>
          <a:p>
            <a:pPr algn="r"/>
            <a:r>
              <a:rPr lang="zh-CN" altLang="en-US" sz="1260" dirty="0">
                <a:solidFill>
                  <a:srgbClr val="3C2814"/>
                </a:solidFill>
                <a:latin typeface="造字工房悦黑体验版细体" pitchFamily="50" charset="-122"/>
                <a:ea typeface="造字工房悦黑体验版细体" pitchFamily="50" charset="-122"/>
                <a:cs typeface="+mn-ea"/>
                <a:sym typeface="+mn-lt"/>
              </a:rPr>
              <a:t>而今天</a:t>
            </a:r>
            <a:endParaRPr lang="en-US" altLang="zh-CN" sz="1260" dirty="0">
              <a:solidFill>
                <a:srgbClr val="3C2814"/>
              </a:solidFill>
              <a:latin typeface="造字工房悦黑体验版细体" pitchFamily="50" charset="-122"/>
              <a:ea typeface="造字工房悦黑体验版细体" pitchFamily="50" charset="-122"/>
              <a:cs typeface="+mn-ea"/>
              <a:sym typeface="+mn-lt"/>
            </a:endParaRPr>
          </a:p>
          <a:p>
            <a:pPr algn="r"/>
            <a:r>
              <a:rPr lang="zh-CN" altLang="en-US" sz="1260" dirty="0">
                <a:solidFill>
                  <a:srgbClr val="3C2814"/>
                </a:solidFill>
                <a:latin typeface="造字工房悦黑体验版细体" pitchFamily="50" charset="-122"/>
                <a:ea typeface="造字工房悦黑体验版细体" pitchFamily="50" charset="-122"/>
                <a:cs typeface="+mn-ea"/>
                <a:sym typeface="+mn-lt"/>
              </a:rPr>
              <a:t>良渚文化发源地孕育</a:t>
            </a:r>
          </a:p>
        </p:txBody>
      </p:sp>
    </p:spTree>
    <p:extLst>
      <p:ext uri="{BB962C8B-B14F-4D97-AF65-F5344CB8AC3E}">
        <p14:creationId xmlns:p14="http://schemas.microsoft.com/office/powerpoint/2010/main" val="15602900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
          <p:cNvSpPr txBox="1"/>
          <p:nvPr/>
        </p:nvSpPr>
        <p:spPr>
          <a:xfrm>
            <a:off x="4844537" y="450435"/>
            <a:ext cx="1544231" cy="738664"/>
          </a:xfrm>
          <a:prstGeom prst="rect">
            <a:avLst/>
          </a:prstGeom>
          <a:noFill/>
        </p:spPr>
        <p:txBody>
          <a:bodyPr wrap="square" rtlCol="0">
            <a:spAutoFit/>
          </a:bodyPr>
          <a:lstStyle/>
          <a:p>
            <a:pPr>
              <a:lnSpc>
                <a:spcPct val="150000"/>
              </a:lnSpc>
            </a:pPr>
            <a:r>
              <a:rPr lang="en-US" altLang="zh-CN" sz="2800" dirty="0">
                <a:solidFill>
                  <a:schemeClr val="tx1">
                    <a:lumMod val="85000"/>
                    <a:lumOff val="15000"/>
                  </a:schemeClr>
                </a:solidFill>
                <a:cs typeface="+mn-ea"/>
                <a:sym typeface="+mn-lt"/>
              </a:rPr>
              <a:t>Motion</a:t>
            </a:r>
            <a:endParaRPr lang="zh-CN" altLang="en-US" sz="2800" dirty="0">
              <a:solidFill>
                <a:schemeClr val="tx1">
                  <a:lumMod val="85000"/>
                  <a:lumOff val="15000"/>
                </a:schemeClr>
              </a:solidFill>
              <a:cs typeface="+mn-ea"/>
              <a:sym typeface="+mn-lt"/>
            </a:endParaRPr>
          </a:p>
        </p:txBody>
      </p:sp>
      <p:sp>
        <p:nvSpPr>
          <p:cNvPr id="20" name="TextBox 3"/>
          <p:cNvSpPr txBox="1"/>
          <p:nvPr/>
        </p:nvSpPr>
        <p:spPr>
          <a:xfrm>
            <a:off x="4865111" y="794962"/>
            <a:ext cx="1367248" cy="507831"/>
          </a:xfrm>
          <a:prstGeom prst="rect">
            <a:avLst/>
          </a:prstGeom>
          <a:noFill/>
        </p:spPr>
        <p:txBody>
          <a:bodyPr wrap="square" rtlCol="0">
            <a:spAutoFit/>
          </a:bodyPr>
          <a:lstStyle/>
          <a:p>
            <a:pPr>
              <a:lnSpc>
                <a:spcPct val="150000"/>
              </a:lnSpc>
            </a:pPr>
            <a:r>
              <a:rPr lang="en-US" altLang="zh-CN" dirty="0">
                <a:solidFill>
                  <a:schemeClr val="tx1">
                    <a:lumMod val="85000"/>
                    <a:lumOff val="15000"/>
                  </a:schemeClr>
                </a:solidFill>
                <a:cs typeface="+mn-ea"/>
                <a:sym typeface="+mn-lt"/>
              </a:rPr>
              <a:t>Sample</a:t>
            </a:r>
            <a:endParaRPr lang="zh-CN" altLang="en-US" dirty="0">
              <a:solidFill>
                <a:schemeClr val="tx1">
                  <a:lumMod val="85000"/>
                  <a:lumOff val="15000"/>
                </a:schemeClr>
              </a:solidFill>
              <a:cs typeface="+mn-ea"/>
              <a:sym typeface="+mn-lt"/>
            </a:endParaRPr>
          </a:p>
        </p:txBody>
      </p:sp>
      <p:sp>
        <p:nvSpPr>
          <p:cNvPr id="31" name="TextBox 5"/>
          <p:cNvSpPr txBox="1"/>
          <p:nvPr/>
        </p:nvSpPr>
        <p:spPr>
          <a:xfrm>
            <a:off x="2697201" y="382979"/>
            <a:ext cx="3330624" cy="1006429"/>
          </a:xfrm>
          <a:prstGeom prst="rect">
            <a:avLst/>
          </a:prstGeom>
          <a:noFill/>
        </p:spPr>
        <p:txBody>
          <a:bodyPr wrap="square" rtlCol="0">
            <a:spAutoFit/>
          </a:bodyPr>
          <a:lstStyle/>
          <a:p>
            <a:pP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科技领先</a:t>
            </a:r>
          </a:p>
        </p:txBody>
      </p:sp>
      <p:pic>
        <p:nvPicPr>
          <p:cNvPr id="6146" name="Picture 2" descr="C:\Users\jhon\Desktop\手机\a1a0167888e495c5da6682299a29a9c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14" t="34043" r="12128" b="15757"/>
          <a:stretch/>
        </p:blipFill>
        <p:spPr bwMode="auto">
          <a:xfrm>
            <a:off x="3310258" y="1389408"/>
            <a:ext cx="2523484" cy="2640674"/>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148323" y="4030082"/>
            <a:ext cx="6806206" cy="646331"/>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spTree>
    <p:extLst>
      <p:ext uri="{BB962C8B-B14F-4D97-AF65-F5344CB8AC3E}">
        <p14:creationId xmlns:p14="http://schemas.microsoft.com/office/powerpoint/2010/main" val="287137109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11273"/>
          <a:stretch/>
        </p:blipFill>
        <p:spPr bwMode="auto">
          <a:xfrm>
            <a:off x="0" y="1"/>
            <a:ext cx="2496235" cy="51434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18377" y="636549"/>
            <a:ext cx="5552845" cy="1006429"/>
          </a:xfrm>
          <a:prstGeom prst="rect">
            <a:avLst/>
          </a:prstGeom>
          <a:noFill/>
        </p:spPr>
        <p:txBody>
          <a:bodyPr wrap="square" rtlCol="0">
            <a:spAutoFit/>
          </a:bodyPr>
          <a:lstStyle/>
          <a:p>
            <a:pP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奋斗的目标</a:t>
            </a:r>
          </a:p>
        </p:txBody>
      </p:sp>
      <p:sp>
        <p:nvSpPr>
          <p:cNvPr id="3" name="TextBox 2"/>
          <p:cNvSpPr txBox="1"/>
          <p:nvPr/>
        </p:nvSpPr>
        <p:spPr>
          <a:xfrm>
            <a:off x="2838951" y="1245780"/>
            <a:ext cx="5552845" cy="628826"/>
          </a:xfrm>
          <a:prstGeom prst="rect">
            <a:avLst/>
          </a:prstGeom>
          <a:noFill/>
        </p:spPr>
        <p:txBody>
          <a:bodyPr wrap="square" rtlCol="0">
            <a:spAutoFit/>
          </a:bodyPr>
          <a:lstStyle/>
          <a:p>
            <a:pPr>
              <a:lnSpc>
                <a:spcPct val="150000"/>
              </a:lnSpc>
            </a:pPr>
            <a:r>
              <a:rPr lang="en-US" altLang="zh-CN" sz="2592" dirty="0">
                <a:solidFill>
                  <a:schemeClr val="tx1">
                    <a:lumMod val="85000"/>
                    <a:lumOff val="15000"/>
                  </a:schemeClr>
                </a:solidFill>
                <a:cs typeface="+mn-ea"/>
                <a:sym typeface="+mn-lt"/>
              </a:rPr>
              <a:t>Objective of the struggle</a:t>
            </a:r>
            <a:endParaRPr lang="zh-CN" altLang="en-US" sz="2592" dirty="0">
              <a:solidFill>
                <a:schemeClr val="tx1">
                  <a:lumMod val="85000"/>
                  <a:lumOff val="15000"/>
                </a:schemeClr>
              </a:solidFill>
              <a:cs typeface="+mn-ea"/>
              <a:sym typeface="+mn-lt"/>
            </a:endParaRPr>
          </a:p>
        </p:txBody>
      </p:sp>
      <p:sp>
        <p:nvSpPr>
          <p:cNvPr id="8" name="TextBox 7"/>
          <p:cNvSpPr txBox="1"/>
          <p:nvPr/>
        </p:nvSpPr>
        <p:spPr>
          <a:xfrm>
            <a:off x="2871266" y="1794064"/>
            <a:ext cx="5196494" cy="757130"/>
          </a:xfrm>
          <a:prstGeom prst="rect">
            <a:avLst/>
          </a:prstGeom>
          <a:noFill/>
        </p:spPr>
        <p:txBody>
          <a:bodyPr wrap="square" rtlCol="0">
            <a:spAutoFit/>
          </a:bodyPr>
          <a:lstStyle/>
          <a:p>
            <a:pPr algn="just">
              <a:lnSpc>
                <a:spcPct val="150000"/>
              </a:lnSpc>
            </a:pPr>
            <a:r>
              <a:rPr lang="zh-CN" altLang="en-US" sz="144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竞争范围目标</a:t>
            </a:r>
            <a:endParaRPr lang="en-US" altLang="zh-CN" sz="1440"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a:p>
            <a:pPr algn="just">
              <a:lnSpc>
                <a:spcPct val="150000"/>
              </a:lnSpc>
            </a:pPr>
            <a:r>
              <a:rPr lang="zh-CN" altLang="en-US" sz="144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立足一二级市场，强力辐射三四级市场，适度进入海外市场</a:t>
            </a:r>
          </a:p>
        </p:txBody>
      </p:sp>
      <p:sp>
        <p:nvSpPr>
          <p:cNvPr id="10" name="矩形 9"/>
          <p:cNvSpPr/>
          <p:nvPr/>
        </p:nvSpPr>
        <p:spPr>
          <a:xfrm>
            <a:off x="3621879" y="2367594"/>
            <a:ext cx="3425938" cy="1098249"/>
          </a:xfrm>
          <a:prstGeom prst="rect">
            <a:avLst/>
          </a:prstGeom>
        </p:spPr>
        <p:txBody>
          <a:bodyPr wrap="none">
            <a:spAutoFit/>
          </a:bodyPr>
          <a:lstStyle/>
          <a:p>
            <a:pPr algn="just">
              <a:lnSpc>
                <a:spcPct val="150000"/>
              </a:lnSpc>
            </a:pPr>
            <a:r>
              <a:rPr lang="en-US" altLang="zh-CN" sz="4860" dirty="0">
                <a:solidFill>
                  <a:schemeClr val="tx1">
                    <a:lumMod val="85000"/>
                    <a:lumOff val="15000"/>
                  </a:schemeClr>
                </a:solidFill>
                <a:cs typeface="+mn-ea"/>
                <a:sym typeface="+mn-lt"/>
              </a:rPr>
              <a:t>Sale Channel</a:t>
            </a:r>
            <a:endParaRPr lang="zh-CN" altLang="en-US" sz="2880" dirty="0">
              <a:solidFill>
                <a:schemeClr val="tx1">
                  <a:lumMod val="85000"/>
                  <a:lumOff val="15000"/>
                </a:schemeClr>
              </a:solidFill>
              <a:cs typeface="+mn-ea"/>
              <a:sym typeface="+mn-lt"/>
            </a:endParaRPr>
          </a:p>
        </p:txBody>
      </p:sp>
      <p:sp>
        <p:nvSpPr>
          <p:cNvPr id="4" name="矩形 3"/>
          <p:cNvSpPr/>
          <p:nvPr/>
        </p:nvSpPr>
        <p:spPr>
          <a:xfrm>
            <a:off x="2818377" y="3662129"/>
            <a:ext cx="4974610" cy="923330"/>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9218" name="Picture 2" descr="C:\Users\jhon\Desktop\手机\0e0d65a361f779545675770058dcb89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7851" y="344096"/>
            <a:ext cx="959909" cy="1591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64191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9218"/>
                                        </p:tgtEl>
                                        <p:attrNameLst>
                                          <p:attrName>style.visibility</p:attrName>
                                        </p:attrNameLst>
                                      </p:cBhvr>
                                      <p:to>
                                        <p:strVal val="visible"/>
                                      </p:to>
                                    </p:set>
                                    <p:anim calcmode="lin" valueType="num">
                                      <p:cBhvr additive="base">
                                        <p:cTn id="35" dur="500" fill="hold"/>
                                        <p:tgtEl>
                                          <p:spTgt spid="9218"/>
                                        </p:tgtEl>
                                        <p:attrNameLst>
                                          <p:attrName>ppt_x</p:attrName>
                                        </p:attrNameLst>
                                      </p:cBhvr>
                                      <p:tavLst>
                                        <p:tav tm="0">
                                          <p:val>
                                            <p:strVal val="1+#ppt_w/2"/>
                                          </p:val>
                                        </p:tav>
                                        <p:tav tm="100000">
                                          <p:val>
                                            <p:strVal val="#ppt_x"/>
                                          </p:val>
                                        </p:tav>
                                      </p:tavLst>
                                    </p:anim>
                                    <p:anim calcmode="lin" valueType="num">
                                      <p:cBhvr additive="base">
                                        <p:cTn id="36"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0"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16645" y="636549"/>
            <a:ext cx="6869563" cy="1006429"/>
          </a:xfrm>
          <a:prstGeom prst="rect">
            <a:avLst/>
          </a:prstGeom>
          <a:noFill/>
        </p:spPr>
        <p:txBody>
          <a:bodyPr wrap="square" rtlCol="0">
            <a:spAutoFit/>
          </a:bodyPr>
          <a:lstStyle/>
          <a:p>
            <a:pP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设计元素描述</a:t>
            </a:r>
          </a:p>
        </p:txBody>
      </p:sp>
      <p:sp>
        <p:nvSpPr>
          <p:cNvPr id="7" name="TextBox 6"/>
          <p:cNvSpPr txBox="1"/>
          <p:nvPr/>
        </p:nvSpPr>
        <p:spPr>
          <a:xfrm>
            <a:off x="1137219" y="1245780"/>
            <a:ext cx="6869563" cy="628826"/>
          </a:xfrm>
          <a:prstGeom prst="rect">
            <a:avLst/>
          </a:prstGeom>
          <a:noFill/>
        </p:spPr>
        <p:txBody>
          <a:bodyPr wrap="square" rtlCol="0">
            <a:spAutoFit/>
          </a:bodyPr>
          <a:lstStyle/>
          <a:p>
            <a:pPr>
              <a:lnSpc>
                <a:spcPct val="150000"/>
              </a:lnSpc>
            </a:pPr>
            <a:r>
              <a:rPr lang="en-US" altLang="zh-CN" sz="2592" dirty="0">
                <a:solidFill>
                  <a:schemeClr val="tx1">
                    <a:lumMod val="85000"/>
                    <a:lumOff val="15000"/>
                  </a:schemeClr>
                </a:solidFill>
                <a:cs typeface="+mn-ea"/>
                <a:sym typeface="+mn-lt"/>
              </a:rPr>
              <a:t>Design elements</a:t>
            </a:r>
            <a:endParaRPr lang="zh-CN" altLang="en-US" sz="2592" dirty="0">
              <a:solidFill>
                <a:schemeClr val="tx1">
                  <a:lumMod val="85000"/>
                  <a:lumOff val="15000"/>
                </a:schemeClr>
              </a:solidFill>
              <a:cs typeface="+mn-ea"/>
              <a:sym typeface="+mn-lt"/>
            </a:endParaRPr>
          </a:p>
        </p:txBody>
      </p:sp>
      <p:sp>
        <p:nvSpPr>
          <p:cNvPr id="12" name="矩形 11"/>
          <p:cNvSpPr/>
          <p:nvPr/>
        </p:nvSpPr>
        <p:spPr>
          <a:xfrm>
            <a:off x="1116644" y="2864146"/>
            <a:ext cx="4615415" cy="923330"/>
          </a:xfrm>
          <a:prstGeom prst="rect">
            <a:avLst/>
          </a:prstGeom>
        </p:spPr>
        <p:txBody>
          <a:bodyPr wrap="square">
            <a:spAutoFit/>
          </a:bodyPr>
          <a:lstStyle/>
          <a:p>
            <a:pPr>
              <a:lnSpc>
                <a:spcPct val="150000"/>
              </a:lnSpc>
            </a:pPr>
            <a:r>
              <a:rPr lang="zh-CN" altLang="en-US" sz="12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标题数字等标题数数字等都可以通题数字标题字题数字标题数字数字标题数数字等都可以通题数字标题字题数字标题数字数字标题字标题数字标题数数字等</a:t>
            </a:r>
          </a:p>
        </p:txBody>
      </p:sp>
      <p:pic>
        <p:nvPicPr>
          <p:cNvPr id="8194" name="Picture 2" descr="C:\Users\jhon\Desktop\手机\d1c1b55fc5529fa3d3e415cc4042876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293648"/>
            <a:ext cx="3151678" cy="4545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32001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8194"/>
                                        </p:tgtEl>
                                        <p:attrNameLst>
                                          <p:attrName>style.visibility</p:attrName>
                                        </p:attrNameLst>
                                      </p:cBhvr>
                                      <p:to>
                                        <p:strVal val="visible"/>
                                      </p:to>
                                    </p:set>
                                    <p:anim calcmode="lin" valueType="num">
                                      <p:cBhvr additive="base">
                                        <p:cTn id="21" dur="500" fill="hold"/>
                                        <p:tgtEl>
                                          <p:spTgt spid="8194"/>
                                        </p:tgtEl>
                                        <p:attrNameLst>
                                          <p:attrName>ppt_x</p:attrName>
                                        </p:attrNameLst>
                                      </p:cBhvr>
                                      <p:tavLst>
                                        <p:tav tm="0">
                                          <p:val>
                                            <p:strVal val="1+#ppt_w/2"/>
                                          </p:val>
                                        </p:tav>
                                        <p:tav tm="100000">
                                          <p:val>
                                            <p:strVal val="#ppt_x"/>
                                          </p:val>
                                        </p:tav>
                                      </p:tavLst>
                                    </p:anim>
                                    <p:anim calcmode="lin" valueType="num">
                                      <p:cBhvr additive="base">
                                        <p:cTn id="22"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5"/>
          <p:cNvSpPr txBox="1"/>
          <p:nvPr/>
        </p:nvSpPr>
        <p:spPr>
          <a:xfrm>
            <a:off x="4174713" y="539747"/>
            <a:ext cx="3811495" cy="1006429"/>
          </a:xfrm>
          <a:prstGeom prst="rect">
            <a:avLst/>
          </a:prstGeom>
          <a:noFill/>
        </p:spPr>
        <p:txBody>
          <a:bodyPr wrap="square" rtlCol="0">
            <a:spAutoFit/>
          </a:bodyPr>
          <a:lstStyle/>
          <a:p>
            <a:pPr algn="r">
              <a:lnSpc>
                <a:spcPct val="150000"/>
              </a:lnSpc>
            </a:pPr>
            <a:r>
              <a:rPr lang="zh-CN" altLang="en-US" sz="396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工程服务流程</a:t>
            </a:r>
          </a:p>
        </p:txBody>
      </p:sp>
      <p:sp>
        <p:nvSpPr>
          <p:cNvPr id="27" name="TextBox 6"/>
          <p:cNvSpPr txBox="1"/>
          <p:nvPr/>
        </p:nvSpPr>
        <p:spPr>
          <a:xfrm>
            <a:off x="4359058" y="1148978"/>
            <a:ext cx="3647724" cy="639983"/>
          </a:xfrm>
          <a:prstGeom prst="rect">
            <a:avLst/>
          </a:prstGeom>
          <a:noFill/>
        </p:spPr>
        <p:txBody>
          <a:bodyPr wrap="square" rtlCol="0">
            <a:spAutoFit/>
          </a:bodyPr>
          <a:lstStyle/>
          <a:p>
            <a:pPr algn="r">
              <a:lnSpc>
                <a:spcPct val="150000"/>
              </a:lnSpc>
            </a:pPr>
            <a:r>
              <a:rPr lang="en-US" altLang="zh-CN" sz="2646" dirty="0">
                <a:solidFill>
                  <a:schemeClr val="tx1">
                    <a:lumMod val="85000"/>
                    <a:lumOff val="15000"/>
                  </a:schemeClr>
                </a:solidFill>
                <a:cs typeface="+mn-ea"/>
                <a:sym typeface="+mn-lt"/>
              </a:rPr>
              <a:t>Process of services</a:t>
            </a:r>
            <a:endParaRPr lang="zh-CN" altLang="en-US" sz="2646" dirty="0">
              <a:solidFill>
                <a:schemeClr val="tx1">
                  <a:lumMod val="85000"/>
                  <a:lumOff val="15000"/>
                </a:schemeClr>
              </a:solidFill>
              <a:cs typeface="+mn-ea"/>
              <a:sym typeface="+mn-lt"/>
            </a:endParaRPr>
          </a:p>
        </p:txBody>
      </p:sp>
      <p:grpSp>
        <p:nvGrpSpPr>
          <p:cNvPr id="64" name="组合 63"/>
          <p:cNvGrpSpPr/>
          <p:nvPr/>
        </p:nvGrpSpPr>
        <p:grpSpPr>
          <a:xfrm>
            <a:off x="5014246" y="2225657"/>
            <a:ext cx="1482424" cy="522093"/>
            <a:chOff x="1763688" y="2425452"/>
            <a:chExt cx="1656184" cy="662508"/>
          </a:xfrm>
        </p:grpSpPr>
        <p:grpSp>
          <p:nvGrpSpPr>
            <p:cNvPr id="65" name="组合 64"/>
            <p:cNvGrpSpPr/>
            <p:nvPr/>
          </p:nvGrpSpPr>
          <p:grpSpPr>
            <a:xfrm>
              <a:off x="1763688" y="2425452"/>
              <a:ext cx="1656184" cy="662508"/>
              <a:chOff x="1763688" y="2425452"/>
              <a:chExt cx="1656184" cy="662508"/>
            </a:xfrm>
          </p:grpSpPr>
          <p:sp>
            <p:nvSpPr>
              <p:cNvPr id="67" name="圆角矩形 8"/>
              <p:cNvSpPr/>
              <p:nvPr/>
            </p:nvSpPr>
            <p:spPr>
              <a:xfrm>
                <a:off x="1763688" y="2425452"/>
                <a:ext cx="1656184" cy="662508"/>
              </a:xfrm>
              <a:prstGeom prst="roundRect">
                <a:avLst>
                  <a:gd name="adj" fmla="val 5165"/>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sp>
            <p:nvSpPr>
              <p:cNvPr id="68" name="圆角矩形 9"/>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grpSp>
        <p:sp>
          <p:nvSpPr>
            <p:cNvPr id="66" name="TextBox 10"/>
            <p:cNvSpPr txBox="1"/>
            <p:nvPr/>
          </p:nvSpPr>
          <p:spPr>
            <a:xfrm>
              <a:off x="2268615" y="2608136"/>
              <a:ext cx="671945" cy="433513"/>
            </a:xfrm>
            <a:prstGeom prst="rect">
              <a:avLst/>
            </a:prstGeom>
            <a:noFill/>
          </p:spPr>
          <p:txBody>
            <a:bodyPr wrap="none" rtlCol="0">
              <a:spAutoFit/>
            </a:bodyPr>
            <a:lstStyle/>
            <a:p>
              <a:r>
                <a:rPr lang="zh-CN" altLang="en-US" sz="1620" dirty="0">
                  <a:solidFill>
                    <a:schemeClr val="tx1">
                      <a:lumMod val="85000"/>
                      <a:lumOff val="15000"/>
                    </a:schemeClr>
                  </a:solidFill>
                  <a:effectLst>
                    <a:innerShdw blurRad="88900" dist="76200" dir="13500000">
                      <a:prstClr val="black">
                        <a:alpha val="80000"/>
                      </a:prstClr>
                    </a:innerShdw>
                  </a:effectLst>
                  <a:cs typeface="+mn-ea"/>
                  <a:sym typeface="+mn-lt"/>
                </a:rPr>
                <a:t>售前</a:t>
              </a:r>
            </a:p>
          </p:txBody>
        </p:sp>
      </p:grpSp>
      <p:sp>
        <p:nvSpPr>
          <p:cNvPr id="69" name="矩形 68"/>
          <p:cNvSpPr/>
          <p:nvPr/>
        </p:nvSpPr>
        <p:spPr>
          <a:xfrm>
            <a:off x="6727933" y="2234314"/>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0" name="矩形 69"/>
          <p:cNvSpPr/>
          <p:nvPr/>
        </p:nvSpPr>
        <p:spPr>
          <a:xfrm>
            <a:off x="6727933" y="2456589"/>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1" name="矩形 70"/>
          <p:cNvSpPr/>
          <p:nvPr/>
        </p:nvSpPr>
        <p:spPr>
          <a:xfrm>
            <a:off x="6727933" y="2918123"/>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2" name="矩形 71"/>
          <p:cNvSpPr/>
          <p:nvPr/>
        </p:nvSpPr>
        <p:spPr>
          <a:xfrm>
            <a:off x="6727933" y="3140398"/>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3" name="矩形 72"/>
          <p:cNvSpPr/>
          <p:nvPr/>
        </p:nvSpPr>
        <p:spPr>
          <a:xfrm>
            <a:off x="6727933" y="3629538"/>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sp>
        <p:nvSpPr>
          <p:cNvPr id="74" name="矩形 73"/>
          <p:cNvSpPr/>
          <p:nvPr/>
        </p:nvSpPr>
        <p:spPr>
          <a:xfrm>
            <a:off x="6727933" y="3851813"/>
            <a:ext cx="1313180" cy="261610"/>
          </a:xfrm>
          <a:prstGeom prst="rect">
            <a:avLst/>
          </a:prstGeom>
        </p:spPr>
        <p:txBody>
          <a:bodyPr wrap="none">
            <a:spAutoFit/>
          </a:bodyPr>
          <a:lstStyle/>
          <a:p>
            <a:r>
              <a:rPr lang="zh-CN" altLang="en-US" sz="11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点击输入标题文字</a:t>
            </a:r>
          </a:p>
        </p:txBody>
      </p:sp>
      <p:grpSp>
        <p:nvGrpSpPr>
          <p:cNvPr id="75" name="组合 74"/>
          <p:cNvGrpSpPr/>
          <p:nvPr/>
        </p:nvGrpSpPr>
        <p:grpSpPr>
          <a:xfrm>
            <a:off x="5014246" y="2902196"/>
            <a:ext cx="1482424" cy="522093"/>
            <a:chOff x="1763688" y="2425452"/>
            <a:chExt cx="1656184" cy="662508"/>
          </a:xfrm>
        </p:grpSpPr>
        <p:grpSp>
          <p:nvGrpSpPr>
            <p:cNvPr id="76" name="组合 75"/>
            <p:cNvGrpSpPr/>
            <p:nvPr/>
          </p:nvGrpSpPr>
          <p:grpSpPr>
            <a:xfrm>
              <a:off x="1763688" y="2425452"/>
              <a:ext cx="1656184" cy="662508"/>
              <a:chOff x="1763688" y="2425452"/>
              <a:chExt cx="1656184" cy="662508"/>
            </a:xfrm>
          </p:grpSpPr>
          <p:sp>
            <p:nvSpPr>
              <p:cNvPr id="78" name="圆角矩形 49"/>
              <p:cNvSpPr/>
              <p:nvPr/>
            </p:nvSpPr>
            <p:spPr>
              <a:xfrm>
                <a:off x="1763688" y="2425452"/>
                <a:ext cx="1656184" cy="662508"/>
              </a:xfrm>
              <a:prstGeom prst="roundRect">
                <a:avLst>
                  <a:gd name="adj" fmla="val 5165"/>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sp>
            <p:nvSpPr>
              <p:cNvPr id="79" name="圆角矩形 50"/>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grpSp>
        <p:sp>
          <p:nvSpPr>
            <p:cNvPr id="77" name="TextBox 48"/>
            <p:cNvSpPr txBox="1"/>
            <p:nvPr/>
          </p:nvSpPr>
          <p:spPr>
            <a:xfrm>
              <a:off x="2268615" y="2608136"/>
              <a:ext cx="671945" cy="433513"/>
            </a:xfrm>
            <a:prstGeom prst="rect">
              <a:avLst/>
            </a:prstGeom>
            <a:noFill/>
          </p:spPr>
          <p:txBody>
            <a:bodyPr wrap="none" rtlCol="0">
              <a:spAutoFit/>
            </a:bodyPr>
            <a:lstStyle/>
            <a:p>
              <a:r>
                <a:rPr lang="zh-CN" altLang="en-US" sz="1620" dirty="0">
                  <a:solidFill>
                    <a:schemeClr val="tx1">
                      <a:lumMod val="85000"/>
                      <a:lumOff val="15000"/>
                    </a:schemeClr>
                  </a:solidFill>
                  <a:effectLst>
                    <a:innerShdw blurRad="88900" dist="76200" dir="13500000">
                      <a:prstClr val="black">
                        <a:alpha val="80000"/>
                      </a:prstClr>
                    </a:innerShdw>
                  </a:effectLst>
                  <a:cs typeface="+mn-ea"/>
                  <a:sym typeface="+mn-lt"/>
                </a:rPr>
                <a:t>售中</a:t>
              </a:r>
            </a:p>
          </p:txBody>
        </p:sp>
      </p:grpSp>
      <p:grpSp>
        <p:nvGrpSpPr>
          <p:cNvPr id="80" name="组合 79"/>
          <p:cNvGrpSpPr/>
          <p:nvPr/>
        </p:nvGrpSpPr>
        <p:grpSpPr>
          <a:xfrm>
            <a:off x="5014246" y="3578734"/>
            <a:ext cx="1482424" cy="522093"/>
            <a:chOff x="1763688" y="2425452"/>
            <a:chExt cx="1656184" cy="662508"/>
          </a:xfrm>
        </p:grpSpPr>
        <p:grpSp>
          <p:nvGrpSpPr>
            <p:cNvPr id="81" name="组合 80"/>
            <p:cNvGrpSpPr/>
            <p:nvPr/>
          </p:nvGrpSpPr>
          <p:grpSpPr>
            <a:xfrm>
              <a:off x="1763688" y="2425452"/>
              <a:ext cx="1656184" cy="662508"/>
              <a:chOff x="1763688" y="2425452"/>
              <a:chExt cx="1656184" cy="662508"/>
            </a:xfrm>
          </p:grpSpPr>
          <p:sp>
            <p:nvSpPr>
              <p:cNvPr id="83" name="圆角矩形 54"/>
              <p:cNvSpPr/>
              <p:nvPr/>
            </p:nvSpPr>
            <p:spPr>
              <a:xfrm>
                <a:off x="1763688" y="2425452"/>
                <a:ext cx="1656184" cy="662508"/>
              </a:xfrm>
              <a:prstGeom prst="roundRect">
                <a:avLst>
                  <a:gd name="adj" fmla="val 5165"/>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sp>
            <p:nvSpPr>
              <p:cNvPr id="84" name="圆角矩形 55"/>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cs typeface="+mn-ea"/>
                  <a:sym typeface="+mn-lt"/>
                </a:endParaRPr>
              </a:p>
            </p:txBody>
          </p:sp>
        </p:grpSp>
        <p:sp>
          <p:nvSpPr>
            <p:cNvPr id="82" name="TextBox 53"/>
            <p:cNvSpPr txBox="1"/>
            <p:nvPr/>
          </p:nvSpPr>
          <p:spPr>
            <a:xfrm>
              <a:off x="2268615" y="2608136"/>
              <a:ext cx="671945" cy="433513"/>
            </a:xfrm>
            <a:prstGeom prst="rect">
              <a:avLst/>
            </a:prstGeom>
            <a:noFill/>
          </p:spPr>
          <p:txBody>
            <a:bodyPr wrap="none" rtlCol="0">
              <a:spAutoFit/>
            </a:bodyPr>
            <a:lstStyle/>
            <a:p>
              <a:r>
                <a:rPr lang="zh-CN" altLang="en-US" sz="1620" dirty="0">
                  <a:solidFill>
                    <a:schemeClr val="tx1">
                      <a:lumMod val="85000"/>
                      <a:lumOff val="15000"/>
                    </a:schemeClr>
                  </a:solidFill>
                  <a:effectLst>
                    <a:innerShdw blurRad="88900" dist="76200" dir="13500000">
                      <a:prstClr val="black">
                        <a:alpha val="80000"/>
                      </a:prstClr>
                    </a:innerShdw>
                  </a:effectLst>
                  <a:cs typeface="+mn-ea"/>
                  <a:sym typeface="+mn-lt"/>
                </a:rPr>
                <a:t>售后</a:t>
              </a:r>
            </a:p>
          </p:txBody>
        </p:sp>
      </p:grpSp>
      <p:pic>
        <p:nvPicPr>
          <p:cNvPr id="7170" name="Picture 2" descr="C:\Users\jhon\Desktop\手机\f42b1ea86a193598d65522888dc7bb5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801" y="585283"/>
            <a:ext cx="2132916" cy="426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1582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accel="50000" decel="5000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accel="50000" decel="50000" fill="hold" nodeType="click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0-#ppt_w/2"/>
                                          </p:val>
                                        </p:tav>
                                        <p:tav tm="100000">
                                          <p:val>
                                            <p:strVal val="#ppt_x"/>
                                          </p:val>
                                        </p:tav>
                                      </p:tavLst>
                                    </p:anim>
                                    <p:anim calcmode="lin" valueType="num">
                                      <p:cBhvr additive="base">
                                        <p:cTn id="24" dur="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accel="50000" decel="50000" fill="hold" nodeType="clickEffect">
                                  <p:stCondLst>
                                    <p:cond delay="0"/>
                                  </p:stCondLst>
                                  <p:childTnLst>
                                    <p:set>
                                      <p:cBhvr>
                                        <p:cTn id="28" dur="1" fill="hold">
                                          <p:stCondLst>
                                            <p:cond delay="0"/>
                                          </p:stCondLst>
                                        </p:cTn>
                                        <p:tgtEl>
                                          <p:spTgt spid="80"/>
                                        </p:tgtEl>
                                        <p:attrNameLst>
                                          <p:attrName>style.visibility</p:attrName>
                                        </p:attrNameLst>
                                      </p:cBhvr>
                                      <p:to>
                                        <p:strVal val="visible"/>
                                      </p:to>
                                    </p:set>
                                    <p:anim calcmode="lin" valueType="num">
                                      <p:cBhvr additive="base">
                                        <p:cTn id="29" dur="500" fill="hold"/>
                                        <p:tgtEl>
                                          <p:spTgt spid="80"/>
                                        </p:tgtEl>
                                        <p:attrNameLst>
                                          <p:attrName>ppt_x</p:attrName>
                                        </p:attrNameLst>
                                      </p:cBhvr>
                                      <p:tavLst>
                                        <p:tav tm="0">
                                          <p:val>
                                            <p:strVal val="0-#ppt_w/2"/>
                                          </p:val>
                                        </p:tav>
                                        <p:tav tm="100000">
                                          <p:val>
                                            <p:strVal val="#ppt_x"/>
                                          </p:val>
                                        </p:tav>
                                      </p:tavLst>
                                    </p:anim>
                                    <p:anim calcmode="lin" valueType="num">
                                      <p:cBhvr additive="base">
                                        <p:cTn id="30"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1000"/>
                                        <p:tgtEl>
                                          <p:spTgt spid="69"/>
                                        </p:tgtEl>
                                      </p:cBhvr>
                                    </p:animEffect>
                                    <p:anim calcmode="lin" valueType="num">
                                      <p:cBhvr>
                                        <p:cTn id="36" dur="1000" fill="hold"/>
                                        <p:tgtEl>
                                          <p:spTgt spid="69"/>
                                        </p:tgtEl>
                                        <p:attrNameLst>
                                          <p:attrName>ppt_x</p:attrName>
                                        </p:attrNameLst>
                                      </p:cBhvr>
                                      <p:tavLst>
                                        <p:tav tm="0">
                                          <p:val>
                                            <p:strVal val="#ppt_x"/>
                                          </p:val>
                                        </p:tav>
                                        <p:tav tm="100000">
                                          <p:val>
                                            <p:strVal val="#ppt_x"/>
                                          </p:val>
                                        </p:tav>
                                      </p:tavLst>
                                    </p:anim>
                                    <p:anim calcmode="lin" valueType="num">
                                      <p:cBhvr>
                                        <p:cTn id="37" dur="1000" fill="hold"/>
                                        <p:tgtEl>
                                          <p:spTgt spid="69"/>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1000"/>
                                        <p:tgtEl>
                                          <p:spTgt spid="70"/>
                                        </p:tgtEl>
                                      </p:cBhvr>
                                    </p:animEffect>
                                    <p:anim calcmode="lin" valueType="num">
                                      <p:cBhvr>
                                        <p:cTn id="42" dur="1000" fill="hold"/>
                                        <p:tgtEl>
                                          <p:spTgt spid="70"/>
                                        </p:tgtEl>
                                        <p:attrNameLst>
                                          <p:attrName>ppt_x</p:attrName>
                                        </p:attrNameLst>
                                      </p:cBhvr>
                                      <p:tavLst>
                                        <p:tav tm="0">
                                          <p:val>
                                            <p:strVal val="#ppt_x"/>
                                          </p:val>
                                        </p:tav>
                                        <p:tav tm="100000">
                                          <p:val>
                                            <p:strVal val="#ppt_x"/>
                                          </p:val>
                                        </p:tav>
                                      </p:tavLst>
                                    </p:anim>
                                    <p:anim calcmode="lin" valueType="num">
                                      <p:cBhvr>
                                        <p:cTn id="43"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1000"/>
                                        <p:tgtEl>
                                          <p:spTgt spid="71"/>
                                        </p:tgtEl>
                                      </p:cBhvr>
                                    </p:animEffect>
                                    <p:anim calcmode="lin" valueType="num">
                                      <p:cBhvr>
                                        <p:cTn id="49" dur="1000" fill="hold"/>
                                        <p:tgtEl>
                                          <p:spTgt spid="71"/>
                                        </p:tgtEl>
                                        <p:attrNameLst>
                                          <p:attrName>ppt_x</p:attrName>
                                        </p:attrNameLst>
                                      </p:cBhvr>
                                      <p:tavLst>
                                        <p:tav tm="0">
                                          <p:val>
                                            <p:strVal val="#ppt_x"/>
                                          </p:val>
                                        </p:tav>
                                        <p:tav tm="100000">
                                          <p:val>
                                            <p:strVal val="#ppt_x"/>
                                          </p:val>
                                        </p:tav>
                                      </p:tavLst>
                                    </p:anim>
                                    <p:anim calcmode="lin" valueType="num">
                                      <p:cBhvr>
                                        <p:cTn id="50" dur="1000" fill="hold"/>
                                        <p:tgtEl>
                                          <p:spTgt spid="71"/>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fade">
                                      <p:cBhvr>
                                        <p:cTn id="54" dur="1000"/>
                                        <p:tgtEl>
                                          <p:spTgt spid="72"/>
                                        </p:tgtEl>
                                      </p:cBhvr>
                                    </p:animEffect>
                                    <p:anim calcmode="lin" valueType="num">
                                      <p:cBhvr>
                                        <p:cTn id="55" dur="1000" fill="hold"/>
                                        <p:tgtEl>
                                          <p:spTgt spid="72"/>
                                        </p:tgtEl>
                                        <p:attrNameLst>
                                          <p:attrName>ppt_x</p:attrName>
                                        </p:attrNameLst>
                                      </p:cBhvr>
                                      <p:tavLst>
                                        <p:tav tm="0">
                                          <p:val>
                                            <p:strVal val="#ppt_x"/>
                                          </p:val>
                                        </p:tav>
                                        <p:tav tm="100000">
                                          <p:val>
                                            <p:strVal val="#ppt_x"/>
                                          </p:val>
                                        </p:tav>
                                      </p:tavLst>
                                    </p:anim>
                                    <p:anim calcmode="lin" valueType="num">
                                      <p:cBhvr>
                                        <p:cTn id="56"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fade">
                                      <p:cBhvr>
                                        <p:cTn id="61" dur="1000"/>
                                        <p:tgtEl>
                                          <p:spTgt spid="73"/>
                                        </p:tgtEl>
                                      </p:cBhvr>
                                    </p:animEffect>
                                    <p:anim calcmode="lin" valueType="num">
                                      <p:cBhvr>
                                        <p:cTn id="62" dur="1000" fill="hold"/>
                                        <p:tgtEl>
                                          <p:spTgt spid="73"/>
                                        </p:tgtEl>
                                        <p:attrNameLst>
                                          <p:attrName>ppt_x</p:attrName>
                                        </p:attrNameLst>
                                      </p:cBhvr>
                                      <p:tavLst>
                                        <p:tav tm="0">
                                          <p:val>
                                            <p:strVal val="#ppt_x"/>
                                          </p:val>
                                        </p:tav>
                                        <p:tav tm="100000">
                                          <p:val>
                                            <p:strVal val="#ppt_x"/>
                                          </p:val>
                                        </p:tav>
                                      </p:tavLst>
                                    </p:anim>
                                    <p:anim calcmode="lin" valueType="num">
                                      <p:cBhvr>
                                        <p:cTn id="63" dur="1000" fill="hold"/>
                                        <p:tgtEl>
                                          <p:spTgt spid="73"/>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42" presetClass="entr" presetSubtype="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1000"/>
                                        <p:tgtEl>
                                          <p:spTgt spid="74"/>
                                        </p:tgtEl>
                                      </p:cBhvr>
                                    </p:animEffect>
                                    <p:anim calcmode="lin" valueType="num">
                                      <p:cBhvr>
                                        <p:cTn id="68" dur="1000" fill="hold"/>
                                        <p:tgtEl>
                                          <p:spTgt spid="74"/>
                                        </p:tgtEl>
                                        <p:attrNameLst>
                                          <p:attrName>ppt_x</p:attrName>
                                        </p:attrNameLst>
                                      </p:cBhvr>
                                      <p:tavLst>
                                        <p:tav tm="0">
                                          <p:val>
                                            <p:strVal val="#ppt_x"/>
                                          </p:val>
                                        </p:tav>
                                        <p:tav tm="100000">
                                          <p:val>
                                            <p:strVal val="#ppt_x"/>
                                          </p:val>
                                        </p:tav>
                                      </p:tavLst>
                                    </p:anim>
                                    <p:anim calcmode="lin" valueType="num">
                                      <p:cBhvr>
                                        <p:cTn id="6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7170"/>
                                        </p:tgtEl>
                                        <p:attrNameLst>
                                          <p:attrName>style.visibility</p:attrName>
                                        </p:attrNameLst>
                                      </p:cBhvr>
                                      <p:to>
                                        <p:strVal val="visible"/>
                                      </p:to>
                                    </p:set>
                                    <p:anim calcmode="lin" valueType="num">
                                      <p:cBhvr additive="base">
                                        <p:cTn id="74" dur="500" fill="hold"/>
                                        <p:tgtEl>
                                          <p:spTgt spid="7170"/>
                                        </p:tgtEl>
                                        <p:attrNameLst>
                                          <p:attrName>ppt_x</p:attrName>
                                        </p:attrNameLst>
                                      </p:cBhvr>
                                      <p:tavLst>
                                        <p:tav tm="0">
                                          <p:val>
                                            <p:strVal val="0-#ppt_w/2"/>
                                          </p:val>
                                        </p:tav>
                                        <p:tav tm="100000">
                                          <p:val>
                                            <p:strVal val="#ppt_x"/>
                                          </p:val>
                                        </p:tav>
                                      </p:tavLst>
                                    </p:anim>
                                    <p:anim calcmode="lin" valueType="num">
                                      <p:cBhvr additive="base">
                                        <p:cTn id="75"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69" grpId="0"/>
      <p:bldP spid="70" grpId="0"/>
      <p:bldP spid="71" grpId="0"/>
      <p:bldP spid="72" grpId="0"/>
      <p:bldP spid="73"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9144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1"/>
          <p:cNvSpPr txBox="1"/>
          <p:nvPr/>
        </p:nvSpPr>
        <p:spPr>
          <a:xfrm>
            <a:off x="4408227" y="636549"/>
            <a:ext cx="2673200" cy="1006429"/>
          </a:xfrm>
          <a:prstGeom prst="rect">
            <a:avLst/>
          </a:prstGeom>
          <a:noFill/>
        </p:spPr>
        <p:txBody>
          <a:bodyPr wrap="square" rtlCol="0">
            <a:spAutoFit/>
          </a:bodyPr>
          <a:lstStyle/>
          <a:p>
            <a:pPr algn="r">
              <a:lnSpc>
                <a:spcPct val="150000"/>
              </a:lnSpc>
            </a:pPr>
            <a:r>
              <a:rPr lang="zh-CN" altLang="en-US" sz="3960" dirty="0">
                <a:solidFill>
                  <a:schemeClr val="bg1"/>
                </a:solidFill>
                <a:latin typeface="造字工房悦黑体验版细体" pitchFamily="50" charset="-122"/>
                <a:ea typeface="造字工房悦黑体验版细体" pitchFamily="50" charset="-122"/>
                <a:cs typeface="+mn-ea"/>
                <a:sym typeface="+mn-lt"/>
              </a:rPr>
              <a:t>工程服务</a:t>
            </a:r>
          </a:p>
        </p:txBody>
      </p:sp>
      <p:sp>
        <p:nvSpPr>
          <p:cNvPr id="43" name="TextBox 2"/>
          <p:cNvSpPr txBox="1"/>
          <p:nvPr/>
        </p:nvSpPr>
        <p:spPr>
          <a:xfrm>
            <a:off x="3607548" y="1245780"/>
            <a:ext cx="4399234" cy="639983"/>
          </a:xfrm>
          <a:prstGeom prst="rect">
            <a:avLst/>
          </a:prstGeom>
          <a:noFill/>
        </p:spPr>
        <p:txBody>
          <a:bodyPr wrap="square" rtlCol="0">
            <a:spAutoFit/>
          </a:bodyPr>
          <a:lstStyle/>
          <a:p>
            <a:pPr algn="r">
              <a:lnSpc>
                <a:spcPct val="150000"/>
              </a:lnSpc>
            </a:pPr>
            <a:r>
              <a:rPr lang="en-US" altLang="zh-CN" sz="2646" dirty="0">
                <a:solidFill>
                  <a:schemeClr val="bg1"/>
                </a:solidFill>
                <a:cs typeface="+mn-ea"/>
                <a:sym typeface="+mn-lt"/>
              </a:rPr>
              <a:t>Pre-sale services</a:t>
            </a:r>
            <a:endParaRPr lang="zh-CN" altLang="en-US" sz="2646" dirty="0">
              <a:solidFill>
                <a:schemeClr val="bg1"/>
              </a:solidFill>
              <a:cs typeface="+mn-ea"/>
              <a:sym typeface="+mn-lt"/>
            </a:endParaRPr>
          </a:p>
        </p:txBody>
      </p:sp>
      <p:sp>
        <p:nvSpPr>
          <p:cNvPr id="44" name="TextBox 3"/>
          <p:cNvSpPr txBox="1"/>
          <p:nvPr/>
        </p:nvSpPr>
        <p:spPr>
          <a:xfrm>
            <a:off x="7081427" y="1022840"/>
            <a:ext cx="798260" cy="466281"/>
          </a:xfrm>
          <a:prstGeom prst="rect">
            <a:avLst/>
          </a:prstGeom>
          <a:noFill/>
        </p:spPr>
        <p:txBody>
          <a:bodyPr wrap="square" rtlCol="0">
            <a:spAutoFit/>
          </a:bodyPr>
          <a:lstStyle/>
          <a:p>
            <a:pPr>
              <a:lnSpc>
                <a:spcPct val="150000"/>
              </a:lnSpc>
            </a:pPr>
            <a:r>
              <a:rPr lang="en-US" altLang="zh-CN" sz="1620" dirty="0">
                <a:solidFill>
                  <a:schemeClr val="bg1"/>
                </a:solidFill>
                <a:latin typeface="造字工房悦黑体验版细体" pitchFamily="50" charset="-122"/>
                <a:ea typeface="造字工房悦黑体验版细体" pitchFamily="50" charset="-122"/>
                <a:cs typeface="+mn-ea"/>
                <a:sym typeface="+mn-lt"/>
              </a:rPr>
              <a:t>-</a:t>
            </a:r>
            <a:r>
              <a:rPr lang="zh-CN" altLang="en-US" sz="1620" dirty="0">
                <a:solidFill>
                  <a:schemeClr val="bg1"/>
                </a:solidFill>
                <a:latin typeface="造字工房悦黑体验版细体" pitchFamily="50" charset="-122"/>
                <a:ea typeface="造字工房悦黑体验版细体" pitchFamily="50" charset="-122"/>
                <a:cs typeface="+mn-ea"/>
                <a:sym typeface="+mn-lt"/>
              </a:rPr>
              <a:t>售前</a:t>
            </a:r>
          </a:p>
        </p:txBody>
      </p:sp>
      <p:grpSp>
        <p:nvGrpSpPr>
          <p:cNvPr id="45" name="组合 44"/>
          <p:cNvGrpSpPr/>
          <p:nvPr/>
        </p:nvGrpSpPr>
        <p:grpSpPr>
          <a:xfrm>
            <a:off x="1202025" y="2221768"/>
            <a:ext cx="1490566" cy="1166530"/>
            <a:chOff x="827584" y="2214622"/>
            <a:chExt cx="1656184" cy="1296144"/>
          </a:xfrm>
        </p:grpSpPr>
        <p:grpSp>
          <p:nvGrpSpPr>
            <p:cNvPr id="46" name="组合 45"/>
            <p:cNvGrpSpPr/>
            <p:nvPr/>
          </p:nvGrpSpPr>
          <p:grpSpPr>
            <a:xfrm>
              <a:off x="827584" y="2214622"/>
              <a:ext cx="1656184" cy="1296144"/>
              <a:chOff x="1763688" y="2425452"/>
              <a:chExt cx="1656184" cy="662508"/>
            </a:xfrm>
          </p:grpSpPr>
          <p:sp>
            <p:nvSpPr>
              <p:cNvPr id="48" name="圆角矩形 5"/>
              <p:cNvSpPr/>
              <p:nvPr/>
            </p:nvSpPr>
            <p:spPr>
              <a:xfrm>
                <a:off x="1763688" y="2425452"/>
                <a:ext cx="1656184" cy="662508"/>
              </a:xfrm>
              <a:prstGeom prst="roundRect">
                <a:avLst>
                  <a:gd name="adj" fmla="val 5165"/>
                </a:avLst>
              </a:prstGeom>
              <a:blipFill dpi="0" rotWithShape="1">
                <a:blip r:embed="rId3">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49" name="圆角矩形 6"/>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47" name="TextBox 8"/>
            <p:cNvSpPr txBox="1"/>
            <p:nvPr/>
          </p:nvSpPr>
          <p:spPr>
            <a:xfrm>
              <a:off x="1057156" y="2562309"/>
              <a:ext cx="1231106" cy="718145"/>
            </a:xfrm>
            <a:prstGeom prst="rect">
              <a:avLst/>
            </a:prstGeom>
            <a:noFill/>
          </p:spPr>
          <p:txBody>
            <a:bodyPr wrap="none" rtlCol="0">
              <a:spAutoFit/>
            </a:bodyPr>
            <a:lstStyle/>
            <a:p>
              <a:r>
                <a:rPr lang="zh-CN" altLang="en-US"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项目前期</a:t>
              </a:r>
              <a:endParaRPr lang="en-US" altLang="zh-CN"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r>
                <a:rPr lang="zh-CN" altLang="en-US"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规划阶段</a:t>
              </a:r>
            </a:p>
          </p:txBody>
        </p:sp>
      </p:grpSp>
      <p:cxnSp>
        <p:nvCxnSpPr>
          <p:cNvPr id="50" name="直接箭头连接符 49"/>
          <p:cNvCxnSpPr/>
          <p:nvPr/>
        </p:nvCxnSpPr>
        <p:spPr>
          <a:xfrm>
            <a:off x="2887013" y="2800358"/>
            <a:ext cx="583265"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178645" y="2800358"/>
            <a:ext cx="0" cy="907301"/>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3599892" y="2438552"/>
            <a:ext cx="1401728" cy="733232"/>
            <a:chOff x="3491880" y="2455493"/>
            <a:chExt cx="1557476" cy="814702"/>
          </a:xfrm>
        </p:grpSpPr>
        <p:grpSp>
          <p:nvGrpSpPr>
            <p:cNvPr id="53" name="组合 52"/>
            <p:cNvGrpSpPr/>
            <p:nvPr/>
          </p:nvGrpSpPr>
          <p:grpSpPr>
            <a:xfrm>
              <a:off x="3491880" y="2455493"/>
              <a:ext cx="1557476" cy="814702"/>
              <a:chOff x="1763688" y="2425452"/>
              <a:chExt cx="1656184" cy="662508"/>
            </a:xfrm>
          </p:grpSpPr>
          <p:sp>
            <p:nvSpPr>
              <p:cNvPr id="91" name="圆角矩形 15"/>
              <p:cNvSpPr/>
              <p:nvPr/>
            </p:nvSpPr>
            <p:spPr>
              <a:xfrm>
                <a:off x="1763688" y="2425452"/>
                <a:ext cx="1656184" cy="662508"/>
              </a:xfrm>
              <a:prstGeom prst="roundRect">
                <a:avLst>
                  <a:gd name="adj" fmla="val 5165"/>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92" name="圆角矩形 16"/>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90" name="TextBox 17"/>
            <p:cNvSpPr txBox="1"/>
            <p:nvPr/>
          </p:nvSpPr>
          <p:spPr>
            <a:xfrm>
              <a:off x="3832367" y="2569469"/>
              <a:ext cx="899820" cy="656590"/>
            </a:xfrm>
            <a:prstGeom prst="rect">
              <a:avLst/>
            </a:prstGeom>
            <a:noFill/>
          </p:spPr>
          <p:txBody>
            <a:bodyPr wrap="none" rtlCol="0">
              <a:spAutoFit/>
            </a:bodyPr>
            <a:lstStyle/>
            <a:p>
              <a:pPr algn="ctr"/>
              <a:r>
                <a:rPr lang="zh-CN" altLang="en-US" sz="16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销售部</a:t>
              </a:r>
              <a:endParaRPr lang="en-US" altLang="zh-CN" sz="16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pPr algn="ctr"/>
              <a:r>
                <a:rPr lang="zh-CN" altLang="en-US" sz="16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成本部</a:t>
              </a:r>
            </a:p>
          </p:txBody>
        </p:sp>
      </p:grpSp>
      <p:cxnSp>
        <p:nvCxnSpPr>
          <p:cNvPr id="93" name="直接箭头连接符 92"/>
          <p:cNvCxnSpPr/>
          <p:nvPr/>
        </p:nvCxnSpPr>
        <p:spPr>
          <a:xfrm>
            <a:off x="5111950" y="2800358"/>
            <a:ext cx="583265"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5803337" y="2438282"/>
            <a:ext cx="2114755" cy="733502"/>
            <a:chOff x="5940152" y="2455193"/>
            <a:chExt cx="2349728" cy="815002"/>
          </a:xfrm>
        </p:grpSpPr>
        <p:grpSp>
          <p:nvGrpSpPr>
            <p:cNvPr id="95" name="组合 94"/>
            <p:cNvGrpSpPr/>
            <p:nvPr/>
          </p:nvGrpSpPr>
          <p:grpSpPr>
            <a:xfrm>
              <a:off x="5940152" y="2455193"/>
              <a:ext cx="2349728" cy="815002"/>
              <a:chOff x="1763688" y="2425452"/>
              <a:chExt cx="1656184" cy="662508"/>
            </a:xfrm>
          </p:grpSpPr>
          <p:sp>
            <p:nvSpPr>
              <p:cNvPr id="97" name="圆角矩形 20"/>
              <p:cNvSpPr/>
              <p:nvPr/>
            </p:nvSpPr>
            <p:spPr>
              <a:xfrm>
                <a:off x="1763688" y="2425452"/>
                <a:ext cx="1656184" cy="662508"/>
              </a:xfrm>
              <a:prstGeom prst="roundRect">
                <a:avLst>
                  <a:gd name="adj" fmla="val 5165"/>
                </a:avLst>
              </a:prstGeom>
              <a:blipFill dpi="0" rotWithShape="1">
                <a:blip r:embed="rId3">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98" name="圆角矩形 21"/>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96" name="TextBox 24"/>
            <p:cNvSpPr txBox="1"/>
            <p:nvPr/>
          </p:nvSpPr>
          <p:spPr>
            <a:xfrm>
              <a:off x="6186650" y="2614326"/>
              <a:ext cx="1861145" cy="512961"/>
            </a:xfrm>
            <a:prstGeom prst="rect">
              <a:avLst/>
            </a:prstGeom>
            <a:noFill/>
          </p:spPr>
          <p:txBody>
            <a:bodyPr wrap="square" rtlCol="0">
              <a:spAutoFit/>
            </a:bodyPr>
            <a:lstStyle/>
            <a:p>
              <a:r>
                <a:rPr lang="zh-CN" altLang="en-US" sz="8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a:t>
              </a:r>
              <a:endParaRPr lang="zh-CN" altLang="en-US" sz="80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cxnSp>
        <p:nvCxnSpPr>
          <p:cNvPr id="99" name="直接箭头连接符 98"/>
          <p:cNvCxnSpPr/>
          <p:nvPr/>
        </p:nvCxnSpPr>
        <p:spPr>
          <a:xfrm>
            <a:off x="3178645" y="3714619"/>
            <a:ext cx="291632"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3599892" y="3341043"/>
            <a:ext cx="1060945" cy="733232"/>
            <a:chOff x="3491880" y="3458261"/>
            <a:chExt cx="1178828" cy="814702"/>
          </a:xfrm>
        </p:grpSpPr>
        <p:grpSp>
          <p:nvGrpSpPr>
            <p:cNvPr id="101" name="组合 100"/>
            <p:cNvGrpSpPr/>
            <p:nvPr/>
          </p:nvGrpSpPr>
          <p:grpSpPr>
            <a:xfrm>
              <a:off x="3491880" y="3458261"/>
              <a:ext cx="1178828" cy="814702"/>
              <a:chOff x="1763688" y="2425452"/>
              <a:chExt cx="1656184" cy="662508"/>
            </a:xfrm>
          </p:grpSpPr>
          <p:sp>
            <p:nvSpPr>
              <p:cNvPr id="103" name="圆角矩形 32"/>
              <p:cNvSpPr/>
              <p:nvPr/>
            </p:nvSpPr>
            <p:spPr>
              <a:xfrm>
                <a:off x="1763688" y="2425452"/>
                <a:ext cx="1656184" cy="662508"/>
              </a:xfrm>
              <a:prstGeom prst="roundRect">
                <a:avLst>
                  <a:gd name="adj" fmla="val 5165"/>
                </a:avLst>
              </a:prstGeom>
              <a:blipFill dpi="0" rotWithShape="1">
                <a:blip r:embed="rId5"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04" name="圆角矩形 33"/>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102" name="TextBox 35"/>
            <p:cNvSpPr txBox="1"/>
            <p:nvPr/>
          </p:nvSpPr>
          <p:spPr>
            <a:xfrm>
              <a:off x="3729170" y="3505572"/>
              <a:ext cx="744861" cy="533479"/>
            </a:xfrm>
            <a:prstGeom prst="rect">
              <a:avLst/>
            </a:prstGeom>
            <a:noFill/>
          </p:spPr>
          <p:txBody>
            <a:bodyPr wrap="none" rtlCol="0">
              <a:spAutoFit/>
            </a:bodyPr>
            <a:lstStyle/>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设计部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工程部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cxnSp>
        <p:nvCxnSpPr>
          <p:cNvPr id="105" name="直接箭头连接符 104"/>
          <p:cNvCxnSpPr/>
          <p:nvPr/>
        </p:nvCxnSpPr>
        <p:spPr>
          <a:xfrm>
            <a:off x="4761925" y="3714619"/>
            <a:ext cx="291632"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6" name="组合 105"/>
          <p:cNvGrpSpPr/>
          <p:nvPr/>
        </p:nvGrpSpPr>
        <p:grpSpPr>
          <a:xfrm>
            <a:off x="5155265" y="3341043"/>
            <a:ext cx="849080" cy="733232"/>
            <a:chOff x="5220072" y="3458261"/>
            <a:chExt cx="943422" cy="814702"/>
          </a:xfrm>
        </p:grpSpPr>
        <p:grpSp>
          <p:nvGrpSpPr>
            <p:cNvPr id="107" name="组合 106"/>
            <p:cNvGrpSpPr/>
            <p:nvPr/>
          </p:nvGrpSpPr>
          <p:grpSpPr>
            <a:xfrm>
              <a:off x="5220072" y="3458261"/>
              <a:ext cx="943422" cy="814702"/>
              <a:chOff x="1763688" y="2425452"/>
              <a:chExt cx="1656184" cy="662508"/>
            </a:xfrm>
          </p:grpSpPr>
          <p:sp>
            <p:nvSpPr>
              <p:cNvPr id="109" name="圆角矩形 39"/>
              <p:cNvSpPr/>
              <p:nvPr/>
            </p:nvSpPr>
            <p:spPr>
              <a:xfrm>
                <a:off x="1763688" y="2425452"/>
                <a:ext cx="1656184" cy="662508"/>
              </a:xfrm>
              <a:prstGeom prst="roundRect">
                <a:avLst>
                  <a:gd name="adj" fmla="val 5165"/>
                </a:avLst>
              </a:prstGeom>
              <a:blipFill dpi="0" rotWithShape="1">
                <a:blip r:embed="rId6"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10" name="圆角矩形 40"/>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108" name="TextBox 41"/>
            <p:cNvSpPr txBox="1"/>
            <p:nvPr/>
          </p:nvSpPr>
          <p:spPr>
            <a:xfrm>
              <a:off x="5339658" y="3539947"/>
              <a:ext cx="744861" cy="533479"/>
            </a:xfrm>
            <a:prstGeom prst="rect">
              <a:avLst/>
            </a:prstGeom>
            <a:noFill/>
          </p:spPr>
          <p:txBody>
            <a:bodyPr wrap="none" rtlCol="0">
              <a:spAutoFit/>
            </a:bodyPr>
            <a:lstStyle/>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设计部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a:p>
              <a:pPr algn="ctr"/>
              <a:r>
                <a:rPr lang="zh-CN" altLang="en-US"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rPr>
                <a:t>工程部</a:t>
              </a:r>
              <a:endParaRPr lang="en-US" altLang="zh-CN" sz="126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cxnSp>
        <p:nvCxnSpPr>
          <p:cNvPr id="111" name="直接箭头连接符 110"/>
          <p:cNvCxnSpPr/>
          <p:nvPr/>
        </p:nvCxnSpPr>
        <p:spPr>
          <a:xfrm>
            <a:off x="6138202" y="3714619"/>
            <a:ext cx="291632" cy="0"/>
          </a:xfrm>
          <a:prstGeom prst="straightConnector1">
            <a:avLst/>
          </a:prstGeom>
          <a:ln>
            <a:solidFill>
              <a:schemeClr val="bg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6519332" y="3341043"/>
            <a:ext cx="1414407" cy="738315"/>
            <a:chOff x="6735702" y="3458261"/>
            <a:chExt cx="1571563" cy="820350"/>
          </a:xfrm>
        </p:grpSpPr>
        <p:grpSp>
          <p:nvGrpSpPr>
            <p:cNvPr id="113" name="组合 112"/>
            <p:cNvGrpSpPr/>
            <p:nvPr/>
          </p:nvGrpSpPr>
          <p:grpSpPr>
            <a:xfrm>
              <a:off x="6735702" y="3458261"/>
              <a:ext cx="1554178" cy="820350"/>
              <a:chOff x="1763688" y="2425452"/>
              <a:chExt cx="1656184" cy="662508"/>
            </a:xfrm>
          </p:grpSpPr>
          <p:sp>
            <p:nvSpPr>
              <p:cNvPr id="115" name="圆角矩形 44"/>
              <p:cNvSpPr/>
              <p:nvPr/>
            </p:nvSpPr>
            <p:spPr>
              <a:xfrm>
                <a:off x="1763688" y="2425452"/>
                <a:ext cx="1656184" cy="662508"/>
              </a:xfrm>
              <a:prstGeom prst="roundRect">
                <a:avLst>
                  <a:gd name="adj" fmla="val 5165"/>
                </a:avLst>
              </a:prstGeom>
              <a:blipFill dpi="0" rotWithShape="1">
                <a:blip r:embed="rId7" cstate="print">
                  <a:extLst>
                    <a:ext uri="{28A0092B-C50C-407E-A947-70E740481C1C}">
                      <a14:useLocalDpi xmlns:a14="http://schemas.microsoft.com/office/drawing/2010/main" val="0"/>
                    </a:ext>
                  </a:extLst>
                </a:blip>
                <a:srcRect/>
                <a:stretch>
                  <a:fillRect/>
                </a:stretch>
              </a:blipFill>
              <a:ln w="3175">
                <a:solidFill>
                  <a:schemeClr val="bg1">
                    <a:lumMod val="95000"/>
                  </a:schemeClr>
                </a:solidFill>
              </a:ln>
              <a:effectLst>
                <a:outerShdw blurRad="50800" dist="38100" dir="2700000" algn="tl" rotWithShape="0">
                  <a:prstClr val="black">
                    <a:alpha val="40000"/>
                  </a:prstClr>
                </a:outerShdw>
              </a:effectLst>
              <a:scene3d>
                <a:camera prst="orthographicFront"/>
                <a:lightRig rig="threePt" dir="t"/>
              </a:scene3d>
              <a:sp3d extrusionH="63500">
                <a:bevelT w="25400" h="127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16" name="圆角矩形 45"/>
              <p:cNvSpPr/>
              <p:nvPr/>
            </p:nvSpPr>
            <p:spPr>
              <a:xfrm>
                <a:off x="1772734" y="2431766"/>
                <a:ext cx="1638092" cy="649881"/>
              </a:xfrm>
              <a:prstGeom prst="roundRect">
                <a:avLst>
                  <a:gd name="adj" fmla="val 5165"/>
                </a:avLst>
              </a:prstGeom>
              <a:gradFill>
                <a:gsLst>
                  <a:gs pos="0">
                    <a:schemeClr val="tx1">
                      <a:alpha val="20000"/>
                    </a:schemeClr>
                  </a:gs>
                  <a:gs pos="53000">
                    <a:srgbClr val="EAEAEA">
                      <a:alpha val="0"/>
                    </a:srgbClr>
                  </a:gs>
                  <a:gs pos="100000">
                    <a:schemeClr val="tx1">
                      <a:alpha val="20000"/>
                    </a:schemeClr>
                  </a:gs>
                </a:gsLst>
                <a:lin ang="0" scaled="0"/>
              </a:gradFill>
              <a:ln w="3175">
                <a:noFill/>
              </a:ln>
              <a:effectLst>
                <a:outerShdw blurRad="50800" dist="38100" dir="2700000" algn="tl" rotWithShape="0">
                  <a:prstClr val="black">
                    <a:alpha val="40000"/>
                  </a:prstClr>
                </a:outerShdw>
              </a:effectLst>
              <a:scene3d>
                <a:camera prst="orthographicFront"/>
                <a:lightRig rig="threePt" dir="t"/>
              </a:scene3d>
              <a:sp3d extrusionH="63500">
                <a:bevelT w="63500" h="635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grpSp>
        <p:sp>
          <p:nvSpPr>
            <p:cNvPr id="114" name="TextBox 46"/>
            <p:cNvSpPr txBox="1"/>
            <p:nvPr/>
          </p:nvSpPr>
          <p:spPr>
            <a:xfrm>
              <a:off x="6744191" y="3604873"/>
              <a:ext cx="1563074" cy="512961"/>
            </a:xfrm>
            <a:prstGeom prst="rect">
              <a:avLst/>
            </a:prstGeom>
            <a:noFill/>
          </p:spPr>
          <p:txBody>
            <a:bodyPr wrap="square" rtlCol="0">
              <a:spAutoFit/>
            </a:bodyPr>
            <a:lstStyle/>
            <a:p>
              <a:r>
                <a:rPr lang="zh-CN" altLang="en-US" sz="800" dirty="0">
                  <a:solidFill>
                    <a:schemeClr val="tx1">
                      <a:lumMod val="85000"/>
                      <a:lumOff val="15000"/>
                    </a:schemeClr>
                  </a:solidFill>
                  <a:latin typeface="造字工房悦黑体验版细体" pitchFamily="50" charset="-122"/>
                  <a:ea typeface="造字工房悦黑体验版细体" pitchFamily="50" charset="-122"/>
                  <a:cs typeface="+mn-ea"/>
                  <a:sym typeface="Impact" panose="020B0806030902050204" pitchFamily="34" charset="0"/>
                </a:rPr>
                <a:t>标题数字等标题数数字等都可以通题数字标题字题数字标题数字数字标题数数字等</a:t>
              </a:r>
              <a:endParaRPr lang="zh-CN" altLang="en-US" sz="720" dirty="0">
                <a:solidFill>
                  <a:schemeClr val="tx1">
                    <a:lumMod val="85000"/>
                    <a:lumOff val="15000"/>
                  </a:schemeClr>
                </a:solidFill>
                <a:effectLst>
                  <a:innerShdw blurRad="88900" dist="76200" dir="13500000">
                    <a:prstClr val="black">
                      <a:alpha val="80000"/>
                    </a:prstClr>
                  </a:innerShdw>
                </a:effectLst>
                <a:latin typeface="造字工房悦黑体验版细体" pitchFamily="50" charset="-122"/>
                <a:ea typeface="造字工房悦黑体验版细体" pitchFamily="50" charset="-122"/>
                <a:cs typeface="+mn-ea"/>
                <a:sym typeface="+mn-lt"/>
              </a:endParaRPr>
            </a:p>
          </p:txBody>
        </p:sp>
      </p:grpSp>
    </p:spTree>
    <p:extLst>
      <p:ext uri="{BB962C8B-B14F-4D97-AF65-F5344CB8AC3E}">
        <p14:creationId xmlns:p14="http://schemas.microsoft.com/office/powerpoint/2010/main" val="331779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par>
                                <p:cTn id="27" presetID="22" presetClass="entr" presetSubtype="1"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up)">
                                      <p:cBhvr>
                                        <p:cTn id="29" dur="300"/>
                                        <p:tgtEl>
                                          <p:spTgt spid="51"/>
                                        </p:tgtEl>
                                      </p:cBhvr>
                                    </p:animEffect>
                                  </p:childTnLst>
                                </p:cTn>
                              </p:par>
                              <p:par>
                                <p:cTn id="30" presetID="22" presetClass="entr" presetSubtype="8" fill="hold" nodeType="withEffect">
                                  <p:stCondLst>
                                    <p:cond delay="300"/>
                                  </p:stCondLst>
                                  <p:childTnLst>
                                    <p:set>
                                      <p:cBhvr>
                                        <p:cTn id="31" dur="1" fill="hold">
                                          <p:stCondLst>
                                            <p:cond delay="0"/>
                                          </p:stCondLst>
                                        </p:cTn>
                                        <p:tgtEl>
                                          <p:spTgt spid="99"/>
                                        </p:tgtEl>
                                        <p:attrNameLst>
                                          <p:attrName>style.visibility</p:attrName>
                                        </p:attrNameLst>
                                      </p:cBhvr>
                                      <p:to>
                                        <p:strVal val="visible"/>
                                      </p:to>
                                    </p:set>
                                    <p:animEffect transition="in" filter="wipe(left)">
                                      <p:cBhvr>
                                        <p:cTn id="32" dur="200"/>
                                        <p:tgtEl>
                                          <p:spTgt spid="99"/>
                                        </p:tgtEl>
                                      </p:cBhvr>
                                    </p:animEffect>
                                  </p:childTnLst>
                                </p:cTn>
                              </p:par>
                              <p:par>
                                <p:cTn id="33" presetID="10" presetClass="entr" presetSubtype="0" fill="hold" nodeType="withEffect">
                                  <p:stCondLst>
                                    <p:cond delay="70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nodeType="withEffect">
                                  <p:stCondLst>
                                    <p:cond delay="700"/>
                                  </p:stCondLst>
                                  <p:childTnLst>
                                    <p:set>
                                      <p:cBhvr>
                                        <p:cTn id="37" dur="1" fill="hold">
                                          <p:stCondLst>
                                            <p:cond delay="0"/>
                                          </p:stCondLst>
                                        </p:cTn>
                                        <p:tgtEl>
                                          <p:spTgt spid="100"/>
                                        </p:tgtEl>
                                        <p:attrNameLst>
                                          <p:attrName>style.visibility</p:attrName>
                                        </p:attrNameLst>
                                      </p:cBhvr>
                                      <p:to>
                                        <p:strVal val="visible"/>
                                      </p:to>
                                    </p:set>
                                    <p:animEffect transition="in" filter="fade">
                                      <p:cBhvr>
                                        <p:cTn id="38" dur="500"/>
                                        <p:tgtEl>
                                          <p:spTgt spid="10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500"/>
                                        <p:tgtEl>
                                          <p:spTgt spid="93"/>
                                        </p:tgtEl>
                                      </p:cBhvr>
                                    </p:animEffect>
                                  </p:childTnLst>
                                </p:cTn>
                              </p:par>
                              <p:par>
                                <p:cTn id="44" presetID="22" presetClass="entr" presetSubtype="8" fill="hold" nodeType="withEffect">
                                  <p:stCondLst>
                                    <p:cond delay="0"/>
                                  </p:stCondLst>
                                  <p:childTnLst>
                                    <p:set>
                                      <p:cBhvr>
                                        <p:cTn id="45" dur="1" fill="hold">
                                          <p:stCondLst>
                                            <p:cond delay="0"/>
                                          </p:stCondLst>
                                        </p:cTn>
                                        <p:tgtEl>
                                          <p:spTgt spid="105"/>
                                        </p:tgtEl>
                                        <p:attrNameLst>
                                          <p:attrName>style.visibility</p:attrName>
                                        </p:attrNameLst>
                                      </p:cBhvr>
                                      <p:to>
                                        <p:strVal val="visible"/>
                                      </p:to>
                                    </p:set>
                                    <p:animEffect transition="in" filter="wipe(left)">
                                      <p:cBhvr>
                                        <p:cTn id="46" dur="500"/>
                                        <p:tgtEl>
                                          <p:spTgt spid="105"/>
                                        </p:tgtEl>
                                      </p:cBhvr>
                                    </p:animEffect>
                                  </p:childTnLst>
                                </p:cTn>
                              </p:par>
                              <p:par>
                                <p:cTn id="47" presetID="10" presetClass="entr" presetSubtype="0" fill="hold" nodeType="withEffect">
                                  <p:stCondLst>
                                    <p:cond delay="50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500"/>
                                        <p:tgtEl>
                                          <p:spTgt spid="106"/>
                                        </p:tgtEl>
                                      </p:cBhvr>
                                    </p:animEffect>
                                  </p:childTnLst>
                                </p:cTn>
                              </p:par>
                              <p:par>
                                <p:cTn id="50" presetID="10" presetClass="entr" presetSubtype="0" fill="hold" nodeType="withEffect">
                                  <p:stCondLst>
                                    <p:cond delay="500"/>
                                  </p:stCondLst>
                                  <p:childTnLst>
                                    <p:set>
                                      <p:cBhvr>
                                        <p:cTn id="51" dur="1" fill="hold">
                                          <p:stCondLst>
                                            <p:cond delay="0"/>
                                          </p:stCondLst>
                                        </p:cTn>
                                        <p:tgtEl>
                                          <p:spTgt spid="94"/>
                                        </p:tgtEl>
                                        <p:attrNameLst>
                                          <p:attrName>style.visibility</p:attrName>
                                        </p:attrNameLst>
                                      </p:cBhvr>
                                      <p:to>
                                        <p:strVal val="visible"/>
                                      </p:to>
                                    </p:set>
                                    <p:animEffect transition="in" filter="fade">
                                      <p:cBhvr>
                                        <p:cTn id="52" dur="500"/>
                                        <p:tgtEl>
                                          <p:spTgt spid="9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left)">
                                      <p:cBhvr>
                                        <p:cTn id="57" dur="500"/>
                                        <p:tgtEl>
                                          <p:spTgt spid="111"/>
                                        </p:tgtEl>
                                      </p:cBhvr>
                                    </p:animEffect>
                                  </p:childTnLst>
                                </p:cTn>
                              </p:par>
                              <p:par>
                                <p:cTn id="58" presetID="10" presetClass="entr" presetSubtype="0" fill="hold" nodeType="with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hon\Desktop\fa883152f063d873928935b89ada1d3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510796" y="-2168114"/>
            <a:ext cx="2122408" cy="43155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Users\powerq\Desktop\客服前台160x75cm.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78949" y="1903500"/>
            <a:ext cx="2607851" cy="3240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2951820" y="1824553"/>
            <a:ext cx="3211763" cy="1791211"/>
            <a:chOff x="2585968" y="1699490"/>
            <a:chExt cx="3568626" cy="1990235"/>
          </a:xfrm>
          <a:noFill/>
        </p:grpSpPr>
        <p:sp>
          <p:nvSpPr>
            <p:cNvPr id="11" name="矩形 10"/>
            <p:cNvSpPr/>
            <p:nvPr/>
          </p:nvSpPr>
          <p:spPr>
            <a:xfrm>
              <a:off x="2585968" y="1699490"/>
              <a:ext cx="3539431" cy="1527484"/>
            </a:xfrm>
            <a:prstGeom prst="rect">
              <a:avLst/>
            </a:prstGeom>
            <a:grpFill/>
          </p:spPr>
          <p:txBody>
            <a:bodyPr wrap="none">
              <a:spAutoFit/>
            </a:bodyPr>
            <a:lstStyle/>
            <a:p>
              <a:pPr>
                <a:lnSpc>
                  <a:spcPts val="4950"/>
                </a:lnSpc>
              </a:pPr>
              <a:r>
                <a:rPr lang="zh-CN" altLang="en-US" sz="2925"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全国统一服务热线</a:t>
              </a:r>
              <a:endParaRPr lang="en-US" altLang="zh-CN" sz="2925"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a:p>
              <a:pPr>
                <a:lnSpc>
                  <a:spcPts val="4950"/>
                </a:lnSpc>
              </a:pPr>
              <a:r>
                <a:rPr lang="en-US" altLang="zh-CN" sz="48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40000000</a:t>
              </a:r>
            </a:p>
          </p:txBody>
        </p:sp>
        <p:sp>
          <p:nvSpPr>
            <p:cNvPr id="17" name="矩形 16"/>
            <p:cNvSpPr/>
            <p:nvPr/>
          </p:nvSpPr>
          <p:spPr>
            <a:xfrm>
              <a:off x="2624068" y="2749488"/>
              <a:ext cx="3530526" cy="718502"/>
            </a:xfrm>
            <a:prstGeom prst="rect">
              <a:avLst/>
            </a:prstGeom>
            <a:grpFill/>
          </p:spPr>
          <p:txBody>
            <a:bodyPr wrap="none">
              <a:spAutoFit/>
            </a:bodyPr>
            <a:lstStyle/>
            <a:p>
              <a:pPr>
                <a:lnSpc>
                  <a:spcPts val="4950"/>
                </a:lnSpc>
              </a:pPr>
              <a:r>
                <a:rPr lang="zh-CN" altLang="en-US"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全天</a:t>
              </a:r>
              <a:r>
                <a:rPr lang="en-US" altLang="zh-CN"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24</a:t>
              </a:r>
              <a:r>
                <a:rPr lang="zh-CN" altLang="en-US"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小时接听，为您服务</a:t>
              </a:r>
              <a:endParaRPr lang="en-US" altLang="zh-CN" sz="1908" dirty="0">
                <a:solidFill>
                  <a:schemeClr val="tx1">
                    <a:lumMod val="85000"/>
                    <a:lumOff val="15000"/>
                  </a:schemeClr>
                </a:solidFill>
                <a:latin typeface="造字工房悦黑体验版细体" pitchFamily="50" charset="-122"/>
                <a:ea typeface="造字工房悦黑体验版细体" pitchFamily="50" charset="-122"/>
                <a:cs typeface="+mn-ea"/>
                <a:sym typeface="+mn-lt"/>
              </a:endParaRPr>
            </a:p>
          </p:txBody>
        </p:sp>
        <p:sp>
          <p:nvSpPr>
            <p:cNvPr id="18" name="矩形 17"/>
            <p:cNvSpPr/>
            <p:nvPr/>
          </p:nvSpPr>
          <p:spPr>
            <a:xfrm>
              <a:off x="3167844" y="3347038"/>
              <a:ext cx="2433359" cy="342687"/>
            </a:xfrm>
            <a:prstGeom prst="rect">
              <a:avLst/>
            </a:prstGeom>
            <a:grpFill/>
          </p:spPr>
          <p:txBody>
            <a:bodyPr wrap="none">
              <a:spAutoFit/>
            </a:bodyPr>
            <a:lstStyle/>
            <a:p>
              <a:r>
                <a:rPr lang="zh-CN" altLang="en-US" sz="1404"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邮箱：</a:t>
              </a:r>
              <a:r>
                <a:rPr lang="en-US" altLang="zh-CN" sz="1404"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123456@qq.com</a:t>
              </a:r>
            </a:p>
          </p:txBody>
        </p:sp>
      </p:grpSp>
    </p:spTree>
    <p:extLst>
      <p:ext uri="{BB962C8B-B14F-4D97-AF65-F5344CB8AC3E}">
        <p14:creationId xmlns:p14="http://schemas.microsoft.com/office/powerpoint/2010/main" val="428135925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childTnLst>
                                </p:cTn>
                              </p:par>
                              <p:par>
                                <p:cTn id="19" presetID="6" presetClass="emph" presetSubtype="0" decel="42000" fill="hold" nodeType="withEffect">
                                  <p:stCondLst>
                                    <p:cond delay="500"/>
                                  </p:stCondLst>
                                  <p:childTnLst>
                                    <p:animScale>
                                      <p:cBhvr>
                                        <p:cTn id="20" dur="5000" fill="hold"/>
                                        <p:tgtEl>
                                          <p:spTgt spid="10"/>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Users\powerq\Desktop\Nipic_7396811_20110901151944219000副本.png"/>
          <p:cNvPicPr>
            <a:picLocks noChangeAspect="1" noChangeArrowheads="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026643" y="0"/>
            <a:ext cx="10170643"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
          <p:cNvSpPr txBox="1"/>
          <p:nvPr/>
        </p:nvSpPr>
        <p:spPr>
          <a:xfrm>
            <a:off x="1370696" y="1060720"/>
            <a:ext cx="1973008" cy="2585323"/>
          </a:xfrm>
          <a:prstGeom prst="rect">
            <a:avLst/>
          </a:prstGeom>
          <a:noFill/>
        </p:spPr>
        <p:txBody>
          <a:bodyPr wrap="square" rtlCol="0">
            <a:spAutoFit/>
          </a:bodyPr>
          <a:lstStyle/>
          <a:p>
            <a:pPr algn="ctr"/>
            <a:r>
              <a:rPr lang="zh-CN" altLang="en-US" sz="5400" dirty="0">
                <a:solidFill>
                  <a:schemeClr val="tx1">
                    <a:lumMod val="85000"/>
                    <a:lumOff val="15000"/>
                  </a:schemeClr>
                </a:solidFill>
                <a:latin typeface="造字工房悦黑体验版细体" pitchFamily="50" charset="-122"/>
                <a:ea typeface="造字工房悦黑体验版细体" pitchFamily="50" charset="-122"/>
                <a:cs typeface="+mn-ea"/>
                <a:sym typeface="+mn-lt"/>
              </a:rPr>
              <a:t>记录成长留念</a:t>
            </a:r>
          </a:p>
        </p:txBody>
      </p:sp>
      <p:sp>
        <p:nvSpPr>
          <p:cNvPr id="4" name="矩形 3"/>
          <p:cNvSpPr/>
          <p:nvPr/>
        </p:nvSpPr>
        <p:spPr>
          <a:xfrm>
            <a:off x="3875965" y="1331849"/>
            <a:ext cx="1064526" cy="38213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cs typeface="+mn-ea"/>
                <a:sym typeface="+mn-lt"/>
              </a:rPr>
              <a:t>LOGO</a:t>
            </a:r>
            <a:endParaRPr lang="zh-CN" altLang="en-US" sz="1600" dirty="0">
              <a:cs typeface="+mn-ea"/>
              <a:sym typeface="+mn-lt"/>
            </a:endParaRPr>
          </a:p>
        </p:txBody>
      </p:sp>
    </p:spTree>
    <p:extLst>
      <p:ext uri="{BB962C8B-B14F-4D97-AF65-F5344CB8AC3E}">
        <p14:creationId xmlns:p14="http://schemas.microsoft.com/office/powerpoint/2010/main" val="149435577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 0 L 0.20764 0 " pathEditMode="relative" rAng="0" ptsTypes="AA">
                                      <p:cBhvr>
                                        <p:cTn id="6" dur="13000" fill="hold"/>
                                        <p:tgtEl>
                                          <p:spTgt spid="6146"/>
                                        </p:tgtEl>
                                        <p:attrNameLst>
                                          <p:attrName>ppt_x</p:attrName>
                                          <p:attrName>ppt_y</p:attrName>
                                        </p:attrNameLst>
                                      </p:cBhvr>
                                      <p:rCtr x="10382" y="0"/>
                                    </p:animMotion>
                                  </p:childTnLst>
                                </p:cTn>
                              </p:par>
                              <p:par>
                                <p:cTn id="7" presetID="10" presetClass="entr" presetSubtype="0" fill="hold" grpId="0" nodeType="withEffect">
                                  <p:stCondLst>
                                    <p:cond delay="35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2000"/>
                                        <p:tgtEl>
                                          <p:spTgt spid="3"/>
                                        </p:tgtEl>
                                      </p:cBhvr>
                                    </p:animEffect>
                                  </p:childTnLst>
                                </p:cTn>
                              </p:par>
                              <p:par>
                                <p:cTn id="10" presetID="6" presetClass="emph" presetSubtype="0" fill="hold" grpId="1" nodeType="withEffect">
                                  <p:stCondLst>
                                    <p:cond delay="3500"/>
                                  </p:stCondLst>
                                  <p:childTnLst>
                                    <p:animScale>
                                      <p:cBhvr>
                                        <p:cTn id="11" dur="2000" fill="hold"/>
                                        <p:tgtEl>
                                          <p:spTgt spid="3"/>
                                        </p:tgtEl>
                                      </p:cBhvr>
                                      <p:by x="110000" y="110000"/>
                                    </p:animScale>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0" y="0"/>
            <a:ext cx="9144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266" name="Picture 2" descr="C:\Users\jhon\Desktop\手机\0e0d65a361f779545675770058dcb8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525" y="181204"/>
            <a:ext cx="2884006" cy="478108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7"/>
          <p:cNvSpPr txBox="1"/>
          <p:nvPr/>
        </p:nvSpPr>
        <p:spPr>
          <a:xfrm>
            <a:off x="4333338" y="1321311"/>
            <a:ext cx="4016577" cy="830997"/>
          </a:xfrm>
          <a:prstGeom prst="rect">
            <a:avLst/>
          </a:prstGeom>
          <a:noFill/>
        </p:spPr>
        <p:txBody>
          <a:bodyPr wrap="square" rtlCol="0">
            <a:spAutoFit/>
          </a:bodyPr>
          <a:lstStyle/>
          <a:p>
            <a:pPr>
              <a:lnSpc>
                <a:spcPct val="150000"/>
              </a:lnSpc>
            </a:pPr>
            <a:r>
              <a:rPr lang="zh-CN" altLang="en-US" sz="3200" dirty="0">
                <a:solidFill>
                  <a:schemeClr val="bg1"/>
                </a:solidFill>
                <a:latin typeface="造字工房悦黑体验版细体" pitchFamily="50" charset="-122"/>
                <a:ea typeface="造字工房悦黑体验版细体" pitchFamily="50" charset="-122"/>
                <a:cs typeface="+mn-ea"/>
                <a:sym typeface="+mn-lt"/>
              </a:rPr>
              <a:t>手机专题</a:t>
            </a:r>
            <a:r>
              <a:rPr lang="en-US" altLang="zh-CN" sz="3200" dirty="0">
                <a:solidFill>
                  <a:schemeClr val="bg1"/>
                </a:solidFill>
                <a:latin typeface="造字工房悦黑体验版细体" pitchFamily="50" charset="-122"/>
                <a:ea typeface="造字工房悦黑体验版细体" pitchFamily="50" charset="-122"/>
                <a:cs typeface="+mn-ea"/>
                <a:sym typeface="+mn-lt"/>
              </a:rPr>
              <a:t>PPT</a:t>
            </a:r>
            <a:r>
              <a:rPr lang="zh-CN" altLang="en-US" sz="3200" dirty="0">
                <a:solidFill>
                  <a:schemeClr val="bg1"/>
                </a:solidFill>
                <a:latin typeface="造字工房悦黑体验版细体" pitchFamily="50" charset="-122"/>
                <a:ea typeface="造字工房悦黑体验版细体" pitchFamily="50" charset="-122"/>
                <a:cs typeface="+mn-ea"/>
                <a:sym typeface="+mn-lt"/>
              </a:rPr>
              <a:t>模板</a:t>
            </a:r>
          </a:p>
        </p:txBody>
      </p:sp>
      <p:sp>
        <p:nvSpPr>
          <p:cNvPr id="16" name="矩形 15"/>
          <p:cNvSpPr/>
          <p:nvPr/>
        </p:nvSpPr>
        <p:spPr>
          <a:xfrm>
            <a:off x="4381466" y="1943561"/>
            <a:ext cx="3480440" cy="346249"/>
          </a:xfrm>
          <a:prstGeom prst="rect">
            <a:avLst/>
          </a:prstGeom>
        </p:spPr>
        <p:txBody>
          <a:bodyPr wrap="none">
            <a:spAutoFit/>
          </a:bodyPr>
          <a:lstStyle/>
          <a:p>
            <a:pPr>
              <a:lnSpc>
                <a:spcPct val="150000"/>
              </a:lnSpc>
            </a:pPr>
            <a:r>
              <a:rPr lang="zh-CN" altLang="en-US" sz="1200" dirty="0">
                <a:solidFill>
                  <a:schemeClr val="bg1"/>
                </a:solidFill>
                <a:latin typeface="造字工房悦黑体验版细体" pitchFamily="50" charset="-122"/>
                <a:ea typeface="造字工房悦黑体验版细体" pitchFamily="50" charset="-122"/>
                <a:cs typeface="+mn-ea"/>
                <a:sym typeface="+mn-lt"/>
              </a:rPr>
              <a:t>产品介绍</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品牌宣传</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行业调查</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企业峰会</a:t>
            </a:r>
            <a:r>
              <a:rPr lang="en-US" altLang="zh-CN" sz="1200" dirty="0">
                <a:solidFill>
                  <a:schemeClr val="bg1"/>
                </a:solidFill>
                <a:latin typeface="造字工房悦黑体验版细体" pitchFamily="50" charset="-122"/>
                <a:ea typeface="造字工房悦黑体验版细体" pitchFamily="50" charset="-122"/>
                <a:cs typeface="+mn-ea"/>
                <a:sym typeface="+mn-lt"/>
              </a:rPr>
              <a:t>/</a:t>
            </a:r>
            <a:r>
              <a:rPr lang="zh-CN" altLang="en-US" sz="1200" dirty="0">
                <a:solidFill>
                  <a:schemeClr val="bg1"/>
                </a:solidFill>
                <a:latin typeface="造字工房悦黑体验版细体" pitchFamily="50" charset="-122"/>
                <a:ea typeface="造字工房悦黑体验版细体" pitchFamily="50" charset="-122"/>
                <a:cs typeface="+mn-ea"/>
                <a:sym typeface="+mn-lt"/>
              </a:rPr>
              <a:t>商务汇报</a:t>
            </a:r>
          </a:p>
        </p:txBody>
      </p:sp>
    </p:spTree>
    <p:extLst>
      <p:ext uri="{BB962C8B-B14F-4D97-AF65-F5344CB8AC3E}">
        <p14:creationId xmlns:p14="http://schemas.microsoft.com/office/powerpoint/2010/main" val="201291160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64"/>
  <p:tag name="ISPRING_FIRST_PUBLISH"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TotalTime>
  <Words>669</Words>
  <Application>Microsoft Office PowerPoint</Application>
  <PresentationFormat>全屏显示(16:9)</PresentationFormat>
  <Paragraphs>113</Paragraphs>
  <Slides>16</Slides>
  <Notes>16</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16</vt:i4>
      </vt:variant>
    </vt:vector>
  </HeadingPairs>
  <TitlesOfParts>
    <vt:vector size="24" baseType="lpstr">
      <vt:lpstr>等线</vt:lpstr>
      <vt:lpstr>等线 Light</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nmw</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364</dc:title>
  <dc:subject>nmw</dc:subject>
  <dc:creator>NMW</dc:creator>
  <cp:keywords>nmw</cp:keywords>
  <cp:lastModifiedBy>faith123</cp:lastModifiedBy>
  <cp:revision>117</cp:revision>
  <dcterms:created xsi:type="dcterms:W3CDTF">2017-05-04T01:23:08Z</dcterms:created>
  <dcterms:modified xsi:type="dcterms:W3CDTF">2018-05-29T01:11:39Z</dcterms:modified>
</cp:coreProperties>
</file>