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273" r:id="rId2"/>
    <p:sldId id="3274" r:id="rId3"/>
    <p:sldId id="3275" r:id="rId4"/>
    <p:sldId id="3225" r:id="rId5"/>
    <p:sldId id="3230" r:id="rId6"/>
    <p:sldId id="3245" r:id="rId7"/>
    <p:sldId id="3238" r:id="rId8"/>
    <p:sldId id="3295" r:id="rId9"/>
    <p:sldId id="3226" r:id="rId10"/>
    <p:sldId id="3227" r:id="rId11"/>
    <p:sldId id="3247" r:id="rId12"/>
    <p:sldId id="3222" r:id="rId13"/>
    <p:sldId id="3296" r:id="rId14"/>
    <p:sldId id="3244" r:id="rId15"/>
    <p:sldId id="3224" r:id="rId16"/>
    <p:sldId id="3231" r:id="rId17"/>
    <p:sldId id="3228" r:id="rId18"/>
    <p:sldId id="3297" r:id="rId19"/>
    <p:sldId id="3246" r:id="rId20"/>
    <p:sldId id="3229" r:id="rId21"/>
    <p:sldId id="3223" r:id="rId22"/>
    <p:sldId id="3298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5">
          <p15:clr>
            <a:srgbClr val="A4A3A4"/>
          </p15:clr>
        </p15:guide>
        <p15:guide id="2" pos="4050">
          <p15:clr>
            <a:srgbClr val="A4A3A4"/>
          </p15:clr>
        </p15:guide>
        <p15:guide id="3" orient="horz" pos="4183">
          <p15:clr>
            <a:srgbClr val="A4A3A4"/>
          </p15:clr>
        </p15:guide>
        <p15:guide id="4" pos="7588">
          <p15:clr>
            <a:srgbClr val="A4A3A4"/>
          </p15:clr>
        </p15:guide>
        <p15:guide id="5" pos="376">
          <p15:clr>
            <a:srgbClr val="A4A3A4"/>
          </p15:clr>
        </p15:guide>
        <p15:guide id="6" pos="13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7D00"/>
    <a:srgbClr val="6B1686"/>
    <a:srgbClr val="0B54A2"/>
    <a:srgbClr val="0E70D8"/>
    <a:srgbClr val="298EC0"/>
    <a:srgbClr val="26A244"/>
    <a:srgbClr val="900000"/>
    <a:srgbClr val="0FC7D3"/>
    <a:srgbClr val="EC206C"/>
    <a:srgbClr val="BC14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32" autoAdjust="0"/>
    <p:restoredTop sz="92986" autoAdjust="0"/>
  </p:normalViewPr>
  <p:slideViewPr>
    <p:cSldViewPr>
      <p:cViewPr varScale="1">
        <p:scale>
          <a:sx n="110" d="100"/>
          <a:sy n="110" d="100"/>
        </p:scale>
        <p:origin x="702" y="114"/>
      </p:cViewPr>
      <p:guideLst>
        <p:guide orient="horz" pos="345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bg2"/>
            </a:solidFill>
          </c:spPr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bg2"/>
            </a:solidFill>
            <a:ln w="25400">
              <a:noFill/>
            </a:ln>
          </c:spPr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79105968"/>
        <c:axId val="1879092368"/>
      </c:areaChart>
      <c:catAx>
        <c:axId val="1879105968"/>
        <c:scaling>
          <c:orientation val="minMax"/>
        </c:scaling>
        <c:delete val="1"/>
        <c:axPos val="b"/>
        <c:numFmt formatCode="yyyy/m/d" sourceLinked="1"/>
        <c:majorTickMark val="out"/>
        <c:minorTickMark val="none"/>
        <c:tickLblPos val="none"/>
        <c:crossAx val="1879092368"/>
        <c:crosses val="autoZero"/>
        <c:auto val="1"/>
        <c:lblAlgn val="ctr"/>
        <c:lblOffset val="100"/>
        <c:noMultiLvlLbl val="1"/>
      </c:catAx>
      <c:valAx>
        <c:axId val="18790923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879105968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5.6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5.5</c:v>
                </c:pt>
                <c:pt idx="1">
                  <c:v>3.3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3.3</c:v>
                </c:pt>
                <c:pt idx="1">
                  <c:v>4.8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2020/7/23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3958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2020/7/23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28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810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582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513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531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05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173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565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459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385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6479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173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4617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7341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0963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9459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1452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62625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8500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75867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1024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6289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472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2020/7/23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3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rcRect l="17559" t="6860" r="29476"/>
          <a:stretch>
            <a:fillRect/>
          </a:stretch>
        </p:blipFill>
        <p:spPr>
          <a:xfrm>
            <a:off x="7143115" y="246380"/>
            <a:ext cx="5715635" cy="6841490"/>
          </a:xfrm>
          <a:prstGeom prst="rect">
            <a:avLst/>
          </a:prstGeom>
        </p:spPr>
      </p:pic>
      <p:sp>
        <p:nvSpPr>
          <p:cNvPr id="199" name="TextBox 23"/>
          <p:cNvSpPr txBox="1"/>
          <p:nvPr/>
        </p:nvSpPr>
        <p:spPr>
          <a:xfrm>
            <a:off x="452710" y="3688333"/>
            <a:ext cx="5087807" cy="572979"/>
          </a:xfrm>
          <a:prstGeom prst="rect">
            <a:avLst/>
          </a:prstGeom>
          <a:noFill/>
        </p:spPr>
        <p:txBody>
          <a:bodyPr wrap="none" lIns="128526" tIns="64263" rIns="128526" bIns="64263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适用于工作总结</a:t>
            </a:r>
            <a:r>
              <a:rPr lang="en-US" altLang="zh-CN" sz="24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24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工作汇报</a:t>
            </a:r>
            <a:r>
              <a:rPr lang="en-US" altLang="zh-CN" sz="24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24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工作计划</a:t>
            </a:r>
            <a:endParaRPr lang="zh-CN" altLang="zh-CN" sz="2400" cap="all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38" name="TextBox 1"/>
          <p:cNvSpPr txBox="1"/>
          <p:nvPr/>
        </p:nvSpPr>
        <p:spPr>
          <a:xfrm>
            <a:off x="452711" y="2912736"/>
            <a:ext cx="5976664" cy="960778"/>
          </a:xfrm>
          <a:prstGeom prst="rect">
            <a:avLst/>
          </a:prstGeom>
          <a:noFill/>
        </p:spPr>
        <p:txBody>
          <a:bodyPr wrap="square" lIns="128526" tIns="64263" rIns="128526" bIns="64263" rtlCol="0">
            <a:spAutoFit/>
          </a:bodyPr>
          <a:lstStyle/>
          <a:p>
            <a:r>
              <a:rPr lang="zh-CN" altLang="en-US" sz="5400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教师说</a:t>
            </a:r>
            <a:r>
              <a:rPr lang="zh-CN" altLang="en-US" sz="5400" dirty="0" smtClean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课计划</a:t>
            </a:r>
            <a:r>
              <a:rPr lang="zh-CN" altLang="en-US" sz="5400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教学</a:t>
            </a:r>
          </a:p>
        </p:txBody>
      </p:sp>
      <p:sp>
        <p:nvSpPr>
          <p:cNvPr id="297" name="TextBox 5"/>
          <p:cNvSpPr txBox="1"/>
          <p:nvPr/>
        </p:nvSpPr>
        <p:spPr>
          <a:xfrm>
            <a:off x="524510" y="4251960"/>
            <a:ext cx="5904865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600" cap="all" spc="300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汇报人</a:t>
            </a:r>
            <a:r>
              <a:rPr lang="zh-CN" altLang="en-US" sz="1600" cap="all" spc="300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：</a:t>
            </a:r>
            <a:r>
              <a:rPr lang="en-US" altLang="zh-CN" sz="1600" cap="all" spc="300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xxx</a:t>
            </a:r>
            <a:r>
              <a:rPr lang="zh-CN" altLang="en-US" sz="1600" cap="all" spc="300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     </a:t>
            </a:r>
            <a:r>
              <a:rPr lang="zh-CN" altLang="en-US" sz="1600" cap="all" spc="300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时间</a:t>
            </a:r>
            <a:r>
              <a:rPr lang="zh-CN" altLang="en-US" sz="1600" cap="all" spc="300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：</a:t>
            </a:r>
            <a:r>
              <a:rPr lang="en-US" altLang="zh-CN" sz="1600" cap="all" spc="300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20XX</a:t>
            </a:r>
            <a:r>
              <a:rPr lang="zh-CN" altLang="en-US" sz="1600" cap="all" spc="300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年10月30日</a:t>
            </a:r>
            <a:endParaRPr lang="zh-CN" altLang="en-US" sz="1600" cap="all" spc="300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3" name="Position Music - Nox Trigger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988333"/>
            <a:ext cx="609600" cy="609600"/>
          </a:xfrm>
          <a:prstGeom prst="rect">
            <a:avLst/>
          </a:prstGeom>
        </p:spPr>
      </p:pic>
      <p:sp>
        <p:nvSpPr>
          <p:cNvPr id="24" name="Freeform 7"/>
          <p:cNvSpPr/>
          <p:nvPr/>
        </p:nvSpPr>
        <p:spPr bwMode="auto">
          <a:xfrm>
            <a:off x="6429375" y="0"/>
            <a:ext cx="1717675" cy="7237095"/>
          </a:xfrm>
          <a:custGeom>
            <a:avLst/>
            <a:gdLst>
              <a:gd name="T0" fmla="*/ 439 w 769"/>
              <a:gd name="T1" fmla="*/ 0 h 3224"/>
              <a:gd name="T2" fmla="*/ 769 w 769"/>
              <a:gd name="T3" fmla="*/ 0 h 3224"/>
              <a:gd name="T4" fmla="*/ 679 w 769"/>
              <a:gd name="T5" fmla="*/ 157 h 3224"/>
              <a:gd name="T6" fmla="*/ 599 w 769"/>
              <a:gd name="T7" fmla="*/ 318 h 3224"/>
              <a:gd name="T8" fmla="*/ 525 w 769"/>
              <a:gd name="T9" fmla="*/ 484 h 3224"/>
              <a:gd name="T10" fmla="*/ 459 w 769"/>
              <a:gd name="T11" fmla="*/ 654 h 3224"/>
              <a:gd name="T12" fmla="*/ 401 w 769"/>
              <a:gd name="T13" fmla="*/ 828 h 3224"/>
              <a:gd name="T14" fmla="*/ 352 w 769"/>
              <a:gd name="T15" fmla="*/ 1006 h 3224"/>
              <a:gd name="T16" fmla="*/ 310 w 769"/>
              <a:gd name="T17" fmla="*/ 1186 h 3224"/>
              <a:gd name="T18" fmla="*/ 278 w 769"/>
              <a:gd name="T19" fmla="*/ 1370 h 3224"/>
              <a:gd name="T20" fmla="*/ 254 w 769"/>
              <a:gd name="T21" fmla="*/ 1556 h 3224"/>
              <a:gd name="T22" fmla="*/ 240 w 769"/>
              <a:gd name="T23" fmla="*/ 1747 h 3224"/>
              <a:gd name="T24" fmla="*/ 236 w 769"/>
              <a:gd name="T25" fmla="*/ 1937 h 3224"/>
              <a:gd name="T26" fmla="*/ 240 w 769"/>
              <a:gd name="T27" fmla="*/ 2130 h 3224"/>
              <a:gd name="T28" fmla="*/ 256 w 769"/>
              <a:gd name="T29" fmla="*/ 2319 h 3224"/>
              <a:gd name="T30" fmla="*/ 278 w 769"/>
              <a:gd name="T31" fmla="*/ 2506 h 3224"/>
              <a:gd name="T32" fmla="*/ 312 w 769"/>
              <a:gd name="T33" fmla="*/ 2690 h 3224"/>
              <a:gd name="T34" fmla="*/ 354 w 769"/>
              <a:gd name="T35" fmla="*/ 2872 h 3224"/>
              <a:gd name="T36" fmla="*/ 403 w 769"/>
              <a:gd name="T37" fmla="*/ 3049 h 3224"/>
              <a:gd name="T38" fmla="*/ 460 w 769"/>
              <a:gd name="T39" fmla="*/ 3224 h 3224"/>
              <a:gd name="T40" fmla="*/ 429 w 769"/>
              <a:gd name="T41" fmla="*/ 3224 h 3224"/>
              <a:gd name="T42" fmla="*/ 350 w 769"/>
              <a:gd name="T43" fmla="*/ 3080 h 3224"/>
              <a:gd name="T44" fmla="*/ 280 w 769"/>
              <a:gd name="T45" fmla="*/ 2932 h 3224"/>
              <a:gd name="T46" fmla="*/ 215 w 769"/>
              <a:gd name="T47" fmla="*/ 2779 h 3224"/>
              <a:gd name="T48" fmla="*/ 159 w 769"/>
              <a:gd name="T49" fmla="*/ 2624 h 3224"/>
              <a:gd name="T50" fmla="*/ 112 w 769"/>
              <a:gd name="T51" fmla="*/ 2463 h 3224"/>
              <a:gd name="T52" fmla="*/ 72 w 769"/>
              <a:gd name="T53" fmla="*/ 2300 h 3224"/>
              <a:gd name="T54" fmla="*/ 40 w 769"/>
              <a:gd name="T55" fmla="*/ 2135 h 3224"/>
              <a:gd name="T56" fmla="*/ 17 w 769"/>
              <a:gd name="T57" fmla="*/ 1965 h 3224"/>
              <a:gd name="T58" fmla="*/ 3 w 769"/>
              <a:gd name="T59" fmla="*/ 1794 h 3224"/>
              <a:gd name="T60" fmla="*/ 0 w 769"/>
              <a:gd name="T61" fmla="*/ 1621 h 3224"/>
              <a:gd name="T62" fmla="*/ 3 w 769"/>
              <a:gd name="T63" fmla="*/ 1444 h 3224"/>
              <a:gd name="T64" fmla="*/ 17 w 769"/>
              <a:gd name="T65" fmla="*/ 1270 h 3224"/>
              <a:gd name="T66" fmla="*/ 42 w 769"/>
              <a:gd name="T67" fmla="*/ 1099 h 3224"/>
              <a:gd name="T68" fmla="*/ 73 w 769"/>
              <a:gd name="T69" fmla="*/ 933 h 3224"/>
              <a:gd name="T70" fmla="*/ 114 w 769"/>
              <a:gd name="T71" fmla="*/ 766 h 3224"/>
              <a:gd name="T72" fmla="*/ 163 w 769"/>
              <a:gd name="T73" fmla="*/ 605 h 3224"/>
              <a:gd name="T74" fmla="*/ 221 w 769"/>
              <a:gd name="T75" fmla="*/ 448 h 3224"/>
              <a:gd name="T76" fmla="*/ 285 w 769"/>
              <a:gd name="T77" fmla="*/ 294 h 3224"/>
              <a:gd name="T78" fmla="*/ 359 w 769"/>
              <a:gd name="T79" fmla="*/ 145 h 3224"/>
              <a:gd name="T80" fmla="*/ 439 w 769"/>
              <a:gd name="T81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9" h="3224">
                <a:moveTo>
                  <a:pt x="439" y="0"/>
                </a:moveTo>
                <a:lnTo>
                  <a:pt x="769" y="0"/>
                </a:lnTo>
                <a:lnTo>
                  <a:pt x="679" y="157"/>
                </a:lnTo>
                <a:lnTo>
                  <a:pt x="599" y="318"/>
                </a:lnTo>
                <a:lnTo>
                  <a:pt x="525" y="484"/>
                </a:lnTo>
                <a:lnTo>
                  <a:pt x="459" y="654"/>
                </a:lnTo>
                <a:lnTo>
                  <a:pt x="401" y="828"/>
                </a:lnTo>
                <a:lnTo>
                  <a:pt x="352" y="1006"/>
                </a:lnTo>
                <a:lnTo>
                  <a:pt x="310" y="1186"/>
                </a:lnTo>
                <a:lnTo>
                  <a:pt x="278" y="1370"/>
                </a:lnTo>
                <a:lnTo>
                  <a:pt x="254" y="1556"/>
                </a:lnTo>
                <a:lnTo>
                  <a:pt x="240" y="1747"/>
                </a:lnTo>
                <a:lnTo>
                  <a:pt x="236" y="1937"/>
                </a:lnTo>
                <a:lnTo>
                  <a:pt x="240" y="2130"/>
                </a:lnTo>
                <a:lnTo>
                  <a:pt x="256" y="2319"/>
                </a:lnTo>
                <a:lnTo>
                  <a:pt x="278" y="2506"/>
                </a:lnTo>
                <a:lnTo>
                  <a:pt x="312" y="2690"/>
                </a:lnTo>
                <a:lnTo>
                  <a:pt x="354" y="2872"/>
                </a:lnTo>
                <a:lnTo>
                  <a:pt x="403" y="3049"/>
                </a:lnTo>
                <a:lnTo>
                  <a:pt x="460" y="3224"/>
                </a:lnTo>
                <a:lnTo>
                  <a:pt x="429" y="3224"/>
                </a:lnTo>
                <a:lnTo>
                  <a:pt x="350" y="3080"/>
                </a:lnTo>
                <a:lnTo>
                  <a:pt x="280" y="2932"/>
                </a:lnTo>
                <a:lnTo>
                  <a:pt x="215" y="2779"/>
                </a:lnTo>
                <a:lnTo>
                  <a:pt x="159" y="2624"/>
                </a:lnTo>
                <a:lnTo>
                  <a:pt x="112" y="2463"/>
                </a:lnTo>
                <a:lnTo>
                  <a:pt x="72" y="2300"/>
                </a:lnTo>
                <a:lnTo>
                  <a:pt x="40" y="2135"/>
                </a:lnTo>
                <a:lnTo>
                  <a:pt x="17" y="1965"/>
                </a:lnTo>
                <a:lnTo>
                  <a:pt x="3" y="1794"/>
                </a:lnTo>
                <a:lnTo>
                  <a:pt x="0" y="1621"/>
                </a:lnTo>
                <a:lnTo>
                  <a:pt x="3" y="1444"/>
                </a:lnTo>
                <a:lnTo>
                  <a:pt x="17" y="1270"/>
                </a:lnTo>
                <a:lnTo>
                  <a:pt x="42" y="1099"/>
                </a:lnTo>
                <a:lnTo>
                  <a:pt x="73" y="933"/>
                </a:lnTo>
                <a:lnTo>
                  <a:pt x="114" y="766"/>
                </a:lnTo>
                <a:lnTo>
                  <a:pt x="163" y="605"/>
                </a:lnTo>
                <a:lnTo>
                  <a:pt x="221" y="448"/>
                </a:lnTo>
                <a:lnTo>
                  <a:pt x="285" y="294"/>
                </a:lnTo>
                <a:lnTo>
                  <a:pt x="359" y="145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25" name="Freeform 8"/>
          <p:cNvSpPr/>
          <p:nvPr/>
        </p:nvSpPr>
        <p:spPr bwMode="auto">
          <a:xfrm>
            <a:off x="6917055" y="100965"/>
            <a:ext cx="1229995" cy="7131685"/>
          </a:xfrm>
          <a:custGeom>
            <a:avLst/>
            <a:gdLst>
              <a:gd name="T0" fmla="*/ 533 w 559"/>
              <a:gd name="T1" fmla="*/ 0 h 3224"/>
              <a:gd name="T2" fmla="*/ 547 w 559"/>
              <a:gd name="T3" fmla="*/ 0 h 3224"/>
              <a:gd name="T4" fmla="*/ 475 w 559"/>
              <a:gd name="T5" fmla="*/ 162 h 3224"/>
              <a:gd name="T6" fmla="*/ 410 w 559"/>
              <a:gd name="T7" fmla="*/ 332 h 3224"/>
              <a:gd name="T8" fmla="*/ 354 w 559"/>
              <a:gd name="T9" fmla="*/ 504 h 3224"/>
              <a:gd name="T10" fmla="*/ 305 w 559"/>
              <a:gd name="T11" fmla="*/ 679 h 3224"/>
              <a:gd name="T12" fmla="*/ 266 w 559"/>
              <a:gd name="T13" fmla="*/ 857 h 3224"/>
              <a:gd name="T14" fmla="*/ 235 w 559"/>
              <a:gd name="T15" fmla="*/ 1039 h 3224"/>
              <a:gd name="T16" fmla="*/ 212 w 559"/>
              <a:gd name="T17" fmla="*/ 1223 h 3224"/>
              <a:gd name="T18" fmla="*/ 198 w 559"/>
              <a:gd name="T19" fmla="*/ 1410 h 3224"/>
              <a:gd name="T20" fmla="*/ 193 w 559"/>
              <a:gd name="T21" fmla="*/ 1599 h 3224"/>
              <a:gd name="T22" fmla="*/ 198 w 559"/>
              <a:gd name="T23" fmla="*/ 1792 h 3224"/>
              <a:gd name="T24" fmla="*/ 212 w 559"/>
              <a:gd name="T25" fmla="*/ 1981 h 3224"/>
              <a:gd name="T26" fmla="*/ 235 w 559"/>
              <a:gd name="T27" fmla="*/ 2168 h 3224"/>
              <a:gd name="T28" fmla="*/ 268 w 559"/>
              <a:gd name="T29" fmla="*/ 2354 h 3224"/>
              <a:gd name="T30" fmla="*/ 310 w 559"/>
              <a:gd name="T31" fmla="*/ 2534 h 3224"/>
              <a:gd name="T32" fmla="*/ 359 w 559"/>
              <a:gd name="T33" fmla="*/ 2713 h 3224"/>
              <a:gd name="T34" fmla="*/ 419 w 559"/>
              <a:gd name="T35" fmla="*/ 2886 h 3224"/>
              <a:gd name="T36" fmla="*/ 485 w 559"/>
              <a:gd name="T37" fmla="*/ 3058 h 3224"/>
              <a:gd name="T38" fmla="*/ 559 w 559"/>
              <a:gd name="T39" fmla="*/ 3224 h 3224"/>
              <a:gd name="T40" fmla="*/ 224 w 559"/>
              <a:gd name="T41" fmla="*/ 3224 h 3224"/>
              <a:gd name="T42" fmla="*/ 167 w 559"/>
              <a:gd name="T43" fmla="*/ 3049 h 3224"/>
              <a:gd name="T44" fmla="*/ 118 w 559"/>
              <a:gd name="T45" fmla="*/ 2872 h 3224"/>
              <a:gd name="T46" fmla="*/ 76 w 559"/>
              <a:gd name="T47" fmla="*/ 2690 h 3224"/>
              <a:gd name="T48" fmla="*/ 42 w 559"/>
              <a:gd name="T49" fmla="*/ 2506 h 3224"/>
              <a:gd name="T50" fmla="*/ 20 w 559"/>
              <a:gd name="T51" fmla="*/ 2319 h 3224"/>
              <a:gd name="T52" fmla="*/ 4 w 559"/>
              <a:gd name="T53" fmla="*/ 2130 h 3224"/>
              <a:gd name="T54" fmla="*/ 0 w 559"/>
              <a:gd name="T55" fmla="*/ 1937 h 3224"/>
              <a:gd name="T56" fmla="*/ 4 w 559"/>
              <a:gd name="T57" fmla="*/ 1747 h 3224"/>
              <a:gd name="T58" fmla="*/ 18 w 559"/>
              <a:gd name="T59" fmla="*/ 1556 h 3224"/>
              <a:gd name="T60" fmla="*/ 42 w 559"/>
              <a:gd name="T61" fmla="*/ 1370 h 3224"/>
              <a:gd name="T62" fmla="*/ 74 w 559"/>
              <a:gd name="T63" fmla="*/ 1186 h 3224"/>
              <a:gd name="T64" fmla="*/ 116 w 559"/>
              <a:gd name="T65" fmla="*/ 1006 h 3224"/>
              <a:gd name="T66" fmla="*/ 165 w 559"/>
              <a:gd name="T67" fmla="*/ 828 h 3224"/>
              <a:gd name="T68" fmla="*/ 223 w 559"/>
              <a:gd name="T69" fmla="*/ 654 h 3224"/>
              <a:gd name="T70" fmla="*/ 289 w 559"/>
              <a:gd name="T71" fmla="*/ 484 h 3224"/>
              <a:gd name="T72" fmla="*/ 363 w 559"/>
              <a:gd name="T73" fmla="*/ 318 h 3224"/>
              <a:gd name="T74" fmla="*/ 443 w 559"/>
              <a:gd name="T75" fmla="*/ 157 h 3224"/>
              <a:gd name="T76" fmla="*/ 533 w 559"/>
              <a:gd name="T77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" h="3224">
                <a:moveTo>
                  <a:pt x="533" y="0"/>
                </a:moveTo>
                <a:lnTo>
                  <a:pt x="547" y="0"/>
                </a:lnTo>
                <a:lnTo>
                  <a:pt x="475" y="162"/>
                </a:lnTo>
                <a:lnTo>
                  <a:pt x="410" y="332"/>
                </a:lnTo>
                <a:lnTo>
                  <a:pt x="354" y="504"/>
                </a:lnTo>
                <a:lnTo>
                  <a:pt x="305" y="679"/>
                </a:lnTo>
                <a:lnTo>
                  <a:pt x="266" y="857"/>
                </a:lnTo>
                <a:lnTo>
                  <a:pt x="235" y="1039"/>
                </a:lnTo>
                <a:lnTo>
                  <a:pt x="212" y="1223"/>
                </a:lnTo>
                <a:lnTo>
                  <a:pt x="198" y="1410"/>
                </a:lnTo>
                <a:lnTo>
                  <a:pt x="193" y="1599"/>
                </a:lnTo>
                <a:lnTo>
                  <a:pt x="198" y="1792"/>
                </a:lnTo>
                <a:lnTo>
                  <a:pt x="212" y="1981"/>
                </a:lnTo>
                <a:lnTo>
                  <a:pt x="235" y="2168"/>
                </a:lnTo>
                <a:lnTo>
                  <a:pt x="268" y="2354"/>
                </a:lnTo>
                <a:lnTo>
                  <a:pt x="310" y="2534"/>
                </a:lnTo>
                <a:lnTo>
                  <a:pt x="359" y="2713"/>
                </a:lnTo>
                <a:lnTo>
                  <a:pt x="419" y="2886"/>
                </a:lnTo>
                <a:lnTo>
                  <a:pt x="485" y="3058"/>
                </a:lnTo>
                <a:lnTo>
                  <a:pt x="559" y="3224"/>
                </a:lnTo>
                <a:lnTo>
                  <a:pt x="224" y="3224"/>
                </a:lnTo>
                <a:lnTo>
                  <a:pt x="167" y="3049"/>
                </a:lnTo>
                <a:lnTo>
                  <a:pt x="118" y="2872"/>
                </a:lnTo>
                <a:lnTo>
                  <a:pt x="76" y="2690"/>
                </a:lnTo>
                <a:lnTo>
                  <a:pt x="42" y="2506"/>
                </a:lnTo>
                <a:lnTo>
                  <a:pt x="20" y="2319"/>
                </a:lnTo>
                <a:lnTo>
                  <a:pt x="4" y="2130"/>
                </a:lnTo>
                <a:lnTo>
                  <a:pt x="0" y="1937"/>
                </a:lnTo>
                <a:lnTo>
                  <a:pt x="4" y="1747"/>
                </a:lnTo>
                <a:lnTo>
                  <a:pt x="18" y="1556"/>
                </a:lnTo>
                <a:lnTo>
                  <a:pt x="42" y="1370"/>
                </a:lnTo>
                <a:lnTo>
                  <a:pt x="74" y="1186"/>
                </a:lnTo>
                <a:lnTo>
                  <a:pt x="116" y="1006"/>
                </a:lnTo>
                <a:lnTo>
                  <a:pt x="165" y="828"/>
                </a:lnTo>
                <a:lnTo>
                  <a:pt x="223" y="654"/>
                </a:lnTo>
                <a:lnTo>
                  <a:pt x="289" y="484"/>
                </a:lnTo>
                <a:lnTo>
                  <a:pt x="363" y="318"/>
                </a:lnTo>
                <a:lnTo>
                  <a:pt x="443" y="157"/>
                </a:lnTo>
                <a:lnTo>
                  <a:pt x="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101600" algn="l" rotWithShape="0">
              <a:prstClr val="black">
                <a:alpha val="40000"/>
              </a:prstClr>
            </a:outerShdw>
          </a:effectLst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6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16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9" grpId="0"/>
      <p:bldP spid="238" grpId="0"/>
      <p:bldP spid="29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.png7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791845" y="0"/>
            <a:ext cx="5998210" cy="6858000"/>
          </a:xfrm>
          <a:prstGeom prst="rect">
            <a:avLst/>
          </a:prstGeom>
        </p:spPr>
      </p:pic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7115267" y="2917417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7968912" y="3020873"/>
            <a:ext cx="2251058" cy="24622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7115267" y="3810757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968912" y="3914213"/>
            <a:ext cx="2251058" cy="24622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7115267" y="4704097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7968912" y="4807553"/>
            <a:ext cx="2251058" cy="24622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7115267" y="5597436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7968912" y="5700892"/>
            <a:ext cx="2251058" cy="24622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7812470" y="873445"/>
            <a:ext cx="1877980" cy="83099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zh-CN" altLang="en-US" sz="5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>
            <a:off x="7586517" y="1732564"/>
            <a:ext cx="2329889" cy="492571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7"/>
          <p:cNvSpPr/>
          <p:nvPr/>
        </p:nvSpPr>
        <p:spPr bwMode="auto">
          <a:xfrm flipH="1">
            <a:off x="3175708" y="200"/>
            <a:ext cx="1716545" cy="7232253"/>
          </a:xfrm>
          <a:custGeom>
            <a:avLst/>
            <a:gdLst>
              <a:gd name="T0" fmla="*/ 439 w 769"/>
              <a:gd name="T1" fmla="*/ 0 h 3224"/>
              <a:gd name="T2" fmla="*/ 769 w 769"/>
              <a:gd name="T3" fmla="*/ 0 h 3224"/>
              <a:gd name="T4" fmla="*/ 679 w 769"/>
              <a:gd name="T5" fmla="*/ 157 h 3224"/>
              <a:gd name="T6" fmla="*/ 599 w 769"/>
              <a:gd name="T7" fmla="*/ 318 h 3224"/>
              <a:gd name="T8" fmla="*/ 525 w 769"/>
              <a:gd name="T9" fmla="*/ 484 h 3224"/>
              <a:gd name="T10" fmla="*/ 459 w 769"/>
              <a:gd name="T11" fmla="*/ 654 h 3224"/>
              <a:gd name="T12" fmla="*/ 401 w 769"/>
              <a:gd name="T13" fmla="*/ 828 h 3224"/>
              <a:gd name="T14" fmla="*/ 352 w 769"/>
              <a:gd name="T15" fmla="*/ 1006 h 3224"/>
              <a:gd name="T16" fmla="*/ 310 w 769"/>
              <a:gd name="T17" fmla="*/ 1186 h 3224"/>
              <a:gd name="T18" fmla="*/ 278 w 769"/>
              <a:gd name="T19" fmla="*/ 1370 h 3224"/>
              <a:gd name="T20" fmla="*/ 254 w 769"/>
              <a:gd name="T21" fmla="*/ 1556 h 3224"/>
              <a:gd name="T22" fmla="*/ 240 w 769"/>
              <a:gd name="T23" fmla="*/ 1747 h 3224"/>
              <a:gd name="T24" fmla="*/ 236 w 769"/>
              <a:gd name="T25" fmla="*/ 1937 h 3224"/>
              <a:gd name="T26" fmla="*/ 240 w 769"/>
              <a:gd name="T27" fmla="*/ 2130 h 3224"/>
              <a:gd name="T28" fmla="*/ 256 w 769"/>
              <a:gd name="T29" fmla="*/ 2319 h 3224"/>
              <a:gd name="T30" fmla="*/ 278 w 769"/>
              <a:gd name="T31" fmla="*/ 2506 h 3224"/>
              <a:gd name="T32" fmla="*/ 312 w 769"/>
              <a:gd name="T33" fmla="*/ 2690 h 3224"/>
              <a:gd name="T34" fmla="*/ 354 w 769"/>
              <a:gd name="T35" fmla="*/ 2872 h 3224"/>
              <a:gd name="T36" fmla="*/ 403 w 769"/>
              <a:gd name="T37" fmla="*/ 3049 h 3224"/>
              <a:gd name="T38" fmla="*/ 460 w 769"/>
              <a:gd name="T39" fmla="*/ 3224 h 3224"/>
              <a:gd name="T40" fmla="*/ 429 w 769"/>
              <a:gd name="T41" fmla="*/ 3224 h 3224"/>
              <a:gd name="T42" fmla="*/ 350 w 769"/>
              <a:gd name="T43" fmla="*/ 3080 h 3224"/>
              <a:gd name="T44" fmla="*/ 280 w 769"/>
              <a:gd name="T45" fmla="*/ 2932 h 3224"/>
              <a:gd name="T46" fmla="*/ 215 w 769"/>
              <a:gd name="T47" fmla="*/ 2779 h 3224"/>
              <a:gd name="T48" fmla="*/ 159 w 769"/>
              <a:gd name="T49" fmla="*/ 2624 h 3224"/>
              <a:gd name="T50" fmla="*/ 112 w 769"/>
              <a:gd name="T51" fmla="*/ 2463 h 3224"/>
              <a:gd name="T52" fmla="*/ 72 w 769"/>
              <a:gd name="T53" fmla="*/ 2300 h 3224"/>
              <a:gd name="T54" fmla="*/ 40 w 769"/>
              <a:gd name="T55" fmla="*/ 2135 h 3224"/>
              <a:gd name="T56" fmla="*/ 17 w 769"/>
              <a:gd name="T57" fmla="*/ 1965 h 3224"/>
              <a:gd name="T58" fmla="*/ 3 w 769"/>
              <a:gd name="T59" fmla="*/ 1794 h 3224"/>
              <a:gd name="T60" fmla="*/ 0 w 769"/>
              <a:gd name="T61" fmla="*/ 1621 h 3224"/>
              <a:gd name="T62" fmla="*/ 3 w 769"/>
              <a:gd name="T63" fmla="*/ 1444 h 3224"/>
              <a:gd name="T64" fmla="*/ 17 w 769"/>
              <a:gd name="T65" fmla="*/ 1270 h 3224"/>
              <a:gd name="T66" fmla="*/ 42 w 769"/>
              <a:gd name="T67" fmla="*/ 1099 h 3224"/>
              <a:gd name="T68" fmla="*/ 73 w 769"/>
              <a:gd name="T69" fmla="*/ 933 h 3224"/>
              <a:gd name="T70" fmla="*/ 114 w 769"/>
              <a:gd name="T71" fmla="*/ 766 h 3224"/>
              <a:gd name="T72" fmla="*/ 163 w 769"/>
              <a:gd name="T73" fmla="*/ 605 h 3224"/>
              <a:gd name="T74" fmla="*/ 221 w 769"/>
              <a:gd name="T75" fmla="*/ 448 h 3224"/>
              <a:gd name="T76" fmla="*/ 285 w 769"/>
              <a:gd name="T77" fmla="*/ 294 h 3224"/>
              <a:gd name="T78" fmla="*/ 359 w 769"/>
              <a:gd name="T79" fmla="*/ 145 h 3224"/>
              <a:gd name="T80" fmla="*/ 439 w 769"/>
              <a:gd name="T81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9" h="3224">
                <a:moveTo>
                  <a:pt x="439" y="0"/>
                </a:moveTo>
                <a:lnTo>
                  <a:pt x="769" y="0"/>
                </a:lnTo>
                <a:lnTo>
                  <a:pt x="679" y="157"/>
                </a:lnTo>
                <a:lnTo>
                  <a:pt x="599" y="318"/>
                </a:lnTo>
                <a:lnTo>
                  <a:pt x="525" y="484"/>
                </a:lnTo>
                <a:lnTo>
                  <a:pt x="459" y="654"/>
                </a:lnTo>
                <a:lnTo>
                  <a:pt x="401" y="828"/>
                </a:lnTo>
                <a:lnTo>
                  <a:pt x="352" y="1006"/>
                </a:lnTo>
                <a:lnTo>
                  <a:pt x="310" y="1186"/>
                </a:lnTo>
                <a:lnTo>
                  <a:pt x="278" y="1370"/>
                </a:lnTo>
                <a:lnTo>
                  <a:pt x="254" y="1556"/>
                </a:lnTo>
                <a:lnTo>
                  <a:pt x="240" y="1747"/>
                </a:lnTo>
                <a:lnTo>
                  <a:pt x="236" y="1937"/>
                </a:lnTo>
                <a:lnTo>
                  <a:pt x="240" y="2130"/>
                </a:lnTo>
                <a:lnTo>
                  <a:pt x="256" y="2319"/>
                </a:lnTo>
                <a:lnTo>
                  <a:pt x="278" y="2506"/>
                </a:lnTo>
                <a:lnTo>
                  <a:pt x="312" y="2690"/>
                </a:lnTo>
                <a:lnTo>
                  <a:pt x="354" y="2872"/>
                </a:lnTo>
                <a:lnTo>
                  <a:pt x="403" y="3049"/>
                </a:lnTo>
                <a:lnTo>
                  <a:pt x="460" y="3224"/>
                </a:lnTo>
                <a:lnTo>
                  <a:pt x="429" y="3224"/>
                </a:lnTo>
                <a:lnTo>
                  <a:pt x="350" y="3080"/>
                </a:lnTo>
                <a:lnTo>
                  <a:pt x="280" y="2932"/>
                </a:lnTo>
                <a:lnTo>
                  <a:pt x="215" y="2779"/>
                </a:lnTo>
                <a:lnTo>
                  <a:pt x="159" y="2624"/>
                </a:lnTo>
                <a:lnTo>
                  <a:pt x="112" y="2463"/>
                </a:lnTo>
                <a:lnTo>
                  <a:pt x="72" y="2300"/>
                </a:lnTo>
                <a:lnTo>
                  <a:pt x="40" y="2135"/>
                </a:lnTo>
                <a:lnTo>
                  <a:pt x="17" y="1965"/>
                </a:lnTo>
                <a:lnTo>
                  <a:pt x="3" y="1794"/>
                </a:lnTo>
                <a:lnTo>
                  <a:pt x="0" y="1621"/>
                </a:lnTo>
                <a:lnTo>
                  <a:pt x="3" y="1444"/>
                </a:lnTo>
                <a:lnTo>
                  <a:pt x="17" y="1270"/>
                </a:lnTo>
                <a:lnTo>
                  <a:pt x="42" y="1099"/>
                </a:lnTo>
                <a:lnTo>
                  <a:pt x="73" y="933"/>
                </a:lnTo>
                <a:lnTo>
                  <a:pt x="114" y="766"/>
                </a:lnTo>
                <a:lnTo>
                  <a:pt x="163" y="605"/>
                </a:lnTo>
                <a:lnTo>
                  <a:pt x="221" y="448"/>
                </a:lnTo>
                <a:lnTo>
                  <a:pt x="285" y="294"/>
                </a:lnTo>
                <a:lnTo>
                  <a:pt x="359" y="145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25" name="Freeform 8"/>
          <p:cNvSpPr/>
          <p:nvPr/>
        </p:nvSpPr>
        <p:spPr bwMode="auto">
          <a:xfrm flipH="1">
            <a:off x="3702502" y="200"/>
            <a:ext cx="1247787" cy="7232253"/>
          </a:xfrm>
          <a:custGeom>
            <a:avLst/>
            <a:gdLst>
              <a:gd name="T0" fmla="*/ 533 w 559"/>
              <a:gd name="T1" fmla="*/ 0 h 3224"/>
              <a:gd name="T2" fmla="*/ 547 w 559"/>
              <a:gd name="T3" fmla="*/ 0 h 3224"/>
              <a:gd name="T4" fmla="*/ 475 w 559"/>
              <a:gd name="T5" fmla="*/ 162 h 3224"/>
              <a:gd name="T6" fmla="*/ 410 w 559"/>
              <a:gd name="T7" fmla="*/ 332 h 3224"/>
              <a:gd name="T8" fmla="*/ 354 w 559"/>
              <a:gd name="T9" fmla="*/ 504 h 3224"/>
              <a:gd name="T10" fmla="*/ 305 w 559"/>
              <a:gd name="T11" fmla="*/ 679 h 3224"/>
              <a:gd name="T12" fmla="*/ 266 w 559"/>
              <a:gd name="T13" fmla="*/ 857 h 3224"/>
              <a:gd name="T14" fmla="*/ 235 w 559"/>
              <a:gd name="T15" fmla="*/ 1039 h 3224"/>
              <a:gd name="T16" fmla="*/ 212 w 559"/>
              <a:gd name="T17" fmla="*/ 1223 h 3224"/>
              <a:gd name="T18" fmla="*/ 198 w 559"/>
              <a:gd name="T19" fmla="*/ 1410 h 3224"/>
              <a:gd name="T20" fmla="*/ 193 w 559"/>
              <a:gd name="T21" fmla="*/ 1599 h 3224"/>
              <a:gd name="T22" fmla="*/ 198 w 559"/>
              <a:gd name="T23" fmla="*/ 1792 h 3224"/>
              <a:gd name="T24" fmla="*/ 212 w 559"/>
              <a:gd name="T25" fmla="*/ 1981 h 3224"/>
              <a:gd name="T26" fmla="*/ 235 w 559"/>
              <a:gd name="T27" fmla="*/ 2168 h 3224"/>
              <a:gd name="T28" fmla="*/ 268 w 559"/>
              <a:gd name="T29" fmla="*/ 2354 h 3224"/>
              <a:gd name="T30" fmla="*/ 310 w 559"/>
              <a:gd name="T31" fmla="*/ 2534 h 3224"/>
              <a:gd name="T32" fmla="*/ 359 w 559"/>
              <a:gd name="T33" fmla="*/ 2713 h 3224"/>
              <a:gd name="T34" fmla="*/ 419 w 559"/>
              <a:gd name="T35" fmla="*/ 2886 h 3224"/>
              <a:gd name="T36" fmla="*/ 485 w 559"/>
              <a:gd name="T37" fmla="*/ 3058 h 3224"/>
              <a:gd name="T38" fmla="*/ 559 w 559"/>
              <a:gd name="T39" fmla="*/ 3224 h 3224"/>
              <a:gd name="T40" fmla="*/ 224 w 559"/>
              <a:gd name="T41" fmla="*/ 3224 h 3224"/>
              <a:gd name="T42" fmla="*/ 167 w 559"/>
              <a:gd name="T43" fmla="*/ 3049 h 3224"/>
              <a:gd name="T44" fmla="*/ 118 w 559"/>
              <a:gd name="T45" fmla="*/ 2872 h 3224"/>
              <a:gd name="T46" fmla="*/ 76 w 559"/>
              <a:gd name="T47" fmla="*/ 2690 h 3224"/>
              <a:gd name="T48" fmla="*/ 42 w 559"/>
              <a:gd name="T49" fmla="*/ 2506 h 3224"/>
              <a:gd name="T50" fmla="*/ 20 w 559"/>
              <a:gd name="T51" fmla="*/ 2319 h 3224"/>
              <a:gd name="T52" fmla="*/ 4 w 559"/>
              <a:gd name="T53" fmla="*/ 2130 h 3224"/>
              <a:gd name="T54" fmla="*/ 0 w 559"/>
              <a:gd name="T55" fmla="*/ 1937 h 3224"/>
              <a:gd name="T56" fmla="*/ 4 w 559"/>
              <a:gd name="T57" fmla="*/ 1747 h 3224"/>
              <a:gd name="T58" fmla="*/ 18 w 559"/>
              <a:gd name="T59" fmla="*/ 1556 h 3224"/>
              <a:gd name="T60" fmla="*/ 42 w 559"/>
              <a:gd name="T61" fmla="*/ 1370 h 3224"/>
              <a:gd name="T62" fmla="*/ 74 w 559"/>
              <a:gd name="T63" fmla="*/ 1186 h 3224"/>
              <a:gd name="T64" fmla="*/ 116 w 559"/>
              <a:gd name="T65" fmla="*/ 1006 h 3224"/>
              <a:gd name="T66" fmla="*/ 165 w 559"/>
              <a:gd name="T67" fmla="*/ 828 h 3224"/>
              <a:gd name="T68" fmla="*/ 223 w 559"/>
              <a:gd name="T69" fmla="*/ 654 h 3224"/>
              <a:gd name="T70" fmla="*/ 289 w 559"/>
              <a:gd name="T71" fmla="*/ 484 h 3224"/>
              <a:gd name="T72" fmla="*/ 363 w 559"/>
              <a:gd name="T73" fmla="*/ 318 h 3224"/>
              <a:gd name="T74" fmla="*/ 443 w 559"/>
              <a:gd name="T75" fmla="*/ 157 h 3224"/>
              <a:gd name="T76" fmla="*/ 533 w 559"/>
              <a:gd name="T77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" h="3224">
                <a:moveTo>
                  <a:pt x="533" y="0"/>
                </a:moveTo>
                <a:lnTo>
                  <a:pt x="547" y="0"/>
                </a:lnTo>
                <a:lnTo>
                  <a:pt x="475" y="162"/>
                </a:lnTo>
                <a:lnTo>
                  <a:pt x="410" y="332"/>
                </a:lnTo>
                <a:lnTo>
                  <a:pt x="354" y="504"/>
                </a:lnTo>
                <a:lnTo>
                  <a:pt x="305" y="679"/>
                </a:lnTo>
                <a:lnTo>
                  <a:pt x="266" y="857"/>
                </a:lnTo>
                <a:lnTo>
                  <a:pt x="235" y="1039"/>
                </a:lnTo>
                <a:lnTo>
                  <a:pt x="212" y="1223"/>
                </a:lnTo>
                <a:lnTo>
                  <a:pt x="198" y="1410"/>
                </a:lnTo>
                <a:lnTo>
                  <a:pt x="193" y="1599"/>
                </a:lnTo>
                <a:lnTo>
                  <a:pt x="198" y="1792"/>
                </a:lnTo>
                <a:lnTo>
                  <a:pt x="212" y="1981"/>
                </a:lnTo>
                <a:lnTo>
                  <a:pt x="235" y="2168"/>
                </a:lnTo>
                <a:lnTo>
                  <a:pt x="268" y="2354"/>
                </a:lnTo>
                <a:lnTo>
                  <a:pt x="310" y="2534"/>
                </a:lnTo>
                <a:lnTo>
                  <a:pt x="359" y="2713"/>
                </a:lnTo>
                <a:lnTo>
                  <a:pt x="419" y="2886"/>
                </a:lnTo>
                <a:lnTo>
                  <a:pt x="485" y="3058"/>
                </a:lnTo>
                <a:lnTo>
                  <a:pt x="559" y="3224"/>
                </a:lnTo>
                <a:lnTo>
                  <a:pt x="224" y="3224"/>
                </a:lnTo>
                <a:lnTo>
                  <a:pt x="167" y="3049"/>
                </a:lnTo>
                <a:lnTo>
                  <a:pt x="118" y="2872"/>
                </a:lnTo>
                <a:lnTo>
                  <a:pt x="76" y="2690"/>
                </a:lnTo>
                <a:lnTo>
                  <a:pt x="42" y="2506"/>
                </a:lnTo>
                <a:lnTo>
                  <a:pt x="20" y="2319"/>
                </a:lnTo>
                <a:lnTo>
                  <a:pt x="4" y="2130"/>
                </a:lnTo>
                <a:lnTo>
                  <a:pt x="0" y="1937"/>
                </a:lnTo>
                <a:lnTo>
                  <a:pt x="4" y="1747"/>
                </a:lnTo>
                <a:lnTo>
                  <a:pt x="18" y="1556"/>
                </a:lnTo>
                <a:lnTo>
                  <a:pt x="42" y="1370"/>
                </a:lnTo>
                <a:lnTo>
                  <a:pt x="74" y="1186"/>
                </a:lnTo>
                <a:lnTo>
                  <a:pt x="116" y="1006"/>
                </a:lnTo>
                <a:lnTo>
                  <a:pt x="165" y="828"/>
                </a:lnTo>
                <a:lnTo>
                  <a:pt x="223" y="654"/>
                </a:lnTo>
                <a:lnTo>
                  <a:pt x="289" y="484"/>
                </a:lnTo>
                <a:lnTo>
                  <a:pt x="363" y="318"/>
                </a:lnTo>
                <a:lnTo>
                  <a:pt x="443" y="157"/>
                </a:lnTo>
                <a:lnTo>
                  <a:pt x="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101600" algn="l" rotWithShape="0">
              <a:prstClr val="black">
                <a:alpha val="40000"/>
              </a:prstClr>
            </a:outerShdw>
          </a:effectLst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/>
      <p:bldP spid="20" grpId="0"/>
      <p:bldP spid="24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1.png77"/>
          <p:cNvPicPr>
            <a:picLocks noChangeAspect="1"/>
          </p:cNvPicPr>
          <p:nvPr/>
        </p:nvPicPr>
        <p:blipFill>
          <a:blip r:embed="rId3"/>
          <a:srcRect l="32746" t="15909" r="19085" b="18946"/>
          <a:stretch>
            <a:fillRect/>
          </a:stretch>
        </p:blipFill>
        <p:spPr>
          <a:xfrm>
            <a:off x="0" y="679450"/>
            <a:ext cx="4845050" cy="6552565"/>
          </a:xfrm>
          <a:prstGeom prst="rect">
            <a:avLst/>
          </a:prstGeom>
        </p:spPr>
      </p:pic>
      <p:sp>
        <p:nvSpPr>
          <p:cNvPr id="18" name="Freeform 7"/>
          <p:cNvSpPr/>
          <p:nvPr/>
        </p:nvSpPr>
        <p:spPr bwMode="auto">
          <a:xfrm flipH="1">
            <a:off x="3175708" y="200"/>
            <a:ext cx="1716545" cy="7232253"/>
          </a:xfrm>
          <a:custGeom>
            <a:avLst/>
            <a:gdLst>
              <a:gd name="T0" fmla="*/ 439 w 769"/>
              <a:gd name="T1" fmla="*/ 0 h 3224"/>
              <a:gd name="T2" fmla="*/ 769 w 769"/>
              <a:gd name="T3" fmla="*/ 0 h 3224"/>
              <a:gd name="T4" fmla="*/ 679 w 769"/>
              <a:gd name="T5" fmla="*/ 157 h 3224"/>
              <a:gd name="T6" fmla="*/ 599 w 769"/>
              <a:gd name="T7" fmla="*/ 318 h 3224"/>
              <a:gd name="T8" fmla="*/ 525 w 769"/>
              <a:gd name="T9" fmla="*/ 484 h 3224"/>
              <a:gd name="T10" fmla="*/ 459 w 769"/>
              <a:gd name="T11" fmla="*/ 654 h 3224"/>
              <a:gd name="T12" fmla="*/ 401 w 769"/>
              <a:gd name="T13" fmla="*/ 828 h 3224"/>
              <a:gd name="T14" fmla="*/ 352 w 769"/>
              <a:gd name="T15" fmla="*/ 1006 h 3224"/>
              <a:gd name="T16" fmla="*/ 310 w 769"/>
              <a:gd name="T17" fmla="*/ 1186 h 3224"/>
              <a:gd name="T18" fmla="*/ 278 w 769"/>
              <a:gd name="T19" fmla="*/ 1370 h 3224"/>
              <a:gd name="T20" fmla="*/ 254 w 769"/>
              <a:gd name="T21" fmla="*/ 1556 h 3224"/>
              <a:gd name="T22" fmla="*/ 240 w 769"/>
              <a:gd name="T23" fmla="*/ 1747 h 3224"/>
              <a:gd name="T24" fmla="*/ 236 w 769"/>
              <a:gd name="T25" fmla="*/ 1937 h 3224"/>
              <a:gd name="T26" fmla="*/ 240 w 769"/>
              <a:gd name="T27" fmla="*/ 2130 h 3224"/>
              <a:gd name="T28" fmla="*/ 256 w 769"/>
              <a:gd name="T29" fmla="*/ 2319 h 3224"/>
              <a:gd name="T30" fmla="*/ 278 w 769"/>
              <a:gd name="T31" fmla="*/ 2506 h 3224"/>
              <a:gd name="T32" fmla="*/ 312 w 769"/>
              <a:gd name="T33" fmla="*/ 2690 h 3224"/>
              <a:gd name="T34" fmla="*/ 354 w 769"/>
              <a:gd name="T35" fmla="*/ 2872 h 3224"/>
              <a:gd name="T36" fmla="*/ 403 w 769"/>
              <a:gd name="T37" fmla="*/ 3049 h 3224"/>
              <a:gd name="T38" fmla="*/ 460 w 769"/>
              <a:gd name="T39" fmla="*/ 3224 h 3224"/>
              <a:gd name="T40" fmla="*/ 429 w 769"/>
              <a:gd name="T41" fmla="*/ 3224 h 3224"/>
              <a:gd name="T42" fmla="*/ 350 w 769"/>
              <a:gd name="T43" fmla="*/ 3080 h 3224"/>
              <a:gd name="T44" fmla="*/ 280 w 769"/>
              <a:gd name="T45" fmla="*/ 2932 h 3224"/>
              <a:gd name="T46" fmla="*/ 215 w 769"/>
              <a:gd name="T47" fmla="*/ 2779 h 3224"/>
              <a:gd name="T48" fmla="*/ 159 w 769"/>
              <a:gd name="T49" fmla="*/ 2624 h 3224"/>
              <a:gd name="T50" fmla="*/ 112 w 769"/>
              <a:gd name="T51" fmla="*/ 2463 h 3224"/>
              <a:gd name="T52" fmla="*/ 72 w 769"/>
              <a:gd name="T53" fmla="*/ 2300 h 3224"/>
              <a:gd name="T54" fmla="*/ 40 w 769"/>
              <a:gd name="T55" fmla="*/ 2135 h 3224"/>
              <a:gd name="T56" fmla="*/ 17 w 769"/>
              <a:gd name="T57" fmla="*/ 1965 h 3224"/>
              <a:gd name="T58" fmla="*/ 3 w 769"/>
              <a:gd name="T59" fmla="*/ 1794 h 3224"/>
              <a:gd name="T60" fmla="*/ 0 w 769"/>
              <a:gd name="T61" fmla="*/ 1621 h 3224"/>
              <a:gd name="T62" fmla="*/ 3 w 769"/>
              <a:gd name="T63" fmla="*/ 1444 h 3224"/>
              <a:gd name="T64" fmla="*/ 17 w 769"/>
              <a:gd name="T65" fmla="*/ 1270 h 3224"/>
              <a:gd name="T66" fmla="*/ 42 w 769"/>
              <a:gd name="T67" fmla="*/ 1099 h 3224"/>
              <a:gd name="T68" fmla="*/ 73 w 769"/>
              <a:gd name="T69" fmla="*/ 933 h 3224"/>
              <a:gd name="T70" fmla="*/ 114 w 769"/>
              <a:gd name="T71" fmla="*/ 766 h 3224"/>
              <a:gd name="T72" fmla="*/ 163 w 769"/>
              <a:gd name="T73" fmla="*/ 605 h 3224"/>
              <a:gd name="T74" fmla="*/ 221 w 769"/>
              <a:gd name="T75" fmla="*/ 448 h 3224"/>
              <a:gd name="T76" fmla="*/ 285 w 769"/>
              <a:gd name="T77" fmla="*/ 294 h 3224"/>
              <a:gd name="T78" fmla="*/ 359 w 769"/>
              <a:gd name="T79" fmla="*/ 145 h 3224"/>
              <a:gd name="T80" fmla="*/ 439 w 769"/>
              <a:gd name="T81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9" h="3224">
                <a:moveTo>
                  <a:pt x="439" y="0"/>
                </a:moveTo>
                <a:lnTo>
                  <a:pt x="769" y="0"/>
                </a:lnTo>
                <a:lnTo>
                  <a:pt x="679" y="157"/>
                </a:lnTo>
                <a:lnTo>
                  <a:pt x="599" y="318"/>
                </a:lnTo>
                <a:lnTo>
                  <a:pt x="525" y="484"/>
                </a:lnTo>
                <a:lnTo>
                  <a:pt x="459" y="654"/>
                </a:lnTo>
                <a:lnTo>
                  <a:pt x="401" y="828"/>
                </a:lnTo>
                <a:lnTo>
                  <a:pt x="352" y="1006"/>
                </a:lnTo>
                <a:lnTo>
                  <a:pt x="310" y="1186"/>
                </a:lnTo>
                <a:lnTo>
                  <a:pt x="278" y="1370"/>
                </a:lnTo>
                <a:lnTo>
                  <a:pt x="254" y="1556"/>
                </a:lnTo>
                <a:lnTo>
                  <a:pt x="240" y="1747"/>
                </a:lnTo>
                <a:lnTo>
                  <a:pt x="236" y="1937"/>
                </a:lnTo>
                <a:lnTo>
                  <a:pt x="240" y="2130"/>
                </a:lnTo>
                <a:lnTo>
                  <a:pt x="256" y="2319"/>
                </a:lnTo>
                <a:lnTo>
                  <a:pt x="278" y="2506"/>
                </a:lnTo>
                <a:lnTo>
                  <a:pt x="312" y="2690"/>
                </a:lnTo>
                <a:lnTo>
                  <a:pt x="354" y="2872"/>
                </a:lnTo>
                <a:lnTo>
                  <a:pt x="403" y="3049"/>
                </a:lnTo>
                <a:lnTo>
                  <a:pt x="460" y="3224"/>
                </a:lnTo>
                <a:lnTo>
                  <a:pt x="429" y="3224"/>
                </a:lnTo>
                <a:lnTo>
                  <a:pt x="350" y="3080"/>
                </a:lnTo>
                <a:lnTo>
                  <a:pt x="280" y="2932"/>
                </a:lnTo>
                <a:lnTo>
                  <a:pt x="215" y="2779"/>
                </a:lnTo>
                <a:lnTo>
                  <a:pt x="159" y="2624"/>
                </a:lnTo>
                <a:lnTo>
                  <a:pt x="112" y="2463"/>
                </a:lnTo>
                <a:lnTo>
                  <a:pt x="72" y="2300"/>
                </a:lnTo>
                <a:lnTo>
                  <a:pt x="40" y="2135"/>
                </a:lnTo>
                <a:lnTo>
                  <a:pt x="17" y="1965"/>
                </a:lnTo>
                <a:lnTo>
                  <a:pt x="3" y="1794"/>
                </a:lnTo>
                <a:lnTo>
                  <a:pt x="0" y="1621"/>
                </a:lnTo>
                <a:lnTo>
                  <a:pt x="3" y="1444"/>
                </a:lnTo>
                <a:lnTo>
                  <a:pt x="17" y="1270"/>
                </a:lnTo>
                <a:lnTo>
                  <a:pt x="42" y="1099"/>
                </a:lnTo>
                <a:lnTo>
                  <a:pt x="73" y="933"/>
                </a:lnTo>
                <a:lnTo>
                  <a:pt x="114" y="766"/>
                </a:lnTo>
                <a:lnTo>
                  <a:pt x="163" y="605"/>
                </a:lnTo>
                <a:lnTo>
                  <a:pt x="221" y="448"/>
                </a:lnTo>
                <a:lnTo>
                  <a:pt x="285" y="294"/>
                </a:lnTo>
                <a:lnTo>
                  <a:pt x="359" y="145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9" name="Freeform 8"/>
          <p:cNvSpPr/>
          <p:nvPr/>
        </p:nvSpPr>
        <p:spPr bwMode="auto">
          <a:xfrm flipH="1">
            <a:off x="3702502" y="200"/>
            <a:ext cx="1247787" cy="7232253"/>
          </a:xfrm>
          <a:custGeom>
            <a:avLst/>
            <a:gdLst>
              <a:gd name="T0" fmla="*/ 533 w 559"/>
              <a:gd name="T1" fmla="*/ 0 h 3224"/>
              <a:gd name="T2" fmla="*/ 547 w 559"/>
              <a:gd name="T3" fmla="*/ 0 h 3224"/>
              <a:gd name="T4" fmla="*/ 475 w 559"/>
              <a:gd name="T5" fmla="*/ 162 h 3224"/>
              <a:gd name="T6" fmla="*/ 410 w 559"/>
              <a:gd name="T7" fmla="*/ 332 h 3224"/>
              <a:gd name="T8" fmla="*/ 354 w 559"/>
              <a:gd name="T9" fmla="*/ 504 h 3224"/>
              <a:gd name="T10" fmla="*/ 305 w 559"/>
              <a:gd name="T11" fmla="*/ 679 h 3224"/>
              <a:gd name="T12" fmla="*/ 266 w 559"/>
              <a:gd name="T13" fmla="*/ 857 h 3224"/>
              <a:gd name="T14" fmla="*/ 235 w 559"/>
              <a:gd name="T15" fmla="*/ 1039 h 3224"/>
              <a:gd name="T16" fmla="*/ 212 w 559"/>
              <a:gd name="T17" fmla="*/ 1223 h 3224"/>
              <a:gd name="T18" fmla="*/ 198 w 559"/>
              <a:gd name="T19" fmla="*/ 1410 h 3224"/>
              <a:gd name="T20" fmla="*/ 193 w 559"/>
              <a:gd name="T21" fmla="*/ 1599 h 3224"/>
              <a:gd name="T22" fmla="*/ 198 w 559"/>
              <a:gd name="T23" fmla="*/ 1792 h 3224"/>
              <a:gd name="T24" fmla="*/ 212 w 559"/>
              <a:gd name="T25" fmla="*/ 1981 h 3224"/>
              <a:gd name="T26" fmla="*/ 235 w 559"/>
              <a:gd name="T27" fmla="*/ 2168 h 3224"/>
              <a:gd name="T28" fmla="*/ 268 w 559"/>
              <a:gd name="T29" fmla="*/ 2354 h 3224"/>
              <a:gd name="T30" fmla="*/ 310 w 559"/>
              <a:gd name="T31" fmla="*/ 2534 h 3224"/>
              <a:gd name="T32" fmla="*/ 359 w 559"/>
              <a:gd name="T33" fmla="*/ 2713 h 3224"/>
              <a:gd name="T34" fmla="*/ 419 w 559"/>
              <a:gd name="T35" fmla="*/ 2886 h 3224"/>
              <a:gd name="T36" fmla="*/ 485 w 559"/>
              <a:gd name="T37" fmla="*/ 3058 h 3224"/>
              <a:gd name="T38" fmla="*/ 559 w 559"/>
              <a:gd name="T39" fmla="*/ 3224 h 3224"/>
              <a:gd name="T40" fmla="*/ 224 w 559"/>
              <a:gd name="T41" fmla="*/ 3224 h 3224"/>
              <a:gd name="T42" fmla="*/ 167 w 559"/>
              <a:gd name="T43" fmla="*/ 3049 h 3224"/>
              <a:gd name="T44" fmla="*/ 118 w 559"/>
              <a:gd name="T45" fmla="*/ 2872 h 3224"/>
              <a:gd name="T46" fmla="*/ 76 w 559"/>
              <a:gd name="T47" fmla="*/ 2690 h 3224"/>
              <a:gd name="T48" fmla="*/ 42 w 559"/>
              <a:gd name="T49" fmla="*/ 2506 h 3224"/>
              <a:gd name="T50" fmla="*/ 20 w 559"/>
              <a:gd name="T51" fmla="*/ 2319 h 3224"/>
              <a:gd name="T52" fmla="*/ 4 w 559"/>
              <a:gd name="T53" fmla="*/ 2130 h 3224"/>
              <a:gd name="T54" fmla="*/ 0 w 559"/>
              <a:gd name="T55" fmla="*/ 1937 h 3224"/>
              <a:gd name="T56" fmla="*/ 4 w 559"/>
              <a:gd name="T57" fmla="*/ 1747 h 3224"/>
              <a:gd name="T58" fmla="*/ 18 w 559"/>
              <a:gd name="T59" fmla="*/ 1556 h 3224"/>
              <a:gd name="T60" fmla="*/ 42 w 559"/>
              <a:gd name="T61" fmla="*/ 1370 h 3224"/>
              <a:gd name="T62" fmla="*/ 74 w 559"/>
              <a:gd name="T63" fmla="*/ 1186 h 3224"/>
              <a:gd name="T64" fmla="*/ 116 w 559"/>
              <a:gd name="T65" fmla="*/ 1006 h 3224"/>
              <a:gd name="T66" fmla="*/ 165 w 559"/>
              <a:gd name="T67" fmla="*/ 828 h 3224"/>
              <a:gd name="T68" fmla="*/ 223 w 559"/>
              <a:gd name="T69" fmla="*/ 654 h 3224"/>
              <a:gd name="T70" fmla="*/ 289 w 559"/>
              <a:gd name="T71" fmla="*/ 484 h 3224"/>
              <a:gd name="T72" fmla="*/ 363 w 559"/>
              <a:gd name="T73" fmla="*/ 318 h 3224"/>
              <a:gd name="T74" fmla="*/ 443 w 559"/>
              <a:gd name="T75" fmla="*/ 157 h 3224"/>
              <a:gd name="T76" fmla="*/ 533 w 559"/>
              <a:gd name="T77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" h="3224">
                <a:moveTo>
                  <a:pt x="533" y="0"/>
                </a:moveTo>
                <a:lnTo>
                  <a:pt x="547" y="0"/>
                </a:lnTo>
                <a:lnTo>
                  <a:pt x="475" y="162"/>
                </a:lnTo>
                <a:lnTo>
                  <a:pt x="410" y="332"/>
                </a:lnTo>
                <a:lnTo>
                  <a:pt x="354" y="504"/>
                </a:lnTo>
                <a:lnTo>
                  <a:pt x="305" y="679"/>
                </a:lnTo>
                <a:lnTo>
                  <a:pt x="266" y="857"/>
                </a:lnTo>
                <a:lnTo>
                  <a:pt x="235" y="1039"/>
                </a:lnTo>
                <a:lnTo>
                  <a:pt x="212" y="1223"/>
                </a:lnTo>
                <a:lnTo>
                  <a:pt x="198" y="1410"/>
                </a:lnTo>
                <a:lnTo>
                  <a:pt x="193" y="1599"/>
                </a:lnTo>
                <a:lnTo>
                  <a:pt x="198" y="1792"/>
                </a:lnTo>
                <a:lnTo>
                  <a:pt x="212" y="1981"/>
                </a:lnTo>
                <a:lnTo>
                  <a:pt x="235" y="2168"/>
                </a:lnTo>
                <a:lnTo>
                  <a:pt x="268" y="2354"/>
                </a:lnTo>
                <a:lnTo>
                  <a:pt x="310" y="2534"/>
                </a:lnTo>
                <a:lnTo>
                  <a:pt x="359" y="2713"/>
                </a:lnTo>
                <a:lnTo>
                  <a:pt x="419" y="2886"/>
                </a:lnTo>
                <a:lnTo>
                  <a:pt x="485" y="3058"/>
                </a:lnTo>
                <a:lnTo>
                  <a:pt x="559" y="3224"/>
                </a:lnTo>
                <a:lnTo>
                  <a:pt x="224" y="3224"/>
                </a:lnTo>
                <a:lnTo>
                  <a:pt x="167" y="3049"/>
                </a:lnTo>
                <a:lnTo>
                  <a:pt x="118" y="2872"/>
                </a:lnTo>
                <a:lnTo>
                  <a:pt x="76" y="2690"/>
                </a:lnTo>
                <a:lnTo>
                  <a:pt x="42" y="2506"/>
                </a:lnTo>
                <a:lnTo>
                  <a:pt x="20" y="2319"/>
                </a:lnTo>
                <a:lnTo>
                  <a:pt x="4" y="2130"/>
                </a:lnTo>
                <a:lnTo>
                  <a:pt x="0" y="1937"/>
                </a:lnTo>
                <a:lnTo>
                  <a:pt x="4" y="1747"/>
                </a:lnTo>
                <a:lnTo>
                  <a:pt x="18" y="1556"/>
                </a:lnTo>
                <a:lnTo>
                  <a:pt x="42" y="1370"/>
                </a:lnTo>
                <a:lnTo>
                  <a:pt x="74" y="1186"/>
                </a:lnTo>
                <a:lnTo>
                  <a:pt x="116" y="1006"/>
                </a:lnTo>
                <a:lnTo>
                  <a:pt x="165" y="828"/>
                </a:lnTo>
                <a:lnTo>
                  <a:pt x="223" y="654"/>
                </a:lnTo>
                <a:lnTo>
                  <a:pt x="289" y="484"/>
                </a:lnTo>
                <a:lnTo>
                  <a:pt x="363" y="318"/>
                </a:lnTo>
                <a:lnTo>
                  <a:pt x="443" y="157"/>
                </a:lnTo>
                <a:lnTo>
                  <a:pt x="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101600" algn="l" rotWithShape="0">
              <a:prstClr val="black">
                <a:alpha val="40000"/>
              </a:prstClr>
            </a:outerShdw>
          </a:effectLst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7" name="TextBox 48"/>
          <p:cNvSpPr txBox="1"/>
          <p:nvPr/>
        </p:nvSpPr>
        <p:spPr>
          <a:xfrm>
            <a:off x="5527452" y="3502645"/>
            <a:ext cx="432024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altLang="zh-CN" sz="3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9323910" y="2854428"/>
            <a:ext cx="2963463" cy="221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3800" cap="all" spc="3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0" name="TextBox 11"/>
          <p:cNvSpPr txBox="1"/>
          <p:nvPr/>
        </p:nvSpPr>
        <p:spPr>
          <a:xfrm>
            <a:off x="5473502" y="4038839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362312" y="4038839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73502" y="434975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7362312" y="434975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49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49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89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89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89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89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7" grpId="0"/>
      <p:bldP spid="7" grpId="1"/>
      <p:bldP spid="9" grpId="0"/>
      <p:bldP spid="9" grpId="1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/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/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/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/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/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/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/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/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/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/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/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/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/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/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/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/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/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/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/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/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/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/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/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/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/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/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/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/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73391" y="1285805"/>
            <a:ext cx="11552149" cy="53340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" name="矩形 1"/>
          <p:cNvSpPr/>
          <p:nvPr/>
        </p:nvSpPr>
        <p:spPr>
          <a:xfrm>
            <a:off x="1028775" y="1744117"/>
            <a:ext cx="7992888" cy="446449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9137261" y="2245876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/>
          <p:nvPr/>
        </p:nvSpPr>
        <p:spPr>
          <a:xfrm>
            <a:off x="9043704" y="1888133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9043704" y="2245876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37261" y="3694430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/>
          <p:nvPr/>
        </p:nvSpPr>
        <p:spPr>
          <a:xfrm>
            <a:off x="9043704" y="3336687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9043704" y="3694430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9137261" y="5124878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/>
          <p:nvPr/>
        </p:nvSpPr>
        <p:spPr>
          <a:xfrm>
            <a:off x="9043704" y="4767135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9043704" y="5124878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 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/>
          <p:nvPr/>
        </p:nvGrpSpPr>
        <p:grpSpPr bwMode="auto">
          <a:xfrm>
            <a:off x="353" y="1665296"/>
            <a:ext cx="2571609" cy="5058390"/>
            <a:chOff x="-1" y="0"/>
            <a:chExt cx="1829063" cy="3596384"/>
          </a:xfrm>
        </p:grpSpPr>
        <p:sp>
          <p:nvSpPr>
            <p:cNvPr id="19458" name="AutoShape 2" descr="pic12.jpg"/>
            <p:cNvSpPr/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9459" name="AutoShape 3"/>
            <p:cNvSpPr/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9460" name="AutoShape 4"/>
            <p:cNvSpPr/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19461" name="AutoShape 5"/>
            <p:cNvSpPr/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9465" name="AutoShape 9"/>
          <p:cNvSpPr/>
          <p:nvPr/>
        </p:nvSpPr>
        <p:spPr bwMode="auto">
          <a:xfrm>
            <a:off x="5344478" y="5170006"/>
            <a:ext cx="2021001" cy="9152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64289" tIns="64289" rIns="64289" bIns="64289"/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9466" name="AutoShape 10"/>
          <p:cNvSpPr/>
          <p:nvPr/>
        </p:nvSpPr>
        <p:spPr bwMode="auto">
          <a:xfrm>
            <a:off x="5342247" y="4774890"/>
            <a:ext cx="1620649" cy="4330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>
              <a:defRPr/>
            </a:pPr>
            <a:r>
              <a:rPr lang="es-ES" sz="1685" b="1">
                <a:solidFill>
                  <a:srgbClr val="FFFFFF"/>
                </a:solidFill>
                <a:latin typeface="Open Sans" panose="020B0606030504020204" charset="0"/>
                <a:cs typeface="Open Sans" panose="020B0606030504020204" charset="0"/>
                <a:sym typeface="Open Sans" panose="020B0606030504020204" charset="0"/>
              </a:rPr>
              <a:t>Portfolio 4</a:t>
            </a: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31" name="Group 1"/>
          <p:cNvGrpSpPr/>
          <p:nvPr/>
        </p:nvGrpSpPr>
        <p:grpSpPr bwMode="auto">
          <a:xfrm>
            <a:off x="2591153" y="1665296"/>
            <a:ext cx="2571609" cy="5058390"/>
            <a:chOff x="-1" y="0"/>
            <a:chExt cx="1829063" cy="3596384"/>
          </a:xfrm>
        </p:grpSpPr>
        <p:sp>
          <p:nvSpPr>
            <p:cNvPr id="32" name="AutoShape 2" descr="pic12.jpg"/>
            <p:cNvSpPr/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33" name="AutoShape 3"/>
            <p:cNvSpPr/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34" name="AutoShape 4"/>
            <p:cNvSpPr/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35" name="AutoShape 5"/>
            <p:cNvSpPr/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36" name="Group 1"/>
          <p:cNvGrpSpPr/>
          <p:nvPr/>
        </p:nvGrpSpPr>
        <p:grpSpPr bwMode="auto">
          <a:xfrm>
            <a:off x="5181953" y="1665296"/>
            <a:ext cx="2571609" cy="5058390"/>
            <a:chOff x="-1" y="0"/>
            <a:chExt cx="1829063" cy="3596384"/>
          </a:xfrm>
        </p:grpSpPr>
        <p:sp>
          <p:nvSpPr>
            <p:cNvPr id="37" name="AutoShape 2" descr="pic12.jpg"/>
            <p:cNvSpPr/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38" name="AutoShape 3"/>
            <p:cNvSpPr/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39" name="AutoShape 4"/>
            <p:cNvSpPr/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40" name="AutoShape 5"/>
            <p:cNvSpPr/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41" name="Group 1"/>
          <p:cNvGrpSpPr/>
          <p:nvPr/>
        </p:nvGrpSpPr>
        <p:grpSpPr bwMode="auto">
          <a:xfrm>
            <a:off x="7772753" y="1665296"/>
            <a:ext cx="2571609" cy="5058390"/>
            <a:chOff x="-1" y="0"/>
            <a:chExt cx="1829063" cy="3596384"/>
          </a:xfrm>
        </p:grpSpPr>
        <p:sp>
          <p:nvSpPr>
            <p:cNvPr id="42" name="AutoShape 2" descr="pic12.jpg"/>
            <p:cNvSpPr/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43" name="AutoShape 3"/>
            <p:cNvSpPr/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44" name="AutoShape 4"/>
            <p:cNvSpPr/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 </a:t>
              </a:r>
            </a:p>
          </p:txBody>
        </p:sp>
        <p:sp>
          <p:nvSpPr>
            <p:cNvPr id="45" name="AutoShape 5"/>
            <p:cNvSpPr/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46" name="Group 1"/>
          <p:cNvGrpSpPr/>
          <p:nvPr/>
        </p:nvGrpSpPr>
        <p:grpSpPr bwMode="auto">
          <a:xfrm>
            <a:off x="10363553" y="1665296"/>
            <a:ext cx="2571609" cy="5058390"/>
            <a:chOff x="-1" y="0"/>
            <a:chExt cx="1829063" cy="3596384"/>
          </a:xfrm>
        </p:grpSpPr>
        <p:sp>
          <p:nvSpPr>
            <p:cNvPr id="47" name="AutoShape 2" descr="pic12.jpg"/>
            <p:cNvSpPr/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48" name="AutoShape 3"/>
            <p:cNvSpPr/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49" name="AutoShape 4"/>
            <p:cNvSpPr/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50" name="AutoShape 5"/>
            <p:cNvSpPr/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1.png77"/>
          <p:cNvPicPr>
            <a:picLocks noChangeAspect="1"/>
          </p:cNvPicPr>
          <p:nvPr/>
        </p:nvPicPr>
        <p:blipFill>
          <a:blip r:embed="rId3"/>
          <a:srcRect l="32746" t="15909" r="19085" b="18946"/>
          <a:stretch>
            <a:fillRect/>
          </a:stretch>
        </p:blipFill>
        <p:spPr>
          <a:xfrm>
            <a:off x="0" y="679450"/>
            <a:ext cx="4845050" cy="6552565"/>
          </a:xfrm>
          <a:prstGeom prst="rect">
            <a:avLst/>
          </a:prstGeom>
        </p:spPr>
      </p:pic>
      <p:sp>
        <p:nvSpPr>
          <p:cNvPr id="18" name="Freeform 7"/>
          <p:cNvSpPr/>
          <p:nvPr/>
        </p:nvSpPr>
        <p:spPr bwMode="auto">
          <a:xfrm flipH="1">
            <a:off x="3175708" y="200"/>
            <a:ext cx="1716545" cy="7232253"/>
          </a:xfrm>
          <a:custGeom>
            <a:avLst/>
            <a:gdLst>
              <a:gd name="T0" fmla="*/ 439 w 769"/>
              <a:gd name="T1" fmla="*/ 0 h 3224"/>
              <a:gd name="T2" fmla="*/ 769 w 769"/>
              <a:gd name="T3" fmla="*/ 0 h 3224"/>
              <a:gd name="T4" fmla="*/ 679 w 769"/>
              <a:gd name="T5" fmla="*/ 157 h 3224"/>
              <a:gd name="T6" fmla="*/ 599 w 769"/>
              <a:gd name="T7" fmla="*/ 318 h 3224"/>
              <a:gd name="T8" fmla="*/ 525 w 769"/>
              <a:gd name="T9" fmla="*/ 484 h 3224"/>
              <a:gd name="T10" fmla="*/ 459 w 769"/>
              <a:gd name="T11" fmla="*/ 654 h 3224"/>
              <a:gd name="T12" fmla="*/ 401 w 769"/>
              <a:gd name="T13" fmla="*/ 828 h 3224"/>
              <a:gd name="T14" fmla="*/ 352 w 769"/>
              <a:gd name="T15" fmla="*/ 1006 h 3224"/>
              <a:gd name="T16" fmla="*/ 310 w 769"/>
              <a:gd name="T17" fmla="*/ 1186 h 3224"/>
              <a:gd name="T18" fmla="*/ 278 w 769"/>
              <a:gd name="T19" fmla="*/ 1370 h 3224"/>
              <a:gd name="T20" fmla="*/ 254 w 769"/>
              <a:gd name="T21" fmla="*/ 1556 h 3224"/>
              <a:gd name="T22" fmla="*/ 240 w 769"/>
              <a:gd name="T23" fmla="*/ 1747 h 3224"/>
              <a:gd name="T24" fmla="*/ 236 w 769"/>
              <a:gd name="T25" fmla="*/ 1937 h 3224"/>
              <a:gd name="T26" fmla="*/ 240 w 769"/>
              <a:gd name="T27" fmla="*/ 2130 h 3224"/>
              <a:gd name="T28" fmla="*/ 256 w 769"/>
              <a:gd name="T29" fmla="*/ 2319 h 3224"/>
              <a:gd name="T30" fmla="*/ 278 w 769"/>
              <a:gd name="T31" fmla="*/ 2506 h 3224"/>
              <a:gd name="T32" fmla="*/ 312 w 769"/>
              <a:gd name="T33" fmla="*/ 2690 h 3224"/>
              <a:gd name="T34" fmla="*/ 354 w 769"/>
              <a:gd name="T35" fmla="*/ 2872 h 3224"/>
              <a:gd name="T36" fmla="*/ 403 w 769"/>
              <a:gd name="T37" fmla="*/ 3049 h 3224"/>
              <a:gd name="T38" fmla="*/ 460 w 769"/>
              <a:gd name="T39" fmla="*/ 3224 h 3224"/>
              <a:gd name="T40" fmla="*/ 429 w 769"/>
              <a:gd name="T41" fmla="*/ 3224 h 3224"/>
              <a:gd name="T42" fmla="*/ 350 w 769"/>
              <a:gd name="T43" fmla="*/ 3080 h 3224"/>
              <a:gd name="T44" fmla="*/ 280 w 769"/>
              <a:gd name="T45" fmla="*/ 2932 h 3224"/>
              <a:gd name="T46" fmla="*/ 215 w 769"/>
              <a:gd name="T47" fmla="*/ 2779 h 3224"/>
              <a:gd name="T48" fmla="*/ 159 w 769"/>
              <a:gd name="T49" fmla="*/ 2624 h 3224"/>
              <a:gd name="T50" fmla="*/ 112 w 769"/>
              <a:gd name="T51" fmla="*/ 2463 h 3224"/>
              <a:gd name="T52" fmla="*/ 72 w 769"/>
              <a:gd name="T53" fmla="*/ 2300 h 3224"/>
              <a:gd name="T54" fmla="*/ 40 w 769"/>
              <a:gd name="T55" fmla="*/ 2135 h 3224"/>
              <a:gd name="T56" fmla="*/ 17 w 769"/>
              <a:gd name="T57" fmla="*/ 1965 h 3224"/>
              <a:gd name="T58" fmla="*/ 3 w 769"/>
              <a:gd name="T59" fmla="*/ 1794 h 3224"/>
              <a:gd name="T60" fmla="*/ 0 w 769"/>
              <a:gd name="T61" fmla="*/ 1621 h 3224"/>
              <a:gd name="T62" fmla="*/ 3 w 769"/>
              <a:gd name="T63" fmla="*/ 1444 h 3224"/>
              <a:gd name="T64" fmla="*/ 17 w 769"/>
              <a:gd name="T65" fmla="*/ 1270 h 3224"/>
              <a:gd name="T66" fmla="*/ 42 w 769"/>
              <a:gd name="T67" fmla="*/ 1099 h 3224"/>
              <a:gd name="T68" fmla="*/ 73 w 769"/>
              <a:gd name="T69" fmla="*/ 933 h 3224"/>
              <a:gd name="T70" fmla="*/ 114 w 769"/>
              <a:gd name="T71" fmla="*/ 766 h 3224"/>
              <a:gd name="T72" fmla="*/ 163 w 769"/>
              <a:gd name="T73" fmla="*/ 605 h 3224"/>
              <a:gd name="T74" fmla="*/ 221 w 769"/>
              <a:gd name="T75" fmla="*/ 448 h 3224"/>
              <a:gd name="T76" fmla="*/ 285 w 769"/>
              <a:gd name="T77" fmla="*/ 294 h 3224"/>
              <a:gd name="T78" fmla="*/ 359 w 769"/>
              <a:gd name="T79" fmla="*/ 145 h 3224"/>
              <a:gd name="T80" fmla="*/ 439 w 769"/>
              <a:gd name="T81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9" h="3224">
                <a:moveTo>
                  <a:pt x="439" y="0"/>
                </a:moveTo>
                <a:lnTo>
                  <a:pt x="769" y="0"/>
                </a:lnTo>
                <a:lnTo>
                  <a:pt x="679" y="157"/>
                </a:lnTo>
                <a:lnTo>
                  <a:pt x="599" y="318"/>
                </a:lnTo>
                <a:lnTo>
                  <a:pt x="525" y="484"/>
                </a:lnTo>
                <a:lnTo>
                  <a:pt x="459" y="654"/>
                </a:lnTo>
                <a:lnTo>
                  <a:pt x="401" y="828"/>
                </a:lnTo>
                <a:lnTo>
                  <a:pt x="352" y="1006"/>
                </a:lnTo>
                <a:lnTo>
                  <a:pt x="310" y="1186"/>
                </a:lnTo>
                <a:lnTo>
                  <a:pt x="278" y="1370"/>
                </a:lnTo>
                <a:lnTo>
                  <a:pt x="254" y="1556"/>
                </a:lnTo>
                <a:lnTo>
                  <a:pt x="240" y="1747"/>
                </a:lnTo>
                <a:lnTo>
                  <a:pt x="236" y="1937"/>
                </a:lnTo>
                <a:lnTo>
                  <a:pt x="240" y="2130"/>
                </a:lnTo>
                <a:lnTo>
                  <a:pt x="256" y="2319"/>
                </a:lnTo>
                <a:lnTo>
                  <a:pt x="278" y="2506"/>
                </a:lnTo>
                <a:lnTo>
                  <a:pt x="312" y="2690"/>
                </a:lnTo>
                <a:lnTo>
                  <a:pt x="354" y="2872"/>
                </a:lnTo>
                <a:lnTo>
                  <a:pt x="403" y="3049"/>
                </a:lnTo>
                <a:lnTo>
                  <a:pt x="460" y="3224"/>
                </a:lnTo>
                <a:lnTo>
                  <a:pt x="429" y="3224"/>
                </a:lnTo>
                <a:lnTo>
                  <a:pt x="350" y="3080"/>
                </a:lnTo>
                <a:lnTo>
                  <a:pt x="280" y="2932"/>
                </a:lnTo>
                <a:lnTo>
                  <a:pt x="215" y="2779"/>
                </a:lnTo>
                <a:lnTo>
                  <a:pt x="159" y="2624"/>
                </a:lnTo>
                <a:lnTo>
                  <a:pt x="112" y="2463"/>
                </a:lnTo>
                <a:lnTo>
                  <a:pt x="72" y="2300"/>
                </a:lnTo>
                <a:lnTo>
                  <a:pt x="40" y="2135"/>
                </a:lnTo>
                <a:lnTo>
                  <a:pt x="17" y="1965"/>
                </a:lnTo>
                <a:lnTo>
                  <a:pt x="3" y="1794"/>
                </a:lnTo>
                <a:lnTo>
                  <a:pt x="0" y="1621"/>
                </a:lnTo>
                <a:lnTo>
                  <a:pt x="3" y="1444"/>
                </a:lnTo>
                <a:lnTo>
                  <a:pt x="17" y="1270"/>
                </a:lnTo>
                <a:lnTo>
                  <a:pt x="42" y="1099"/>
                </a:lnTo>
                <a:lnTo>
                  <a:pt x="73" y="933"/>
                </a:lnTo>
                <a:lnTo>
                  <a:pt x="114" y="766"/>
                </a:lnTo>
                <a:lnTo>
                  <a:pt x="163" y="605"/>
                </a:lnTo>
                <a:lnTo>
                  <a:pt x="221" y="448"/>
                </a:lnTo>
                <a:lnTo>
                  <a:pt x="285" y="294"/>
                </a:lnTo>
                <a:lnTo>
                  <a:pt x="359" y="145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9" name="Freeform 8"/>
          <p:cNvSpPr/>
          <p:nvPr/>
        </p:nvSpPr>
        <p:spPr bwMode="auto">
          <a:xfrm flipH="1">
            <a:off x="3702502" y="200"/>
            <a:ext cx="1247787" cy="7232253"/>
          </a:xfrm>
          <a:custGeom>
            <a:avLst/>
            <a:gdLst>
              <a:gd name="T0" fmla="*/ 533 w 559"/>
              <a:gd name="T1" fmla="*/ 0 h 3224"/>
              <a:gd name="T2" fmla="*/ 547 w 559"/>
              <a:gd name="T3" fmla="*/ 0 h 3224"/>
              <a:gd name="T4" fmla="*/ 475 w 559"/>
              <a:gd name="T5" fmla="*/ 162 h 3224"/>
              <a:gd name="T6" fmla="*/ 410 w 559"/>
              <a:gd name="T7" fmla="*/ 332 h 3224"/>
              <a:gd name="T8" fmla="*/ 354 w 559"/>
              <a:gd name="T9" fmla="*/ 504 h 3224"/>
              <a:gd name="T10" fmla="*/ 305 w 559"/>
              <a:gd name="T11" fmla="*/ 679 h 3224"/>
              <a:gd name="T12" fmla="*/ 266 w 559"/>
              <a:gd name="T13" fmla="*/ 857 h 3224"/>
              <a:gd name="T14" fmla="*/ 235 w 559"/>
              <a:gd name="T15" fmla="*/ 1039 h 3224"/>
              <a:gd name="T16" fmla="*/ 212 w 559"/>
              <a:gd name="T17" fmla="*/ 1223 h 3224"/>
              <a:gd name="T18" fmla="*/ 198 w 559"/>
              <a:gd name="T19" fmla="*/ 1410 h 3224"/>
              <a:gd name="T20" fmla="*/ 193 w 559"/>
              <a:gd name="T21" fmla="*/ 1599 h 3224"/>
              <a:gd name="T22" fmla="*/ 198 w 559"/>
              <a:gd name="T23" fmla="*/ 1792 h 3224"/>
              <a:gd name="T24" fmla="*/ 212 w 559"/>
              <a:gd name="T25" fmla="*/ 1981 h 3224"/>
              <a:gd name="T26" fmla="*/ 235 w 559"/>
              <a:gd name="T27" fmla="*/ 2168 h 3224"/>
              <a:gd name="T28" fmla="*/ 268 w 559"/>
              <a:gd name="T29" fmla="*/ 2354 h 3224"/>
              <a:gd name="T30" fmla="*/ 310 w 559"/>
              <a:gd name="T31" fmla="*/ 2534 h 3224"/>
              <a:gd name="T32" fmla="*/ 359 w 559"/>
              <a:gd name="T33" fmla="*/ 2713 h 3224"/>
              <a:gd name="T34" fmla="*/ 419 w 559"/>
              <a:gd name="T35" fmla="*/ 2886 h 3224"/>
              <a:gd name="T36" fmla="*/ 485 w 559"/>
              <a:gd name="T37" fmla="*/ 3058 h 3224"/>
              <a:gd name="T38" fmla="*/ 559 w 559"/>
              <a:gd name="T39" fmla="*/ 3224 h 3224"/>
              <a:gd name="T40" fmla="*/ 224 w 559"/>
              <a:gd name="T41" fmla="*/ 3224 h 3224"/>
              <a:gd name="T42" fmla="*/ 167 w 559"/>
              <a:gd name="T43" fmla="*/ 3049 h 3224"/>
              <a:gd name="T44" fmla="*/ 118 w 559"/>
              <a:gd name="T45" fmla="*/ 2872 h 3224"/>
              <a:gd name="T46" fmla="*/ 76 w 559"/>
              <a:gd name="T47" fmla="*/ 2690 h 3224"/>
              <a:gd name="T48" fmla="*/ 42 w 559"/>
              <a:gd name="T49" fmla="*/ 2506 h 3224"/>
              <a:gd name="T50" fmla="*/ 20 w 559"/>
              <a:gd name="T51" fmla="*/ 2319 h 3224"/>
              <a:gd name="T52" fmla="*/ 4 w 559"/>
              <a:gd name="T53" fmla="*/ 2130 h 3224"/>
              <a:gd name="T54" fmla="*/ 0 w 559"/>
              <a:gd name="T55" fmla="*/ 1937 h 3224"/>
              <a:gd name="T56" fmla="*/ 4 w 559"/>
              <a:gd name="T57" fmla="*/ 1747 h 3224"/>
              <a:gd name="T58" fmla="*/ 18 w 559"/>
              <a:gd name="T59" fmla="*/ 1556 h 3224"/>
              <a:gd name="T60" fmla="*/ 42 w 559"/>
              <a:gd name="T61" fmla="*/ 1370 h 3224"/>
              <a:gd name="T62" fmla="*/ 74 w 559"/>
              <a:gd name="T63" fmla="*/ 1186 h 3224"/>
              <a:gd name="T64" fmla="*/ 116 w 559"/>
              <a:gd name="T65" fmla="*/ 1006 h 3224"/>
              <a:gd name="T66" fmla="*/ 165 w 559"/>
              <a:gd name="T67" fmla="*/ 828 h 3224"/>
              <a:gd name="T68" fmla="*/ 223 w 559"/>
              <a:gd name="T69" fmla="*/ 654 h 3224"/>
              <a:gd name="T70" fmla="*/ 289 w 559"/>
              <a:gd name="T71" fmla="*/ 484 h 3224"/>
              <a:gd name="T72" fmla="*/ 363 w 559"/>
              <a:gd name="T73" fmla="*/ 318 h 3224"/>
              <a:gd name="T74" fmla="*/ 443 w 559"/>
              <a:gd name="T75" fmla="*/ 157 h 3224"/>
              <a:gd name="T76" fmla="*/ 533 w 559"/>
              <a:gd name="T77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" h="3224">
                <a:moveTo>
                  <a:pt x="533" y="0"/>
                </a:moveTo>
                <a:lnTo>
                  <a:pt x="547" y="0"/>
                </a:lnTo>
                <a:lnTo>
                  <a:pt x="475" y="162"/>
                </a:lnTo>
                <a:lnTo>
                  <a:pt x="410" y="332"/>
                </a:lnTo>
                <a:lnTo>
                  <a:pt x="354" y="504"/>
                </a:lnTo>
                <a:lnTo>
                  <a:pt x="305" y="679"/>
                </a:lnTo>
                <a:lnTo>
                  <a:pt x="266" y="857"/>
                </a:lnTo>
                <a:lnTo>
                  <a:pt x="235" y="1039"/>
                </a:lnTo>
                <a:lnTo>
                  <a:pt x="212" y="1223"/>
                </a:lnTo>
                <a:lnTo>
                  <a:pt x="198" y="1410"/>
                </a:lnTo>
                <a:lnTo>
                  <a:pt x="193" y="1599"/>
                </a:lnTo>
                <a:lnTo>
                  <a:pt x="198" y="1792"/>
                </a:lnTo>
                <a:lnTo>
                  <a:pt x="212" y="1981"/>
                </a:lnTo>
                <a:lnTo>
                  <a:pt x="235" y="2168"/>
                </a:lnTo>
                <a:lnTo>
                  <a:pt x="268" y="2354"/>
                </a:lnTo>
                <a:lnTo>
                  <a:pt x="310" y="2534"/>
                </a:lnTo>
                <a:lnTo>
                  <a:pt x="359" y="2713"/>
                </a:lnTo>
                <a:lnTo>
                  <a:pt x="419" y="2886"/>
                </a:lnTo>
                <a:lnTo>
                  <a:pt x="485" y="3058"/>
                </a:lnTo>
                <a:lnTo>
                  <a:pt x="559" y="3224"/>
                </a:lnTo>
                <a:lnTo>
                  <a:pt x="224" y="3224"/>
                </a:lnTo>
                <a:lnTo>
                  <a:pt x="167" y="3049"/>
                </a:lnTo>
                <a:lnTo>
                  <a:pt x="118" y="2872"/>
                </a:lnTo>
                <a:lnTo>
                  <a:pt x="76" y="2690"/>
                </a:lnTo>
                <a:lnTo>
                  <a:pt x="42" y="2506"/>
                </a:lnTo>
                <a:lnTo>
                  <a:pt x="20" y="2319"/>
                </a:lnTo>
                <a:lnTo>
                  <a:pt x="4" y="2130"/>
                </a:lnTo>
                <a:lnTo>
                  <a:pt x="0" y="1937"/>
                </a:lnTo>
                <a:lnTo>
                  <a:pt x="4" y="1747"/>
                </a:lnTo>
                <a:lnTo>
                  <a:pt x="18" y="1556"/>
                </a:lnTo>
                <a:lnTo>
                  <a:pt x="42" y="1370"/>
                </a:lnTo>
                <a:lnTo>
                  <a:pt x="74" y="1186"/>
                </a:lnTo>
                <a:lnTo>
                  <a:pt x="116" y="1006"/>
                </a:lnTo>
                <a:lnTo>
                  <a:pt x="165" y="828"/>
                </a:lnTo>
                <a:lnTo>
                  <a:pt x="223" y="654"/>
                </a:lnTo>
                <a:lnTo>
                  <a:pt x="289" y="484"/>
                </a:lnTo>
                <a:lnTo>
                  <a:pt x="363" y="318"/>
                </a:lnTo>
                <a:lnTo>
                  <a:pt x="443" y="157"/>
                </a:lnTo>
                <a:lnTo>
                  <a:pt x="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101600" algn="l" rotWithShape="0">
              <a:prstClr val="black">
                <a:alpha val="40000"/>
              </a:prstClr>
            </a:outerShdw>
          </a:effectLst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7" name="TextBox 48"/>
          <p:cNvSpPr txBox="1"/>
          <p:nvPr/>
        </p:nvSpPr>
        <p:spPr>
          <a:xfrm>
            <a:off x="5527452" y="3502645"/>
            <a:ext cx="432024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altLang="zh-CN" sz="3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9323910" y="2854428"/>
            <a:ext cx="2963463" cy="221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3800" cap="all" spc="3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0" name="TextBox 11"/>
          <p:cNvSpPr txBox="1"/>
          <p:nvPr/>
        </p:nvSpPr>
        <p:spPr>
          <a:xfrm>
            <a:off x="5473502" y="4038839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362312" y="4038839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73502" y="434975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7362312" y="434975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49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49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89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89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89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89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  <p:bldP spid="7" grpId="0"/>
      <p:bldP spid="7" grpId="1"/>
      <p:bldP spid="9" grpId="0"/>
      <p:bldP spid="9" grpId="1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/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/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/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/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/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rgbClr val="AC7D00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/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/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/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/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/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/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/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/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/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/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/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/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/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/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/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4"/>
            <a:ext cx="1953732" cy="868609"/>
            <a:chOff x="1098171" y="3570851"/>
            <a:chExt cx="1745511" cy="82365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5"/>
            <a:ext cx="1988312" cy="868611"/>
            <a:chOff x="1098171" y="3570851"/>
            <a:chExt cx="1776406" cy="82366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6"/>
            <a:ext cx="1919830" cy="868609"/>
            <a:chOff x="1098171" y="3570851"/>
            <a:chExt cx="1715222" cy="82365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6"/>
            <a:ext cx="1964985" cy="868609"/>
            <a:chOff x="1098171" y="3570851"/>
            <a:chExt cx="1755565" cy="82365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91"/>
            <a:ext cx="2065940" cy="868607"/>
            <a:chOff x="1098172" y="3570851"/>
            <a:chExt cx="1845760" cy="82365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91"/>
            <a:ext cx="1964984" cy="868609"/>
            <a:chOff x="1098172" y="3570851"/>
            <a:chExt cx="1755564" cy="82365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50191" y="1698171"/>
            <a:ext cx="3372480" cy="2915834"/>
            <a:chOff x="524164" y="1385451"/>
            <a:chExt cx="3717636" cy="3214255"/>
          </a:xfrm>
        </p:grpSpPr>
        <p:graphicFrame>
          <p:nvGraphicFramePr>
            <p:cNvPr id="7" name="Chart 6"/>
            <p:cNvGraphicFramePr/>
            <p:nvPr/>
          </p:nvGraphicFramePr>
          <p:xfrm>
            <a:off x="524164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139396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1618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06027" y="3485403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43136" y="1698171"/>
            <a:ext cx="3372480" cy="2915834"/>
            <a:chOff x="4237182" y="1385451"/>
            <a:chExt cx="3717636" cy="3214255"/>
          </a:xfrm>
        </p:grpSpPr>
        <p:graphicFrame>
          <p:nvGraphicFramePr>
            <p:cNvPr id="10" name="Chart 9"/>
            <p:cNvGraphicFramePr/>
            <p:nvPr/>
          </p:nvGraphicFramePr>
          <p:xfrm>
            <a:off x="4237182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TextBox 17"/>
            <p:cNvSpPr txBox="1"/>
            <p:nvPr/>
          </p:nvSpPr>
          <p:spPr>
            <a:xfrm>
              <a:off x="6231240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9896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10957" y="3487232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926910" y="1698171"/>
            <a:ext cx="3372480" cy="2915834"/>
            <a:chOff x="7950201" y="1385451"/>
            <a:chExt cx="3717636" cy="3214255"/>
          </a:xfrm>
        </p:grpSpPr>
        <p:graphicFrame>
          <p:nvGraphicFramePr>
            <p:cNvPr id="11" name="Chart 10"/>
            <p:cNvGraphicFramePr/>
            <p:nvPr/>
          </p:nvGraphicFramePr>
          <p:xfrm>
            <a:off x="7950201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1" name="TextBox 20"/>
            <p:cNvSpPr txBox="1"/>
            <p:nvPr/>
          </p:nvSpPr>
          <p:spPr>
            <a:xfrm>
              <a:off x="8751365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912284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452420" y="3442893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52972" y="4850922"/>
            <a:ext cx="2366919" cy="1501707"/>
            <a:chOff x="1260763" y="4599710"/>
            <a:chExt cx="2244436" cy="2036618"/>
          </a:xfrm>
        </p:grpSpPr>
        <p:sp>
          <p:nvSpPr>
            <p:cNvPr id="13" name="Rounded Rectangle 12"/>
            <p:cNvSpPr/>
            <p:nvPr/>
          </p:nvSpPr>
          <p:spPr>
            <a:xfrm>
              <a:off x="1260763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393046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99568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45917" y="4850922"/>
            <a:ext cx="2366919" cy="1501707"/>
            <a:chOff x="4973782" y="4599710"/>
            <a:chExt cx="2244436" cy="2036618"/>
          </a:xfrm>
        </p:grpSpPr>
        <p:sp>
          <p:nvSpPr>
            <p:cNvPr id="15" name="Rounded Rectangle 14"/>
            <p:cNvSpPr/>
            <p:nvPr/>
          </p:nvSpPr>
          <p:spPr>
            <a:xfrm>
              <a:off x="4973782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106065" y="5419826"/>
              <a:ext cx="1979870" cy="723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12587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429691" y="4850922"/>
            <a:ext cx="2366919" cy="1501707"/>
            <a:chOff x="8686801" y="4599710"/>
            <a:chExt cx="2244436" cy="2036618"/>
          </a:xfrm>
        </p:grpSpPr>
        <p:sp>
          <p:nvSpPr>
            <p:cNvPr id="16" name="Rounded Rectangle 15"/>
            <p:cNvSpPr/>
            <p:nvPr/>
          </p:nvSpPr>
          <p:spPr>
            <a:xfrm>
              <a:off x="8686801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819084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25606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059455" y="2464197"/>
            <a:ext cx="2183543" cy="686389"/>
            <a:chOff x="897773" y="2357290"/>
            <a:chExt cx="2384237" cy="749476"/>
          </a:xfrm>
        </p:grpSpPr>
        <p:sp>
          <p:nvSpPr>
            <p:cNvPr id="154" name="TextBox 153"/>
            <p:cNvSpPr txBox="1"/>
            <p:nvPr/>
          </p:nvSpPr>
          <p:spPr>
            <a:xfrm>
              <a:off x="1403756" y="2357290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3024087" y="2054325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059455" y="3871296"/>
            <a:ext cx="2183543" cy="693353"/>
            <a:chOff x="897773" y="3893722"/>
            <a:chExt cx="2384237" cy="757081"/>
          </a:xfrm>
        </p:grpSpPr>
        <p:sp>
          <p:nvSpPr>
            <p:cNvPr id="159" name="TextBox 158"/>
            <p:cNvSpPr txBox="1"/>
            <p:nvPr/>
          </p:nvSpPr>
          <p:spPr>
            <a:xfrm>
              <a:off x="1403762" y="3893722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3024087" y="3468393"/>
            <a:ext cx="254276" cy="253518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59455" y="5252265"/>
            <a:ext cx="2183543" cy="725132"/>
            <a:chOff x="897773" y="5401618"/>
            <a:chExt cx="2384237" cy="791781"/>
          </a:xfrm>
        </p:grpSpPr>
        <p:sp>
          <p:nvSpPr>
            <p:cNvPr id="164" name="TextBox 163"/>
            <p:cNvSpPr txBox="1"/>
            <p:nvPr/>
          </p:nvSpPr>
          <p:spPr>
            <a:xfrm>
              <a:off x="1403762" y="5401618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8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3024087" y="4881139"/>
            <a:ext cx="254276" cy="253518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07702" y="5021843"/>
            <a:ext cx="294728" cy="2207531"/>
            <a:chOff x="4980416" y="5038865"/>
            <a:chExt cx="321817" cy="1816442"/>
          </a:xfrm>
        </p:grpSpPr>
        <p:sp>
          <p:nvSpPr>
            <p:cNvPr id="175" name="Freeform 11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2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3"/>
            <p:cNvSpPr/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4"/>
            <p:cNvSpPr/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"/>
            <p:cNvSpPr/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"/>
            <p:cNvSpPr/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36"/>
            <p:cNvSpPr/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37"/>
            <p:cNvSpPr/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38"/>
            <p:cNvSpPr/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39"/>
            <p:cNvSpPr/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86169" y="5313816"/>
            <a:ext cx="294727" cy="1911955"/>
            <a:chOff x="5502862" y="5357314"/>
            <a:chExt cx="321816" cy="1497993"/>
          </a:xfrm>
        </p:grpSpPr>
        <p:sp>
          <p:nvSpPr>
            <p:cNvPr id="187" name="Freeform 23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Freeform 24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25"/>
            <p:cNvSpPr/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26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27"/>
            <p:cNvSpPr/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8"/>
            <p:cNvSpPr/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41"/>
            <p:cNvSpPr/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42"/>
            <p:cNvSpPr/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43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44"/>
            <p:cNvSpPr/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20445" y="5313820"/>
            <a:ext cx="294727" cy="1915388"/>
            <a:chOff x="6959786" y="5357314"/>
            <a:chExt cx="321816" cy="1497993"/>
          </a:xfrm>
        </p:grpSpPr>
        <p:sp>
          <p:nvSpPr>
            <p:cNvPr id="181" name="Freeform 17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8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Freeform 19"/>
            <p:cNvSpPr/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0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21"/>
            <p:cNvSpPr/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22"/>
            <p:cNvSpPr/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46"/>
            <p:cNvSpPr/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47"/>
            <p:cNvSpPr/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48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49"/>
            <p:cNvSpPr/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48611" y="4316489"/>
            <a:ext cx="294110" cy="2907935"/>
            <a:chOff x="6007804" y="4268661"/>
            <a:chExt cx="321142" cy="2586646"/>
          </a:xfrm>
        </p:grpSpPr>
        <p:sp>
          <p:nvSpPr>
            <p:cNvPr id="193" name="Freeform 29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Freeform 30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31"/>
            <p:cNvSpPr/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32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Freeform 33"/>
            <p:cNvSpPr/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Freeform 34"/>
            <p:cNvSpPr/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51"/>
            <p:cNvSpPr/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52"/>
            <p:cNvSpPr/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53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54"/>
            <p:cNvSpPr/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81442" y="3808853"/>
            <a:ext cx="294727" cy="3417770"/>
            <a:chOff x="6480429" y="3714572"/>
            <a:chExt cx="321816" cy="3140735"/>
          </a:xfrm>
        </p:grpSpPr>
        <p:sp>
          <p:nvSpPr>
            <p:cNvPr id="169" name="Freeform 5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7"/>
            <p:cNvSpPr/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8"/>
            <p:cNvSpPr/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9"/>
            <p:cNvSpPr/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0"/>
            <p:cNvSpPr/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56"/>
            <p:cNvSpPr/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57"/>
            <p:cNvSpPr/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58"/>
            <p:cNvSpPr/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59"/>
            <p:cNvSpPr/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18909" y="2976232"/>
            <a:ext cx="1035243" cy="1079022"/>
            <a:chOff x="4883468" y="2805677"/>
            <a:chExt cx="1130395" cy="1178197"/>
          </a:xfrm>
        </p:grpSpPr>
        <p:sp>
          <p:nvSpPr>
            <p:cNvPr id="239" name="Freeform 75"/>
            <p:cNvSpPr/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17446" y="4164392"/>
            <a:ext cx="652961" cy="763948"/>
            <a:chOff x="5100256" y="4103040"/>
            <a:chExt cx="712977" cy="834163"/>
          </a:xfrm>
        </p:grpSpPr>
        <p:sp>
          <p:nvSpPr>
            <p:cNvPr id="233" name="Freeform 69"/>
            <p:cNvSpPr/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80"/>
            <p:cNvSpPr/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Freeform 81"/>
            <p:cNvSpPr/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82"/>
            <p:cNvSpPr/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Freeform 83"/>
            <p:cNvSpPr/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84"/>
            <p:cNvSpPr/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85"/>
            <p:cNvSpPr/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13054" y="2630944"/>
            <a:ext cx="1210354" cy="1294210"/>
            <a:chOff x="6951707" y="2428654"/>
            <a:chExt cx="1321600" cy="1413163"/>
          </a:xfrm>
        </p:grpSpPr>
        <p:sp>
          <p:nvSpPr>
            <p:cNvPr id="241" name="Freeform 77"/>
            <p:cNvSpPr/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86"/>
            <p:cNvSpPr/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61144" y="4196452"/>
            <a:ext cx="749765" cy="877400"/>
            <a:chOff x="7004221" y="4138049"/>
            <a:chExt cx="818678" cy="958042"/>
          </a:xfrm>
        </p:grpSpPr>
        <p:sp>
          <p:nvSpPr>
            <p:cNvPr id="232" name="Freeform 68"/>
            <p:cNvSpPr/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9"/>
            <p:cNvSpPr/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90"/>
            <p:cNvSpPr/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91"/>
            <p:cNvSpPr/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216039" y="2301072"/>
            <a:ext cx="895279" cy="1048192"/>
            <a:chOff x="5863054" y="2068463"/>
            <a:chExt cx="977566" cy="1144534"/>
          </a:xfrm>
        </p:grpSpPr>
        <p:sp>
          <p:nvSpPr>
            <p:cNvPr id="227" name="Freeform 63"/>
            <p:cNvSpPr/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93"/>
            <p:cNvSpPr/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Freeform 94"/>
            <p:cNvSpPr/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95"/>
            <p:cNvSpPr/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99972" y="4316070"/>
            <a:ext cx="813891" cy="952006"/>
            <a:chOff x="4098452" y="4268661"/>
            <a:chExt cx="888697" cy="1039506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66"/>
            <p:cNvSpPr/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9"/>
            <p:cNvSpPr/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35345" y="3037274"/>
            <a:ext cx="722020" cy="842870"/>
            <a:chOff x="3918693" y="2872329"/>
            <a:chExt cx="788382" cy="920340"/>
          </a:xfrm>
        </p:grpSpPr>
        <p:sp>
          <p:nvSpPr>
            <p:cNvPr id="237" name="Freeform 73"/>
            <p:cNvSpPr/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101"/>
            <p:cNvSpPr/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102"/>
            <p:cNvSpPr/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103"/>
            <p:cNvSpPr/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105"/>
            <p:cNvSpPr/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Freeform 106"/>
            <p:cNvSpPr/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8"/>
            <p:cNvSpPr/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11"/>
            <p:cNvSpPr/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01371" y="2202421"/>
            <a:ext cx="654196" cy="763331"/>
            <a:chOff x="4536741" y="1960742"/>
            <a:chExt cx="714324" cy="833490"/>
          </a:xfrm>
        </p:grpSpPr>
        <p:sp>
          <p:nvSpPr>
            <p:cNvPr id="235" name="Freeform 71"/>
            <p:cNvSpPr/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13"/>
            <p:cNvSpPr/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Freeform 114"/>
            <p:cNvSpPr/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Freeform 115"/>
            <p:cNvSpPr/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16"/>
            <p:cNvSpPr/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Freeform 117"/>
            <p:cNvSpPr/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8"/>
            <p:cNvSpPr/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9"/>
            <p:cNvSpPr/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20"/>
            <p:cNvSpPr/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Freeform 121"/>
            <p:cNvSpPr/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Freeform 122"/>
            <p:cNvSpPr/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609655" y="2455132"/>
            <a:ext cx="2183543" cy="695451"/>
            <a:chOff x="8854418" y="2347395"/>
            <a:chExt cx="2384237" cy="759371"/>
          </a:xfrm>
        </p:grpSpPr>
        <p:sp>
          <p:nvSpPr>
            <p:cNvPr id="287" name="TextBox 286"/>
            <p:cNvSpPr txBox="1"/>
            <p:nvPr/>
          </p:nvSpPr>
          <p:spPr>
            <a:xfrm>
              <a:off x="9360407" y="2347395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9574287" y="2054325"/>
            <a:ext cx="254276" cy="253518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609655" y="3839220"/>
            <a:ext cx="2183543" cy="725430"/>
            <a:chOff x="8854418" y="3858698"/>
            <a:chExt cx="2384237" cy="792106"/>
          </a:xfrm>
        </p:grpSpPr>
        <p:sp>
          <p:nvSpPr>
            <p:cNvPr id="292" name="TextBox 291"/>
            <p:cNvSpPr txBox="1"/>
            <p:nvPr/>
          </p:nvSpPr>
          <p:spPr>
            <a:xfrm>
              <a:off x="9360407" y="3858698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9574287" y="3468393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0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1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0300" y="2429493"/>
            <a:ext cx="9430363" cy="183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9819836" y="2314776"/>
            <a:ext cx="2953568" cy="206902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59772" y="2972839"/>
            <a:ext cx="2536851" cy="752897"/>
            <a:chOff x="8305802" y="2818812"/>
            <a:chExt cx="2405575" cy="713936"/>
          </a:xfrm>
        </p:grpSpPr>
        <p:sp>
          <p:nvSpPr>
            <p:cNvPr id="11" name="Rectangle 10"/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0740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05664" y="2972838"/>
            <a:ext cx="2536851" cy="752897"/>
            <a:chOff x="858128" y="2818811"/>
            <a:chExt cx="2405575" cy="713936"/>
          </a:xfrm>
        </p:grpSpPr>
        <p:sp>
          <p:nvSpPr>
            <p:cNvPr id="8" name="Rectangle 7"/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8814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23701" y="2972839"/>
            <a:ext cx="2536851" cy="752897"/>
            <a:chOff x="3340686" y="2818812"/>
            <a:chExt cx="2405575" cy="713936"/>
          </a:xfrm>
        </p:grpSpPr>
        <p:sp>
          <p:nvSpPr>
            <p:cNvPr id="9" name="Rectangle 8"/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26980" y="3066168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141736" y="2972839"/>
            <a:ext cx="2536851" cy="752897"/>
            <a:chOff x="5823244" y="2818812"/>
            <a:chExt cx="2405575" cy="713936"/>
          </a:xfrm>
        </p:grpSpPr>
        <p:sp>
          <p:nvSpPr>
            <p:cNvPr id="10" name="Rectangle 9"/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37979" y="3058814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5973742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92432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42362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6039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78432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4327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236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398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7843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1.png77"/>
          <p:cNvPicPr>
            <a:picLocks noChangeAspect="1"/>
          </p:cNvPicPr>
          <p:nvPr/>
        </p:nvPicPr>
        <p:blipFill>
          <a:blip r:embed="rId3"/>
          <a:srcRect l="32746" t="15909" r="19085" b="18946"/>
          <a:stretch>
            <a:fillRect/>
          </a:stretch>
        </p:blipFill>
        <p:spPr>
          <a:xfrm>
            <a:off x="0" y="679450"/>
            <a:ext cx="4845050" cy="6552565"/>
          </a:xfrm>
          <a:prstGeom prst="rect">
            <a:avLst/>
          </a:prstGeom>
        </p:spPr>
      </p:pic>
      <p:sp>
        <p:nvSpPr>
          <p:cNvPr id="18" name="Freeform 7"/>
          <p:cNvSpPr/>
          <p:nvPr/>
        </p:nvSpPr>
        <p:spPr bwMode="auto">
          <a:xfrm flipH="1">
            <a:off x="3175708" y="200"/>
            <a:ext cx="1716545" cy="7232253"/>
          </a:xfrm>
          <a:custGeom>
            <a:avLst/>
            <a:gdLst>
              <a:gd name="T0" fmla="*/ 439 w 769"/>
              <a:gd name="T1" fmla="*/ 0 h 3224"/>
              <a:gd name="T2" fmla="*/ 769 w 769"/>
              <a:gd name="T3" fmla="*/ 0 h 3224"/>
              <a:gd name="T4" fmla="*/ 679 w 769"/>
              <a:gd name="T5" fmla="*/ 157 h 3224"/>
              <a:gd name="T6" fmla="*/ 599 w 769"/>
              <a:gd name="T7" fmla="*/ 318 h 3224"/>
              <a:gd name="T8" fmla="*/ 525 w 769"/>
              <a:gd name="T9" fmla="*/ 484 h 3224"/>
              <a:gd name="T10" fmla="*/ 459 w 769"/>
              <a:gd name="T11" fmla="*/ 654 h 3224"/>
              <a:gd name="T12" fmla="*/ 401 w 769"/>
              <a:gd name="T13" fmla="*/ 828 h 3224"/>
              <a:gd name="T14" fmla="*/ 352 w 769"/>
              <a:gd name="T15" fmla="*/ 1006 h 3224"/>
              <a:gd name="T16" fmla="*/ 310 w 769"/>
              <a:gd name="T17" fmla="*/ 1186 h 3224"/>
              <a:gd name="T18" fmla="*/ 278 w 769"/>
              <a:gd name="T19" fmla="*/ 1370 h 3224"/>
              <a:gd name="T20" fmla="*/ 254 w 769"/>
              <a:gd name="T21" fmla="*/ 1556 h 3224"/>
              <a:gd name="T22" fmla="*/ 240 w 769"/>
              <a:gd name="T23" fmla="*/ 1747 h 3224"/>
              <a:gd name="T24" fmla="*/ 236 w 769"/>
              <a:gd name="T25" fmla="*/ 1937 h 3224"/>
              <a:gd name="T26" fmla="*/ 240 w 769"/>
              <a:gd name="T27" fmla="*/ 2130 h 3224"/>
              <a:gd name="T28" fmla="*/ 256 w 769"/>
              <a:gd name="T29" fmla="*/ 2319 h 3224"/>
              <a:gd name="T30" fmla="*/ 278 w 769"/>
              <a:gd name="T31" fmla="*/ 2506 h 3224"/>
              <a:gd name="T32" fmla="*/ 312 w 769"/>
              <a:gd name="T33" fmla="*/ 2690 h 3224"/>
              <a:gd name="T34" fmla="*/ 354 w 769"/>
              <a:gd name="T35" fmla="*/ 2872 h 3224"/>
              <a:gd name="T36" fmla="*/ 403 w 769"/>
              <a:gd name="T37" fmla="*/ 3049 h 3224"/>
              <a:gd name="T38" fmla="*/ 460 w 769"/>
              <a:gd name="T39" fmla="*/ 3224 h 3224"/>
              <a:gd name="T40" fmla="*/ 429 w 769"/>
              <a:gd name="T41" fmla="*/ 3224 h 3224"/>
              <a:gd name="T42" fmla="*/ 350 w 769"/>
              <a:gd name="T43" fmla="*/ 3080 h 3224"/>
              <a:gd name="T44" fmla="*/ 280 w 769"/>
              <a:gd name="T45" fmla="*/ 2932 h 3224"/>
              <a:gd name="T46" fmla="*/ 215 w 769"/>
              <a:gd name="T47" fmla="*/ 2779 h 3224"/>
              <a:gd name="T48" fmla="*/ 159 w 769"/>
              <a:gd name="T49" fmla="*/ 2624 h 3224"/>
              <a:gd name="T50" fmla="*/ 112 w 769"/>
              <a:gd name="T51" fmla="*/ 2463 h 3224"/>
              <a:gd name="T52" fmla="*/ 72 w 769"/>
              <a:gd name="T53" fmla="*/ 2300 h 3224"/>
              <a:gd name="T54" fmla="*/ 40 w 769"/>
              <a:gd name="T55" fmla="*/ 2135 h 3224"/>
              <a:gd name="T56" fmla="*/ 17 w 769"/>
              <a:gd name="T57" fmla="*/ 1965 h 3224"/>
              <a:gd name="T58" fmla="*/ 3 w 769"/>
              <a:gd name="T59" fmla="*/ 1794 h 3224"/>
              <a:gd name="T60" fmla="*/ 0 w 769"/>
              <a:gd name="T61" fmla="*/ 1621 h 3224"/>
              <a:gd name="T62" fmla="*/ 3 w 769"/>
              <a:gd name="T63" fmla="*/ 1444 h 3224"/>
              <a:gd name="T64" fmla="*/ 17 w 769"/>
              <a:gd name="T65" fmla="*/ 1270 h 3224"/>
              <a:gd name="T66" fmla="*/ 42 w 769"/>
              <a:gd name="T67" fmla="*/ 1099 h 3224"/>
              <a:gd name="T68" fmla="*/ 73 w 769"/>
              <a:gd name="T69" fmla="*/ 933 h 3224"/>
              <a:gd name="T70" fmla="*/ 114 w 769"/>
              <a:gd name="T71" fmla="*/ 766 h 3224"/>
              <a:gd name="T72" fmla="*/ 163 w 769"/>
              <a:gd name="T73" fmla="*/ 605 h 3224"/>
              <a:gd name="T74" fmla="*/ 221 w 769"/>
              <a:gd name="T75" fmla="*/ 448 h 3224"/>
              <a:gd name="T76" fmla="*/ 285 w 769"/>
              <a:gd name="T77" fmla="*/ 294 h 3224"/>
              <a:gd name="T78" fmla="*/ 359 w 769"/>
              <a:gd name="T79" fmla="*/ 145 h 3224"/>
              <a:gd name="T80" fmla="*/ 439 w 769"/>
              <a:gd name="T81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9" h="3224">
                <a:moveTo>
                  <a:pt x="439" y="0"/>
                </a:moveTo>
                <a:lnTo>
                  <a:pt x="769" y="0"/>
                </a:lnTo>
                <a:lnTo>
                  <a:pt x="679" y="157"/>
                </a:lnTo>
                <a:lnTo>
                  <a:pt x="599" y="318"/>
                </a:lnTo>
                <a:lnTo>
                  <a:pt x="525" y="484"/>
                </a:lnTo>
                <a:lnTo>
                  <a:pt x="459" y="654"/>
                </a:lnTo>
                <a:lnTo>
                  <a:pt x="401" y="828"/>
                </a:lnTo>
                <a:lnTo>
                  <a:pt x="352" y="1006"/>
                </a:lnTo>
                <a:lnTo>
                  <a:pt x="310" y="1186"/>
                </a:lnTo>
                <a:lnTo>
                  <a:pt x="278" y="1370"/>
                </a:lnTo>
                <a:lnTo>
                  <a:pt x="254" y="1556"/>
                </a:lnTo>
                <a:lnTo>
                  <a:pt x="240" y="1747"/>
                </a:lnTo>
                <a:lnTo>
                  <a:pt x="236" y="1937"/>
                </a:lnTo>
                <a:lnTo>
                  <a:pt x="240" y="2130"/>
                </a:lnTo>
                <a:lnTo>
                  <a:pt x="256" y="2319"/>
                </a:lnTo>
                <a:lnTo>
                  <a:pt x="278" y="2506"/>
                </a:lnTo>
                <a:lnTo>
                  <a:pt x="312" y="2690"/>
                </a:lnTo>
                <a:lnTo>
                  <a:pt x="354" y="2872"/>
                </a:lnTo>
                <a:lnTo>
                  <a:pt x="403" y="3049"/>
                </a:lnTo>
                <a:lnTo>
                  <a:pt x="460" y="3224"/>
                </a:lnTo>
                <a:lnTo>
                  <a:pt x="429" y="3224"/>
                </a:lnTo>
                <a:lnTo>
                  <a:pt x="350" y="3080"/>
                </a:lnTo>
                <a:lnTo>
                  <a:pt x="280" y="2932"/>
                </a:lnTo>
                <a:lnTo>
                  <a:pt x="215" y="2779"/>
                </a:lnTo>
                <a:lnTo>
                  <a:pt x="159" y="2624"/>
                </a:lnTo>
                <a:lnTo>
                  <a:pt x="112" y="2463"/>
                </a:lnTo>
                <a:lnTo>
                  <a:pt x="72" y="2300"/>
                </a:lnTo>
                <a:lnTo>
                  <a:pt x="40" y="2135"/>
                </a:lnTo>
                <a:lnTo>
                  <a:pt x="17" y="1965"/>
                </a:lnTo>
                <a:lnTo>
                  <a:pt x="3" y="1794"/>
                </a:lnTo>
                <a:lnTo>
                  <a:pt x="0" y="1621"/>
                </a:lnTo>
                <a:lnTo>
                  <a:pt x="3" y="1444"/>
                </a:lnTo>
                <a:lnTo>
                  <a:pt x="17" y="1270"/>
                </a:lnTo>
                <a:lnTo>
                  <a:pt x="42" y="1099"/>
                </a:lnTo>
                <a:lnTo>
                  <a:pt x="73" y="933"/>
                </a:lnTo>
                <a:lnTo>
                  <a:pt x="114" y="766"/>
                </a:lnTo>
                <a:lnTo>
                  <a:pt x="163" y="605"/>
                </a:lnTo>
                <a:lnTo>
                  <a:pt x="221" y="448"/>
                </a:lnTo>
                <a:lnTo>
                  <a:pt x="285" y="294"/>
                </a:lnTo>
                <a:lnTo>
                  <a:pt x="359" y="145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9" name="Freeform 8"/>
          <p:cNvSpPr/>
          <p:nvPr/>
        </p:nvSpPr>
        <p:spPr bwMode="auto">
          <a:xfrm flipH="1">
            <a:off x="3702502" y="200"/>
            <a:ext cx="1247787" cy="7232253"/>
          </a:xfrm>
          <a:custGeom>
            <a:avLst/>
            <a:gdLst>
              <a:gd name="T0" fmla="*/ 533 w 559"/>
              <a:gd name="T1" fmla="*/ 0 h 3224"/>
              <a:gd name="T2" fmla="*/ 547 w 559"/>
              <a:gd name="T3" fmla="*/ 0 h 3224"/>
              <a:gd name="T4" fmla="*/ 475 w 559"/>
              <a:gd name="T5" fmla="*/ 162 h 3224"/>
              <a:gd name="T6" fmla="*/ 410 w 559"/>
              <a:gd name="T7" fmla="*/ 332 h 3224"/>
              <a:gd name="T8" fmla="*/ 354 w 559"/>
              <a:gd name="T9" fmla="*/ 504 h 3224"/>
              <a:gd name="T10" fmla="*/ 305 w 559"/>
              <a:gd name="T11" fmla="*/ 679 h 3224"/>
              <a:gd name="T12" fmla="*/ 266 w 559"/>
              <a:gd name="T13" fmla="*/ 857 h 3224"/>
              <a:gd name="T14" fmla="*/ 235 w 559"/>
              <a:gd name="T15" fmla="*/ 1039 h 3224"/>
              <a:gd name="T16" fmla="*/ 212 w 559"/>
              <a:gd name="T17" fmla="*/ 1223 h 3224"/>
              <a:gd name="T18" fmla="*/ 198 w 559"/>
              <a:gd name="T19" fmla="*/ 1410 h 3224"/>
              <a:gd name="T20" fmla="*/ 193 w 559"/>
              <a:gd name="T21" fmla="*/ 1599 h 3224"/>
              <a:gd name="T22" fmla="*/ 198 w 559"/>
              <a:gd name="T23" fmla="*/ 1792 h 3224"/>
              <a:gd name="T24" fmla="*/ 212 w 559"/>
              <a:gd name="T25" fmla="*/ 1981 h 3224"/>
              <a:gd name="T26" fmla="*/ 235 w 559"/>
              <a:gd name="T27" fmla="*/ 2168 h 3224"/>
              <a:gd name="T28" fmla="*/ 268 w 559"/>
              <a:gd name="T29" fmla="*/ 2354 h 3224"/>
              <a:gd name="T30" fmla="*/ 310 w 559"/>
              <a:gd name="T31" fmla="*/ 2534 h 3224"/>
              <a:gd name="T32" fmla="*/ 359 w 559"/>
              <a:gd name="T33" fmla="*/ 2713 h 3224"/>
              <a:gd name="T34" fmla="*/ 419 w 559"/>
              <a:gd name="T35" fmla="*/ 2886 h 3224"/>
              <a:gd name="T36" fmla="*/ 485 w 559"/>
              <a:gd name="T37" fmla="*/ 3058 h 3224"/>
              <a:gd name="T38" fmla="*/ 559 w 559"/>
              <a:gd name="T39" fmla="*/ 3224 h 3224"/>
              <a:gd name="T40" fmla="*/ 224 w 559"/>
              <a:gd name="T41" fmla="*/ 3224 h 3224"/>
              <a:gd name="T42" fmla="*/ 167 w 559"/>
              <a:gd name="T43" fmla="*/ 3049 h 3224"/>
              <a:gd name="T44" fmla="*/ 118 w 559"/>
              <a:gd name="T45" fmla="*/ 2872 h 3224"/>
              <a:gd name="T46" fmla="*/ 76 w 559"/>
              <a:gd name="T47" fmla="*/ 2690 h 3224"/>
              <a:gd name="T48" fmla="*/ 42 w 559"/>
              <a:gd name="T49" fmla="*/ 2506 h 3224"/>
              <a:gd name="T50" fmla="*/ 20 w 559"/>
              <a:gd name="T51" fmla="*/ 2319 h 3224"/>
              <a:gd name="T52" fmla="*/ 4 w 559"/>
              <a:gd name="T53" fmla="*/ 2130 h 3224"/>
              <a:gd name="T54" fmla="*/ 0 w 559"/>
              <a:gd name="T55" fmla="*/ 1937 h 3224"/>
              <a:gd name="T56" fmla="*/ 4 w 559"/>
              <a:gd name="T57" fmla="*/ 1747 h 3224"/>
              <a:gd name="T58" fmla="*/ 18 w 559"/>
              <a:gd name="T59" fmla="*/ 1556 h 3224"/>
              <a:gd name="T60" fmla="*/ 42 w 559"/>
              <a:gd name="T61" fmla="*/ 1370 h 3224"/>
              <a:gd name="T62" fmla="*/ 74 w 559"/>
              <a:gd name="T63" fmla="*/ 1186 h 3224"/>
              <a:gd name="T64" fmla="*/ 116 w 559"/>
              <a:gd name="T65" fmla="*/ 1006 h 3224"/>
              <a:gd name="T66" fmla="*/ 165 w 559"/>
              <a:gd name="T67" fmla="*/ 828 h 3224"/>
              <a:gd name="T68" fmla="*/ 223 w 559"/>
              <a:gd name="T69" fmla="*/ 654 h 3224"/>
              <a:gd name="T70" fmla="*/ 289 w 559"/>
              <a:gd name="T71" fmla="*/ 484 h 3224"/>
              <a:gd name="T72" fmla="*/ 363 w 559"/>
              <a:gd name="T73" fmla="*/ 318 h 3224"/>
              <a:gd name="T74" fmla="*/ 443 w 559"/>
              <a:gd name="T75" fmla="*/ 157 h 3224"/>
              <a:gd name="T76" fmla="*/ 533 w 559"/>
              <a:gd name="T77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" h="3224">
                <a:moveTo>
                  <a:pt x="533" y="0"/>
                </a:moveTo>
                <a:lnTo>
                  <a:pt x="547" y="0"/>
                </a:lnTo>
                <a:lnTo>
                  <a:pt x="475" y="162"/>
                </a:lnTo>
                <a:lnTo>
                  <a:pt x="410" y="332"/>
                </a:lnTo>
                <a:lnTo>
                  <a:pt x="354" y="504"/>
                </a:lnTo>
                <a:lnTo>
                  <a:pt x="305" y="679"/>
                </a:lnTo>
                <a:lnTo>
                  <a:pt x="266" y="857"/>
                </a:lnTo>
                <a:lnTo>
                  <a:pt x="235" y="1039"/>
                </a:lnTo>
                <a:lnTo>
                  <a:pt x="212" y="1223"/>
                </a:lnTo>
                <a:lnTo>
                  <a:pt x="198" y="1410"/>
                </a:lnTo>
                <a:lnTo>
                  <a:pt x="193" y="1599"/>
                </a:lnTo>
                <a:lnTo>
                  <a:pt x="198" y="1792"/>
                </a:lnTo>
                <a:lnTo>
                  <a:pt x="212" y="1981"/>
                </a:lnTo>
                <a:lnTo>
                  <a:pt x="235" y="2168"/>
                </a:lnTo>
                <a:lnTo>
                  <a:pt x="268" y="2354"/>
                </a:lnTo>
                <a:lnTo>
                  <a:pt x="310" y="2534"/>
                </a:lnTo>
                <a:lnTo>
                  <a:pt x="359" y="2713"/>
                </a:lnTo>
                <a:lnTo>
                  <a:pt x="419" y="2886"/>
                </a:lnTo>
                <a:lnTo>
                  <a:pt x="485" y="3058"/>
                </a:lnTo>
                <a:lnTo>
                  <a:pt x="559" y="3224"/>
                </a:lnTo>
                <a:lnTo>
                  <a:pt x="224" y="3224"/>
                </a:lnTo>
                <a:lnTo>
                  <a:pt x="167" y="3049"/>
                </a:lnTo>
                <a:lnTo>
                  <a:pt x="118" y="2872"/>
                </a:lnTo>
                <a:lnTo>
                  <a:pt x="76" y="2690"/>
                </a:lnTo>
                <a:lnTo>
                  <a:pt x="42" y="2506"/>
                </a:lnTo>
                <a:lnTo>
                  <a:pt x="20" y="2319"/>
                </a:lnTo>
                <a:lnTo>
                  <a:pt x="4" y="2130"/>
                </a:lnTo>
                <a:lnTo>
                  <a:pt x="0" y="1937"/>
                </a:lnTo>
                <a:lnTo>
                  <a:pt x="4" y="1747"/>
                </a:lnTo>
                <a:lnTo>
                  <a:pt x="18" y="1556"/>
                </a:lnTo>
                <a:lnTo>
                  <a:pt x="42" y="1370"/>
                </a:lnTo>
                <a:lnTo>
                  <a:pt x="74" y="1186"/>
                </a:lnTo>
                <a:lnTo>
                  <a:pt x="116" y="1006"/>
                </a:lnTo>
                <a:lnTo>
                  <a:pt x="165" y="828"/>
                </a:lnTo>
                <a:lnTo>
                  <a:pt x="223" y="654"/>
                </a:lnTo>
                <a:lnTo>
                  <a:pt x="289" y="484"/>
                </a:lnTo>
                <a:lnTo>
                  <a:pt x="363" y="318"/>
                </a:lnTo>
                <a:lnTo>
                  <a:pt x="443" y="157"/>
                </a:lnTo>
                <a:lnTo>
                  <a:pt x="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101600" algn="l" rotWithShape="0">
              <a:prstClr val="black">
                <a:alpha val="40000"/>
              </a:prstClr>
            </a:outerShdw>
          </a:effectLst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7" name="TextBox 48"/>
          <p:cNvSpPr txBox="1"/>
          <p:nvPr/>
        </p:nvSpPr>
        <p:spPr>
          <a:xfrm>
            <a:off x="5527452" y="3502645"/>
            <a:ext cx="432024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altLang="zh-CN" sz="3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9323910" y="2854428"/>
            <a:ext cx="2963463" cy="221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3800" cap="all" spc="3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0" name="TextBox 11"/>
          <p:cNvSpPr txBox="1"/>
          <p:nvPr/>
        </p:nvSpPr>
        <p:spPr>
          <a:xfrm>
            <a:off x="5473502" y="4038839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362312" y="4038839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73502" y="434975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7362312" y="434975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49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49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89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89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89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89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  <p:bldP spid="7" grpId="0"/>
      <p:bldP spid="7" grpId="1"/>
      <p:bldP spid="9" grpId="0"/>
      <p:bldP spid="9" grpId="1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3861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29863" y="1638617"/>
            <a:ext cx="2502984" cy="25888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"/>
          <p:cNvSpPr/>
          <p:nvPr/>
        </p:nvSpPr>
        <p:spPr>
          <a:xfrm rot="765310">
            <a:off x="4827441" y="1429770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21554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92142" y="1606675"/>
            <a:ext cx="2502984" cy="262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"/>
          <p:cNvSpPr/>
          <p:nvPr/>
        </p:nvSpPr>
        <p:spPr>
          <a:xfrm rot="1321971">
            <a:off x="1573547" y="133628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21554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1896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/>
          <p:nvPr/>
        </p:nvGrpSpPr>
        <p:grpSpPr bwMode="auto">
          <a:xfrm>
            <a:off x="1704651" y="5021249"/>
            <a:ext cx="9319618" cy="1672218"/>
            <a:chOff x="1160463" y="2796138"/>
            <a:chExt cx="9421420" cy="1188998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852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 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1552"/>
            <a:ext cx="2502984" cy="26208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29314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7340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3858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33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814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1292" y="5671262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3770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6248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872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1204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368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8105171" y="2409547"/>
            <a:ext cx="1915754" cy="640371"/>
            <a:chOff x="8767813" y="2706527"/>
            <a:chExt cx="2889664" cy="846064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41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675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895586" y="3884075"/>
            <a:ext cx="1895662" cy="679917"/>
            <a:chOff x="9703193" y="4640973"/>
            <a:chExt cx="2504575" cy="898314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0441" cy="3415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88"/>
              <a:ext cx="2504575" cy="5675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8390" y="2563862"/>
            <a:ext cx="1904910" cy="662069"/>
            <a:chOff x="846858" y="2675652"/>
            <a:chExt cx="2516793" cy="874733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703211" y="2675652"/>
              <a:ext cx="1660440" cy="3415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6"/>
              <a:ext cx="2510330" cy="5675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803176" y="4093198"/>
            <a:ext cx="1916813" cy="640012"/>
            <a:chOff x="-71668" y="4696256"/>
            <a:chExt cx="2532520" cy="845596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800411" y="4696256"/>
              <a:ext cx="1660441" cy="3415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50"/>
              <a:ext cx="2510329" cy="56760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6998" y="2278757"/>
            <a:ext cx="4980233" cy="3335646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6930">
                  <a:lnSpc>
                    <a:spcPct val="120000"/>
                  </a:lnSpc>
                  <a:defRPr/>
                </a:pPr>
                <a:endParaRPr lang="en-US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6930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6930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accent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/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AutoShape 112"/>
            <p:cNvSpPr/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892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929495" y="5600052"/>
            <a:ext cx="8999762" cy="294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4629175" y="2812450"/>
            <a:ext cx="939840" cy="590685"/>
            <a:chOff x="686838" y="2184398"/>
            <a:chExt cx="1192213" cy="749301"/>
          </a:xfrm>
          <a:solidFill>
            <a:schemeClr val="accent1"/>
          </a:solidFill>
        </p:grpSpPr>
        <p:sp>
          <p:nvSpPr>
            <p:cNvPr id="155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48"/>
          <p:cNvGrpSpPr/>
          <p:nvPr/>
        </p:nvGrpSpPr>
        <p:grpSpPr>
          <a:xfrm>
            <a:off x="3593429" y="1559935"/>
            <a:ext cx="721033" cy="1779143"/>
            <a:chOff x="2000250" y="1211262"/>
            <a:chExt cx="512763" cy="1265238"/>
          </a:xfrm>
        </p:grpSpPr>
        <p:grpSp>
          <p:nvGrpSpPr>
            <p:cNvPr id="4" name="Group 145"/>
            <p:cNvGrpSpPr/>
            <p:nvPr/>
          </p:nvGrpSpPr>
          <p:grpSpPr>
            <a:xfrm>
              <a:off x="2000250" y="1279525"/>
              <a:ext cx="512763" cy="1196975"/>
              <a:chOff x="2000250" y="982663"/>
              <a:chExt cx="512763" cy="119697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031" name="Oval 7"/>
              <p:cNvSpPr>
                <a:spLocks noChangeArrowheads="1"/>
              </p:cNvSpPr>
              <p:nvPr/>
            </p:nvSpPr>
            <p:spPr bwMode="auto">
              <a:xfrm>
                <a:off x="2192338" y="1081088"/>
                <a:ext cx="23813" cy="254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3" name="Freeform 9"/>
              <p:cNvSpPr/>
              <p:nvPr/>
            </p:nvSpPr>
            <p:spPr bwMode="auto">
              <a:xfrm>
                <a:off x="2201863" y="1497013"/>
                <a:ext cx="58738" cy="619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5"/>
                  </a:cxn>
                  <a:cxn ang="0">
                    <a:pos x="32" y="25"/>
                  </a:cxn>
                  <a:cxn ang="0">
                    <a:pos x="10" y="36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rect l="0" t="0" r="r" b="b"/>
                <a:pathLst>
                  <a:path w="36" h="38">
                    <a:moveTo>
                      <a:pt x="0" y="0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27" y="8"/>
                      <a:pt x="36" y="12"/>
                      <a:pt x="32" y="25"/>
                    </a:cubicBezTo>
                    <a:cubicBezTo>
                      <a:pt x="30" y="33"/>
                      <a:pt x="20" y="38"/>
                      <a:pt x="10" y="3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4" name="Freeform 10"/>
              <p:cNvSpPr/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20" y="4"/>
                  </a:cxn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</a:cxnLst>
                <a:rect l="0" t="0" r="r" b="b"/>
                <a:pathLst>
                  <a:path w="20" h="8">
                    <a:moveTo>
                      <a:pt x="0" y="4"/>
                    </a:moveTo>
                    <a:cubicBezTo>
                      <a:pt x="0" y="6"/>
                      <a:pt x="2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8" y="8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0" name="Freeform 16"/>
              <p:cNvSpPr/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17" y="8"/>
                  </a:cxn>
                  <a:cxn ang="0">
                    <a:pos x="20" y="4"/>
                  </a:cxn>
                  <a:cxn ang="0">
                    <a:pos x="16" y="0"/>
                  </a:cxn>
                </a:cxnLst>
                <a:rect l="0" t="0" r="r" b="b"/>
                <a:pathLst>
                  <a:path w="20" h="8">
                    <a:moveTo>
                      <a:pt x="1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7" y="8"/>
                      <a:pt x="17" y="8"/>
                    </a:cubicBezTo>
                    <a:cubicBezTo>
                      <a:pt x="19" y="7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2" name="Freeform 18"/>
              <p:cNvSpPr/>
              <p:nvPr/>
            </p:nvSpPr>
            <p:spPr bwMode="auto">
              <a:xfrm>
                <a:off x="2195513" y="1081088"/>
                <a:ext cx="19050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4"/>
                  </a:cxn>
                  <a:cxn ang="0">
                    <a:pos x="12" y="4"/>
                  </a:cxn>
                  <a:cxn ang="0">
                    <a:pos x="6" y="0"/>
                  </a:cxn>
                </a:cxnLst>
                <a:rect l="0" t="0" r="r" b="b"/>
                <a:pathLst>
                  <a:path w="12" h="4">
                    <a:moveTo>
                      <a:pt x="6" y="0"/>
                    </a:moveTo>
                    <a:cubicBezTo>
                      <a:pt x="4" y="0"/>
                      <a:pt x="2" y="1"/>
                      <a:pt x="0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1"/>
                      <a:pt x="8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3" name="Freeform 19"/>
              <p:cNvSpPr/>
              <p:nvPr/>
            </p:nvSpPr>
            <p:spPr bwMode="auto">
              <a:xfrm>
                <a:off x="2201863" y="1504950"/>
                <a:ext cx="42863" cy="63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6" y="4"/>
                  </a:cxn>
                  <a:cxn ang="0">
                    <a:pos x="17" y="0"/>
                  </a:cxn>
                  <a:cxn ang="0">
                    <a:pos x="14" y="0"/>
                  </a:cxn>
                </a:cxnLst>
                <a:rect l="0" t="0" r="r" b="b"/>
                <a:pathLst>
                  <a:path w="26" h="4">
                    <a:moveTo>
                      <a:pt x="14" y="0"/>
                    </a:moveTo>
                    <a:cubicBezTo>
                      <a:pt x="14" y="0"/>
                      <a:pt x="13" y="0"/>
                      <a:pt x="1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4" y="2"/>
                      <a:pt x="20" y="1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5" name="Freeform 21"/>
              <p:cNvSpPr/>
              <p:nvPr/>
            </p:nvSpPr>
            <p:spPr bwMode="auto">
              <a:xfrm>
                <a:off x="2192338" y="1087438"/>
                <a:ext cx="23813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" y="0"/>
                  </a:cxn>
                  <a:cxn ang="0">
                    <a:pos x="0" y="4"/>
                  </a:cxn>
                  <a:cxn ang="0">
                    <a:pos x="7" y="12"/>
                  </a:cxn>
                  <a:cxn ang="0">
                    <a:pos x="14" y="4"/>
                  </a:cxn>
                  <a:cxn ang="0">
                    <a:pos x="13" y="0"/>
                  </a:cxn>
                </a:cxnLst>
                <a:rect l="0" t="0" r="r" b="b"/>
                <a:pathLst>
                  <a:path w="14" h="1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8"/>
                      <a:pt x="3" y="12"/>
                      <a:pt x="7" y="12"/>
                    </a:cubicBezTo>
                    <a:cubicBezTo>
                      <a:pt x="11" y="12"/>
                      <a:pt x="14" y="8"/>
                      <a:pt x="14" y="4"/>
                    </a:cubicBezTo>
                    <a:cubicBezTo>
                      <a:pt x="14" y="2"/>
                      <a:pt x="13" y="1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Freeform 36"/>
              <p:cNvSpPr/>
              <p:nvPr/>
            </p:nvSpPr>
            <p:spPr bwMode="auto">
              <a:xfrm>
                <a:off x="2149475" y="1600200"/>
                <a:ext cx="363538" cy="531812"/>
              </a:xfrm>
              <a:custGeom>
                <a:avLst/>
                <a:gdLst/>
                <a:ahLst/>
                <a:cxnLst>
                  <a:cxn ang="0">
                    <a:pos x="128" y="222"/>
                  </a:cxn>
                  <a:cxn ang="0">
                    <a:pos x="126" y="256"/>
                  </a:cxn>
                  <a:cxn ang="0">
                    <a:pos x="218" y="256"/>
                  </a:cxn>
                  <a:cxn ang="0">
                    <a:pos x="181" y="224"/>
                  </a:cxn>
                  <a:cxn ang="0">
                    <a:pos x="208" y="110"/>
                  </a:cxn>
                  <a:cxn ang="0">
                    <a:pos x="143" y="4"/>
                  </a:cxn>
                  <a:cxn ang="0">
                    <a:pos x="39" y="7"/>
                  </a:cxn>
                  <a:cxn ang="0">
                    <a:pos x="0" y="0"/>
                  </a:cxn>
                  <a:cxn ang="0">
                    <a:pos x="9" y="38"/>
                  </a:cxn>
                  <a:cxn ang="0">
                    <a:pos x="35" y="180"/>
                  </a:cxn>
                  <a:cxn ang="0">
                    <a:pos x="37" y="320"/>
                  </a:cxn>
                  <a:cxn ang="0">
                    <a:pos x="84" y="320"/>
                  </a:cxn>
                  <a:cxn ang="0">
                    <a:pos x="93" y="188"/>
                  </a:cxn>
                  <a:cxn ang="0">
                    <a:pos x="87" y="64"/>
                  </a:cxn>
                  <a:cxn ang="0">
                    <a:pos x="145" y="110"/>
                  </a:cxn>
                  <a:cxn ang="0">
                    <a:pos x="129" y="222"/>
                  </a:cxn>
                  <a:cxn ang="0">
                    <a:pos x="128" y="222"/>
                  </a:cxn>
                </a:cxnLst>
                <a:rect l="0" t="0" r="r" b="b"/>
                <a:pathLst>
                  <a:path w="218" h="320">
                    <a:moveTo>
                      <a:pt x="128" y="222"/>
                    </a:moveTo>
                    <a:cubicBezTo>
                      <a:pt x="126" y="256"/>
                      <a:pt x="126" y="256"/>
                      <a:pt x="126" y="256"/>
                    </a:cubicBezTo>
                    <a:cubicBezTo>
                      <a:pt x="218" y="256"/>
                      <a:pt x="218" y="256"/>
                      <a:pt x="218" y="256"/>
                    </a:cubicBezTo>
                    <a:cubicBezTo>
                      <a:pt x="218" y="256"/>
                      <a:pt x="210" y="230"/>
                      <a:pt x="181" y="224"/>
                    </a:cubicBezTo>
                    <a:cubicBezTo>
                      <a:pt x="208" y="110"/>
                      <a:pt x="208" y="110"/>
                      <a:pt x="208" y="110"/>
                    </a:cubicBezTo>
                    <a:cubicBezTo>
                      <a:pt x="190" y="59"/>
                      <a:pt x="143" y="4"/>
                      <a:pt x="143" y="4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8" y="34"/>
                      <a:pt x="9" y="38"/>
                    </a:cubicBezTo>
                    <a:cubicBezTo>
                      <a:pt x="18" y="76"/>
                      <a:pt x="30" y="137"/>
                      <a:pt x="35" y="180"/>
                    </a:cubicBezTo>
                    <a:cubicBezTo>
                      <a:pt x="40" y="214"/>
                      <a:pt x="37" y="320"/>
                      <a:pt x="37" y="320"/>
                    </a:cubicBezTo>
                    <a:cubicBezTo>
                      <a:pt x="84" y="320"/>
                      <a:pt x="84" y="320"/>
                      <a:pt x="84" y="320"/>
                    </a:cubicBezTo>
                    <a:cubicBezTo>
                      <a:pt x="84" y="320"/>
                      <a:pt x="93" y="225"/>
                      <a:pt x="93" y="188"/>
                    </a:cubicBezTo>
                    <a:cubicBezTo>
                      <a:pt x="93" y="168"/>
                      <a:pt x="90" y="108"/>
                      <a:pt x="87" y="64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51"/>
                      <a:pt x="131" y="212"/>
                      <a:pt x="129" y="222"/>
                    </a:cubicBezTo>
                    <a:lnTo>
                      <a:pt x="128" y="22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1" name="Freeform 37"/>
              <p:cNvSpPr/>
              <p:nvPr/>
            </p:nvSpPr>
            <p:spPr bwMode="auto">
              <a:xfrm>
                <a:off x="2208213" y="2132013"/>
                <a:ext cx="149225" cy="47625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0" y="0"/>
                  </a:cxn>
                  <a:cxn ang="0">
                    <a:pos x="0" y="29"/>
                  </a:cxn>
                  <a:cxn ang="0">
                    <a:pos x="83" y="29"/>
                  </a:cxn>
                  <a:cxn ang="0">
                    <a:pos x="53" y="0"/>
                  </a:cxn>
                </a:cxnLst>
                <a:rect l="0" t="0" r="r" b="b"/>
                <a:pathLst>
                  <a:path w="90" h="29">
                    <a:moveTo>
                      <a:pt x="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3" y="29"/>
                      <a:pt x="83" y="29"/>
                      <a:pt x="83" y="29"/>
                    </a:cubicBezTo>
                    <a:cubicBezTo>
                      <a:pt x="83" y="29"/>
                      <a:pt x="90" y="8"/>
                      <a:pt x="53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2" name="Freeform 38"/>
              <p:cNvSpPr/>
              <p:nvPr/>
            </p:nvSpPr>
            <p:spPr bwMode="auto">
              <a:xfrm>
                <a:off x="2000250" y="982663"/>
                <a:ext cx="449263" cy="635000"/>
              </a:xfrm>
              <a:custGeom>
                <a:avLst/>
                <a:gdLst/>
                <a:ahLst/>
                <a:cxnLst>
                  <a:cxn ang="0">
                    <a:pos x="68" y="63"/>
                  </a:cxn>
                  <a:cxn ang="0">
                    <a:pos x="98" y="111"/>
                  </a:cxn>
                  <a:cxn ang="0">
                    <a:pos x="98" y="121"/>
                  </a:cxn>
                  <a:cxn ang="0">
                    <a:pos x="98" y="135"/>
                  </a:cxn>
                  <a:cxn ang="0">
                    <a:pos x="50" y="160"/>
                  </a:cxn>
                  <a:cxn ang="0">
                    <a:pos x="5" y="281"/>
                  </a:cxn>
                  <a:cxn ang="0">
                    <a:pos x="73" y="326"/>
                  </a:cxn>
                  <a:cxn ang="0">
                    <a:pos x="75" y="382"/>
                  </a:cxn>
                  <a:cxn ang="0">
                    <a:pos x="252" y="375"/>
                  </a:cxn>
                  <a:cxn ang="0">
                    <a:pos x="221" y="255"/>
                  </a:cxn>
                  <a:cxn ang="0">
                    <a:pos x="199" y="167"/>
                  </a:cxn>
                  <a:cxn ang="0">
                    <a:pos x="200" y="168"/>
                  </a:cxn>
                  <a:cxn ang="0">
                    <a:pos x="265" y="148"/>
                  </a:cxn>
                  <a:cxn ang="0">
                    <a:pos x="251" y="8"/>
                  </a:cxn>
                  <a:cxn ang="0">
                    <a:pos x="221" y="15"/>
                  </a:cxn>
                  <a:cxn ang="0">
                    <a:pos x="229" y="117"/>
                  </a:cxn>
                  <a:cxn ang="0">
                    <a:pos x="189" y="126"/>
                  </a:cxn>
                  <a:cxn ang="0">
                    <a:pos x="189" y="125"/>
                  </a:cxn>
                  <a:cxn ang="0">
                    <a:pos x="149" y="108"/>
                  </a:cxn>
                  <a:cxn ang="0">
                    <a:pos x="149" y="104"/>
                  </a:cxn>
                  <a:cxn ang="0">
                    <a:pos x="165" y="94"/>
                  </a:cxn>
                  <a:cxn ang="0">
                    <a:pos x="159" y="62"/>
                  </a:cxn>
                  <a:cxn ang="0">
                    <a:pos x="166" y="57"/>
                  </a:cxn>
                  <a:cxn ang="0">
                    <a:pos x="154" y="45"/>
                  </a:cxn>
                  <a:cxn ang="0">
                    <a:pos x="147" y="24"/>
                  </a:cxn>
                  <a:cxn ang="0">
                    <a:pos x="152" y="15"/>
                  </a:cxn>
                  <a:cxn ang="0">
                    <a:pos x="156" y="0"/>
                  </a:cxn>
                  <a:cxn ang="0">
                    <a:pos x="123" y="4"/>
                  </a:cxn>
                  <a:cxn ang="0">
                    <a:pos x="85" y="8"/>
                  </a:cxn>
                  <a:cxn ang="0">
                    <a:pos x="71" y="24"/>
                  </a:cxn>
                  <a:cxn ang="0">
                    <a:pos x="68" y="63"/>
                  </a:cxn>
                </a:cxnLst>
                <a:rect l="0" t="0" r="r" b="b"/>
                <a:pathLst>
                  <a:path w="270" h="382">
                    <a:moveTo>
                      <a:pt x="68" y="63"/>
                    </a:moveTo>
                    <a:cubicBezTo>
                      <a:pt x="73" y="87"/>
                      <a:pt x="98" y="111"/>
                      <a:pt x="98" y="111"/>
                    </a:cubicBezTo>
                    <a:cubicBezTo>
                      <a:pt x="98" y="121"/>
                      <a:pt x="98" y="121"/>
                      <a:pt x="98" y="121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8" y="135"/>
                      <a:pt x="54" y="156"/>
                      <a:pt x="50" y="160"/>
                    </a:cubicBezTo>
                    <a:cubicBezTo>
                      <a:pt x="36" y="174"/>
                      <a:pt x="12" y="253"/>
                      <a:pt x="5" y="281"/>
                    </a:cubicBezTo>
                    <a:cubicBezTo>
                      <a:pt x="0" y="299"/>
                      <a:pt x="39" y="315"/>
                      <a:pt x="73" y="326"/>
                    </a:cubicBezTo>
                    <a:cubicBezTo>
                      <a:pt x="75" y="382"/>
                      <a:pt x="75" y="382"/>
                      <a:pt x="75" y="382"/>
                    </a:cubicBezTo>
                    <a:cubicBezTo>
                      <a:pt x="252" y="375"/>
                      <a:pt x="252" y="375"/>
                      <a:pt x="252" y="375"/>
                    </a:cubicBezTo>
                    <a:cubicBezTo>
                      <a:pt x="252" y="375"/>
                      <a:pt x="233" y="304"/>
                      <a:pt x="221" y="255"/>
                    </a:cubicBezTo>
                    <a:cubicBezTo>
                      <a:pt x="212" y="216"/>
                      <a:pt x="204" y="188"/>
                      <a:pt x="199" y="167"/>
                    </a:cubicBezTo>
                    <a:cubicBezTo>
                      <a:pt x="200" y="168"/>
                      <a:pt x="200" y="168"/>
                      <a:pt x="200" y="168"/>
                    </a:cubicBezTo>
                    <a:cubicBezTo>
                      <a:pt x="200" y="168"/>
                      <a:pt x="261" y="157"/>
                      <a:pt x="265" y="148"/>
                    </a:cubicBezTo>
                    <a:cubicBezTo>
                      <a:pt x="270" y="135"/>
                      <a:pt x="251" y="8"/>
                      <a:pt x="251" y="8"/>
                    </a:cubicBezTo>
                    <a:cubicBezTo>
                      <a:pt x="221" y="15"/>
                      <a:pt x="221" y="15"/>
                      <a:pt x="221" y="15"/>
                    </a:cubicBezTo>
                    <a:cubicBezTo>
                      <a:pt x="221" y="15"/>
                      <a:pt x="229" y="109"/>
                      <a:pt x="229" y="117"/>
                    </a:cubicBezTo>
                    <a:cubicBezTo>
                      <a:pt x="229" y="120"/>
                      <a:pt x="204" y="124"/>
                      <a:pt x="189" y="126"/>
                    </a:cubicBezTo>
                    <a:cubicBezTo>
                      <a:pt x="189" y="125"/>
                      <a:pt x="189" y="125"/>
                      <a:pt x="189" y="125"/>
                    </a:cubicBezTo>
                    <a:cubicBezTo>
                      <a:pt x="149" y="131"/>
                      <a:pt x="149" y="110"/>
                      <a:pt x="149" y="108"/>
                    </a:cubicBezTo>
                    <a:cubicBezTo>
                      <a:pt x="149" y="106"/>
                      <a:pt x="149" y="104"/>
                      <a:pt x="149" y="104"/>
                    </a:cubicBezTo>
                    <a:cubicBezTo>
                      <a:pt x="149" y="104"/>
                      <a:pt x="161" y="103"/>
                      <a:pt x="165" y="94"/>
                    </a:cubicBezTo>
                    <a:cubicBezTo>
                      <a:pt x="167" y="91"/>
                      <a:pt x="163" y="77"/>
                      <a:pt x="159" y="62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2" y="40"/>
                      <a:pt x="148" y="27"/>
                      <a:pt x="147" y="24"/>
                    </a:cubicBezTo>
                    <a:cubicBezTo>
                      <a:pt x="147" y="24"/>
                      <a:pt x="149" y="21"/>
                      <a:pt x="152" y="15"/>
                    </a:cubicBezTo>
                    <a:cubicBezTo>
                      <a:pt x="155" y="8"/>
                      <a:pt x="156" y="0"/>
                      <a:pt x="156" y="0"/>
                    </a:cubicBezTo>
                    <a:cubicBezTo>
                      <a:pt x="156" y="0"/>
                      <a:pt x="140" y="6"/>
                      <a:pt x="123" y="4"/>
                    </a:cubicBezTo>
                    <a:cubicBezTo>
                      <a:pt x="114" y="2"/>
                      <a:pt x="91" y="4"/>
                      <a:pt x="85" y="8"/>
                    </a:cubicBezTo>
                    <a:cubicBezTo>
                      <a:pt x="80" y="11"/>
                      <a:pt x="74" y="16"/>
                      <a:pt x="71" y="24"/>
                    </a:cubicBezTo>
                    <a:cubicBezTo>
                      <a:pt x="68" y="33"/>
                      <a:pt x="64" y="46"/>
                      <a:pt x="68" y="6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Freeform 39"/>
              <p:cNvSpPr/>
              <p:nvPr/>
            </p:nvSpPr>
            <p:spPr bwMode="auto">
              <a:xfrm>
                <a:off x="2082800" y="1374775"/>
                <a:ext cx="34925" cy="93662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19" y="0"/>
                  </a:cxn>
                  <a:cxn ang="0">
                    <a:pos x="21" y="56"/>
                  </a:cxn>
                  <a:cxn ang="0">
                    <a:pos x="3" y="33"/>
                  </a:cxn>
                </a:cxnLst>
                <a:rect l="0" t="0" r="r" b="b"/>
                <a:pathLst>
                  <a:path w="21" h="56">
                    <a:moveTo>
                      <a:pt x="3" y="33"/>
                    </a:moveTo>
                    <a:cubicBezTo>
                      <a:pt x="4" y="27"/>
                      <a:pt x="10" y="12"/>
                      <a:pt x="19" y="0"/>
                    </a:cubicBezTo>
                    <a:cubicBezTo>
                      <a:pt x="20" y="22"/>
                      <a:pt x="20" y="41"/>
                      <a:pt x="21" y="56"/>
                    </a:cubicBezTo>
                    <a:cubicBezTo>
                      <a:pt x="9" y="51"/>
                      <a:pt x="0" y="43"/>
                      <a:pt x="3" y="33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4" name="Freeform 40"/>
              <p:cNvSpPr/>
              <p:nvPr/>
            </p:nvSpPr>
            <p:spPr bwMode="auto">
              <a:xfrm>
                <a:off x="2200275" y="1155700"/>
                <a:ext cx="1588" cy="158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143"/>
            <p:cNvGrpSpPr/>
            <p:nvPr/>
          </p:nvGrpSpPr>
          <p:grpSpPr>
            <a:xfrm>
              <a:off x="2265363" y="1211262"/>
              <a:ext cx="246062" cy="158750"/>
              <a:chOff x="2265363" y="914400"/>
              <a:chExt cx="246062" cy="158750"/>
            </a:xfrm>
          </p:grpSpPr>
          <p:sp>
            <p:nvSpPr>
              <p:cNvPr id="1032" name="Freeform 8"/>
              <p:cNvSpPr/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B73427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9" name="Freeform 15"/>
              <p:cNvSpPr/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ECDFDE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0" name="Freeform 76"/>
              <p:cNvSpPr/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  <a:cxn ang="0">
                    <a:pos x="42" y="0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6412D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1" name="Freeform 77"/>
              <p:cNvSpPr/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2" name="Freeform 78"/>
              <p:cNvSpPr/>
              <p:nvPr/>
            </p:nvSpPr>
            <p:spPr bwMode="auto">
              <a:xfrm>
                <a:off x="2447925" y="9144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2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9"/>
                      <a:pt x="21" y="58"/>
                      <a:pt x="29" y="55"/>
                    </a:cubicBezTo>
                    <a:cubicBezTo>
                      <a:pt x="37" y="52"/>
                      <a:pt x="38" y="38"/>
                      <a:pt x="32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3" name="Freeform 79"/>
              <p:cNvSpPr/>
              <p:nvPr/>
            </p:nvSpPr>
            <p:spPr bwMode="auto">
              <a:xfrm>
                <a:off x="2284413" y="946150"/>
                <a:ext cx="150813" cy="123825"/>
              </a:xfrm>
              <a:custGeom>
                <a:avLst/>
                <a:gdLst/>
                <a:ahLst/>
                <a:cxnLst>
                  <a:cxn ang="0">
                    <a:pos x="91" y="52"/>
                  </a:cxn>
                  <a:cxn ang="0">
                    <a:pos x="18" y="75"/>
                  </a:cxn>
                  <a:cxn ang="0">
                    <a:pos x="4" y="40"/>
                  </a:cxn>
                  <a:cxn ang="0">
                    <a:pos x="71" y="0"/>
                  </a:cxn>
                </a:cxnLst>
                <a:rect l="0" t="0" r="r" b="b"/>
                <a:pathLst>
                  <a:path w="91" h="75">
                    <a:moveTo>
                      <a:pt x="91" y="52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0" y="67"/>
                      <a:pt x="4" y="40"/>
                    </a:cubicBezTo>
                    <a:cubicBezTo>
                      <a:pt x="71" y="0"/>
                      <a:pt x="71" y="0"/>
                      <a:pt x="71" y="0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4" name="Freeform 80"/>
              <p:cNvSpPr/>
              <p:nvPr/>
            </p:nvSpPr>
            <p:spPr bwMode="auto">
              <a:xfrm>
                <a:off x="2387600" y="9398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3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8"/>
                      <a:pt x="22" y="58"/>
                      <a:pt x="29" y="55"/>
                    </a:cubicBezTo>
                    <a:cubicBezTo>
                      <a:pt x="37" y="52"/>
                      <a:pt x="38" y="38"/>
                      <a:pt x="33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6" name="Freeform 82"/>
              <p:cNvSpPr/>
              <p:nvPr/>
            </p:nvSpPr>
            <p:spPr bwMode="auto">
              <a:xfrm>
                <a:off x="2282825" y="1030288"/>
                <a:ext cx="25400" cy="30162"/>
              </a:xfrm>
              <a:custGeom>
                <a:avLst/>
                <a:gdLst/>
                <a:ahLst/>
                <a:cxnLst>
                  <a:cxn ang="0">
                    <a:pos x="16" y="16"/>
                  </a:cxn>
                  <a:cxn ang="0">
                    <a:pos x="5" y="19"/>
                  </a:cxn>
                  <a:cxn ang="0">
                    <a:pos x="0" y="4"/>
                  </a:cxn>
                  <a:cxn ang="0">
                    <a:pos x="8" y="0"/>
                  </a:cxn>
                </a:cxnLst>
                <a:rect l="0" t="0" r="r" b="b"/>
                <a:pathLst>
                  <a:path w="16" h="19">
                    <a:moveTo>
                      <a:pt x="16" y="16"/>
                    </a:moveTo>
                    <a:lnTo>
                      <a:pt x="5" y="19"/>
                    </a:lnTo>
                    <a:lnTo>
                      <a:pt x="0" y="4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7" name="Freeform 83"/>
              <p:cNvSpPr/>
              <p:nvPr/>
            </p:nvSpPr>
            <p:spPr bwMode="auto">
              <a:xfrm>
                <a:off x="2265363" y="1033463"/>
                <a:ext cx="25400" cy="39687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2" y="0"/>
                  </a:cxn>
                  <a:cxn ang="0">
                    <a:pos x="11" y="24"/>
                  </a:cxn>
                  <a:cxn ang="0">
                    <a:pos x="16" y="16"/>
                  </a:cxn>
                </a:cxnLst>
                <a:rect l="0" t="0" r="r" b="b"/>
                <a:pathLst>
                  <a:path w="16" h="24">
                    <a:moveTo>
                      <a:pt x="11" y="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3"/>
                      <a:pt x="11" y="24"/>
                      <a:pt x="11" y="24"/>
                    </a:cubicBezTo>
                    <a:cubicBezTo>
                      <a:pt x="16" y="16"/>
                      <a:pt x="16" y="16"/>
                      <a:pt x="16" y="16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8" name="Freeform 84"/>
              <p:cNvSpPr/>
              <p:nvPr/>
            </p:nvSpPr>
            <p:spPr bwMode="auto">
              <a:xfrm>
                <a:off x="2289175" y="1012825"/>
                <a:ext cx="25400" cy="57150"/>
              </a:xfrm>
              <a:custGeom>
                <a:avLst/>
                <a:gdLst/>
                <a:ahLst/>
                <a:cxnLst>
                  <a:cxn ang="0">
                    <a:pos x="15" y="35"/>
                  </a:cxn>
                  <a:cxn ang="0">
                    <a:pos x="14" y="34"/>
                  </a:cxn>
                  <a:cxn ang="0">
                    <a:pos x="12" y="33"/>
                  </a:cxn>
                  <a:cxn ang="0">
                    <a:pos x="10" y="31"/>
                  </a:cxn>
                  <a:cxn ang="0">
                    <a:pos x="8" y="29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2" y="20"/>
                  </a:cxn>
                  <a:cxn ang="0">
                    <a:pos x="1" y="13"/>
                  </a:cxn>
                  <a:cxn ang="0">
                    <a:pos x="0" y="6"/>
                  </a:cxn>
                  <a:cxn ang="0">
                    <a:pos x="1" y="0"/>
                  </a:cxn>
                  <a:cxn ang="0">
                    <a:pos x="1" y="6"/>
                  </a:cxn>
                  <a:cxn ang="0">
                    <a:pos x="3" y="19"/>
                  </a:cxn>
                  <a:cxn ang="0">
                    <a:pos x="5" y="23"/>
                  </a:cxn>
                  <a:cxn ang="0">
                    <a:pos x="7" y="26"/>
                  </a:cxn>
                  <a:cxn ang="0">
                    <a:pos x="8" y="29"/>
                  </a:cxn>
                  <a:cxn ang="0">
                    <a:pos x="10" y="31"/>
                  </a:cxn>
                  <a:cxn ang="0">
                    <a:pos x="12" y="33"/>
                  </a:cxn>
                  <a:cxn ang="0">
                    <a:pos x="14" y="34"/>
                  </a:cxn>
                  <a:cxn ang="0">
                    <a:pos x="15" y="35"/>
                  </a:cxn>
                </a:cxnLst>
                <a:rect l="0" t="0" r="r" b="b"/>
                <a:pathLst>
                  <a:path w="15" h="35">
                    <a:moveTo>
                      <a:pt x="15" y="35"/>
                    </a:moveTo>
                    <a:cubicBezTo>
                      <a:pt x="15" y="35"/>
                      <a:pt x="15" y="34"/>
                      <a:pt x="14" y="34"/>
                    </a:cubicBezTo>
                    <a:cubicBezTo>
                      <a:pt x="13" y="34"/>
                      <a:pt x="13" y="33"/>
                      <a:pt x="12" y="33"/>
                    </a:cubicBezTo>
                    <a:cubicBezTo>
                      <a:pt x="11" y="32"/>
                      <a:pt x="11" y="32"/>
                      <a:pt x="10" y="31"/>
                    </a:cubicBezTo>
                    <a:cubicBezTo>
                      <a:pt x="9" y="31"/>
                      <a:pt x="9" y="30"/>
                      <a:pt x="8" y="29"/>
                    </a:cubicBezTo>
                    <a:cubicBezTo>
                      <a:pt x="7" y="28"/>
                      <a:pt x="6" y="27"/>
                      <a:pt x="6" y="26"/>
                    </a:cubicBezTo>
                    <a:cubicBezTo>
                      <a:pt x="5" y="25"/>
                      <a:pt x="5" y="24"/>
                      <a:pt x="4" y="23"/>
                    </a:cubicBezTo>
                    <a:cubicBezTo>
                      <a:pt x="3" y="22"/>
                      <a:pt x="3" y="21"/>
                      <a:pt x="2" y="20"/>
                    </a:cubicBezTo>
                    <a:cubicBezTo>
                      <a:pt x="2" y="17"/>
                      <a:pt x="1" y="15"/>
                      <a:pt x="1" y="13"/>
                    </a:cubicBezTo>
                    <a:cubicBezTo>
                      <a:pt x="0" y="10"/>
                      <a:pt x="0" y="8"/>
                      <a:pt x="0" y="6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6"/>
                    </a:cubicBezTo>
                    <a:cubicBezTo>
                      <a:pt x="1" y="10"/>
                      <a:pt x="2" y="15"/>
                      <a:pt x="3" y="19"/>
                    </a:cubicBezTo>
                    <a:cubicBezTo>
                      <a:pt x="4" y="21"/>
                      <a:pt x="4" y="22"/>
                      <a:pt x="5" y="23"/>
                    </a:cubicBezTo>
                    <a:cubicBezTo>
                      <a:pt x="5" y="24"/>
                      <a:pt x="6" y="25"/>
                      <a:pt x="7" y="26"/>
                    </a:cubicBezTo>
                    <a:cubicBezTo>
                      <a:pt x="7" y="27"/>
                      <a:pt x="8" y="28"/>
                      <a:pt x="8" y="29"/>
                    </a:cubicBezTo>
                    <a:cubicBezTo>
                      <a:pt x="9" y="29"/>
                      <a:pt x="10" y="30"/>
                      <a:pt x="10" y="31"/>
                    </a:cubicBezTo>
                    <a:cubicBezTo>
                      <a:pt x="11" y="31"/>
                      <a:pt x="12" y="32"/>
                      <a:pt x="12" y="33"/>
                    </a:cubicBezTo>
                    <a:cubicBezTo>
                      <a:pt x="13" y="33"/>
                      <a:pt x="13" y="33"/>
                      <a:pt x="14" y="34"/>
                    </a:cubicBezTo>
                    <a:cubicBezTo>
                      <a:pt x="15" y="34"/>
                      <a:pt x="15" y="35"/>
                      <a:pt x="15" y="3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0" name="Freeform 86"/>
              <p:cNvSpPr/>
              <p:nvPr/>
            </p:nvSpPr>
            <p:spPr bwMode="auto">
              <a:xfrm>
                <a:off x="2282825" y="1036638"/>
                <a:ext cx="7938" cy="23812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3" y="12"/>
                  </a:cxn>
                  <a:cxn ang="0">
                    <a:pos x="2" y="10"/>
                  </a:cxn>
                  <a:cxn ang="0">
                    <a:pos x="1" y="7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2" y="7"/>
                  </a:cxn>
                  <a:cxn ang="0">
                    <a:pos x="4" y="12"/>
                  </a:cxn>
                  <a:cxn ang="0">
                    <a:pos x="5" y="14"/>
                  </a:cxn>
                </a:cxnLst>
                <a:rect l="0" t="0" r="r" b="b"/>
                <a:pathLst>
                  <a:path w="5" h="14">
                    <a:moveTo>
                      <a:pt x="5" y="14"/>
                    </a:moveTo>
                    <a:cubicBezTo>
                      <a:pt x="5" y="14"/>
                      <a:pt x="4" y="13"/>
                      <a:pt x="3" y="12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2" y="9"/>
                      <a:pt x="1" y="8"/>
                      <a:pt x="1" y="7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5"/>
                      <a:pt x="1" y="6"/>
                      <a:pt x="2" y="7"/>
                    </a:cubicBezTo>
                    <a:cubicBezTo>
                      <a:pt x="2" y="9"/>
                      <a:pt x="3" y="10"/>
                      <a:pt x="4" y="12"/>
                    </a:cubicBezTo>
                    <a:cubicBezTo>
                      <a:pt x="4" y="13"/>
                      <a:pt x="5" y="14"/>
                      <a:pt x="5" y="1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144"/>
          <p:cNvGrpSpPr/>
          <p:nvPr/>
        </p:nvGrpSpPr>
        <p:grpSpPr>
          <a:xfrm>
            <a:off x="3834518" y="2144799"/>
            <a:ext cx="553610" cy="4435578"/>
            <a:chOff x="2171701" y="1331914"/>
            <a:chExt cx="393700" cy="3154362"/>
          </a:xfrm>
          <a:solidFill>
            <a:schemeClr val="accent1"/>
          </a:solidFill>
        </p:grpSpPr>
        <p:sp>
          <p:nvSpPr>
            <p:cNvPr id="1078" name="Freeform 54"/>
            <p:cNvSpPr/>
            <p:nvPr/>
          </p:nvSpPr>
          <p:spPr bwMode="auto">
            <a:xfrm>
              <a:off x="2492376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6" y="2073"/>
                    <a:pt x="12" y="2073"/>
                  </a:cubicBezTo>
                  <a:cubicBezTo>
                    <a:pt x="19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6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Rectangle 55"/>
            <p:cNvSpPr>
              <a:spLocks noChangeArrowheads="1"/>
            </p:cNvSpPr>
            <p:nvPr/>
          </p:nvSpPr>
          <p:spPr bwMode="auto">
            <a:xfrm>
              <a:off x="2225675" y="20304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Rectangle 56"/>
            <p:cNvSpPr>
              <a:spLocks noChangeArrowheads="1"/>
            </p:cNvSpPr>
            <p:nvPr/>
          </p:nvSpPr>
          <p:spPr bwMode="auto">
            <a:xfrm>
              <a:off x="2225675" y="21796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Rectangle 57"/>
            <p:cNvSpPr>
              <a:spLocks noChangeArrowheads="1"/>
            </p:cNvSpPr>
            <p:nvPr/>
          </p:nvSpPr>
          <p:spPr bwMode="auto">
            <a:xfrm>
              <a:off x="2225675" y="16621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2" name="Rectangle 58"/>
            <p:cNvSpPr>
              <a:spLocks noChangeArrowheads="1"/>
            </p:cNvSpPr>
            <p:nvPr/>
          </p:nvSpPr>
          <p:spPr bwMode="auto">
            <a:xfrm>
              <a:off x="2225675" y="14970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3" name="Rectangle 59"/>
            <p:cNvSpPr>
              <a:spLocks noChangeArrowheads="1"/>
            </p:cNvSpPr>
            <p:nvPr/>
          </p:nvSpPr>
          <p:spPr bwMode="auto">
            <a:xfrm>
              <a:off x="2225675" y="18145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4" name="Rectangle 60"/>
            <p:cNvSpPr>
              <a:spLocks noChangeArrowheads="1"/>
            </p:cNvSpPr>
            <p:nvPr/>
          </p:nvSpPr>
          <p:spPr bwMode="auto">
            <a:xfrm>
              <a:off x="2225675" y="23447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5" name="Rectangle 61"/>
            <p:cNvSpPr>
              <a:spLocks noChangeArrowheads="1"/>
            </p:cNvSpPr>
            <p:nvPr/>
          </p:nvSpPr>
          <p:spPr bwMode="auto">
            <a:xfrm>
              <a:off x="2225675" y="24971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6" name="Rectangle 62"/>
            <p:cNvSpPr>
              <a:spLocks noChangeArrowheads="1"/>
            </p:cNvSpPr>
            <p:nvPr/>
          </p:nvSpPr>
          <p:spPr bwMode="auto">
            <a:xfrm>
              <a:off x="2225675" y="26606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7" name="Rectangle 63"/>
            <p:cNvSpPr>
              <a:spLocks noChangeArrowheads="1"/>
            </p:cNvSpPr>
            <p:nvPr/>
          </p:nvSpPr>
          <p:spPr bwMode="auto">
            <a:xfrm>
              <a:off x="2225675" y="28130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8" name="Rectangle 64"/>
            <p:cNvSpPr>
              <a:spLocks noChangeArrowheads="1"/>
            </p:cNvSpPr>
            <p:nvPr/>
          </p:nvSpPr>
          <p:spPr bwMode="auto">
            <a:xfrm>
              <a:off x="2225675" y="29781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9" name="Rectangle 65"/>
            <p:cNvSpPr>
              <a:spLocks noChangeArrowheads="1"/>
            </p:cNvSpPr>
            <p:nvPr/>
          </p:nvSpPr>
          <p:spPr bwMode="auto">
            <a:xfrm>
              <a:off x="2225675" y="3127375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0" name="Rectangle 66"/>
            <p:cNvSpPr>
              <a:spLocks noChangeArrowheads="1"/>
            </p:cNvSpPr>
            <p:nvPr/>
          </p:nvSpPr>
          <p:spPr bwMode="auto">
            <a:xfrm>
              <a:off x="2225675" y="329406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1" name="Rectangle 67"/>
            <p:cNvSpPr>
              <a:spLocks noChangeArrowheads="1"/>
            </p:cNvSpPr>
            <p:nvPr/>
          </p:nvSpPr>
          <p:spPr bwMode="auto">
            <a:xfrm>
              <a:off x="2225675" y="344328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2225675" y="3609975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3" name="Rectangle 69"/>
            <p:cNvSpPr>
              <a:spLocks noChangeArrowheads="1"/>
            </p:cNvSpPr>
            <p:nvPr/>
          </p:nvSpPr>
          <p:spPr bwMode="auto">
            <a:xfrm>
              <a:off x="2225675" y="37592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2225675" y="39243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5" name="Rectangle 71"/>
            <p:cNvSpPr>
              <a:spLocks noChangeArrowheads="1"/>
            </p:cNvSpPr>
            <p:nvPr/>
          </p:nvSpPr>
          <p:spPr bwMode="auto">
            <a:xfrm>
              <a:off x="2225675" y="40767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6" name="Rectangle 72"/>
            <p:cNvSpPr>
              <a:spLocks noChangeArrowheads="1"/>
            </p:cNvSpPr>
            <p:nvPr/>
          </p:nvSpPr>
          <p:spPr bwMode="auto">
            <a:xfrm>
              <a:off x="2225675" y="42402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9" name="Freeform 75"/>
            <p:cNvSpPr/>
            <p:nvPr/>
          </p:nvSpPr>
          <p:spPr bwMode="auto">
            <a:xfrm>
              <a:off x="2171701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5" y="2073"/>
                    <a:pt x="12" y="2073"/>
                  </a:cubicBezTo>
                  <a:cubicBezTo>
                    <a:pt x="18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8" y="0"/>
                    <a:pt x="12" y="0"/>
                  </a:cubicBezTo>
                  <a:cubicBezTo>
                    <a:pt x="5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49"/>
          <p:cNvGrpSpPr/>
          <p:nvPr/>
        </p:nvGrpSpPr>
        <p:grpSpPr>
          <a:xfrm>
            <a:off x="4961829" y="4803467"/>
            <a:ext cx="817022" cy="1756819"/>
            <a:chOff x="2973388" y="3517900"/>
            <a:chExt cx="581025" cy="1249362"/>
          </a:xfrm>
        </p:grpSpPr>
        <p:sp>
          <p:nvSpPr>
            <p:cNvPr id="1066" name="Rectangle 42"/>
            <p:cNvSpPr>
              <a:spLocks noChangeArrowheads="1"/>
            </p:cNvSpPr>
            <p:nvPr/>
          </p:nvSpPr>
          <p:spPr bwMode="auto">
            <a:xfrm>
              <a:off x="3184525" y="4241800"/>
              <a:ext cx="369888" cy="244475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7" name="Freeform 43"/>
            <p:cNvSpPr/>
            <p:nvPr/>
          </p:nvSpPr>
          <p:spPr bwMode="auto">
            <a:xfrm>
              <a:off x="3332163" y="4202113"/>
              <a:ext cx="85725" cy="39687"/>
            </a:xfrm>
            <a:custGeom>
              <a:avLst/>
              <a:gdLst/>
              <a:ahLst/>
              <a:cxnLst>
                <a:cxn ang="0">
                  <a:pos x="51" y="24"/>
                </a:cxn>
                <a:cxn ang="0">
                  <a:pos x="44" y="7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7" y="7"/>
                </a:cxn>
                <a:cxn ang="0">
                  <a:pos x="0" y="24"/>
                </a:cxn>
                <a:cxn ang="0">
                  <a:pos x="8" y="24"/>
                </a:cxn>
                <a:cxn ang="0">
                  <a:pos x="12" y="13"/>
                </a:cxn>
                <a:cxn ang="0">
                  <a:pos x="24" y="8"/>
                </a:cxn>
                <a:cxn ang="0">
                  <a:pos x="26" y="8"/>
                </a:cxn>
                <a:cxn ang="0">
                  <a:pos x="39" y="13"/>
                </a:cxn>
                <a:cxn ang="0">
                  <a:pos x="43" y="24"/>
                </a:cxn>
                <a:cxn ang="0">
                  <a:pos x="51" y="24"/>
                </a:cxn>
              </a:cxnLst>
              <a:rect l="0" t="0" r="r" b="b"/>
              <a:pathLst>
                <a:path w="51" h="24">
                  <a:moveTo>
                    <a:pt x="51" y="24"/>
                  </a:moveTo>
                  <a:cubicBezTo>
                    <a:pt x="51" y="17"/>
                    <a:pt x="49" y="11"/>
                    <a:pt x="44" y="7"/>
                  </a:cubicBezTo>
                  <a:cubicBezTo>
                    <a:pt x="39" y="3"/>
                    <a:pt x="33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1" y="3"/>
                    <a:pt x="7" y="7"/>
                  </a:cubicBezTo>
                  <a:cubicBezTo>
                    <a:pt x="2" y="11"/>
                    <a:pt x="0" y="17"/>
                    <a:pt x="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0"/>
                    <a:pt x="9" y="16"/>
                    <a:pt x="12" y="13"/>
                  </a:cubicBezTo>
                  <a:cubicBezTo>
                    <a:pt x="16" y="10"/>
                    <a:pt x="20" y="8"/>
                    <a:pt x="2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1" y="8"/>
                    <a:pt x="35" y="10"/>
                    <a:pt x="39" y="13"/>
                  </a:cubicBezTo>
                  <a:cubicBezTo>
                    <a:pt x="42" y="16"/>
                    <a:pt x="43" y="20"/>
                    <a:pt x="43" y="24"/>
                  </a:cubicBezTo>
                  <a:lnTo>
                    <a:pt x="51" y="2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8" name="Rectangle 44"/>
            <p:cNvSpPr>
              <a:spLocks noChangeArrowheads="1"/>
            </p:cNvSpPr>
            <p:nvPr/>
          </p:nvSpPr>
          <p:spPr bwMode="auto">
            <a:xfrm>
              <a:off x="3263900" y="4316413"/>
              <a:ext cx="290513" cy="6350"/>
            </a:xfrm>
            <a:prstGeom prst="rect">
              <a:avLst/>
            </a:prstGeom>
            <a:solidFill>
              <a:srgbClr val="1A1A1A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9" name="Freeform 45"/>
            <p:cNvSpPr/>
            <p:nvPr/>
          </p:nvSpPr>
          <p:spPr bwMode="auto">
            <a:xfrm>
              <a:off x="3263900" y="4316413"/>
              <a:ext cx="290513" cy="635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83" y="4"/>
                </a:cxn>
                <a:cxn ang="0">
                  <a:pos x="183" y="0"/>
                </a:cxn>
                <a:cxn ang="0">
                  <a:pos x="0" y="0"/>
                </a:cxn>
              </a:cxnLst>
              <a:rect l="0" t="0" r="r" b="b"/>
              <a:pathLst>
                <a:path w="183" h="4">
                  <a:moveTo>
                    <a:pt x="0" y="4"/>
                  </a:moveTo>
                  <a:lnTo>
                    <a:pt x="183" y="4"/>
                  </a:lnTo>
                  <a:lnTo>
                    <a:pt x="183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0" name="Freeform 46"/>
            <p:cNvSpPr/>
            <p:nvPr/>
          </p:nvSpPr>
          <p:spPr bwMode="auto">
            <a:xfrm>
              <a:off x="3348038" y="4295775"/>
              <a:ext cx="53975" cy="46037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0" y="15"/>
                </a:cxn>
                <a:cxn ang="0">
                  <a:pos x="8" y="0"/>
                </a:cxn>
                <a:cxn ang="0">
                  <a:pos x="25" y="0"/>
                </a:cxn>
                <a:cxn ang="0">
                  <a:pos x="34" y="15"/>
                </a:cxn>
                <a:cxn ang="0">
                  <a:pos x="25" y="29"/>
                </a:cxn>
                <a:cxn ang="0">
                  <a:pos x="8" y="29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lnTo>
                    <a:pt x="0" y="15"/>
                  </a:lnTo>
                  <a:lnTo>
                    <a:pt x="8" y="0"/>
                  </a:lnTo>
                  <a:lnTo>
                    <a:pt x="25" y="0"/>
                  </a:lnTo>
                  <a:lnTo>
                    <a:pt x="34" y="15"/>
                  </a:lnTo>
                  <a:lnTo>
                    <a:pt x="25" y="29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" name="Group 147"/>
            <p:cNvGrpSpPr/>
            <p:nvPr/>
          </p:nvGrpSpPr>
          <p:grpSpPr>
            <a:xfrm>
              <a:off x="2973388" y="3517900"/>
              <a:ext cx="431800" cy="1249362"/>
              <a:chOff x="2973388" y="3517900"/>
              <a:chExt cx="431800" cy="1249362"/>
            </a:xfrm>
            <a:solidFill>
              <a:schemeClr val="tx1">
                <a:lumMod val="50000"/>
                <a:lumOff val="50000"/>
              </a:schemeClr>
            </a:solidFill>
          </p:grpSpPr>
          <p:grpSp>
            <p:nvGrpSpPr>
              <p:cNvPr id="12" name="Group 146"/>
              <p:cNvGrpSpPr/>
              <p:nvPr/>
            </p:nvGrpSpPr>
            <p:grpSpPr>
              <a:xfrm>
                <a:off x="2973388" y="3541713"/>
                <a:ext cx="431800" cy="1225549"/>
                <a:chOff x="2973388" y="3541713"/>
                <a:chExt cx="431800" cy="1225549"/>
              </a:xfrm>
              <a:grpFill/>
            </p:grpSpPr>
            <p:sp>
              <p:nvSpPr>
                <p:cNvPr id="1029" name="Oval 5"/>
                <p:cNvSpPr>
                  <a:spLocks noChangeArrowheads="1"/>
                </p:cNvSpPr>
                <p:nvPr/>
              </p:nvSpPr>
              <p:spPr bwMode="auto">
                <a:xfrm>
                  <a:off x="3224213" y="3619500"/>
                  <a:ext cx="22225" cy="26987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0" name="Freeform 6"/>
                <p:cNvSpPr/>
                <p:nvPr/>
              </p:nvSpPr>
              <p:spPr bwMode="auto">
                <a:xfrm>
                  <a:off x="3146425" y="3694113"/>
                  <a:ext cx="71438" cy="58737"/>
                </a:xfrm>
                <a:custGeom>
                  <a:avLst/>
                  <a:gdLst/>
                  <a:ahLst/>
                  <a:cxnLst>
                    <a:cxn ang="0">
                      <a:pos x="28" y="0"/>
                    </a:cxn>
                    <a:cxn ang="0">
                      <a:pos x="0" y="19"/>
                    </a:cxn>
                    <a:cxn ang="0">
                      <a:pos x="7" y="35"/>
                    </a:cxn>
                    <a:cxn ang="0">
                      <a:pos x="41" y="28"/>
                    </a:cxn>
                    <a:cxn ang="0">
                      <a:pos x="43" y="7"/>
                    </a:cxn>
                  </a:cxnLst>
                  <a:rect l="0" t="0" r="r" b="b"/>
                  <a:pathLst>
                    <a:path w="43" h="35">
                      <a:moveTo>
                        <a:pt x="28" y="0"/>
                      </a:moveTo>
                      <a:cubicBezTo>
                        <a:pt x="28" y="0"/>
                        <a:pt x="30" y="29"/>
                        <a:pt x="0" y="19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3" y="7"/>
                        <a:pt x="43" y="7"/>
                        <a:pt x="43" y="7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1" name="Freeform 47"/>
                <p:cNvSpPr/>
                <p:nvPr/>
              </p:nvSpPr>
              <p:spPr bwMode="auto">
                <a:xfrm>
                  <a:off x="3152775" y="4138613"/>
                  <a:ext cx="150813" cy="581025"/>
                </a:xfrm>
                <a:custGeom>
                  <a:avLst/>
                  <a:gdLst/>
                  <a:ahLst/>
                  <a:cxnLst>
                    <a:cxn ang="0">
                      <a:pos x="90" y="320"/>
                    </a:cxn>
                    <a:cxn ang="0">
                      <a:pos x="68" y="209"/>
                    </a:cxn>
                    <a:cxn ang="0">
                      <a:pos x="71" y="19"/>
                    </a:cxn>
                    <a:cxn ang="0">
                      <a:pos x="71" y="0"/>
                    </a:cxn>
                    <a:cxn ang="0">
                      <a:pos x="7" y="11"/>
                    </a:cxn>
                    <a:cxn ang="0">
                      <a:pos x="18" y="215"/>
                    </a:cxn>
                    <a:cxn ang="0">
                      <a:pos x="37" y="320"/>
                    </a:cxn>
                    <a:cxn ang="0">
                      <a:pos x="8" y="349"/>
                    </a:cxn>
                    <a:cxn ang="0">
                      <a:pos x="90" y="349"/>
                    </a:cxn>
                    <a:cxn ang="0">
                      <a:pos x="90" y="320"/>
                    </a:cxn>
                  </a:cxnLst>
                  <a:rect l="0" t="0" r="r" b="b"/>
                  <a:pathLst>
                    <a:path w="90" h="349">
                      <a:moveTo>
                        <a:pt x="90" y="320"/>
                      </a:moveTo>
                      <a:cubicBezTo>
                        <a:pt x="90" y="320"/>
                        <a:pt x="72" y="243"/>
                        <a:pt x="68" y="209"/>
                      </a:cubicBezTo>
                      <a:cubicBezTo>
                        <a:pt x="64" y="166"/>
                        <a:pt x="69" y="50"/>
                        <a:pt x="71" y="19"/>
                      </a:cubicBezTo>
                      <a:cubicBezTo>
                        <a:pt x="71" y="14"/>
                        <a:pt x="71" y="0"/>
                        <a:pt x="71" y="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14" y="182"/>
                        <a:pt x="18" y="215"/>
                      </a:cubicBezTo>
                      <a:cubicBezTo>
                        <a:pt x="22" y="247"/>
                        <a:pt x="37" y="320"/>
                        <a:pt x="37" y="320"/>
                      </a:cubicBezTo>
                      <a:cubicBezTo>
                        <a:pt x="0" y="329"/>
                        <a:pt x="8" y="349"/>
                        <a:pt x="8" y="349"/>
                      </a:cubicBezTo>
                      <a:cubicBezTo>
                        <a:pt x="90" y="349"/>
                        <a:pt x="90" y="349"/>
                        <a:pt x="90" y="349"/>
                      </a:cubicBezTo>
                      <a:lnTo>
                        <a:pt x="90" y="3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2" name="Freeform 48"/>
                <p:cNvSpPr/>
                <p:nvPr/>
              </p:nvSpPr>
              <p:spPr bwMode="auto">
                <a:xfrm>
                  <a:off x="2973388" y="4146550"/>
                  <a:ext cx="273050" cy="620712"/>
                </a:xfrm>
                <a:custGeom>
                  <a:avLst/>
                  <a:gdLst/>
                  <a:ahLst/>
                  <a:cxnLst>
                    <a:cxn ang="0">
                      <a:pos x="112" y="115"/>
                    </a:cxn>
                    <a:cxn ang="0">
                      <a:pos x="164" y="7"/>
                    </a:cxn>
                    <a:cxn ang="0">
                      <a:pos x="48" y="0"/>
                    </a:cxn>
                    <a:cxn ang="0">
                      <a:pos x="40" y="194"/>
                    </a:cxn>
                    <a:cxn ang="0">
                      <a:pos x="53" y="340"/>
                    </a:cxn>
                    <a:cxn ang="0">
                      <a:pos x="0" y="373"/>
                    </a:cxn>
                    <a:cxn ang="0">
                      <a:pos x="96" y="373"/>
                    </a:cxn>
                    <a:cxn ang="0">
                      <a:pos x="97" y="345"/>
                    </a:cxn>
                    <a:cxn ang="0">
                      <a:pos x="95" y="193"/>
                    </a:cxn>
                    <a:cxn ang="0">
                      <a:pos x="112" y="115"/>
                    </a:cxn>
                  </a:cxnLst>
                  <a:rect l="0" t="0" r="r" b="b"/>
                  <a:pathLst>
                    <a:path w="164" h="373">
                      <a:moveTo>
                        <a:pt x="112" y="115"/>
                      </a:moveTo>
                      <a:cubicBezTo>
                        <a:pt x="164" y="7"/>
                        <a:pt x="164" y="7"/>
                        <a:pt x="164" y="7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5" y="132"/>
                        <a:pt x="40" y="194"/>
                      </a:cubicBezTo>
                      <a:cubicBezTo>
                        <a:pt x="38" y="218"/>
                        <a:pt x="50" y="316"/>
                        <a:pt x="53" y="340"/>
                      </a:cubicBezTo>
                      <a:cubicBezTo>
                        <a:pt x="11" y="340"/>
                        <a:pt x="0" y="373"/>
                        <a:pt x="0" y="373"/>
                      </a:cubicBezTo>
                      <a:cubicBezTo>
                        <a:pt x="96" y="373"/>
                        <a:pt x="96" y="373"/>
                        <a:pt x="96" y="373"/>
                      </a:cubicBezTo>
                      <a:cubicBezTo>
                        <a:pt x="97" y="345"/>
                        <a:pt x="97" y="345"/>
                        <a:pt x="97" y="345"/>
                      </a:cubicBezTo>
                      <a:cubicBezTo>
                        <a:pt x="97" y="345"/>
                        <a:pt x="91" y="274"/>
                        <a:pt x="95" y="193"/>
                      </a:cubicBezTo>
                      <a:cubicBezTo>
                        <a:pt x="96" y="174"/>
                        <a:pt x="112" y="115"/>
                        <a:pt x="112" y="1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3" name="Freeform 49"/>
                <p:cNvSpPr>
                  <a:spLocks noEditPoints="1"/>
                </p:cNvSpPr>
                <p:nvPr/>
              </p:nvSpPr>
              <p:spPr bwMode="auto">
                <a:xfrm>
                  <a:off x="2976563" y="3541713"/>
                  <a:ext cx="428625" cy="685800"/>
                </a:xfrm>
                <a:custGeom>
                  <a:avLst/>
                  <a:gdLst/>
                  <a:ahLst/>
                  <a:cxnLst>
                    <a:cxn ang="0">
                      <a:pos x="252" y="390"/>
                    </a:cxn>
                    <a:cxn ang="0">
                      <a:pos x="258" y="390"/>
                    </a:cxn>
                    <a:cxn ang="0">
                      <a:pos x="251" y="252"/>
                    </a:cxn>
                    <a:cxn ang="0">
                      <a:pos x="227" y="144"/>
                    </a:cxn>
                    <a:cxn ang="0">
                      <a:pos x="173" y="115"/>
                    </a:cxn>
                    <a:cxn ang="0">
                      <a:pos x="173" y="109"/>
                    </a:cxn>
                    <a:cxn ang="0">
                      <a:pos x="173" y="109"/>
                    </a:cxn>
                    <a:cxn ang="0">
                      <a:pos x="173" y="99"/>
                    </a:cxn>
                    <a:cxn ang="0">
                      <a:pos x="159" y="93"/>
                    </a:cxn>
                    <a:cxn ang="0">
                      <a:pos x="152" y="25"/>
                    </a:cxn>
                    <a:cxn ang="0">
                      <a:pos x="132" y="13"/>
                    </a:cxn>
                    <a:cxn ang="0">
                      <a:pos x="132" y="13"/>
                    </a:cxn>
                    <a:cxn ang="0">
                      <a:pos x="112" y="4"/>
                    </a:cxn>
                    <a:cxn ang="0">
                      <a:pos x="100" y="0"/>
                    </a:cxn>
                    <a:cxn ang="0">
                      <a:pos x="33" y="19"/>
                    </a:cxn>
                    <a:cxn ang="0">
                      <a:pos x="3" y="39"/>
                    </a:cxn>
                    <a:cxn ang="0">
                      <a:pos x="82" y="152"/>
                    </a:cxn>
                    <a:cxn ang="0">
                      <a:pos x="80" y="159"/>
                    </a:cxn>
                    <a:cxn ang="0">
                      <a:pos x="57" y="244"/>
                    </a:cxn>
                    <a:cxn ang="0">
                      <a:pos x="30" y="370"/>
                    </a:cxn>
                    <a:cxn ang="0">
                      <a:pos x="197" y="370"/>
                    </a:cxn>
                    <a:cxn ang="0">
                      <a:pos x="209" y="231"/>
                    </a:cxn>
                    <a:cxn ang="0">
                      <a:pos x="215" y="262"/>
                    </a:cxn>
                    <a:cxn ang="0">
                      <a:pos x="223" y="390"/>
                    </a:cxn>
                    <a:cxn ang="0">
                      <a:pos x="227" y="390"/>
                    </a:cxn>
                    <a:cxn ang="0">
                      <a:pos x="227" y="395"/>
                    </a:cxn>
                    <a:cxn ang="0">
                      <a:pos x="227" y="396"/>
                    </a:cxn>
                    <a:cxn ang="0">
                      <a:pos x="241" y="411"/>
                    </a:cxn>
                    <a:cxn ang="0">
                      <a:pos x="252" y="394"/>
                    </a:cxn>
                    <a:cxn ang="0">
                      <a:pos x="252" y="393"/>
                    </a:cxn>
                    <a:cxn ang="0">
                      <a:pos x="252" y="390"/>
                    </a:cxn>
                    <a:cxn ang="0">
                      <a:pos x="130" y="103"/>
                    </a:cxn>
                    <a:cxn ang="0">
                      <a:pos x="121" y="112"/>
                    </a:cxn>
                    <a:cxn ang="0">
                      <a:pos x="107" y="113"/>
                    </a:cxn>
                    <a:cxn ang="0">
                      <a:pos x="37" y="45"/>
                    </a:cxn>
                    <a:cxn ang="0">
                      <a:pos x="102" y="27"/>
                    </a:cxn>
                    <a:cxn ang="0">
                      <a:pos x="101" y="21"/>
                    </a:cxn>
                    <a:cxn ang="0">
                      <a:pos x="105" y="22"/>
                    </a:cxn>
                    <a:cxn ang="0">
                      <a:pos x="124" y="25"/>
                    </a:cxn>
                    <a:cxn ang="0">
                      <a:pos x="120" y="32"/>
                    </a:cxn>
                    <a:cxn ang="0">
                      <a:pos x="106" y="38"/>
                    </a:cxn>
                    <a:cxn ang="0">
                      <a:pos x="111" y="47"/>
                    </a:cxn>
                    <a:cxn ang="0">
                      <a:pos x="111" y="47"/>
                    </a:cxn>
                    <a:cxn ang="0">
                      <a:pos x="102" y="72"/>
                    </a:cxn>
                    <a:cxn ang="0">
                      <a:pos x="130" y="92"/>
                    </a:cxn>
                    <a:cxn ang="0">
                      <a:pos x="130" y="103"/>
                    </a:cxn>
                  </a:cxnLst>
                  <a:rect l="0" t="0" r="r" b="b"/>
                  <a:pathLst>
                    <a:path w="258" h="412">
                      <a:moveTo>
                        <a:pt x="252" y="390"/>
                      </a:moveTo>
                      <a:cubicBezTo>
                        <a:pt x="258" y="390"/>
                        <a:pt x="258" y="390"/>
                        <a:pt x="258" y="390"/>
                      </a:cubicBezTo>
                      <a:cubicBezTo>
                        <a:pt x="258" y="390"/>
                        <a:pt x="254" y="283"/>
                        <a:pt x="251" y="252"/>
                      </a:cubicBezTo>
                      <a:cubicBezTo>
                        <a:pt x="243" y="191"/>
                        <a:pt x="231" y="152"/>
                        <a:pt x="227" y="144"/>
                      </a:cubicBezTo>
                      <a:cubicBezTo>
                        <a:pt x="221" y="135"/>
                        <a:pt x="173" y="115"/>
                        <a:pt x="173" y="115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99"/>
                        <a:pt x="173" y="99"/>
                        <a:pt x="173" y="99"/>
                      </a:cubicBezTo>
                      <a:cubicBezTo>
                        <a:pt x="159" y="93"/>
                        <a:pt x="159" y="93"/>
                        <a:pt x="159" y="93"/>
                      </a:cubicBezTo>
                      <a:cubicBezTo>
                        <a:pt x="159" y="93"/>
                        <a:pt x="156" y="30"/>
                        <a:pt x="152" y="25"/>
                      </a:cubicBezTo>
                      <a:cubicBezTo>
                        <a:pt x="140" y="8"/>
                        <a:pt x="132" y="13"/>
                        <a:pt x="132" y="13"/>
                      </a:cubicBezTo>
                      <a:cubicBezTo>
                        <a:pt x="132" y="13"/>
                        <a:pt x="132" y="13"/>
                        <a:pt x="132" y="13"/>
                      </a:cubicBezTo>
                      <a:cubicBezTo>
                        <a:pt x="126" y="9"/>
                        <a:pt x="116" y="6"/>
                        <a:pt x="112" y="4"/>
                      </a:cubicBezTo>
                      <a:cubicBezTo>
                        <a:pt x="103" y="1"/>
                        <a:pt x="100" y="0"/>
                        <a:pt x="100" y="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19"/>
                        <a:pt x="4" y="28"/>
                        <a:pt x="3" y="39"/>
                      </a:cubicBezTo>
                      <a:cubicBezTo>
                        <a:pt x="0" y="65"/>
                        <a:pt x="61" y="130"/>
                        <a:pt x="82" y="152"/>
                      </a:cubicBezTo>
                      <a:cubicBezTo>
                        <a:pt x="82" y="154"/>
                        <a:pt x="81" y="156"/>
                        <a:pt x="80" y="159"/>
                      </a:cubicBezTo>
                      <a:cubicBezTo>
                        <a:pt x="74" y="180"/>
                        <a:pt x="66" y="208"/>
                        <a:pt x="57" y="244"/>
                      </a:cubicBezTo>
                      <a:cubicBezTo>
                        <a:pt x="45" y="293"/>
                        <a:pt x="30" y="370"/>
                        <a:pt x="30" y="370"/>
                      </a:cubicBezTo>
                      <a:cubicBezTo>
                        <a:pt x="197" y="370"/>
                        <a:pt x="197" y="370"/>
                        <a:pt x="197" y="370"/>
                      </a:cubicBezTo>
                      <a:cubicBezTo>
                        <a:pt x="197" y="370"/>
                        <a:pt x="199" y="295"/>
                        <a:pt x="209" y="231"/>
                      </a:cubicBezTo>
                      <a:cubicBezTo>
                        <a:pt x="211" y="240"/>
                        <a:pt x="214" y="250"/>
                        <a:pt x="215" y="262"/>
                      </a:cubicBezTo>
                      <a:cubicBezTo>
                        <a:pt x="219" y="290"/>
                        <a:pt x="223" y="390"/>
                        <a:pt x="223" y="390"/>
                      </a:cubicBezTo>
                      <a:cubicBezTo>
                        <a:pt x="227" y="390"/>
                        <a:pt x="227" y="390"/>
                        <a:pt x="227" y="390"/>
                      </a:cubicBezTo>
                      <a:cubicBezTo>
                        <a:pt x="227" y="391"/>
                        <a:pt x="227" y="393"/>
                        <a:pt x="227" y="395"/>
                      </a:cubicBezTo>
                      <a:cubicBezTo>
                        <a:pt x="227" y="396"/>
                        <a:pt x="227" y="396"/>
                        <a:pt x="227" y="396"/>
                      </a:cubicBezTo>
                      <a:cubicBezTo>
                        <a:pt x="228" y="405"/>
                        <a:pt x="234" y="412"/>
                        <a:pt x="241" y="411"/>
                      </a:cubicBezTo>
                      <a:cubicBezTo>
                        <a:pt x="248" y="410"/>
                        <a:pt x="253" y="403"/>
                        <a:pt x="252" y="394"/>
                      </a:cubicBezTo>
                      <a:cubicBezTo>
                        <a:pt x="252" y="393"/>
                        <a:pt x="252" y="393"/>
                        <a:pt x="252" y="393"/>
                      </a:cubicBezTo>
                      <a:cubicBezTo>
                        <a:pt x="252" y="392"/>
                        <a:pt x="252" y="391"/>
                        <a:pt x="252" y="390"/>
                      </a:cubicBezTo>
                      <a:close/>
                      <a:moveTo>
                        <a:pt x="130" y="103"/>
                      </a:moveTo>
                      <a:cubicBezTo>
                        <a:pt x="128" y="108"/>
                        <a:pt x="122" y="112"/>
                        <a:pt x="121" y="112"/>
                      </a:cubicBezTo>
                      <a:cubicBezTo>
                        <a:pt x="115" y="113"/>
                        <a:pt x="111" y="114"/>
                        <a:pt x="107" y="113"/>
                      </a:cubicBezTo>
                      <a:cubicBezTo>
                        <a:pt x="92" y="104"/>
                        <a:pt x="37" y="49"/>
                        <a:pt x="37" y="45"/>
                      </a:cubicBezTo>
                      <a:cubicBezTo>
                        <a:pt x="36" y="42"/>
                        <a:pt x="102" y="27"/>
                        <a:pt x="102" y="27"/>
                      </a:cubicBezTo>
                      <a:cubicBezTo>
                        <a:pt x="101" y="21"/>
                        <a:pt x="101" y="21"/>
                        <a:pt x="101" y="21"/>
                      </a:cubicBezTo>
                      <a:cubicBezTo>
                        <a:pt x="102" y="21"/>
                        <a:pt x="103" y="21"/>
                        <a:pt x="105" y="22"/>
                      </a:cubicBezTo>
                      <a:cubicBezTo>
                        <a:pt x="109" y="23"/>
                        <a:pt x="117" y="25"/>
                        <a:pt x="124" y="25"/>
                      </a:cubicBezTo>
                      <a:cubicBezTo>
                        <a:pt x="123" y="27"/>
                        <a:pt x="121" y="29"/>
                        <a:pt x="120" y="32"/>
                      </a:cubicBezTo>
                      <a:cubicBezTo>
                        <a:pt x="106" y="38"/>
                        <a:pt x="106" y="38"/>
                        <a:pt x="106" y="38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05" y="58"/>
                        <a:pt x="100" y="69"/>
                        <a:pt x="102" y="72"/>
                      </a:cubicBezTo>
                      <a:cubicBezTo>
                        <a:pt x="106" y="80"/>
                        <a:pt x="130" y="92"/>
                        <a:pt x="130" y="92"/>
                      </a:cubicBezTo>
                      <a:cubicBezTo>
                        <a:pt x="130" y="92"/>
                        <a:pt x="131" y="101"/>
                        <a:pt x="130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111" name="Freeform 87"/>
              <p:cNvSpPr/>
              <p:nvPr/>
            </p:nvSpPr>
            <p:spPr bwMode="auto">
              <a:xfrm>
                <a:off x="3182938" y="3517900"/>
                <a:ext cx="146050" cy="207962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6" y="3"/>
                  </a:cxn>
                  <a:cxn ang="0">
                    <a:pos x="44" y="9"/>
                  </a:cxn>
                  <a:cxn ang="0">
                    <a:pos x="67" y="14"/>
                  </a:cxn>
                  <a:cxn ang="0">
                    <a:pos x="88" y="56"/>
                  </a:cxn>
                  <a:cxn ang="0">
                    <a:pos x="51" y="112"/>
                  </a:cxn>
                  <a:cxn ang="0">
                    <a:pos x="39" y="125"/>
                  </a:cxn>
                </a:cxnLst>
                <a:rect l="0" t="0" r="r" b="b"/>
                <a:pathLst>
                  <a:path w="88" h="125">
                    <a:moveTo>
                      <a:pt x="6" y="30"/>
                    </a:moveTo>
                    <a:cubicBezTo>
                      <a:pt x="6" y="30"/>
                      <a:pt x="0" y="0"/>
                      <a:pt x="6" y="3"/>
                    </a:cubicBezTo>
                    <a:cubicBezTo>
                      <a:pt x="25" y="11"/>
                      <a:pt x="34" y="7"/>
                      <a:pt x="44" y="9"/>
                    </a:cubicBezTo>
                    <a:cubicBezTo>
                      <a:pt x="55" y="10"/>
                      <a:pt x="58" y="9"/>
                      <a:pt x="67" y="14"/>
                    </a:cubicBezTo>
                    <a:cubicBezTo>
                      <a:pt x="88" y="27"/>
                      <a:pt x="88" y="36"/>
                      <a:pt x="88" y="56"/>
                    </a:cubicBezTo>
                    <a:cubicBezTo>
                      <a:pt x="88" y="94"/>
                      <a:pt x="69" y="95"/>
                      <a:pt x="51" y="112"/>
                    </a:cubicBezTo>
                    <a:cubicBezTo>
                      <a:pt x="39" y="125"/>
                      <a:pt x="39" y="125"/>
                      <a:pt x="39" y="125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20"/>
          <p:cNvGrpSpPr/>
          <p:nvPr/>
        </p:nvGrpSpPr>
        <p:grpSpPr>
          <a:xfrm>
            <a:off x="4611357" y="1366167"/>
            <a:ext cx="1629579" cy="1024183"/>
            <a:chOff x="686838" y="2184398"/>
            <a:chExt cx="1192213" cy="749301"/>
          </a:xfrm>
          <a:solidFill>
            <a:schemeClr val="accent2"/>
          </a:solidFill>
        </p:grpSpPr>
        <p:sp>
          <p:nvSpPr>
            <p:cNvPr id="152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23"/>
          <p:cNvGrpSpPr/>
          <p:nvPr/>
        </p:nvGrpSpPr>
        <p:grpSpPr>
          <a:xfrm>
            <a:off x="2267671" y="2569902"/>
            <a:ext cx="1325758" cy="833233"/>
            <a:chOff x="686838" y="2184398"/>
            <a:chExt cx="1192213" cy="749301"/>
          </a:xfrm>
          <a:solidFill>
            <a:schemeClr val="accent3"/>
          </a:solidFill>
        </p:grpSpPr>
        <p:sp>
          <p:nvSpPr>
            <p:cNvPr id="158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2"/>
          <p:cNvGrpSpPr/>
          <p:nvPr/>
        </p:nvGrpSpPr>
        <p:grpSpPr>
          <a:xfrm>
            <a:off x="2670610" y="3901060"/>
            <a:ext cx="1038899" cy="652944"/>
            <a:chOff x="686838" y="2184398"/>
            <a:chExt cx="1192213" cy="749301"/>
          </a:xfrm>
          <a:solidFill>
            <a:schemeClr val="accent4"/>
          </a:solidFill>
        </p:grpSpPr>
        <p:sp>
          <p:nvSpPr>
            <p:cNvPr id="161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3" name="Freeform 46"/>
          <p:cNvSpPr>
            <a:spLocks noEditPoints="1"/>
          </p:cNvSpPr>
          <p:nvPr/>
        </p:nvSpPr>
        <p:spPr bwMode="auto">
          <a:xfrm>
            <a:off x="6446794" y="255611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46"/>
          <p:cNvSpPr>
            <a:spLocks noEditPoints="1"/>
          </p:cNvSpPr>
          <p:nvPr/>
        </p:nvSpPr>
        <p:spPr bwMode="auto">
          <a:xfrm>
            <a:off x="6446794" y="358742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46"/>
          <p:cNvSpPr>
            <a:spLocks noEditPoints="1"/>
          </p:cNvSpPr>
          <p:nvPr/>
        </p:nvSpPr>
        <p:spPr bwMode="auto">
          <a:xfrm>
            <a:off x="6446794" y="460547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Freeform 46"/>
          <p:cNvSpPr>
            <a:spLocks noEditPoints="1"/>
          </p:cNvSpPr>
          <p:nvPr/>
        </p:nvSpPr>
        <p:spPr bwMode="auto">
          <a:xfrm>
            <a:off x="6446794" y="562352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Group 30"/>
          <p:cNvGrpSpPr/>
          <p:nvPr/>
        </p:nvGrpSpPr>
        <p:grpSpPr>
          <a:xfrm>
            <a:off x="7188533" y="2544820"/>
            <a:ext cx="2699107" cy="691063"/>
            <a:chOff x="1224678" y="1233504"/>
            <a:chExt cx="2407799" cy="491450"/>
          </a:xfrm>
        </p:grpSpPr>
        <p:sp>
          <p:nvSpPr>
            <p:cNvPr id="168" name="Text Placeholder 3"/>
            <p:cNvSpPr txBox="1"/>
            <p:nvPr/>
          </p:nvSpPr>
          <p:spPr>
            <a:xfrm>
              <a:off x="1224678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Text Placeholder 3"/>
            <p:cNvSpPr txBox="1"/>
            <p:nvPr/>
          </p:nvSpPr>
          <p:spPr>
            <a:xfrm>
              <a:off x="1270277" y="1418802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0" name="Text Placeholder 3"/>
          <p:cNvSpPr txBox="1"/>
          <p:nvPr/>
        </p:nvSpPr>
        <p:spPr>
          <a:xfrm>
            <a:off x="10024630" y="2796461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459,769K</a:t>
            </a:r>
          </a:p>
        </p:txBody>
      </p:sp>
      <p:grpSp>
        <p:nvGrpSpPr>
          <p:cNvPr id="17" name="Group 30"/>
          <p:cNvGrpSpPr/>
          <p:nvPr/>
        </p:nvGrpSpPr>
        <p:grpSpPr>
          <a:xfrm>
            <a:off x="7252653" y="3576130"/>
            <a:ext cx="2647991" cy="691062"/>
            <a:chOff x="1270277" y="1233504"/>
            <a:chExt cx="2362200" cy="491449"/>
          </a:xfrm>
        </p:grpSpPr>
        <p:sp>
          <p:nvSpPr>
            <p:cNvPr id="172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Text Placeholder 3"/>
            <p:cNvSpPr txBox="1"/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0"/>
          <p:cNvGrpSpPr/>
          <p:nvPr/>
        </p:nvGrpSpPr>
        <p:grpSpPr>
          <a:xfrm>
            <a:off x="7252653" y="4594180"/>
            <a:ext cx="2647991" cy="542431"/>
            <a:chOff x="1270277" y="1233504"/>
            <a:chExt cx="2362200" cy="385750"/>
          </a:xfrm>
        </p:grpSpPr>
        <p:sp>
          <p:nvSpPr>
            <p:cNvPr id="175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Text Placeholder 3"/>
            <p:cNvSpPr txBox="1"/>
            <p:nvPr/>
          </p:nvSpPr>
          <p:spPr>
            <a:xfrm>
              <a:off x="1270277" y="1418801"/>
              <a:ext cx="2362200" cy="20045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7252653" y="5612231"/>
            <a:ext cx="2647991" cy="691062"/>
            <a:chOff x="1270277" y="1233504"/>
            <a:chExt cx="2362200" cy="491449"/>
          </a:xfrm>
        </p:grpSpPr>
        <p:sp>
          <p:nvSpPr>
            <p:cNvPr id="178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Text Placeholder 3"/>
            <p:cNvSpPr txBox="1"/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0" name="Text Placeholder 3"/>
          <p:cNvSpPr txBox="1"/>
          <p:nvPr/>
        </p:nvSpPr>
        <p:spPr>
          <a:xfrm>
            <a:off x="10024628" y="3813794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559,700K</a:t>
            </a:r>
          </a:p>
        </p:txBody>
      </p:sp>
      <p:sp>
        <p:nvSpPr>
          <p:cNvPr id="181" name="Text Placeholder 3"/>
          <p:cNvSpPr txBox="1"/>
          <p:nvPr/>
        </p:nvSpPr>
        <p:spPr>
          <a:xfrm>
            <a:off x="10024628" y="4817868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400,809K</a:t>
            </a:r>
          </a:p>
        </p:txBody>
      </p:sp>
      <p:sp>
        <p:nvSpPr>
          <p:cNvPr id="182" name="Text Placeholder 3"/>
          <p:cNvSpPr txBox="1"/>
          <p:nvPr/>
        </p:nvSpPr>
        <p:spPr>
          <a:xfrm>
            <a:off x="10024630" y="5849895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909,369K</a:t>
            </a:r>
          </a:p>
        </p:txBody>
      </p:sp>
      <p:sp>
        <p:nvSpPr>
          <p:cNvPr id="95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6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 animBg="1"/>
      <p:bldP spid="165" grpId="0" animBg="1"/>
      <p:bldP spid="166" grpId="0" animBg="1"/>
      <p:bldP spid="170" grpId="0"/>
      <p:bldP spid="180" grpId="0"/>
      <p:bldP spid="181" grpId="0"/>
      <p:bldP spid="18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1.png77"/>
          <p:cNvPicPr>
            <a:picLocks noChangeAspect="1"/>
          </p:cNvPicPr>
          <p:nvPr/>
        </p:nvPicPr>
        <p:blipFill>
          <a:blip r:embed="rId3"/>
          <a:srcRect l="32746" t="15909" r="19085" b="18946"/>
          <a:stretch>
            <a:fillRect/>
          </a:stretch>
        </p:blipFill>
        <p:spPr>
          <a:xfrm>
            <a:off x="0" y="679450"/>
            <a:ext cx="4845050" cy="6552565"/>
          </a:xfrm>
          <a:prstGeom prst="rect">
            <a:avLst/>
          </a:prstGeom>
        </p:spPr>
      </p:pic>
      <p:sp>
        <p:nvSpPr>
          <p:cNvPr id="18" name="Freeform 7"/>
          <p:cNvSpPr/>
          <p:nvPr/>
        </p:nvSpPr>
        <p:spPr bwMode="auto">
          <a:xfrm flipH="1">
            <a:off x="3175708" y="200"/>
            <a:ext cx="1716545" cy="7232253"/>
          </a:xfrm>
          <a:custGeom>
            <a:avLst/>
            <a:gdLst>
              <a:gd name="T0" fmla="*/ 439 w 769"/>
              <a:gd name="T1" fmla="*/ 0 h 3224"/>
              <a:gd name="T2" fmla="*/ 769 w 769"/>
              <a:gd name="T3" fmla="*/ 0 h 3224"/>
              <a:gd name="T4" fmla="*/ 679 w 769"/>
              <a:gd name="T5" fmla="*/ 157 h 3224"/>
              <a:gd name="T6" fmla="*/ 599 w 769"/>
              <a:gd name="T7" fmla="*/ 318 h 3224"/>
              <a:gd name="T8" fmla="*/ 525 w 769"/>
              <a:gd name="T9" fmla="*/ 484 h 3224"/>
              <a:gd name="T10" fmla="*/ 459 w 769"/>
              <a:gd name="T11" fmla="*/ 654 h 3224"/>
              <a:gd name="T12" fmla="*/ 401 w 769"/>
              <a:gd name="T13" fmla="*/ 828 h 3224"/>
              <a:gd name="T14" fmla="*/ 352 w 769"/>
              <a:gd name="T15" fmla="*/ 1006 h 3224"/>
              <a:gd name="T16" fmla="*/ 310 w 769"/>
              <a:gd name="T17" fmla="*/ 1186 h 3224"/>
              <a:gd name="T18" fmla="*/ 278 w 769"/>
              <a:gd name="T19" fmla="*/ 1370 h 3224"/>
              <a:gd name="T20" fmla="*/ 254 w 769"/>
              <a:gd name="T21" fmla="*/ 1556 h 3224"/>
              <a:gd name="T22" fmla="*/ 240 w 769"/>
              <a:gd name="T23" fmla="*/ 1747 h 3224"/>
              <a:gd name="T24" fmla="*/ 236 w 769"/>
              <a:gd name="T25" fmla="*/ 1937 h 3224"/>
              <a:gd name="T26" fmla="*/ 240 w 769"/>
              <a:gd name="T27" fmla="*/ 2130 h 3224"/>
              <a:gd name="T28" fmla="*/ 256 w 769"/>
              <a:gd name="T29" fmla="*/ 2319 h 3224"/>
              <a:gd name="T30" fmla="*/ 278 w 769"/>
              <a:gd name="T31" fmla="*/ 2506 h 3224"/>
              <a:gd name="T32" fmla="*/ 312 w 769"/>
              <a:gd name="T33" fmla="*/ 2690 h 3224"/>
              <a:gd name="T34" fmla="*/ 354 w 769"/>
              <a:gd name="T35" fmla="*/ 2872 h 3224"/>
              <a:gd name="T36" fmla="*/ 403 w 769"/>
              <a:gd name="T37" fmla="*/ 3049 h 3224"/>
              <a:gd name="T38" fmla="*/ 460 w 769"/>
              <a:gd name="T39" fmla="*/ 3224 h 3224"/>
              <a:gd name="T40" fmla="*/ 429 w 769"/>
              <a:gd name="T41" fmla="*/ 3224 h 3224"/>
              <a:gd name="T42" fmla="*/ 350 w 769"/>
              <a:gd name="T43" fmla="*/ 3080 h 3224"/>
              <a:gd name="T44" fmla="*/ 280 w 769"/>
              <a:gd name="T45" fmla="*/ 2932 h 3224"/>
              <a:gd name="T46" fmla="*/ 215 w 769"/>
              <a:gd name="T47" fmla="*/ 2779 h 3224"/>
              <a:gd name="T48" fmla="*/ 159 w 769"/>
              <a:gd name="T49" fmla="*/ 2624 h 3224"/>
              <a:gd name="T50" fmla="*/ 112 w 769"/>
              <a:gd name="T51" fmla="*/ 2463 h 3224"/>
              <a:gd name="T52" fmla="*/ 72 w 769"/>
              <a:gd name="T53" fmla="*/ 2300 h 3224"/>
              <a:gd name="T54" fmla="*/ 40 w 769"/>
              <a:gd name="T55" fmla="*/ 2135 h 3224"/>
              <a:gd name="T56" fmla="*/ 17 w 769"/>
              <a:gd name="T57" fmla="*/ 1965 h 3224"/>
              <a:gd name="T58" fmla="*/ 3 w 769"/>
              <a:gd name="T59" fmla="*/ 1794 h 3224"/>
              <a:gd name="T60" fmla="*/ 0 w 769"/>
              <a:gd name="T61" fmla="*/ 1621 h 3224"/>
              <a:gd name="T62" fmla="*/ 3 w 769"/>
              <a:gd name="T63" fmla="*/ 1444 h 3224"/>
              <a:gd name="T64" fmla="*/ 17 w 769"/>
              <a:gd name="T65" fmla="*/ 1270 h 3224"/>
              <a:gd name="T66" fmla="*/ 42 w 769"/>
              <a:gd name="T67" fmla="*/ 1099 h 3224"/>
              <a:gd name="T68" fmla="*/ 73 w 769"/>
              <a:gd name="T69" fmla="*/ 933 h 3224"/>
              <a:gd name="T70" fmla="*/ 114 w 769"/>
              <a:gd name="T71" fmla="*/ 766 h 3224"/>
              <a:gd name="T72" fmla="*/ 163 w 769"/>
              <a:gd name="T73" fmla="*/ 605 h 3224"/>
              <a:gd name="T74" fmla="*/ 221 w 769"/>
              <a:gd name="T75" fmla="*/ 448 h 3224"/>
              <a:gd name="T76" fmla="*/ 285 w 769"/>
              <a:gd name="T77" fmla="*/ 294 h 3224"/>
              <a:gd name="T78" fmla="*/ 359 w 769"/>
              <a:gd name="T79" fmla="*/ 145 h 3224"/>
              <a:gd name="T80" fmla="*/ 439 w 769"/>
              <a:gd name="T81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9" h="3224">
                <a:moveTo>
                  <a:pt x="439" y="0"/>
                </a:moveTo>
                <a:lnTo>
                  <a:pt x="769" y="0"/>
                </a:lnTo>
                <a:lnTo>
                  <a:pt x="679" y="157"/>
                </a:lnTo>
                <a:lnTo>
                  <a:pt x="599" y="318"/>
                </a:lnTo>
                <a:lnTo>
                  <a:pt x="525" y="484"/>
                </a:lnTo>
                <a:lnTo>
                  <a:pt x="459" y="654"/>
                </a:lnTo>
                <a:lnTo>
                  <a:pt x="401" y="828"/>
                </a:lnTo>
                <a:lnTo>
                  <a:pt x="352" y="1006"/>
                </a:lnTo>
                <a:lnTo>
                  <a:pt x="310" y="1186"/>
                </a:lnTo>
                <a:lnTo>
                  <a:pt x="278" y="1370"/>
                </a:lnTo>
                <a:lnTo>
                  <a:pt x="254" y="1556"/>
                </a:lnTo>
                <a:lnTo>
                  <a:pt x="240" y="1747"/>
                </a:lnTo>
                <a:lnTo>
                  <a:pt x="236" y="1937"/>
                </a:lnTo>
                <a:lnTo>
                  <a:pt x="240" y="2130"/>
                </a:lnTo>
                <a:lnTo>
                  <a:pt x="256" y="2319"/>
                </a:lnTo>
                <a:lnTo>
                  <a:pt x="278" y="2506"/>
                </a:lnTo>
                <a:lnTo>
                  <a:pt x="312" y="2690"/>
                </a:lnTo>
                <a:lnTo>
                  <a:pt x="354" y="2872"/>
                </a:lnTo>
                <a:lnTo>
                  <a:pt x="403" y="3049"/>
                </a:lnTo>
                <a:lnTo>
                  <a:pt x="460" y="3224"/>
                </a:lnTo>
                <a:lnTo>
                  <a:pt x="429" y="3224"/>
                </a:lnTo>
                <a:lnTo>
                  <a:pt x="350" y="3080"/>
                </a:lnTo>
                <a:lnTo>
                  <a:pt x="280" y="2932"/>
                </a:lnTo>
                <a:lnTo>
                  <a:pt x="215" y="2779"/>
                </a:lnTo>
                <a:lnTo>
                  <a:pt x="159" y="2624"/>
                </a:lnTo>
                <a:lnTo>
                  <a:pt x="112" y="2463"/>
                </a:lnTo>
                <a:lnTo>
                  <a:pt x="72" y="2300"/>
                </a:lnTo>
                <a:lnTo>
                  <a:pt x="40" y="2135"/>
                </a:lnTo>
                <a:lnTo>
                  <a:pt x="17" y="1965"/>
                </a:lnTo>
                <a:lnTo>
                  <a:pt x="3" y="1794"/>
                </a:lnTo>
                <a:lnTo>
                  <a:pt x="0" y="1621"/>
                </a:lnTo>
                <a:lnTo>
                  <a:pt x="3" y="1444"/>
                </a:lnTo>
                <a:lnTo>
                  <a:pt x="17" y="1270"/>
                </a:lnTo>
                <a:lnTo>
                  <a:pt x="42" y="1099"/>
                </a:lnTo>
                <a:lnTo>
                  <a:pt x="73" y="933"/>
                </a:lnTo>
                <a:lnTo>
                  <a:pt x="114" y="766"/>
                </a:lnTo>
                <a:lnTo>
                  <a:pt x="163" y="605"/>
                </a:lnTo>
                <a:lnTo>
                  <a:pt x="221" y="448"/>
                </a:lnTo>
                <a:lnTo>
                  <a:pt x="285" y="294"/>
                </a:lnTo>
                <a:lnTo>
                  <a:pt x="359" y="145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9" name="Freeform 8"/>
          <p:cNvSpPr/>
          <p:nvPr/>
        </p:nvSpPr>
        <p:spPr bwMode="auto">
          <a:xfrm flipH="1">
            <a:off x="3702502" y="200"/>
            <a:ext cx="1247787" cy="7232253"/>
          </a:xfrm>
          <a:custGeom>
            <a:avLst/>
            <a:gdLst>
              <a:gd name="T0" fmla="*/ 533 w 559"/>
              <a:gd name="T1" fmla="*/ 0 h 3224"/>
              <a:gd name="T2" fmla="*/ 547 w 559"/>
              <a:gd name="T3" fmla="*/ 0 h 3224"/>
              <a:gd name="T4" fmla="*/ 475 w 559"/>
              <a:gd name="T5" fmla="*/ 162 h 3224"/>
              <a:gd name="T6" fmla="*/ 410 w 559"/>
              <a:gd name="T7" fmla="*/ 332 h 3224"/>
              <a:gd name="T8" fmla="*/ 354 w 559"/>
              <a:gd name="T9" fmla="*/ 504 h 3224"/>
              <a:gd name="T10" fmla="*/ 305 w 559"/>
              <a:gd name="T11" fmla="*/ 679 h 3224"/>
              <a:gd name="T12" fmla="*/ 266 w 559"/>
              <a:gd name="T13" fmla="*/ 857 h 3224"/>
              <a:gd name="T14" fmla="*/ 235 w 559"/>
              <a:gd name="T15" fmla="*/ 1039 h 3224"/>
              <a:gd name="T16" fmla="*/ 212 w 559"/>
              <a:gd name="T17" fmla="*/ 1223 h 3224"/>
              <a:gd name="T18" fmla="*/ 198 w 559"/>
              <a:gd name="T19" fmla="*/ 1410 h 3224"/>
              <a:gd name="T20" fmla="*/ 193 w 559"/>
              <a:gd name="T21" fmla="*/ 1599 h 3224"/>
              <a:gd name="T22" fmla="*/ 198 w 559"/>
              <a:gd name="T23" fmla="*/ 1792 h 3224"/>
              <a:gd name="T24" fmla="*/ 212 w 559"/>
              <a:gd name="T25" fmla="*/ 1981 h 3224"/>
              <a:gd name="T26" fmla="*/ 235 w 559"/>
              <a:gd name="T27" fmla="*/ 2168 h 3224"/>
              <a:gd name="T28" fmla="*/ 268 w 559"/>
              <a:gd name="T29" fmla="*/ 2354 h 3224"/>
              <a:gd name="T30" fmla="*/ 310 w 559"/>
              <a:gd name="T31" fmla="*/ 2534 h 3224"/>
              <a:gd name="T32" fmla="*/ 359 w 559"/>
              <a:gd name="T33" fmla="*/ 2713 h 3224"/>
              <a:gd name="T34" fmla="*/ 419 w 559"/>
              <a:gd name="T35" fmla="*/ 2886 h 3224"/>
              <a:gd name="T36" fmla="*/ 485 w 559"/>
              <a:gd name="T37" fmla="*/ 3058 h 3224"/>
              <a:gd name="T38" fmla="*/ 559 w 559"/>
              <a:gd name="T39" fmla="*/ 3224 h 3224"/>
              <a:gd name="T40" fmla="*/ 224 w 559"/>
              <a:gd name="T41" fmla="*/ 3224 h 3224"/>
              <a:gd name="T42" fmla="*/ 167 w 559"/>
              <a:gd name="T43" fmla="*/ 3049 h 3224"/>
              <a:gd name="T44" fmla="*/ 118 w 559"/>
              <a:gd name="T45" fmla="*/ 2872 h 3224"/>
              <a:gd name="T46" fmla="*/ 76 w 559"/>
              <a:gd name="T47" fmla="*/ 2690 h 3224"/>
              <a:gd name="T48" fmla="*/ 42 w 559"/>
              <a:gd name="T49" fmla="*/ 2506 h 3224"/>
              <a:gd name="T50" fmla="*/ 20 w 559"/>
              <a:gd name="T51" fmla="*/ 2319 h 3224"/>
              <a:gd name="T52" fmla="*/ 4 w 559"/>
              <a:gd name="T53" fmla="*/ 2130 h 3224"/>
              <a:gd name="T54" fmla="*/ 0 w 559"/>
              <a:gd name="T55" fmla="*/ 1937 h 3224"/>
              <a:gd name="T56" fmla="*/ 4 w 559"/>
              <a:gd name="T57" fmla="*/ 1747 h 3224"/>
              <a:gd name="T58" fmla="*/ 18 w 559"/>
              <a:gd name="T59" fmla="*/ 1556 h 3224"/>
              <a:gd name="T60" fmla="*/ 42 w 559"/>
              <a:gd name="T61" fmla="*/ 1370 h 3224"/>
              <a:gd name="T62" fmla="*/ 74 w 559"/>
              <a:gd name="T63" fmla="*/ 1186 h 3224"/>
              <a:gd name="T64" fmla="*/ 116 w 559"/>
              <a:gd name="T65" fmla="*/ 1006 h 3224"/>
              <a:gd name="T66" fmla="*/ 165 w 559"/>
              <a:gd name="T67" fmla="*/ 828 h 3224"/>
              <a:gd name="T68" fmla="*/ 223 w 559"/>
              <a:gd name="T69" fmla="*/ 654 h 3224"/>
              <a:gd name="T70" fmla="*/ 289 w 559"/>
              <a:gd name="T71" fmla="*/ 484 h 3224"/>
              <a:gd name="T72" fmla="*/ 363 w 559"/>
              <a:gd name="T73" fmla="*/ 318 h 3224"/>
              <a:gd name="T74" fmla="*/ 443 w 559"/>
              <a:gd name="T75" fmla="*/ 157 h 3224"/>
              <a:gd name="T76" fmla="*/ 533 w 559"/>
              <a:gd name="T77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" h="3224">
                <a:moveTo>
                  <a:pt x="533" y="0"/>
                </a:moveTo>
                <a:lnTo>
                  <a:pt x="547" y="0"/>
                </a:lnTo>
                <a:lnTo>
                  <a:pt x="475" y="162"/>
                </a:lnTo>
                <a:lnTo>
                  <a:pt x="410" y="332"/>
                </a:lnTo>
                <a:lnTo>
                  <a:pt x="354" y="504"/>
                </a:lnTo>
                <a:lnTo>
                  <a:pt x="305" y="679"/>
                </a:lnTo>
                <a:lnTo>
                  <a:pt x="266" y="857"/>
                </a:lnTo>
                <a:lnTo>
                  <a:pt x="235" y="1039"/>
                </a:lnTo>
                <a:lnTo>
                  <a:pt x="212" y="1223"/>
                </a:lnTo>
                <a:lnTo>
                  <a:pt x="198" y="1410"/>
                </a:lnTo>
                <a:lnTo>
                  <a:pt x="193" y="1599"/>
                </a:lnTo>
                <a:lnTo>
                  <a:pt x="198" y="1792"/>
                </a:lnTo>
                <a:lnTo>
                  <a:pt x="212" y="1981"/>
                </a:lnTo>
                <a:lnTo>
                  <a:pt x="235" y="2168"/>
                </a:lnTo>
                <a:lnTo>
                  <a:pt x="268" y="2354"/>
                </a:lnTo>
                <a:lnTo>
                  <a:pt x="310" y="2534"/>
                </a:lnTo>
                <a:lnTo>
                  <a:pt x="359" y="2713"/>
                </a:lnTo>
                <a:lnTo>
                  <a:pt x="419" y="2886"/>
                </a:lnTo>
                <a:lnTo>
                  <a:pt x="485" y="3058"/>
                </a:lnTo>
                <a:lnTo>
                  <a:pt x="559" y="3224"/>
                </a:lnTo>
                <a:lnTo>
                  <a:pt x="224" y="3224"/>
                </a:lnTo>
                <a:lnTo>
                  <a:pt x="167" y="3049"/>
                </a:lnTo>
                <a:lnTo>
                  <a:pt x="118" y="2872"/>
                </a:lnTo>
                <a:lnTo>
                  <a:pt x="76" y="2690"/>
                </a:lnTo>
                <a:lnTo>
                  <a:pt x="42" y="2506"/>
                </a:lnTo>
                <a:lnTo>
                  <a:pt x="20" y="2319"/>
                </a:lnTo>
                <a:lnTo>
                  <a:pt x="4" y="2130"/>
                </a:lnTo>
                <a:lnTo>
                  <a:pt x="0" y="1937"/>
                </a:lnTo>
                <a:lnTo>
                  <a:pt x="4" y="1747"/>
                </a:lnTo>
                <a:lnTo>
                  <a:pt x="18" y="1556"/>
                </a:lnTo>
                <a:lnTo>
                  <a:pt x="42" y="1370"/>
                </a:lnTo>
                <a:lnTo>
                  <a:pt x="74" y="1186"/>
                </a:lnTo>
                <a:lnTo>
                  <a:pt x="116" y="1006"/>
                </a:lnTo>
                <a:lnTo>
                  <a:pt x="165" y="828"/>
                </a:lnTo>
                <a:lnTo>
                  <a:pt x="223" y="654"/>
                </a:lnTo>
                <a:lnTo>
                  <a:pt x="289" y="484"/>
                </a:lnTo>
                <a:lnTo>
                  <a:pt x="363" y="318"/>
                </a:lnTo>
                <a:lnTo>
                  <a:pt x="443" y="157"/>
                </a:lnTo>
                <a:lnTo>
                  <a:pt x="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101600" algn="l" rotWithShape="0">
              <a:prstClr val="black">
                <a:alpha val="40000"/>
              </a:prstClr>
            </a:outerShdw>
          </a:effectLst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7" name="TextBox 48"/>
          <p:cNvSpPr txBox="1"/>
          <p:nvPr/>
        </p:nvSpPr>
        <p:spPr>
          <a:xfrm>
            <a:off x="5527452" y="3502645"/>
            <a:ext cx="432024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altLang="zh-CN" sz="3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9323910" y="2854428"/>
            <a:ext cx="2963463" cy="221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3800" cap="all" spc="3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0" name="TextBox 11"/>
          <p:cNvSpPr txBox="1"/>
          <p:nvPr/>
        </p:nvSpPr>
        <p:spPr>
          <a:xfrm>
            <a:off x="5473502" y="4038839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362312" y="4038839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73502" y="434975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7362312" y="434975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49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49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89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89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89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89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  <p:bldP spid="7" grpId="0"/>
      <p:bldP spid="7" grpId="1"/>
      <p:bldP spid="9" grpId="0"/>
      <p:bldP spid="9" grpId="1"/>
      <p:bldP spid="10" grpId="0"/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/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290" name="AutoShape 2"/>
          <p:cNvSpPr/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299" name="AutoShape 11"/>
          <p:cNvSpPr/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301" name="AutoShape 13"/>
          <p:cNvSpPr/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49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49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49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99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49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/>
          <p:nvPr/>
        </p:nvSpPr>
        <p:spPr>
          <a:xfrm>
            <a:off x="1578065" y="3465652"/>
            <a:ext cx="2106786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807397" y="3976882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029602" y="4366390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250555" y="4877620"/>
            <a:ext cx="2165014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/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/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67121" y="4793051"/>
            <a:ext cx="1300356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SUCCESS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892872" y="2631041"/>
            <a:ext cx="2416350" cy="766104"/>
            <a:chOff x="1753214" y="2748563"/>
            <a:chExt cx="2321808" cy="726460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892872" y="5207932"/>
            <a:ext cx="2416350" cy="785403"/>
            <a:chOff x="1753214" y="2730263"/>
            <a:chExt cx="2321808" cy="744760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8301583" y="5157491"/>
            <a:ext cx="2349427" cy="829715"/>
            <a:chOff x="1753214" y="2688244"/>
            <a:chExt cx="2321808" cy="786779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8301583" y="2631040"/>
            <a:ext cx="2349427" cy="766104"/>
            <a:chOff x="1753214" y="2748563"/>
            <a:chExt cx="2321808" cy="726460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rcRect l="17559" t="6860" r="29476"/>
          <a:stretch>
            <a:fillRect/>
          </a:stretch>
        </p:blipFill>
        <p:spPr>
          <a:xfrm>
            <a:off x="7143115" y="246380"/>
            <a:ext cx="5715635" cy="6841490"/>
          </a:xfrm>
          <a:prstGeom prst="rect">
            <a:avLst/>
          </a:prstGeom>
        </p:spPr>
      </p:pic>
      <p:sp>
        <p:nvSpPr>
          <p:cNvPr id="199" name="TextBox 23"/>
          <p:cNvSpPr txBox="1"/>
          <p:nvPr/>
        </p:nvSpPr>
        <p:spPr>
          <a:xfrm>
            <a:off x="452710" y="3688333"/>
            <a:ext cx="5087807" cy="572979"/>
          </a:xfrm>
          <a:prstGeom prst="rect">
            <a:avLst/>
          </a:prstGeom>
          <a:noFill/>
        </p:spPr>
        <p:txBody>
          <a:bodyPr wrap="none" lIns="128526" tIns="64263" rIns="128526" bIns="64263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适用于工作总结</a:t>
            </a:r>
            <a:r>
              <a:rPr lang="en-US" altLang="zh-CN" sz="24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24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工作汇报</a:t>
            </a:r>
            <a:r>
              <a:rPr lang="en-US" altLang="zh-CN" sz="24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24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工作计划</a:t>
            </a:r>
            <a:endParaRPr lang="zh-CN" altLang="zh-CN" sz="2400" cap="all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38" name="TextBox 1"/>
          <p:cNvSpPr txBox="1"/>
          <p:nvPr/>
        </p:nvSpPr>
        <p:spPr>
          <a:xfrm>
            <a:off x="452755" y="2912745"/>
            <a:ext cx="6464300" cy="958850"/>
          </a:xfrm>
          <a:prstGeom prst="rect">
            <a:avLst/>
          </a:prstGeom>
          <a:noFill/>
        </p:spPr>
        <p:txBody>
          <a:bodyPr wrap="square" lIns="128526" tIns="64263" rIns="128526" bIns="64263" rtlCol="0">
            <a:spAutoFit/>
          </a:bodyPr>
          <a:lstStyle/>
          <a:p>
            <a:r>
              <a:rPr lang="zh-CN" altLang="en-US" sz="5400" dirty="0" smtClean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+mn-ea"/>
              </a:rPr>
              <a:t>感谢聆听 批评指导</a:t>
            </a:r>
            <a:endParaRPr lang="zh-CN" altLang="en-US" sz="5400" dirty="0">
              <a:solidFill>
                <a:schemeClr val="accent2">
                  <a:lumMod val="7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297" name="TextBox 5"/>
          <p:cNvSpPr txBox="1"/>
          <p:nvPr/>
        </p:nvSpPr>
        <p:spPr>
          <a:xfrm>
            <a:off x="524510" y="4251960"/>
            <a:ext cx="5904865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600" cap="all" spc="300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汇报人</a:t>
            </a:r>
            <a:r>
              <a:rPr lang="zh-CN" altLang="en-US" sz="1600" cap="all" spc="300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：</a:t>
            </a:r>
            <a:r>
              <a:rPr lang="en-US" altLang="zh-CN" sz="1600" cap="all" spc="300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XXX</a:t>
            </a:r>
            <a:r>
              <a:rPr lang="zh-CN" altLang="en-US" sz="1600" cap="all" spc="300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    </a:t>
            </a:r>
            <a:r>
              <a:rPr lang="zh-CN" altLang="en-US" sz="1600" cap="all" spc="300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时间</a:t>
            </a:r>
            <a:r>
              <a:rPr lang="zh-CN" altLang="en-US" sz="1600" cap="all" spc="300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：</a:t>
            </a:r>
            <a:r>
              <a:rPr lang="en-US" altLang="zh-CN" sz="1600" cap="all" spc="300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20XX</a:t>
            </a:r>
            <a:r>
              <a:rPr lang="zh-CN" altLang="en-US" sz="1600" cap="all" spc="300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年10月30日</a:t>
            </a:r>
            <a:endParaRPr lang="zh-CN" altLang="en-US" sz="1600" cap="all" spc="300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3" name="Position Music - Nox Trigger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988333"/>
            <a:ext cx="609600" cy="609600"/>
          </a:xfrm>
          <a:prstGeom prst="rect">
            <a:avLst/>
          </a:prstGeom>
        </p:spPr>
      </p:pic>
      <p:sp>
        <p:nvSpPr>
          <p:cNvPr id="24" name="Freeform 7"/>
          <p:cNvSpPr/>
          <p:nvPr/>
        </p:nvSpPr>
        <p:spPr bwMode="auto">
          <a:xfrm>
            <a:off x="6429375" y="0"/>
            <a:ext cx="1717675" cy="7237095"/>
          </a:xfrm>
          <a:custGeom>
            <a:avLst/>
            <a:gdLst>
              <a:gd name="T0" fmla="*/ 439 w 769"/>
              <a:gd name="T1" fmla="*/ 0 h 3224"/>
              <a:gd name="T2" fmla="*/ 769 w 769"/>
              <a:gd name="T3" fmla="*/ 0 h 3224"/>
              <a:gd name="T4" fmla="*/ 679 w 769"/>
              <a:gd name="T5" fmla="*/ 157 h 3224"/>
              <a:gd name="T6" fmla="*/ 599 w 769"/>
              <a:gd name="T7" fmla="*/ 318 h 3224"/>
              <a:gd name="T8" fmla="*/ 525 w 769"/>
              <a:gd name="T9" fmla="*/ 484 h 3224"/>
              <a:gd name="T10" fmla="*/ 459 w 769"/>
              <a:gd name="T11" fmla="*/ 654 h 3224"/>
              <a:gd name="T12" fmla="*/ 401 w 769"/>
              <a:gd name="T13" fmla="*/ 828 h 3224"/>
              <a:gd name="T14" fmla="*/ 352 w 769"/>
              <a:gd name="T15" fmla="*/ 1006 h 3224"/>
              <a:gd name="T16" fmla="*/ 310 w 769"/>
              <a:gd name="T17" fmla="*/ 1186 h 3224"/>
              <a:gd name="T18" fmla="*/ 278 w 769"/>
              <a:gd name="T19" fmla="*/ 1370 h 3224"/>
              <a:gd name="T20" fmla="*/ 254 w 769"/>
              <a:gd name="T21" fmla="*/ 1556 h 3224"/>
              <a:gd name="T22" fmla="*/ 240 w 769"/>
              <a:gd name="T23" fmla="*/ 1747 h 3224"/>
              <a:gd name="T24" fmla="*/ 236 w 769"/>
              <a:gd name="T25" fmla="*/ 1937 h 3224"/>
              <a:gd name="T26" fmla="*/ 240 w 769"/>
              <a:gd name="T27" fmla="*/ 2130 h 3224"/>
              <a:gd name="T28" fmla="*/ 256 w 769"/>
              <a:gd name="T29" fmla="*/ 2319 h 3224"/>
              <a:gd name="T30" fmla="*/ 278 w 769"/>
              <a:gd name="T31" fmla="*/ 2506 h 3224"/>
              <a:gd name="T32" fmla="*/ 312 w 769"/>
              <a:gd name="T33" fmla="*/ 2690 h 3224"/>
              <a:gd name="T34" fmla="*/ 354 w 769"/>
              <a:gd name="T35" fmla="*/ 2872 h 3224"/>
              <a:gd name="T36" fmla="*/ 403 w 769"/>
              <a:gd name="T37" fmla="*/ 3049 h 3224"/>
              <a:gd name="T38" fmla="*/ 460 w 769"/>
              <a:gd name="T39" fmla="*/ 3224 h 3224"/>
              <a:gd name="T40" fmla="*/ 429 w 769"/>
              <a:gd name="T41" fmla="*/ 3224 h 3224"/>
              <a:gd name="T42" fmla="*/ 350 w 769"/>
              <a:gd name="T43" fmla="*/ 3080 h 3224"/>
              <a:gd name="T44" fmla="*/ 280 w 769"/>
              <a:gd name="T45" fmla="*/ 2932 h 3224"/>
              <a:gd name="T46" fmla="*/ 215 w 769"/>
              <a:gd name="T47" fmla="*/ 2779 h 3224"/>
              <a:gd name="T48" fmla="*/ 159 w 769"/>
              <a:gd name="T49" fmla="*/ 2624 h 3224"/>
              <a:gd name="T50" fmla="*/ 112 w 769"/>
              <a:gd name="T51" fmla="*/ 2463 h 3224"/>
              <a:gd name="T52" fmla="*/ 72 w 769"/>
              <a:gd name="T53" fmla="*/ 2300 h 3224"/>
              <a:gd name="T54" fmla="*/ 40 w 769"/>
              <a:gd name="T55" fmla="*/ 2135 h 3224"/>
              <a:gd name="T56" fmla="*/ 17 w 769"/>
              <a:gd name="T57" fmla="*/ 1965 h 3224"/>
              <a:gd name="T58" fmla="*/ 3 w 769"/>
              <a:gd name="T59" fmla="*/ 1794 h 3224"/>
              <a:gd name="T60" fmla="*/ 0 w 769"/>
              <a:gd name="T61" fmla="*/ 1621 h 3224"/>
              <a:gd name="T62" fmla="*/ 3 w 769"/>
              <a:gd name="T63" fmla="*/ 1444 h 3224"/>
              <a:gd name="T64" fmla="*/ 17 w 769"/>
              <a:gd name="T65" fmla="*/ 1270 h 3224"/>
              <a:gd name="T66" fmla="*/ 42 w 769"/>
              <a:gd name="T67" fmla="*/ 1099 h 3224"/>
              <a:gd name="T68" fmla="*/ 73 w 769"/>
              <a:gd name="T69" fmla="*/ 933 h 3224"/>
              <a:gd name="T70" fmla="*/ 114 w 769"/>
              <a:gd name="T71" fmla="*/ 766 h 3224"/>
              <a:gd name="T72" fmla="*/ 163 w 769"/>
              <a:gd name="T73" fmla="*/ 605 h 3224"/>
              <a:gd name="T74" fmla="*/ 221 w 769"/>
              <a:gd name="T75" fmla="*/ 448 h 3224"/>
              <a:gd name="T76" fmla="*/ 285 w 769"/>
              <a:gd name="T77" fmla="*/ 294 h 3224"/>
              <a:gd name="T78" fmla="*/ 359 w 769"/>
              <a:gd name="T79" fmla="*/ 145 h 3224"/>
              <a:gd name="T80" fmla="*/ 439 w 769"/>
              <a:gd name="T81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9" h="3224">
                <a:moveTo>
                  <a:pt x="439" y="0"/>
                </a:moveTo>
                <a:lnTo>
                  <a:pt x="769" y="0"/>
                </a:lnTo>
                <a:lnTo>
                  <a:pt x="679" y="157"/>
                </a:lnTo>
                <a:lnTo>
                  <a:pt x="599" y="318"/>
                </a:lnTo>
                <a:lnTo>
                  <a:pt x="525" y="484"/>
                </a:lnTo>
                <a:lnTo>
                  <a:pt x="459" y="654"/>
                </a:lnTo>
                <a:lnTo>
                  <a:pt x="401" y="828"/>
                </a:lnTo>
                <a:lnTo>
                  <a:pt x="352" y="1006"/>
                </a:lnTo>
                <a:lnTo>
                  <a:pt x="310" y="1186"/>
                </a:lnTo>
                <a:lnTo>
                  <a:pt x="278" y="1370"/>
                </a:lnTo>
                <a:lnTo>
                  <a:pt x="254" y="1556"/>
                </a:lnTo>
                <a:lnTo>
                  <a:pt x="240" y="1747"/>
                </a:lnTo>
                <a:lnTo>
                  <a:pt x="236" y="1937"/>
                </a:lnTo>
                <a:lnTo>
                  <a:pt x="240" y="2130"/>
                </a:lnTo>
                <a:lnTo>
                  <a:pt x="256" y="2319"/>
                </a:lnTo>
                <a:lnTo>
                  <a:pt x="278" y="2506"/>
                </a:lnTo>
                <a:lnTo>
                  <a:pt x="312" y="2690"/>
                </a:lnTo>
                <a:lnTo>
                  <a:pt x="354" y="2872"/>
                </a:lnTo>
                <a:lnTo>
                  <a:pt x="403" y="3049"/>
                </a:lnTo>
                <a:lnTo>
                  <a:pt x="460" y="3224"/>
                </a:lnTo>
                <a:lnTo>
                  <a:pt x="429" y="3224"/>
                </a:lnTo>
                <a:lnTo>
                  <a:pt x="350" y="3080"/>
                </a:lnTo>
                <a:lnTo>
                  <a:pt x="280" y="2932"/>
                </a:lnTo>
                <a:lnTo>
                  <a:pt x="215" y="2779"/>
                </a:lnTo>
                <a:lnTo>
                  <a:pt x="159" y="2624"/>
                </a:lnTo>
                <a:lnTo>
                  <a:pt x="112" y="2463"/>
                </a:lnTo>
                <a:lnTo>
                  <a:pt x="72" y="2300"/>
                </a:lnTo>
                <a:lnTo>
                  <a:pt x="40" y="2135"/>
                </a:lnTo>
                <a:lnTo>
                  <a:pt x="17" y="1965"/>
                </a:lnTo>
                <a:lnTo>
                  <a:pt x="3" y="1794"/>
                </a:lnTo>
                <a:lnTo>
                  <a:pt x="0" y="1621"/>
                </a:lnTo>
                <a:lnTo>
                  <a:pt x="3" y="1444"/>
                </a:lnTo>
                <a:lnTo>
                  <a:pt x="17" y="1270"/>
                </a:lnTo>
                <a:lnTo>
                  <a:pt x="42" y="1099"/>
                </a:lnTo>
                <a:lnTo>
                  <a:pt x="73" y="933"/>
                </a:lnTo>
                <a:lnTo>
                  <a:pt x="114" y="766"/>
                </a:lnTo>
                <a:lnTo>
                  <a:pt x="163" y="605"/>
                </a:lnTo>
                <a:lnTo>
                  <a:pt x="221" y="448"/>
                </a:lnTo>
                <a:lnTo>
                  <a:pt x="285" y="294"/>
                </a:lnTo>
                <a:lnTo>
                  <a:pt x="359" y="145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25" name="Freeform 8"/>
          <p:cNvSpPr/>
          <p:nvPr/>
        </p:nvSpPr>
        <p:spPr bwMode="auto">
          <a:xfrm>
            <a:off x="6917055" y="100965"/>
            <a:ext cx="1229995" cy="7131685"/>
          </a:xfrm>
          <a:custGeom>
            <a:avLst/>
            <a:gdLst>
              <a:gd name="T0" fmla="*/ 533 w 559"/>
              <a:gd name="T1" fmla="*/ 0 h 3224"/>
              <a:gd name="T2" fmla="*/ 547 w 559"/>
              <a:gd name="T3" fmla="*/ 0 h 3224"/>
              <a:gd name="T4" fmla="*/ 475 w 559"/>
              <a:gd name="T5" fmla="*/ 162 h 3224"/>
              <a:gd name="T6" fmla="*/ 410 w 559"/>
              <a:gd name="T7" fmla="*/ 332 h 3224"/>
              <a:gd name="T8" fmla="*/ 354 w 559"/>
              <a:gd name="T9" fmla="*/ 504 h 3224"/>
              <a:gd name="T10" fmla="*/ 305 w 559"/>
              <a:gd name="T11" fmla="*/ 679 h 3224"/>
              <a:gd name="T12" fmla="*/ 266 w 559"/>
              <a:gd name="T13" fmla="*/ 857 h 3224"/>
              <a:gd name="T14" fmla="*/ 235 w 559"/>
              <a:gd name="T15" fmla="*/ 1039 h 3224"/>
              <a:gd name="T16" fmla="*/ 212 w 559"/>
              <a:gd name="T17" fmla="*/ 1223 h 3224"/>
              <a:gd name="T18" fmla="*/ 198 w 559"/>
              <a:gd name="T19" fmla="*/ 1410 h 3224"/>
              <a:gd name="T20" fmla="*/ 193 w 559"/>
              <a:gd name="T21" fmla="*/ 1599 h 3224"/>
              <a:gd name="T22" fmla="*/ 198 w 559"/>
              <a:gd name="T23" fmla="*/ 1792 h 3224"/>
              <a:gd name="T24" fmla="*/ 212 w 559"/>
              <a:gd name="T25" fmla="*/ 1981 h 3224"/>
              <a:gd name="T26" fmla="*/ 235 w 559"/>
              <a:gd name="T27" fmla="*/ 2168 h 3224"/>
              <a:gd name="T28" fmla="*/ 268 w 559"/>
              <a:gd name="T29" fmla="*/ 2354 h 3224"/>
              <a:gd name="T30" fmla="*/ 310 w 559"/>
              <a:gd name="T31" fmla="*/ 2534 h 3224"/>
              <a:gd name="T32" fmla="*/ 359 w 559"/>
              <a:gd name="T33" fmla="*/ 2713 h 3224"/>
              <a:gd name="T34" fmla="*/ 419 w 559"/>
              <a:gd name="T35" fmla="*/ 2886 h 3224"/>
              <a:gd name="T36" fmla="*/ 485 w 559"/>
              <a:gd name="T37" fmla="*/ 3058 h 3224"/>
              <a:gd name="T38" fmla="*/ 559 w 559"/>
              <a:gd name="T39" fmla="*/ 3224 h 3224"/>
              <a:gd name="T40" fmla="*/ 224 w 559"/>
              <a:gd name="T41" fmla="*/ 3224 h 3224"/>
              <a:gd name="T42" fmla="*/ 167 w 559"/>
              <a:gd name="T43" fmla="*/ 3049 h 3224"/>
              <a:gd name="T44" fmla="*/ 118 w 559"/>
              <a:gd name="T45" fmla="*/ 2872 h 3224"/>
              <a:gd name="T46" fmla="*/ 76 w 559"/>
              <a:gd name="T47" fmla="*/ 2690 h 3224"/>
              <a:gd name="T48" fmla="*/ 42 w 559"/>
              <a:gd name="T49" fmla="*/ 2506 h 3224"/>
              <a:gd name="T50" fmla="*/ 20 w 559"/>
              <a:gd name="T51" fmla="*/ 2319 h 3224"/>
              <a:gd name="T52" fmla="*/ 4 w 559"/>
              <a:gd name="T53" fmla="*/ 2130 h 3224"/>
              <a:gd name="T54" fmla="*/ 0 w 559"/>
              <a:gd name="T55" fmla="*/ 1937 h 3224"/>
              <a:gd name="T56" fmla="*/ 4 w 559"/>
              <a:gd name="T57" fmla="*/ 1747 h 3224"/>
              <a:gd name="T58" fmla="*/ 18 w 559"/>
              <a:gd name="T59" fmla="*/ 1556 h 3224"/>
              <a:gd name="T60" fmla="*/ 42 w 559"/>
              <a:gd name="T61" fmla="*/ 1370 h 3224"/>
              <a:gd name="T62" fmla="*/ 74 w 559"/>
              <a:gd name="T63" fmla="*/ 1186 h 3224"/>
              <a:gd name="T64" fmla="*/ 116 w 559"/>
              <a:gd name="T65" fmla="*/ 1006 h 3224"/>
              <a:gd name="T66" fmla="*/ 165 w 559"/>
              <a:gd name="T67" fmla="*/ 828 h 3224"/>
              <a:gd name="T68" fmla="*/ 223 w 559"/>
              <a:gd name="T69" fmla="*/ 654 h 3224"/>
              <a:gd name="T70" fmla="*/ 289 w 559"/>
              <a:gd name="T71" fmla="*/ 484 h 3224"/>
              <a:gd name="T72" fmla="*/ 363 w 559"/>
              <a:gd name="T73" fmla="*/ 318 h 3224"/>
              <a:gd name="T74" fmla="*/ 443 w 559"/>
              <a:gd name="T75" fmla="*/ 157 h 3224"/>
              <a:gd name="T76" fmla="*/ 533 w 559"/>
              <a:gd name="T77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" h="3224">
                <a:moveTo>
                  <a:pt x="533" y="0"/>
                </a:moveTo>
                <a:lnTo>
                  <a:pt x="547" y="0"/>
                </a:lnTo>
                <a:lnTo>
                  <a:pt x="475" y="162"/>
                </a:lnTo>
                <a:lnTo>
                  <a:pt x="410" y="332"/>
                </a:lnTo>
                <a:lnTo>
                  <a:pt x="354" y="504"/>
                </a:lnTo>
                <a:lnTo>
                  <a:pt x="305" y="679"/>
                </a:lnTo>
                <a:lnTo>
                  <a:pt x="266" y="857"/>
                </a:lnTo>
                <a:lnTo>
                  <a:pt x="235" y="1039"/>
                </a:lnTo>
                <a:lnTo>
                  <a:pt x="212" y="1223"/>
                </a:lnTo>
                <a:lnTo>
                  <a:pt x="198" y="1410"/>
                </a:lnTo>
                <a:lnTo>
                  <a:pt x="193" y="1599"/>
                </a:lnTo>
                <a:lnTo>
                  <a:pt x="198" y="1792"/>
                </a:lnTo>
                <a:lnTo>
                  <a:pt x="212" y="1981"/>
                </a:lnTo>
                <a:lnTo>
                  <a:pt x="235" y="2168"/>
                </a:lnTo>
                <a:lnTo>
                  <a:pt x="268" y="2354"/>
                </a:lnTo>
                <a:lnTo>
                  <a:pt x="310" y="2534"/>
                </a:lnTo>
                <a:lnTo>
                  <a:pt x="359" y="2713"/>
                </a:lnTo>
                <a:lnTo>
                  <a:pt x="419" y="2886"/>
                </a:lnTo>
                <a:lnTo>
                  <a:pt x="485" y="3058"/>
                </a:lnTo>
                <a:lnTo>
                  <a:pt x="559" y="3224"/>
                </a:lnTo>
                <a:lnTo>
                  <a:pt x="224" y="3224"/>
                </a:lnTo>
                <a:lnTo>
                  <a:pt x="167" y="3049"/>
                </a:lnTo>
                <a:lnTo>
                  <a:pt x="118" y="2872"/>
                </a:lnTo>
                <a:lnTo>
                  <a:pt x="76" y="2690"/>
                </a:lnTo>
                <a:lnTo>
                  <a:pt x="42" y="2506"/>
                </a:lnTo>
                <a:lnTo>
                  <a:pt x="20" y="2319"/>
                </a:lnTo>
                <a:lnTo>
                  <a:pt x="4" y="2130"/>
                </a:lnTo>
                <a:lnTo>
                  <a:pt x="0" y="1937"/>
                </a:lnTo>
                <a:lnTo>
                  <a:pt x="4" y="1747"/>
                </a:lnTo>
                <a:lnTo>
                  <a:pt x="18" y="1556"/>
                </a:lnTo>
                <a:lnTo>
                  <a:pt x="42" y="1370"/>
                </a:lnTo>
                <a:lnTo>
                  <a:pt x="74" y="1186"/>
                </a:lnTo>
                <a:lnTo>
                  <a:pt x="116" y="1006"/>
                </a:lnTo>
                <a:lnTo>
                  <a:pt x="165" y="828"/>
                </a:lnTo>
                <a:lnTo>
                  <a:pt x="223" y="654"/>
                </a:lnTo>
                <a:lnTo>
                  <a:pt x="289" y="484"/>
                </a:lnTo>
                <a:lnTo>
                  <a:pt x="363" y="318"/>
                </a:lnTo>
                <a:lnTo>
                  <a:pt x="443" y="157"/>
                </a:lnTo>
                <a:lnTo>
                  <a:pt x="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101600" algn="l" rotWithShape="0">
              <a:prstClr val="black">
                <a:alpha val="40000"/>
              </a:prstClr>
            </a:outerShdw>
          </a:effectLst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6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133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9" grpId="0"/>
      <p:bldP spid="238" grpId="0"/>
      <p:bldP spid="29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26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1_自定义设计方案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2807</Words>
  <Application>Microsoft Office PowerPoint</Application>
  <PresentationFormat>自定义</PresentationFormat>
  <Paragraphs>253</Paragraphs>
  <Slides>22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方正粗谭黑简体</vt:lpstr>
      <vt:lpstr>方正正准黑简体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(26)</dc:title>
  <dc:creator/>
  <cp:keywords>更多模版：亮亮图文旗舰店https:/liangliangtuwen.tmall.com</cp:keywords>
  <dc:description>更多模版：亮亮图文旗舰店https://liangliangtuwen.tmall.com</dc:description>
  <cp:lastModifiedBy/>
  <cp:revision>3</cp:revision>
  <dcterms:created xsi:type="dcterms:W3CDTF">2016-10-17T14:00:00Z</dcterms:created>
  <dcterms:modified xsi:type="dcterms:W3CDTF">2020-07-23T05:54:07Z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