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791" r:id="rId2"/>
    <p:sldId id="790" r:id="rId3"/>
    <p:sldId id="792" r:id="rId4"/>
    <p:sldId id="749" r:id="rId5"/>
    <p:sldId id="763" r:id="rId6"/>
    <p:sldId id="712" r:id="rId7"/>
    <p:sldId id="750" r:id="rId8"/>
    <p:sldId id="757" r:id="rId9"/>
    <p:sldId id="793" r:id="rId10"/>
    <p:sldId id="752" r:id="rId11"/>
    <p:sldId id="747" r:id="rId12"/>
    <p:sldId id="755" r:id="rId13"/>
    <p:sldId id="756" r:id="rId14"/>
    <p:sldId id="794" r:id="rId15"/>
    <p:sldId id="758" r:id="rId16"/>
    <p:sldId id="771" r:id="rId17"/>
    <p:sldId id="762" r:id="rId18"/>
    <p:sldId id="764" r:id="rId19"/>
    <p:sldId id="795" r:id="rId20"/>
    <p:sldId id="766" r:id="rId21"/>
    <p:sldId id="777" r:id="rId22"/>
    <p:sldId id="765" r:id="rId23"/>
    <p:sldId id="769" r:id="rId24"/>
    <p:sldId id="796" r:id="rId25"/>
    <p:sldId id="709" r:id="rId26"/>
    <p:sldId id="772" r:id="rId27"/>
    <p:sldId id="770" r:id="rId28"/>
    <p:sldId id="778" r:id="rId29"/>
    <p:sldId id="682" r:id="rId30"/>
    <p:sldId id="726" r:id="rId31"/>
    <p:sldId id="797" r:id="rId32"/>
  </p:sldIdLst>
  <p:sldSz cx="9144000" cy="5143500" type="screen16x9"/>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6DB4"/>
    <a:srgbClr val="96B836"/>
    <a:srgbClr val="777777"/>
    <a:srgbClr val="EEB208"/>
    <a:srgbClr val="FFFFFF"/>
    <a:srgbClr val="EAEAEA"/>
    <a:srgbClr val="A6A6A6"/>
    <a:srgbClr val="080808"/>
    <a:srgbClr val="F0F0F0"/>
    <a:srgbClr val="E4EC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38" autoAdjust="0"/>
    <p:restoredTop sz="91579" autoAdjust="0"/>
  </p:normalViewPr>
  <p:slideViewPr>
    <p:cSldViewPr>
      <p:cViewPr varScale="1">
        <p:scale>
          <a:sx n="134" d="100"/>
          <a:sy n="134" d="100"/>
        </p:scale>
        <p:origin x="-384" y="-90"/>
      </p:cViewPr>
      <p:guideLst>
        <p:guide orient="horz" pos="1620"/>
        <p:guide pos="2880"/>
      </p:guideLst>
    </p:cSldViewPr>
  </p:slideViewPr>
  <p:outlineViewPr>
    <p:cViewPr>
      <p:scale>
        <a:sx n="33" d="100"/>
        <a:sy n="33" d="100"/>
      </p:scale>
      <p:origin x="0" y="0"/>
    </p:cViewPr>
  </p:outlin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2017-07-23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75483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a:t>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6</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extLst>
      <p:ext uri="{BB962C8B-B14F-4D97-AF65-F5344CB8AC3E}">
        <p14:creationId xmlns:p14="http://schemas.microsoft.com/office/powerpoint/2010/main" val="2544377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11</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13</a:t>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14</a:t>
            </a:fld>
            <a:endParaRPr lang="zh-CN" altLang="en-US">
              <a:solidFill>
                <a:prstClr val="black"/>
              </a:solidFill>
            </a:endParaRPr>
          </a:p>
        </p:txBody>
      </p:sp>
    </p:spTree>
    <p:extLst>
      <p:ext uri="{BB962C8B-B14F-4D97-AF65-F5344CB8AC3E}">
        <p14:creationId xmlns:p14="http://schemas.microsoft.com/office/powerpoint/2010/main" val="1025932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15</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19</a:t>
            </a:fld>
            <a:endParaRPr lang="zh-CN" altLang="en-US">
              <a:solidFill>
                <a:prstClr val="black"/>
              </a:solidFill>
            </a:endParaRPr>
          </a:p>
        </p:txBody>
      </p:sp>
    </p:spTree>
    <p:extLst>
      <p:ext uri="{BB962C8B-B14F-4D97-AF65-F5344CB8AC3E}">
        <p14:creationId xmlns:p14="http://schemas.microsoft.com/office/powerpoint/2010/main" val="2157937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24</a:t>
            </a:fld>
            <a:endParaRPr lang="zh-CN" altLang="en-US">
              <a:solidFill>
                <a:prstClr val="black"/>
              </a:solidFill>
            </a:endParaRPr>
          </a:p>
        </p:txBody>
      </p:sp>
    </p:spTree>
    <p:extLst>
      <p:ext uri="{BB962C8B-B14F-4D97-AF65-F5344CB8AC3E}">
        <p14:creationId xmlns:p14="http://schemas.microsoft.com/office/powerpoint/2010/main" val="1762856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25</a:t>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29</a:t>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30</a:t>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31</a:t>
            </a:fld>
            <a:endParaRPr lang="zh-CN" altLang="en-US">
              <a:solidFill>
                <a:prstClr val="black"/>
              </a:solidFill>
            </a:endParaRPr>
          </a:p>
        </p:txBody>
      </p:sp>
    </p:spTree>
    <p:extLst>
      <p:ext uri="{BB962C8B-B14F-4D97-AF65-F5344CB8AC3E}">
        <p14:creationId xmlns:p14="http://schemas.microsoft.com/office/powerpoint/2010/main" val="915380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2017-07-23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1.xml"/><Relationship Id="rId12"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5.xml"/><Relationship Id="rId11" Type="http://schemas.openxmlformats.org/officeDocument/2006/relationships/image" Target="../media/image4.png"/><Relationship Id="rId5" Type="http://schemas.openxmlformats.org/officeDocument/2006/relationships/audio" Target="../media/media1.mp3"/><Relationship Id="rId10" Type="http://schemas.openxmlformats.org/officeDocument/2006/relationships/image" Target="../media/image3.png"/><Relationship Id="rId4" Type="http://schemas.microsoft.com/office/2007/relationships/media" Target="../media/media1.mp3"/><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8.xml"/><Relationship Id="rId7" Type="http://schemas.openxmlformats.org/officeDocument/2006/relationships/slideLayout" Target="../slideLayouts/slideLayout1.xml"/><Relationship Id="rId12" Type="http://schemas.openxmlformats.org/officeDocument/2006/relationships/image" Target="../media/image5.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9.xml"/><Relationship Id="rId11" Type="http://schemas.openxmlformats.org/officeDocument/2006/relationships/image" Target="../media/image4.png"/><Relationship Id="rId5" Type="http://schemas.openxmlformats.org/officeDocument/2006/relationships/audio" Target="../media/media1.mp3"/><Relationship Id="rId10" Type="http://schemas.openxmlformats.org/officeDocument/2006/relationships/image" Target="../media/image3.png"/><Relationship Id="rId4" Type="http://schemas.microsoft.com/office/2007/relationships/media" Target="../media/media1.mp3"/><Relationship Id="rId9"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a:blip r:embed="rId10">
            <a:extLst>
              <a:ext uri="{28A0092B-C50C-407E-A947-70E740481C1C}">
                <a14:useLocalDpi xmlns:a14="http://schemas.microsoft.com/office/drawing/2010/main" val="0"/>
              </a:ext>
            </a:extLst>
          </a:blip>
          <a:stretch>
            <a:fillRect/>
          </a:stretch>
        </p:blipFill>
        <p:spPr>
          <a:xfrm>
            <a:off x="1547664" y="1378460"/>
            <a:ext cx="6480720" cy="905258"/>
          </a:xfrm>
          <a:prstGeom prst="rect">
            <a:avLst/>
          </a:prstGeom>
        </p:spPr>
      </p:pic>
      <p:sp>
        <p:nvSpPr>
          <p:cNvPr id="10" name="PA_文本框 9"/>
          <p:cNvSpPr txBox="1"/>
          <p:nvPr>
            <p:custDataLst>
              <p:tags r:id="rId2"/>
            </p:custDataLst>
          </p:nvPr>
        </p:nvSpPr>
        <p:spPr>
          <a:xfrm>
            <a:off x="2117604" y="2179707"/>
            <a:ext cx="5210081" cy="707886"/>
          </a:xfrm>
          <a:prstGeom prst="rect">
            <a:avLst/>
          </a:prstGeom>
          <a:noFill/>
          <a:effectLst>
            <a:innerShdw blurRad="63500" dist="1752600">
              <a:prstClr val="black">
                <a:alpha val="50000"/>
              </a:prstClr>
            </a:innerShdw>
          </a:effectLst>
        </p:spPr>
        <p:txBody>
          <a:bodyPr wrap="none" rtlCol="0">
            <a:spAutoFit/>
          </a:bodyPr>
          <a:lstStyle/>
          <a:p>
            <a:r>
              <a:rPr lang="zh-CN" altLang="en-US" sz="4000" dirty="0" smtClean="0">
                <a:solidFill>
                  <a:schemeClr val="bg1"/>
                </a:solidFill>
                <a:latin typeface="微软雅黑" panose="020B0503020204020204" pitchFamily="34" charset="-122"/>
                <a:ea typeface="微软雅黑" panose="020B0503020204020204" pitchFamily="34" charset="-122"/>
              </a:rPr>
              <a:t>幼儿</a:t>
            </a:r>
            <a:r>
              <a:rPr lang="zh-CN" altLang="en-US" sz="4000" dirty="0" smtClean="0">
                <a:solidFill>
                  <a:schemeClr val="tx2"/>
                </a:solidFill>
                <a:latin typeface="微软雅黑" panose="020B0503020204020204" pitchFamily="34" charset="-122"/>
                <a:ea typeface="微软雅黑" panose="020B0503020204020204" pitchFamily="34" charset="-122"/>
              </a:rPr>
              <a:t>教师</a:t>
            </a:r>
            <a:r>
              <a:rPr lang="zh-CN" altLang="en-US" sz="4000" dirty="0" smtClean="0">
                <a:latin typeface="微软雅黑" panose="020B0503020204020204" pitchFamily="34" charset="-122"/>
                <a:ea typeface="微软雅黑" panose="020B0503020204020204" pitchFamily="34" charset="-122"/>
              </a:rPr>
              <a:t>说课</a:t>
            </a:r>
            <a:r>
              <a:rPr lang="en-US" altLang="zh-CN" sz="4000" dirty="0" smtClean="0">
                <a:solidFill>
                  <a:schemeClr val="bg2"/>
                </a:solidFill>
                <a:latin typeface="微软雅黑" panose="020B0503020204020204" pitchFamily="34" charset="-122"/>
                <a:ea typeface="微软雅黑" panose="020B0503020204020204" pitchFamily="34" charset="-122"/>
              </a:rPr>
              <a:t>PPT</a:t>
            </a:r>
            <a:r>
              <a:rPr lang="zh-CN" altLang="en-US" sz="4000" dirty="0" smtClean="0">
                <a:solidFill>
                  <a:schemeClr val="tx2"/>
                </a:solidFill>
                <a:latin typeface="微软雅黑" panose="020B0503020204020204" pitchFamily="34" charset="-122"/>
                <a:ea typeface="微软雅黑" panose="020B0503020204020204" pitchFamily="34" charset="-122"/>
              </a:rPr>
              <a:t>模板</a:t>
            </a:r>
            <a:endParaRPr lang="zh-CN" altLang="en-US" sz="4000" dirty="0">
              <a:solidFill>
                <a:schemeClr val="tx2"/>
              </a:solidFill>
              <a:latin typeface="微软雅黑" panose="020B0503020204020204" pitchFamily="34" charset="-122"/>
              <a:ea typeface="微软雅黑" panose="020B0503020204020204" pitchFamily="34" charset="-122"/>
            </a:endParaRPr>
          </a:p>
        </p:txBody>
      </p:sp>
      <p:sp>
        <p:nvSpPr>
          <p:cNvPr id="13" name="PA_矩形 17"/>
          <p:cNvSpPr>
            <a:spLocks noChangeArrowheads="1"/>
          </p:cNvSpPr>
          <p:nvPr>
            <p:custDataLst>
              <p:tags r:id="rId3"/>
            </p:custDataLst>
          </p:nvPr>
        </p:nvSpPr>
        <p:spPr bwMode="auto">
          <a:xfrm>
            <a:off x="2997969" y="3008378"/>
            <a:ext cx="3148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dirty="0" smtClean="0">
                <a:solidFill>
                  <a:schemeClr val="accent1">
                    <a:lumMod val="50000"/>
                    <a:lumOff val="50000"/>
                  </a:schemeClr>
                </a:solidFill>
                <a:latin typeface="微软雅黑" panose="020B0503020204020204" pitchFamily="34" charset="-122"/>
                <a:ea typeface="微软雅黑" panose="020B0503020204020204" pitchFamily="34" charset="-122"/>
              </a:rPr>
              <a:t>主讲老师</a:t>
            </a:r>
            <a:r>
              <a:rPr lang="zh-CN" altLang="en-US" sz="1400" dirty="0" smtClean="0">
                <a:solidFill>
                  <a:schemeClr val="accent1">
                    <a:lumMod val="50000"/>
                    <a:lumOff val="50000"/>
                  </a:schemeClr>
                </a:solidFill>
                <a:latin typeface="微软雅黑" panose="020B0503020204020204" pitchFamily="34" charset="-122"/>
                <a:ea typeface="微软雅黑" panose="020B0503020204020204" pitchFamily="34" charset="-122"/>
              </a:rPr>
              <a:t>：代用名</a:t>
            </a:r>
            <a:endParaRPr lang="zh-CN" altLang="en-US" sz="1400" dirty="0">
              <a:solidFill>
                <a:schemeClr val="accent1">
                  <a:lumMod val="50000"/>
                  <a:lumOff val="50000"/>
                </a:schemeClr>
              </a:solidFill>
              <a:latin typeface="微软雅黑" panose="020B0503020204020204" pitchFamily="34" charset="-122"/>
              <a:ea typeface="微软雅黑" panose="020B0503020204020204" pitchFamily="34" charset="-122"/>
            </a:endParaRPr>
          </a:p>
        </p:txBody>
      </p:sp>
      <p:pic>
        <p:nvPicPr>
          <p:cNvPr id="6" name="PA_JudsonMancebo - You Are Not Alone">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1"/>
          <a:stretch>
            <a:fillRect/>
          </a:stretch>
        </p:blipFill>
        <p:spPr>
          <a:xfrm>
            <a:off x="-304800" y="-790198"/>
            <a:ext cx="609600" cy="609600"/>
          </a:xfrm>
          <a:prstGeom prst="rect">
            <a:avLst/>
          </a:prstGeom>
        </p:spPr>
      </p:pic>
      <p:pic>
        <p:nvPicPr>
          <p:cNvPr id="7" name="PA_图片 4"/>
          <p:cNvPicPr>
            <a:picLocks noChangeAspect="1"/>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0" y="0"/>
            <a:ext cx="9144000" cy="2103120"/>
          </a:xfrm>
          <a:prstGeom prst="rect">
            <a:avLst/>
          </a:prstGeom>
        </p:spPr>
      </p:pic>
      <p:cxnSp>
        <p:nvCxnSpPr>
          <p:cNvPr id="3" name="直接连接符 2"/>
          <p:cNvCxnSpPr/>
          <p:nvPr/>
        </p:nvCxnSpPr>
        <p:spPr>
          <a:xfrm>
            <a:off x="2418389" y="2931790"/>
            <a:ext cx="4608512" cy="0"/>
          </a:xfrm>
          <a:prstGeom prst="line">
            <a:avLst/>
          </a:prstGeom>
          <a:ln w="28575">
            <a:solidFill>
              <a:srgbClr val="777777"/>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audio>
              <p:cMediaNode vol="80000" numSld="100">
                <p:cTn id="2"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l="56495"/>
          <a:stretch/>
        </p:blipFill>
        <p:spPr>
          <a:xfrm>
            <a:off x="1885398" y="-35819"/>
            <a:ext cx="2140392" cy="4919898"/>
          </a:xfrm>
          <a:prstGeom prst="rect">
            <a:avLst/>
          </a:prstGeom>
        </p:spPr>
      </p:pic>
      <p:grpSp>
        <p:nvGrpSpPr>
          <p:cNvPr id="52" name="组合 51"/>
          <p:cNvGrpSpPr/>
          <p:nvPr/>
        </p:nvGrpSpPr>
        <p:grpSpPr>
          <a:xfrm>
            <a:off x="1791766" y="51520"/>
            <a:ext cx="153152" cy="5317424"/>
            <a:chOff x="3145138" y="-79498"/>
            <a:chExt cx="204202" cy="7089898"/>
          </a:xfrm>
        </p:grpSpPr>
        <p:cxnSp>
          <p:nvCxnSpPr>
            <p:cNvPr id="53" name="Straight Connector 31"/>
            <p:cNvCxnSpPr/>
            <p:nvPr/>
          </p:nvCxnSpPr>
          <p:spPr>
            <a:xfrm flipV="1">
              <a:off x="3247239" y="-79498"/>
              <a:ext cx="0" cy="7089898"/>
            </a:xfrm>
            <a:prstGeom prst="line">
              <a:avLst/>
            </a:prstGeom>
            <a:ln w="13970">
              <a:solidFill>
                <a:schemeClr val="bg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4" name="Oval 5"/>
            <p:cNvSpPr/>
            <p:nvPr/>
          </p:nvSpPr>
          <p:spPr>
            <a:xfrm>
              <a:off x="3145138" y="6026634"/>
              <a:ext cx="204202" cy="204202"/>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latin typeface="微软雅黑" panose="020B0503020204020204" pitchFamily="34" charset="-122"/>
                <a:ea typeface="微软雅黑" panose="020B0503020204020204" pitchFamily="34" charset="-122"/>
              </a:endParaRPr>
            </a:p>
          </p:txBody>
        </p:sp>
        <p:sp>
          <p:nvSpPr>
            <p:cNvPr id="55" name="Oval 5"/>
            <p:cNvSpPr/>
            <p:nvPr/>
          </p:nvSpPr>
          <p:spPr>
            <a:xfrm>
              <a:off x="3145138" y="168759"/>
              <a:ext cx="204202" cy="204202"/>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043608" y="1617166"/>
            <a:ext cx="1610670" cy="1613928"/>
            <a:chOff x="1627086" y="1705794"/>
            <a:chExt cx="1610670" cy="1613928"/>
          </a:xfrm>
        </p:grpSpPr>
        <p:sp>
          <p:nvSpPr>
            <p:cNvPr id="61" name="任意多边形 82"/>
            <p:cNvSpPr/>
            <p:nvPr/>
          </p:nvSpPr>
          <p:spPr bwMode="auto">
            <a:xfrm rot="3738964">
              <a:off x="1625457" y="1707423"/>
              <a:ext cx="1613928" cy="161067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lumMod val="25000"/>
                <a:lumOff val="75000"/>
                <a:alpha val="45000"/>
              </a:schemeClr>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60" name="椭圆 80"/>
            <p:cNvSpPr/>
            <p:nvPr/>
          </p:nvSpPr>
          <p:spPr bwMode="auto">
            <a:xfrm>
              <a:off x="1850445" y="1929603"/>
              <a:ext cx="1163953" cy="1166311"/>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964986" y="2258843"/>
              <a:ext cx="934871" cy="507831"/>
            </a:xfrm>
            <a:prstGeom prst="rect">
              <a:avLst/>
            </a:prstGeom>
            <a:noFill/>
          </p:spPr>
          <p:txBody>
            <a:bodyPr wrap="none" rtlCol="0">
              <a:spAutoFit/>
            </a:bodyPr>
            <a:lstStyle/>
            <a:p>
              <a:pPr marL="0" lvl="1"/>
              <a:r>
                <a:rPr lang="zh-CN" altLang="en-US" sz="2700" spc="225" dirty="0">
                  <a:solidFill>
                    <a:schemeClr val="accent2"/>
                  </a:solidFill>
                  <a:latin typeface="微软雅黑" panose="020B0503020204020204" pitchFamily="34" charset="-122"/>
                  <a:ea typeface="微软雅黑" panose="020B0503020204020204" pitchFamily="34" charset="-122"/>
                </a:rPr>
                <a:t>目录</a:t>
              </a:r>
            </a:p>
          </p:txBody>
        </p:sp>
      </p:grpSp>
      <p:grpSp>
        <p:nvGrpSpPr>
          <p:cNvPr id="63" name="组合 62"/>
          <p:cNvGrpSpPr/>
          <p:nvPr/>
        </p:nvGrpSpPr>
        <p:grpSpPr>
          <a:xfrm>
            <a:off x="3238500" y="511940"/>
            <a:ext cx="3738767" cy="615670"/>
            <a:chOff x="4441088" y="670090"/>
            <a:chExt cx="4985024" cy="820894"/>
          </a:xfrm>
        </p:grpSpPr>
        <p:grpSp>
          <p:nvGrpSpPr>
            <p:cNvPr id="64" name="组合 63"/>
            <p:cNvGrpSpPr/>
            <p:nvPr/>
          </p:nvGrpSpPr>
          <p:grpSpPr>
            <a:xfrm>
              <a:off x="4441088" y="761746"/>
              <a:ext cx="727764" cy="729238"/>
              <a:chOff x="4339490" y="761746"/>
              <a:chExt cx="727764" cy="729238"/>
            </a:xfrm>
          </p:grpSpPr>
          <p:sp>
            <p:nvSpPr>
              <p:cNvPr id="6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4474111" y="801513"/>
                <a:ext cx="571881" cy="636071"/>
              </a:xfrm>
              <a:prstGeom prst="rect">
                <a:avLst/>
              </a:prstGeom>
              <a:noFill/>
            </p:spPr>
            <p:txBody>
              <a:bodyPr wrap="squar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1</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65"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r>
                <a:rPr lang="en-US" altLang="zh-CN"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3" name="组合 132"/>
          <p:cNvGrpSpPr/>
          <p:nvPr/>
        </p:nvGrpSpPr>
        <p:grpSpPr>
          <a:xfrm>
            <a:off x="3647355" y="1405683"/>
            <a:ext cx="3738767" cy="615670"/>
            <a:chOff x="4441088" y="670090"/>
            <a:chExt cx="4985024" cy="820894"/>
          </a:xfrm>
        </p:grpSpPr>
        <p:grpSp>
          <p:nvGrpSpPr>
            <p:cNvPr id="134" name="组合 133"/>
            <p:cNvGrpSpPr/>
            <p:nvPr/>
          </p:nvGrpSpPr>
          <p:grpSpPr>
            <a:xfrm>
              <a:off x="4441088" y="761746"/>
              <a:ext cx="727764" cy="729238"/>
              <a:chOff x="4339490" y="761746"/>
              <a:chExt cx="727764" cy="729238"/>
            </a:xfrm>
          </p:grpSpPr>
          <p:sp>
            <p:nvSpPr>
              <p:cNvPr id="13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2</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35"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6"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a:t>
              </a:r>
              <a:r>
                <a:rPr lang="zh-CN" altLang="en-US" sz="1400" dirty="0">
                  <a:latin typeface="微软雅黑" panose="020B0503020204020204" pitchFamily="34" charset="-122"/>
                  <a:ea typeface="微软雅黑" panose="020B0503020204020204" pitchFamily="34" charset="-122"/>
                  <a:cs typeface="宋体" panose="02010600030101010101" pitchFamily="2" charset="-122"/>
                </a:rPr>
                <a:t>请在此处输入您的标题</a:t>
              </a: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9" name="组合 138"/>
          <p:cNvGrpSpPr/>
          <p:nvPr/>
        </p:nvGrpSpPr>
        <p:grpSpPr>
          <a:xfrm>
            <a:off x="3734079" y="2284533"/>
            <a:ext cx="3738767" cy="615670"/>
            <a:chOff x="4441088" y="670090"/>
            <a:chExt cx="4985024" cy="820894"/>
          </a:xfrm>
        </p:grpSpPr>
        <p:grpSp>
          <p:nvGrpSpPr>
            <p:cNvPr id="140" name="组合 139"/>
            <p:cNvGrpSpPr/>
            <p:nvPr/>
          </p:nvGrpSpPr>
          <p:grpSpPr>
            <a:xfrm>
              <a:off x="4441088" y="761746"/>
              <a:ext cx="727764" cy="729238"/>
              <a:chOff x="4339490" y="761746"/>
              <a:chExt cx="727764" cy="729238"/>
            </a:xfrm>
          </p:grpSpPr>
          <p:sp>
            <p:nvSpPr>
              <p:cNvPr id="14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44" name="TextBox 143"/>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3</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1"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2"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r>
                <a:rPr lang="en-US" altLang="zh-CN"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5" name="组合 144"/>
          <p:cNvGrpSpPr/>
          <p:nvPr/>
        </p:nvGrpSpPr>
        <p:grpSpPr>
          <a:xfrm>
            <a:off x="3487417" y="3136658"/>
            <a:ext cx="3738767" cy="615670"/>
            <a:chOff x="4441088" y="670090"/>
            <a:chExt cx="4985024" cy="820894"/>
          </a:xfrm>
        </p:grpSpPr>
        <p:grpSp>
          <p:nvGrpSpPr>
            <p:cNvPr id="146" name="组合 145"/>
            <p:cNvGrpSpPr/>
            <p:nvPr/>
          </p:nvGrpSpPr>
          <p:grpSpPr>
            <a:xfrm>
              <a:off x="4441088" y="761746"/>
              <a:ext cx="727764" cy="729238"/>
              <a:chOff x="4339490" y="761746"/>
              <a:chExt cx="727764" cy="729238"/>
            </a:xfrm>
          </p:grpSpPr>
          <p:sp>
            <p:nvSpPr>
              <p:cNvPr id="14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4</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7"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8"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r>
                <a:rPr lang="en-US" altLang="zh-CN" sz="14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51" name="组合 150"/>
          <p:cNvGrpSpPr/>
          <p:nvPr/>
        </p:nvGrpSpPr>
        <p:grpSpPr>
          <a:xfrm>
            <a:off x="2936997" y="3887867"/>
            <a:ext cx="3738767" cy="615670"/>
            <a:chOff x="4441088" y="670090"/>
            <a:chExt cx="4985024" cy="820894"/>
          </a:xfrm>
        </p:grpSpPr>
        <p:grpSp>
          <p:nvGrpSpPr>
            <p:cNvPr id="152" name="组合 151"/>
            <p:cNvGrpSpPr/>
            <p:nvPr/>
          </p:nvGrpSpPr>
          <p:grpSpPr>
            <a:xfrm>
              <a:off x="4441088" y="761746"/>
              <a:ext cx="727764" cy="729238"/>
              <a:chOff x="4339490" y="761746"/>
              <a:chExt cx="727764" cy="729238"/>
            </a:xfrm>
          </p:grpSpPr>
          <p:sp>
            <p:nvSpPr>
              <p:cNvPr id="15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56" name="TextBox 155"/>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5</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53" name="矩形 39"/>
            <p:cNvSpPr>
              <a:spLocks noChangeArrowheads="1"/>
            </p:cNvSpPr>
            <p:nvPr/>
          </p:nvSpPr>
          <p:spPr bwMode="auto">
            <a:xfrm>
              <a:off x="5338826" y="1047121"/>
              <a:ext cx="40872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4" name="矩形 39"/>
            <p:cNvSpPr>
              <a:spLocks noChangeArrowheads="1"/>
            </p:cNvSpPr>
            <p:nvPr/>
          </p:nvSpPr>
          <p:spPr bwMode="auto">
            <a:xfrm>
              <a:off x="5201642" y="670090"/>
              <a:ext cx="37623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r>
                <a:rPr lang="en-US" altLang="zh-CN"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out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1+#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additive="base">
                                        <p:cTn id="23" dur="500" fill="hold"/>
                                        <p:tgtEl>
                                          <p:spTgt spid="133"/>
                                        </p:tgtEl>
                                        <p:attrNameLst>
                                          <p:attrName>ppt_x</p:attrName>
                                        </p:attrNameLst>
                                      </p:cBhvr>
                                      <p:tavLst>
                                        <p:tav tm="0">
                                          <p:val>
                                            <p:strVal val="1+#ppt_w/2"/>
                                          </p:val>
                                        </p:tav>
                                        <p:tav tm="100000">
                                          <p:val>
                                            <p:strVal val="#ppt_x"/>
                                          </p:val>
                                        </p:tav>
                                      </p:tavLst>
                                    </p:anim>
                                    <p:anim calcmode="lin" valueType="num">
                                      <p:cBhvr additive="base">
                                        <p:cTn id="24" dur="500" fill="hold"/>
                                        <p:tgtEl>
                                          <p:spTgt spid="13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139"/>
                                        </p:tgtEl>
                                        <p:attrNameLst>
                                          <p:attrName>style.visibility</p:attrName>
                                        </p:attrNameLst>
                                      </p:cBhvr>
                                      <p:to>
                                        <p:strVal val="visible"/>
                                      </p:to>
                                    </p:set>
                                    <p:anim calcmode="lin" valueType="num">
                                      <p:cBhvr additive="base">
                                        <p:cTn id="28" dur="500" fill="hold"/>
                                        <p:tgtEl>
                                          <p:spTgt spid="139"/>
                                        </p:tgtEl>
                                        <p:attrNameLst>
                                          <p:attrName>ppt_x</p:attrName>
                                        </p:attrNameLst>
                                      </p:cBhvr>
                                      <p:tavLst>
                                        <p:tav tm="0">
                                          <p:val>
                                            <p:strVal val="1+#ppt_w/2"/>
                                          </p:val>
                                        </p:tav>
                                        <p:tav tm="100000">
                                          <p:val>
                                            <p:strVal val="#ppt_x"/>
                                          </p:val>
                                        </p:tav>
                                      </p:tavLst>
                                    </p:anim>
                                    <p:anim calcmode="lin" valueType="num">
                                      <p:cBhvr additive="base">
                                        <p:cTn id="29" dur="500" fill="hold"/>
                                        <p:tgtEl>
                                          <p:spTgt spid="139"/>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145"/>
                                        </p:tgtEl>
                                        <p:attrNameLst>
                                          <p:attrName>style.visibility</p:attrName>
                                        </p:attrNameLst>
                                      </p:cBhvr>
                                      <p:to>
                                        <p:strVal val="visible"/>
                                      </p:to>
                                    </p:set>
                                    <p:anim calcmode="lin" valueType="num">
                                      <p:cBhvr additive="base">
                                        <p:cTn id="33" dur="500" fill="hold"/>
                                        <p:tgtEl>
                                          <p:spTgt spid="145"/>
                                        </p:tgtEl>
                                        <p:attrNameLst>
                                          <p:attrName>ppt_x</p:attrName>
                                        </p:attrNameLst>
                                      </p:cBhvr>
                                      <p:tavLst>
                                        <p:tav tm="0">
                                          <p:val>
                                            <p:strVal val="1+#ppt_w/2"/>
                                          </p:val>
                                        </p:tav>
                                        <p:tav tm="100000">
                                          <p:val>
                                            <p:strVal val="#ppt_x"/>
                                          </p:val>
                                        </p:tav>
                                      </p:tavLst>
                                    </p:anim>
                                    <p:anim calcmode="lin" valueType="num">
                                      <p:cBhvr additive="base">
                                        <p:cTn id="34" dur="500" fill="hold"/>
                                        <p:tgtEl>
                                          <p:spTgt spid="14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fill="hold" nodeType="afterEffect">
                                  <p:stCondLst>
                                    <p:cond delay="0"/>
                                  </p:stCondLst>
                                  <p:childTnLst>
                                    <p:set>
                                      <p:cBhvr>
                                        <p:cTn id="37" dur="1" fill="hold">
                                          <p:stCondLst>
                                            <p:cond delay="0"/>
                                          </p:stCondLst>
                                        </p:cTn>
                                        <p:tgtEl>
                                          <p:spTgt spid="151"/>
                                        </p:tgtEl>
                                        <p:attrNameLst>
                                          <p:attrName>style.visibility</p:attrName>
                                        </p:attrNameLst>
                                      </p:cBhvr>
                                      <p:to>
                                        <p:strVal val="visible"/>
                                      </p:to>
                                    </p:set>
                                    <p:anim calcmode="lin" valueType="num">
                                      <p:cBhvr additive="base">
                                        <p:cTn id="38" dur="500" fill="hold"/>
                                        <p:tgtEl>
                                          <p:spTgt spid="151"/>
                                        </p:tgtEl>
                                        <p:attrNameLst>
                                          <p:attrName>ppt_x</p:attrName>
                                        </p:attrNameLst>
                                      </p:cBhvr>
                                      <p:tavLst>
                                        <p:tav tm="0">
                                          <p:val>
                                            <p:strVal val="1+#ppt_w/2"/>
                                          </p:val>
                                        </p:tav>
                                        <p:tav tm="100000">
                                          <p:val>
                                            <p:strVal val="#ppt_x"/>
                                          </p:val>
                                        </p:tav>
                                      </p:tavLst>
                                    </p:anim>
                                    <p:anim calcmode="lin" valueType="num">
                                      <p:cBhvr additive="base">
                                        <p:cTn id="39" dur="50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69"/>
          <p:cNvSpPr>
            <a:spLocks noChangeArrowheads="1"/>
          </p:cNvSpPr>
          <p:nvPr/>
        </p:nvSpPr>
        <p:spPr bwMode="auto">
          <a:xfrm>
            <a:off x="2267744" y="1851670"/>
            <a:ext cx="53285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4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40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355726"/>
            <a:ext cx="6696743" cy="905258"/>
          </a:xfrm>
          <a:prstGeom prst="rect">
            <a:avLst/>
          </a:prstGeom>
        </p:spPr>
      </p:pic>
      <p:cxnSp>
        <p:nvCxnSpPr>
          <p:cNvPr id="3" name="直接连接符 2"/>
          <p:cNvCxnSpPr/>
          <p:nvPr/>
        </p:nvCxnSpPr>
        <p:spPr>
          <a:xfrm>
            <a:off x="2123728" y="1707654"/>
            <a:ext cx="0" cy="1224136"/>
          </a:xfrm>
          <a:prstGeom prst="line">
            <a:avLst/>
          </a:prstGeom>
          <a:ln>
            <a:solidFill>
              <a:srgbClr val="C56DB4"/>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4"/>
          <a:srcRect l="25985" r="59841" b="25455"/>
          <a:stretch/>
        </p:blipFill>
        <p:spPr>
          <a:xfrm>
            <a:off x="539552" y="1029687"/>
            <a:ext cx="1944216" cy="23518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23928" y="1707654"/>
            <a:ext cx="1478435" cy="1363058"/>
            <a:chOff x="3835686" y="2643180"/>
            <a:chExt cx="1478435" cy="1363058"/>
          </a:xfrm>
          <a:solidFill>
            <a:schemeClr val="bg1"/>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031708" y="2113223"/>
            <a:ext cx="746824" cy="2100342"/>
            <a:chOff x="4943466" y="3048749"/>
            <a:chExt cx="746824" cy="2100342"/>
          </a:xfrm>
          <a:solidFill>
            <a:schemeClr val="tx1"/>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906230" y="3281352"/>
            <a:ext cx="1481449" cy="1364683"/>
            <a:chOff x="3817988" y="4216878"/>
            <a:chExt cx="1481449" cy="1364683"/>
          </a:xfrm>
          <a:solidFill>
            <a:schemeClr val="bg2"/>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934525" y="1163019"/>
            <a:ext cx="3268037" cy="786774"/>
            <a:chOff x="846283" y="2098545"/>
            <a:chExt cx="3268037" cy="786774"/>
          </a:xfrm>
        </p:grpSpPr>
        <p:grpSp>
          <p:nvGrpSpPr>
            <p:cNvPr id="12" name="组合 44"/>
            <p:cNvGrpSpPr/>
            <p:nvPr/>
          </p:nvGrpSpPr>
          <p:grpSpPr bwMode="auto">
            <a:xfrm flipH="1">
              <a:off x="846283" y="2421769"/>
              <a:ext cx="2184400" cy="400110"/>
              <a:chOff x="-362770" y="3102960"/>
              <a:chExt cx="2183514" cy="400110"/>
            </a:xfrm>
          </p:grpSpPr>
          <p:sp>
            <p:nvSpPr>
              <p:cNvPr id="15" name="TextBox 14"/>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3" name="TextBox 11"/>
            <p:cNvSpPr txBox="1">
              <a:spLocks noChangeArrowheads="1"/>
            </p:cNvSpPr>
            <p:nvPr/>
          </p:nvSpPr>
          <p:spPr bwMode="auto">
            <a:xfrm flipH="1">
              <a:off x="868638" y="209854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868639" y="2885319"/>
              <a:ext cx="3245681" cy="0"/>
            </a:xfrm>
            <a:prstGeom prst="line">
              <a:avLst/>
            </a:prstGeom>
            <a:ln w="1270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858746" y="1883099"/>
            <a:ext cx="2548069" cy="786774"/>
            <a:chOff x="5770504" y="2818625"/>
            <a:chExt cx="2548069" cy="786774"/>
          </a:xfrm>
        </p:grpSpPr>
        <p:grpSp>
          <p:nvGrpSpPr>
            <p:cNvPr id="18" name="组合 44"/>
            <p:cNvGrpSpPr/>
            <p:nvPr/>
          </p:nvGrpSpPr>
          <p:grpSpPr bwMode="auto">
            <a:xfrm flipH="1">
              <a:off x="6042252" y="3141849"/>
              <a:ext cx="2184400" cy="400110"/>
              <a:chOff x="-362770" y="3102960"/>
              <a:chExt cx="2183514" cy="400110"/>
            </a:xfrm>
          </p:grpSpPr>
          <p:sp>
            <p:nvSpPr>
              <p:cNvPr id="21"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9" name="TextBox 11"/>
            <p:cNvSpPr txBox="1">
              <a:spLocks noChangeArrowheads="1"/>
            </p:cNvSpPr>
            <p:nvPr/>
          </p:nvSpPr>
          <p:spPr bwMode="auto">
            <a:xfrm flipH="1">
              <a:off x="6064607" y="281862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latin typeface="微软雅黑" panose="020B0503020204020204" pitchFamily="34" charset="-122"/>
                  <a:ea typeface="微软雅黑" panose="020B0503020204020204" pitchFamily="34" charset="-122"/>
                </a:rPr>
                <a:t>标题文字</a:t>
              </a:r>
              <a:endParaRPr lang="en-US" altLang="zh-CN" sz="1600" kern="0" dirty="0" smtClean="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770504" y="3605399"/>
              <a:ext cx="2548069" cy="0"/>
            </a:xfrm>
            <a:prstGeom prst="line">
              <a:avLst/>
            </a:prstGeom>
            <a:ln w="12700">
              <a:solidFill>
                <a:schemeClr val="tx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138666" y="3661813"/>
            <a:ext cx="3302903" cy="759598"/>
            <a:chOff x="5050424" y="4597339"/>
            <a:chExt cx="3302903" cy="759598"/>
          </a:xfrm>
        </p:grpSpPr>
        <p:grpSp>
          <p:nvGrpSpPr>
            <p:cNvPr id="24" name="组合 44"/>
            <p:cNvGrpSpPr/>
            <p:nvPr/>
          </p:nvGrpSpPr>
          <p:grpSpPr bwMode="auto">
            <a:xfrm flipH="1">
              <a:off x="6168927" y="4886213"/>
              <a:ext cx="2184400" cy="400110"/>
              <a:chOff x="-362770" y="3102960"/>
              <a:chExt cx="2183514" cy="400110"/>
            </a:xfrm>
          </p:grpSpPr>
          <p:sp>
            <p:nvSpPr>
              <p:cNvPr id="27"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191282" y="45973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2"/>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5050424" y="5349763"/>
              <a:ext cx="3263072" cy="7174"/>
            </a:xfrm>
            <a:prstGeom prst="line">
              <a:avLst/>
            </a:prstGeom>
            <a:ln w="12700">
              <a:solidFill>
                <a:schemeClr val="bg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551798" y="2110508"/>
            <a:ext cx="742098" cy="2105445"/>
            <a:chOff x="3463556" y="3046034"/>
            <a:chExt cx="742098" cy="2105445"/>
          </a:xfrm>
          <a:solidFill>
            <a:schemeClr val="tx2"/>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910141" y="2891211"/>
            <a:ext cx="2639983" cy="770065"/>
            <a:chOff x="821899" y="3826737"/>
            <a:chExt cx="2639983" cy="770065"/>
          </a:xfrm>
        </p:grpSpPr>
        <p:grpSp>
          <p:nvGrpSpPr>
            <p:cNvPr id="33" name="组合 44"/>
            <p:cNvGrpSpPr/>
            <p:nvPr/>
          </p:nvGrpSpPr>
          <p:grpSpPr bwMode="auto">
            <a:xfrm flipH="1">
              <a:off x="821899" y="4133252"/>
              <a:ext cx="2184400" cy="400110"/>
              <a:chOff x="-362770" y="3102960"/>
              <a:chExt cx="2183514" cy="400110"/>
            </a:xfrm>
          </p:grpSpPr>
          <p:sp>
            <p:nvSpPr>
              <p:cNvPr id="36"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34" name="TextBox 11"/>
            <p:cNvSpPr txBox="1">
              <a:spLocks noChangeArrowheads="1"/>
            </p:cNvSpPr>
            <p:nvPr/>
          </p:nvSpPr>
          <p:spPr bwMode="auto">
            <a:xfrm flipH="1">
              <a:off x="860810" y="3826737"/>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tx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tx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
        <p:nvSpPr>
          <p:cNvPr id="42"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8748" y="1184549"/>
            <a:ext cx="6949636" cy="3330302"/>
            <a:chOff x="762000" y="1184548"/>
            <a:chExt cx="7398420" cy="3545361"/>
          </a:xfrm>
        </p:grpSpPr>
        <p:sp>
          <p:nvSpPr>
            <p:cNvPr id="3"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latin typeface="微软雅黑" panose="020B0503020204020204" pitchFamily="34" charset="-122"/>
                <a:ea typeface="微软雅黑" panose="020B0503020204020204" pitchFamily="34" charset="-122"/>
              </a:endParaRPr>
            </a:p>
          </p:txBody>
        </p:sp>
        <p:grpSp>
          <p:nvGrpSpPr>
            <p:cNvPr id="4" name="Group 5"/>
            <p:cNvGrpSpPr/>
            <p:nvPr/>
          </p:nvGrpSpPr>
          <p:grpSpPr bwMode="auto">
            <a:xfrm>
              <a:off x="3627438" y="1865313"/>
              <a:ext cx="1728787" cy="1728787"/>
              <a:chOff x="0" y="0"/>
              <a:chExt cx="1728192" cy="1728192"/>
            </a:xfrm>
          </p:grpSpPr>
          <p:sp>
            <p:nvSpPr>
              <p:cNvPr id="27" name="五角星 68"/>
              <p:cNvSpPr>
                <a:spLocks noChangeArrowheads="1"/>
              </p:cNvSpPr>
              <p:nvPr/>
            </p:nvSpPr>
            <p:spPr bwMode="auto">
              <a:xfrm>
                <a:off x="0" y="0"/>
                <a:ext cx="1728192" cy="1728192"/>
              </a:xfrm>
              <a:prstGeom prst="star5">
                <a:avLst/>
              </a:prstGeom>
              <a:solidFill>
                <a:schemeClr val="bg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9" name="TextBox 70"/>
              <p:cNvSpPr>
                <a:spLocks noChangeArrowheads="1"/>
              </p:cNvSpPr>
              <p:nvPr/>
            </p:nvSpPr>
            <p:spPr bwMode="auto">
              <a:xfrm>
                <a:off x="645565" y="656269"/>
                <a:ext cx="437060" cy="58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9"/>
            <p:cNvGrpSpPr/>
            <p:nvPr/>
          </p:nvGrpSpPr>
          <p:grpSpPr bwMode="auto">
            <a:xfrm rot="-480000">
              <a:off x="2282825" y="2327275"/>
              <a:ext cx="1398588" cy="1397000"/>
              <a:chOff x="0" y="0"/>
              <a:chExt cx="1728192" cy="1728192"/>
            </a:xfrm>
          </p:grpSpPr>
          <p:sp>
            <p:nvSpPr>
              <p:cNvPr id="24" name="五角星 72"/>
              <p:cNvSpPr>
                <a:spLocks noChangeArrowheads="1"/>
              </p:cNvSpPr>
              <p:nvPr/>
            </p:nvSpPr>
            <p:spPr bwMode="auto">
              <a:xfrm>
                <a:off x="0" y="0"/>
                <a:ext cx="1728192" cy="1728192"/>
              </a:xfrm>
              <a:prstGeom prst="star5">
                <a:avLst/>
              </a:prstGeom>
              <a:solidFill>
                <a:schemeClr val="tx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6" name="TextBox 74"/>
              <p:cNvSpPr>
                <a:spLocks noChangeArrowheads="1"/>
              </p:cNvSpPr>
              <p:nvPr/>
            </p:nvSpPr>
            <p:spPr bwMode="auto">
              <a:xfrm>
                <a:off x="619275" y="564716"/>
                <a:ext cx="489640" cy="628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13"/>
            <p:cNvGrpSpPr/>
            <p:nvPr/>
          </p:nvGrpSpPr>
          <p:grpSpPr bwMode="auto">
            <a:xfrm rot="-981927">
              <a:off x="1119188" y="2730500"/>
              <a:ext cx="1217612" cy="1219200"/>
              <a:chOff x="0" y="0"/>
              <a:chExt cx="1728192" cy="1728192"/>
            </a:xfrm>
          </p:grpSpPr>
          <p:sp>
            <p:nvSpPr>
              <p:cNvPr id="21" name="五角星 76"/>
              <p:cNvSpPr>
                <a:spLocks noChangeArrowheads="1"/>
              </p:cNvSpPr>
              <p:nvPr/>
            </p:nvSpPr>
            <p:spPr bwMode="auto">
              <a:xfrm>
                <a:off x="0" y="0"/>
                <a:ext cx="1728192" cy="1728192"/>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3" name="TextBox 78"/>
              <p:cNvSpPr>
                <a:spLocks noChangeArrowheads="1"/>
              </p:cNvSpPr>
              <p:nvPr/>
            </p:nvSpPr>
            <p:spPr bwMode="auto">
              <a:xfrm>
                <a:off x="582887" y="525976"/>
                <a:ext cx="562416"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17"/>
            <p:cNvGrpSpPr/>
            <p:nvPr/>
          </p:nvGrpSpPr>
          <p:grpSpPr bwMode="auto">
            <a:xfrm rot="480000">
              <a:off x="5300663" y="2286000"/>
              <a:ext cx="1398587" cy="1398588"/>
              <a:chOff x="0" y="0"/>
              <a:chExt cx="1728192" cy="1728192"/>
            </a:xfrm>
          </p:grpSpPr>
          <p:sp>
            <p:nvSpPr>
              <p:cNvPr id="18" name="五角星 80"/>
              <p:cNvSpPr>
                <a:spLocks noChangeArrowheads="1"/>
              </p:cNvSpPr>
              <p:nvPr/>
            </p:nvSpPr>
            <p:spPr bwMode="auto">
              <a:xfrm>
                <a:off x="0" y="0"/>
                <a:ext cx="1728192" cy="1728192"/>
              </a:xfrm>
              <a:prstGeom prst="star5">
                <a:avLst/>
              </a:prstGeom>
              <a:solidFill>
                <a:schemeClr val="tx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0" name="TextBox 82"/>
              <p:cNvSpPr>
                <a:spLocks noChangeArrowheads="1"/>
              </p:cNvSpPr>
              <p:nvPr/>
            </p:nvSpPr>
            <p:spPr bwMode="auto">
              <a:xfrm>
                <a:off x="624884" y="604973"/>
                <a:ext cx="489640" cy="62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21"/>
            <p:cNvGrpSpPr/>
            <p:nvPr/>
          </p:nvGrpSpPr>
          <p:grpSpPr bwMode="auto">
            <a:xfrm rot="967929">
              <a:off x="6645275" y="2730500"/>
              <a:ext cx="1217613" cy="1219200"/>
              <a:chOff x="0" y="0"/>
              <a:chExt cx="1728192" cy="1728192"/>
            </a:xfrm>
          </p:grpSpPr>
          <p:sp>
            <p:nvSpPr>
              <p:cNvPr id="15" name="五角星 84"/>
              <p:cNvSpPr>
                <a:spLocks noChangeArrowheads="1"/>
              </p:cNvSpPr>
              <p:nvPr/>
            </p:nvSpPr>
            <p:spPr bwMode="auto">
              <a:xfrm>
                <a:off x="0" y="0"/>
                <a:ext cx="1728192" cy="1728192"/>
              </a:xfrm>
              <a:prstGeom prst="star5">
                <a:avLst/>
              </a:prstGeom>
              <a:solidFill>
                <a:schemeClr val="bg2"/>
              </a:solidFill>
              <a:ln>
                <a:solidFill>
                  <a:schemeClr val="bg2"/>
                </a:solid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7" name="TextBox 86"/>
              <p:cNvSpPr>
                <a:spLocks noChangeArrowheads="1"/>
              </p:cNvSpPr>
              <p:nvPr/>
            </p:nvSpPr>
            <p:spPr bwMode="auto">
              <a:xfrm>
                <a:off x="582888" y="525978"/>
                <a:ext cx="562415"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Box 87"/>
            <p:cNvSpPr>
              <a:spLocks noChangeArrowheads="1"/>
            </p:cNvSpPr>
            <p:nvPr/>
          </p:nvSpPr>
          <p:spPr bwMode="auto">
            <a:xfrm>
              <a:off x="2181225" y="4090988"/>
              <a:ext cx="4619625" cy="6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a:t>
              </a:r>
              <a:r>
                <a:rPr lang="zh-CN" altLang="en-US" sz="1100" dirty="0" smtClean="0">
                  <a:solidFill>
                    <a:schemeClr val="accent1"/>
                  </a:solidFill>
                  <a:latin typeface="微软雅黑" panose="020B0503020204020204" pitchFamily="34" charset="-122"/>
                  <a:ea typeface="微软雅黑" panose="020B0503020204020204" pitchFamily="34" charset="-122"/>
                </a:rPr>
                <a:t>，</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100" dirty="0" smtClean="0">
                  <a:solidFill>
                    <a:schemeClr val="accent1"/>
                  </a:solidFill>
                  <a:latin typeface="微软雅黑" panose="020B0503020204020204" pitchFamily="34" charset="-122"/>
                  <a:ea typeface="微软雅黑" panose="020B0503020204020204" pitchFamily="34" charset="-122"/>
                </a:rPr>
                <a:t>在</a:t>
              </a:r>
              <a:r>
                <a:rPr lang="zh-CN" altLang="en-US" sz="1100" dirty="0">
                  <a:solidFill>
                    <a:schemeClr val="accent1"/>
                  </a:solidFill>
                  <a:latin typeface="微软雅黑" panose="020B0503020204020204" pitchFamily="34" charset="-122"/>
                  <a:ea typeface="微软雅黑" panose="020B0503020204020204" pitchFamily="34" charset="-122"/>
                </a:rPr>
                <a:t>此处添加文字在此处添加</a:t>
              </a:r>
              <a:r>
                <a:rPr lang="zh-CN" altLang="en-US" sz="1100" dirty="0" smtClean="0">
                  <a:solidFill>
                    <a:schemeClr val="accent1"/>
                  </a:solidFill>
                  <a:latin typeface="微软雅黑" panose="020B0503020204020204" pitchFamily="34" charset="-122"/>
                  <a:ea typeface="微软雅黑" panose="020B0503020204020204" pitchFamily="34" charset="-122"/>
                </a:rPr>
                <a:t>文</a:t>
              </a:r>
              <a:endParaRPr lang="zh-CN" altLang="en-US" sz="1100" dirty="0">
                <a:solidFill>
                  <a:schemeClr val="accent1"/>
                </a:solidFill>
                <a:latin typeface="微软雅黑" panose="020B0503020204020204" pitchFamily="34" charset="-122"/>
                <a:ea typeface="微软雅黑" panose="020B0503020204020204" pitchFamily="34" charset="-122"/>
              </a:endParaRPr>
            </a:p>
            <a:p>
              <a:pPr algn="ct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0" name="TextBox 91"/>
            <p:cNvSpPr>
              <a:spLocks noChangeArrowheads="1"/>
            </p:cNvSpPr>
            <p:nvPr/>
          </p:nvSpPr>
          <p:spPr bwMode="auto">
            <a:xfrm>
              <a:off x="762000" y="195738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91"/>
            <p:cNvSpPr>
              <a:spLocks noChangeArrowheads="1"/>
            </p:cNvSpPr>
            <p:nvPr/>
          </p:nvSpPr>
          <p:spPr bwMode="auto">
            <a:xfrm>
              <a:off x="2120022" y="1626786"/>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91"/>
            <p:cNvSpPr>
              <a:spLocks noChangeArrowheads="1"/>
            </p:cNvSpPr>
            <p:nvPr/>
          </p:nvSpPr>
          <p:spPr bwMode="auto">
            <a:xfrm>
              <a:off x="3709957" y="118454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91"/>
            <p:cNvSpPr>
              <a:spLocks noChangeArrowheads="1"/>
            </p:cNvSpPr>
            <p:nvPr/>
          </p:nvSpPr>
          <p:spPr bwMode="auto">
            <a:xfrm>
              <a:off x="5289580" y="1663650"/>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91"/>
            <p:cNvSpPr>
              <a:spLocks noChangeArrowheads="1"/>
            </p:cNvSpPr>
            <p:nvPr/>
          </p:nvSpPr>
          <p:spPr bwMode="auto">
            <a:xfrm>
              <a:off x="6660232" y="1998222"/>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4"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2"/>
                                        </p:tgtEl>
                                        <p:attrNameLst>
                                          <p:attrName>r</p:attrName>
                                        </p:attrNameLst>
                                      </p:cBhvr>
                                    </p:animRot>
                                    <p:animRot by="-240000">
                                      <p:cBhvr>
                                        <p:cTn id="14" dur="200" fill="hold">
                                          <p:stCondLst>
                                            <p:cond delay="200"/>
                                          </p:stCondLst>
                                        </p:cTn>
                                        <p:tgtEl>
                                          <p:spTgt spid="2"/>
                                        </p:tgtEl>
                                        <p:attrNameLst>
                                          <p:attrName>r</p:attrName>
                                        </p:attrNameLst>
                                      </p:cBhvr>
                                    </p:animRot>
                                    <p:animRot by="240000">
                                      <p:cBhvr>
                                        <p:cTn id="15" dur="200" fill="hold">
                                          <p:stCondLst>
                                            <p:cond delay="400"/>
                                          </p:stCondLst>
                                        </p:cTn>
                                        <p:tgtEl>
                                          <p:spTgt spid="2"/>
                                        </p:tgtEl>
                                        <p:attrNameLst>
                                          <p:attrName>r</p:attrName>
                                        </p:attrNameLst>
                                      </p:cBhvr>
                                    </p:animRot>
                                    <p:animRot by="-240000">
                                      <p:cBhvr>
                                        <p:cTn id="16" dur="200" fill="hold">
                                          <p:stCondLst>
                                            <p:cond delay="600"/>
                                          </p:stCondLst>
                                        </p:cTn>
                                        <p:tgtEl>
                                          <p:spTgt spid="2"/>
                                        </p:tgtEl>
                                        <p:attrNameLst>
                                          <p:attrName>r</p:attrName>
                                        </p:attrNameLst>
                                      </p:cBhvr>
                                    </p:animRot>
                                    <p:animRot by="120000">
                                      <p:cBhvr>
                                        <p:cTn id="17"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515434" y="1682096"/>
            <a:ext cx="2281841" cy="2281844"/>
            <a:chOff x="3243850" y="1410512"/>
            <a:chExt cx="2553425" cy="2553428"/>
          </a:xfrm>
        </p:grpSpPr>
        <p:sp>
          <p:nvSpPr>
            <p:cNvPr id="28"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340"/>
                </a:spcBef>
                <a:spcAft>
                  <a:spcPts val="340"/>
                </a:spcAft>
                <a:defRPr/>
              </a:pPr>
              <a:endParaRPr lang="en-US" sz="1600">
                <a:solidFill>
                  <a:srgbClr val="080808"/>
                </a:solidFill>
                <a:latin typeface="微软雅黑" panose="020B0503020204020204" pitchFamily="34" charset="-122"/>
                <a:ea typeface="微软雅黑" panose="020B0503020204020204" pitchFamily="34" charset="-122"/>
              </a:endParaRPr>
            </a:p>
          </p:txBody>
        </p:sp>
        <p:sp>
          <p:nvSpPr>
            <p:cNvPr id="29"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a typeface="微软雅黑" panose="020B0503020204020204" pitchFamily="34" charset="-122"/>
              </a:endParaRPr>
            </a:p>
          </p:txBody>
        </p:sp>
        <p:sp>
          <p:nvSpPr>
            <p:cNvPr id="30"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a typeface="微软雅黑" panose="020B0503020204020204" pitchFamily="34" charset="-122"/>
              </a:endParaRPr>
            </a:p>
          </p:txBody>
        </p:sp>
        <p:sp>
          <p:nvSpPr>
            <p:cNvPr id="31"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02870" indent="-102870">
                <a:lnSpc>
                  <a:spcPct val="120000"/>
                </a:lnSpc>
                <a:spcBef>
                  <a:spcPts val="340"/>
                </a:spcBef>
                <a:spcAft>
                  <a:spcPts val="340"/>
                </a:spcAft>
                <a:buFont typeface="Arial" panose="020B0604020202020204" pitchFamily="34" charset="0"/>
                <a:buChar char="•"/>
                <a:defRPr/>
              </a:pPr>
              <a:endParaRPr lang="en-US" sz="800">
                <a:solidFill>
                  <a:srgbClr val="080808"/>
                </a:solidFill>
                <a:latin typeface="微软雅黑" panose="020B0503020204020204" pitchFamily="34" charset="-122"/>
                <a:ea typeface="微软雅黑" panose="020B0503020204020204" pitchFamily="34" charset="-122"/>
              </a:endParaRPr>
            </a:p>
          </p:txBody>
        </p:sp>
        <p:sp>
          <p:nvSpPr>
            <p:cNvPr id="32" name="中心文本"/>
            <p:cNvSpPr txBox="1">
              <a:spLocks noChangeArrowheads="1"/>
            </p:cNvSpPr>
            <p:nvPr/>
          </p:nvSpPr>
          <p:spPr bwMode="auto">
            <a:xfrm>
              <a:off x="3914943" y="2372625"/>
              <a:ext cx="1214216" cy="67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1800" dirty="0" smtClean="0">
                  <a:solidFill>
                    <a:schemeClr val="bg1"/>
                  </a:solidFill>
                  <a:latin typeface="微软雅黑" panose="020B0503020204020204" pitchFamily="34" charset="-122"/>
                </a:rPr>
                <a:t>添加</a:t>
              </a:r>
              <a:endParaRPr lang="en-US" altLang="zh-CN" sz="1800" dirty="0" smtClean="0">
                <a:solidFill>
                  <a:schemeClr val="bg1"/>
                </a:solidFill>
                <a:latin typeface="微软雅黑" panose="020B0503020204020204" pitchFamily="34" charset="-122"/>
              </a:endParaRPr>
            </a:p>
            <a:p>
              <a:pPr algn="ctr">
                <a:spcBef>
                  <a:spcPct val="0"/>
                </a:spcBef>
                <a:buFontTx/>
                <a:buNone/>
                <a:defRPr/>
              </a:pPr>
              <a:r>
                <a:rPr lang="zh-CN" altLang="en-US" sz="1800" dirty="0" smtClean="0">
                  <a:solidFill>
                    <a:schemeClr val="bg1"/>
                  </a:solidFill>
                  <a:latin typeface="微软雅黑" panose="020B0503020204020204" pitchFamily="34" charset="-122"/>
                </a:rPr>
                <a:t>标题</a:t>
              </a:r>
              <a:endParaRPr lang="zh-CN" altLang="en-US" sz="1800" dirty="0">
                <a:solidFill>
                  <a:schemeClr val="bg1"/>
                </a:solidFill>
                <a:latin typeface="微软雅黑" panose="020B0503020204020204" pitchFamily="34" charset="-122"/>
              </a:endParaRPr>
            </a:p>
          </p:txBody>
        </p:sp>
        <p:sp>
          <p:nvSpPr>
            <p:cNvPr id="33"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105351" y="1925813"/>
              <a:ext cx="362855" cy="293487"/>
              <a:chOff x="5337176" y="1504950"/>
              <a:chExt cx="215900" cy="174626"/>
            </a:xfrm>
            <a:solidFill>
              <a:schemeClr val="accent2"/>
            </a:solidFill>
          </p:grpSpPr>
          <p:sp>
            <p:nvSpPr>
              <p:cNvPr id="3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3593752" y="3142499"/>
              <a:ext cx="362855" cy="317498"/>
              <a:chOff x="4902201" y="1906588"/>
              <a:chExt cx="215900" cy="188913"/>
            </a:xfrm>
            <a:solidFill>
              <a:schemeClr val="accent2"/>
            </a:solidFill>
          </p:grpSpPr>
          <p:sp>
            <p:nvSpPr>
              <p:cNvPr id="39"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0"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2"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3"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4"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5"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6"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3683887" y="1829702"/>
              <a:ext cx="362855" cy="349515"/>
              <a:chOff x="4903788" y="1471613"/>
              <a:chExt cx="215900" cy="207963"/>
            </a:xfrm>
            <a:solidFill>
              <a:schemeClr val="accent2"/>
            </a:solidFill>
          </p:grpSpPr>
          <p:sp>
            <p:nvSpPr>
              <p:cNvPr id="4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grpSp>
      </p:grpSp>
      <p:sp>
        <p:nvSpPr>
          <p:cNvPr id="50" name="文本框 24"/>
          <p:cNvSpPr txBox="1"/>
          <p:nvPr/>
        </p:nvSpPr>
        <p:spPr>
          <a:xfrm>
            <a:off x="6003576" y="1411684"/>
            <a:ext cx="2516067" cy="872034"/>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1" name="文本框 25"/>
          <p:cNvSpPr txBox="1"/>
          <p:nvPr/>
        </p:nvSpPr>
        <p:spPr>
          <a:xfrm>
            <a:off x="6088381" y="3147814"/>
            <a:ext cx="2516067" cy="872034"/>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2" name="文本框 26"/>
          <p:cNvSpPr txBox="1"/>
          <p:nvPr/>
        </p:nvSpPr>
        <p:spPr>
          <a:xfrm>
            <a:off x="899592" y="1411684"/>
            <a:ext cx="2518291" cy="872034"/>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3" name="文本框 27"/>
          <p:cNvSpPr txBox="1"/>
          <p:nvPr/>
        </p:nvSpPr>
        <p:spPr>
          <a:xfrm>
            <a:off x="887181" y="3219822"/>
            <a:ext cx="2518291" cy="872034"/>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5"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0-#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bwMode="auto">
          <a:xfrm>
            <a:off x="2669847" y="1635646"/>
            <a:ext cx="2535654"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 name="椭圆 2"/>
          <p:cNvSpPr/>
          <p:nvPr/>
        </p:nvSpPr>
        <p:spPr bwMode="auto">
          <a:xfrm>
            <a:off x="4067944" y="1635646"/>
            <a:ext cx="2536758"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cxnSp>
        <p:nvCxnSpPr>
          <p:cNvPr id="4" name="直接连接符 3"/>
          <p:cNvCxnSpPr>
            <a:cxnSpLocks noChangeShapeType="1"/>
          </p:cNvCxnSpPr>
          <p:nvPr/>
        </p:nvCxnSpPr>
        <p:spPr bwMode="auto">
          <a:xfrm>
            <a:off x="3366103" y="2252699"/>
            <a:ext cx="397231" cy="185885"/>
          </a:xfrm>
          <a:prstGeom prst="line">
            <a:avLst/>
          </a:prstGeom>
          <a:noFill/>
          <a:ln w="12700" algn="ctr">
            <a:solidFill>
              <a:schemeClr val="bg1"/>
            </a:solidFill>
            <a:round/>
            <a:headEnd type="none" w="med" len="med"/>
            <a:tailEnd type="arrow" w="med" len="med"/>
          </a:ln>
        </p:spPr>
      </p:cxnSp>
      <p:cxnSp>
        <p:nvCxnSpPr>
          <p:cNvPr id="5" name="直接连接符 4"/>
          <p:cNvCxnSpPr>
            <a:cxnSpLocks noChangeShapeType="1"/>
          </p:cNvCxnSpPr>
          <p:nvPr/>
        </p:nvCxnSpPr>
        <p:spPr bwMode="auto">
          <a:xfrm>
            <a:off x="3154246" y="2823554"/>
            <a:ext cx="410472" cy="0"/>
          </a:xfrm>
          <a:prstGeom prst="line">
            <a:avLst/>
          </a:prstGeom>
          <a:noFill/>
          <a:ln w="12700" algn="ctr">
            <a:solidFill>
              <a:schemeClr val="tx1"/>
            </a:solidFill>
            <a:round/>
            <a:headEnd type="none" w="med" len="med"/>
            <a:tailEnd type="arrow" w="med" len="med"/>
          </a:ln>
        </p:spPr>
      </p:cxnSp>
      <p:cxnSp>
        <p:nvCxnSpPr>
          <p:cNvPr id="6" name="直接连接符 5"/>
          <p:cNvCxnSpPr>
            <a:cxnSpLocks noChangeShapeType="1"/>
          </p:cNvCxnSpPr>
          <p:nvPr/>
        </p:nvCxnSpPr>
        <p:spPr bwMode="auto">
          <a:xfrm flipV="1">
            <a:off x="3366103" y="3193125"/>
            <a:ext cx="410472" cy="216684"/>
          </a:xfrm>
          <a:prstGeom prst="line">
            <a:avLst/>
          </a:prstGeom>
          <a:noFill/>
          <a:ln w="12700" algn="ctr">
            <a:solidFill>
              <a:schemeClr val="bg2"/>
            </a:solidFill>
            <a:round/>
            <a:headEnd type="none" w="med" len="med"/>
            <a:tailEnd type="arrow" w="med" len="med"/>
          </a:ln>
        </p:spPr>
      </p:cxnSp>
      <p:cxnSp>
        <p:nvCxnSpPr>
          <p:cNvPr id="7" name="直接连接符 6"/>
          <p:cNvCxnSpPr>
            <a:cxnSpLocks noChangeShapeType="1"/>
          </p:cNvCxnSpPr>
          <p:nvPr/>
        </p:nvCxnSpPr>
        <p:spPr bwMode="auto">
          <a:xfrm flipH="1" flipV="1">
            <a:off x="5563074" y="3184326"/>
            <a:ext cx="410472" cy="216684"/>
          </a:xfrm>
          <a:prstGeom prst="line">
            <a:avLst/>
          </a:prstGeom>
          <a:noFill/>
          <a:ln w="12700" algn="ctr">
            <a:solidFill>
              <a:schemeClr val="tx2"/>
            </a:solidFill>
            <a:round/>
            <a:headEnd type="none" w="med" len="med"/>
            <a:tailEnd type="arrow" w="med" len="med"/>
          </a:ln>
        </p:spPr>
      </p:cxnSp>
      <p:cxnSp>
        <p:nvCxnSpPr>
          <p:cNvPr id="8" name="直接连接符 7"/>
          <p:cNvCxnSpPr>
            <a:cxnSpLocks noChangeShapeType="1"/>
          </p:cNvCxnSpPr>
          <p:nvPr/>
        </p:nvCxnSpPr>
        <p:spPr bwMode="auto">
          <a:xfrm flipH="1">
            <a:off x="5768310" y="2821355"/>
            <a:ext cx="410472" cy="0"/>
          </a:xfrm>
          <a:prstGeom prst="line">
            <a:avLst/>
          </a:prstGeom>
          <a:noFill/>
          <a:ln w="12700" algn="ctr">
            <a:solidFill>
              <a:schemeClr val="bg2"/>
            </a:solidFill>
            <a:round/>
            <a:headEnd type="none" w="med" len="med"/>
            <a:tailEnd type="arrow" w="med" len="med"/>
          </a:ln>
        </p:spPr>
      </p:cxnSp>
      <p:cxnSp>
        <p:nvCxnSpPr>
          <p:cNvPr id="9" name="直接连接符 8"/>
          <p:cNvCxnSpPr>
            <a:cxnSpLocks noChangeShapeType="1"/>
          </p:cNvCxnSpPr>
          <p:nvPr/>
        </p:nvCxnSpPr>
        <p:spPr bwMode="auto">
          <a:xfrm flipH="1">
            <a:off x="5576315" y="2252699"/>
            <a:ext cx="397231" cy="185885"/>
          </a:xfrm>
          <a:prstGeom prst="line">
            <a:avLst/>
          </a:prstGeom>
          <a:noFill/>
          <a:ln w="12700" algn="ctr">
            <a:solidFill>
              <a:schemeClr val="tx1"/>
            </a:solidFill>
            <a:round/>
            <a:headEnd type="none" w="med" len="med"/>
            <a:tailEnd type="arrow" w="med" len="med"/>
          </a:ln>
        </p:spPr>
      </p:cxnSp>
      <p:sp>
        <p:nvSpPr>
          <p:cNvPr id="10" name="Oval 19"/>
          <p:cNvSpPr>
            <a:spLocks noChangeArrowheads="1"/>
          </p:cNvSpPr>
          <p:nvPr/>
        </p:nvSpPr>
        <p:spPr bwMode="auto">
          <a:xfrm>
            <a:off x="2681983" y="1695042"/>
            <a:ext cx="689637" cy="687446"/>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1" name="Oval 19"/>
          <p:cNvSpPr>
            <a:spLocks noChangeArrowheads="1"/>
          </p:cNvSpPr>
          <p:nvPr/>
        </p:nvSpPr>
        <p:spPr bwMode="auto">
          <a:xfrm>
            <a:off x="5938237" y="1706041"/>
            <a:ext cx="689636"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2" name="Oval 19"/>
          <p:cNvSpPr>
            <a:spLocks noChangeArrowheads="1"/>
          </p:cNvSpPr>
          <p:nvPr/>
        </p:nvSpPr>
        <p:spPr bwMode="auto">
          <a:xfrm>
            <a:off x="6251608" y="2504579"/>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3" name="Oval 19"/>
          <p:cNvSpPr>
            <a:spLocks noChangeArrowheads="1"/>
          </p:cNvSpPr>
          <p:nvPr/>
        </p:nvSpPr>
        <p:spPr bwMode="auto">
          <a:xfrm>
            <a:off x="5972442" y="3294318"/>
            <a:ext cx="690740" cy="688547"/>
          </a:xfrm>
          <a:prstGeom prst="ellips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4" name="Oval 19"/>
          <p:cNvSpPr>
            <a:spLocks noChangeArrowheads="1"/>
          </p:cNvSpPr>
          <p:nvPr/>
        </p:nvSpPr>
        <p:spPr bwMode="auto">
          <a:xfrm>
            <a:off x="2373027" y="2478182"/>
            <a:ext cx="690740"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5" name="Oval 19"/>
          <p:cNvSpPr>
            <a:spLocks noChangeArrowheads="1"/>
          </p:cNvSpPr>
          <p:nvPr/>
        </p:nvSpPr>
        <p:spPr bwMode="auto">
          <a:xfrm>
            <a:off x="2655502" y="3289918"/>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3967044" y="2128735"/>
            <a:ext cx="1393066" cy="1388644"/>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rgbClr val="7F7F7F"/>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740140" y="1779356"/>
            <a:ext cx="1768225" cy="781585"/>
            <a:chOff x="1256119" y="1638320"/>
            <a:chExt cx="1923767" cy="781585"/>
          </a:xfrm>
        </p:grpSpPr>
        <p:sp>
          <p:nvSpPr>
            <p:cNvPr id="18" name="TextBox 17"/>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en-US" sz="1600" dirty="0" smtClean="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40140" y="3166404"/>
            <a:ext cx="1768225" cy="781585"/>
            <a:chOff x="1256119" y="1638320"/>
            <a:chExt cx="1923767" cy="781585"/>
          </a:xfrm>
        </p:grpSpPr>
        <p:sp>
          <p:nvSpPr>
            <p:cNvPr id="21" name="TextBox 2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en-US" sz="1600" dirty="0" smtClean="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972861" y="1779356"/>
            <a:ext cx="1768225" cy="781585"/>
            <a:chOff x="1256119" y="1638320"/>
            <a:chExt cx="1923767" cy="781585"/>
          </a:xfrm>
        </p:grpSpPr>
        <p:sp>
          <p:nvSpPr>
            <p:cNvPr id="24" name="TextBox 2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en-US" sz="1600" dirty="0" smtClean="0">
                <a:solidFill>
                  <a:schemeClr val="bg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972861" y="3166404"/>
            <a:ext cx="1768225" cy="781585"/>
            <a:chOff x="1256119" y="1638320"/>
            <a:chExt cx="1923767" cy="781585"/>
          </a:xfrm>
        </p:grpSpPr>
        <p:sp>
          <p:nvSpPr>
            <p:cNvPr id="27" name="TextBox 2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en-US" sz="1600" dirty="0" smtClean="0">
                <a:solidFill>
                  <a:schemeClr val="tx2"/>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4338365" y="2509267"/>
            <a:ext cx="669640" cy="657985"/>
          </a:xfrm>
          <a:prstGeom prst="rect">
            <a:avLst/>
          </a:prstGeom>
          <a:noFill/>
        </p:spPr>
        <p:txBody>
          <a:bodyPr wrap="none" lIns="102982" tIns="51491" rIns="102982" bIns="51491" rtlCol="0">
            <a:spAutoFit/>
          </a:bodyPr>
          <a:lstStyle/>
          <a:p>
            <a:r>
              <a:rPr lang="zh-CN" altLang="en-US" sz="1800" dirty="0" smtClean="0">
                <a:solidFill>
                  <a:schemeClr val="accent2"/>
                </a:solidFill>
                <a:latin typeface="微软雅黑" panose="020B0503020204020204" pitchFamily="34" charset="-122"/>
                <a:ea typeface="微软雅黑" panose="020B0503020204020204" pitchFamily="34" charset="-122"/>
              </a:rPr>
              <a:t>标题</a:t>
            </a:r>
            <a:endParaRPr lang="en-US" altLang="zh-CN" sz="1800" dirty="0" smtClean="0">
              <a:solidFill>
                <a:schemeClr val="accent2"/>
              </a:solidFill>
              <a:latin typeface="微软雅黑" panose="020B0503020204020204" pitchFamily="34" charset="-122"/>
              <a:ea typeface="微软雅黑" panose="020B0503020204020204" pitchFamily="34" charset="-122"/>
            </a:endParaRPr>
          </a:p>
          <a:p>
            <a:r>
              <a:rPr lang="zh-CN" altLang="en-US" sz="1800" dirty="0" smtClean="0">
                <a:solidFill>
                  <a:schemeClr val="accent2"/>
                </a:solidFill>
                <a:latin typeface="微软雅黑" panose="020B0503020204020204" pitchFamily="34" charset="-122"/>
                <a:ea typeface="微软雅黑" panose="020B0503020204020204" pitchFamily="34" charset="-122"/>
              </a:rPr>
              <a:t>文字</a:t>
            </a:r>
            <a:endParaRPr lang="zh-CN" altLang="en-US" sz="1800" dirty="0">
              <a:solidFill>
                <a:schemeClr val="accent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775503" y="1811723"/>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440787" y="2591293"/>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722879" y="3409809"/>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6025179" y="1811723"/>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350263" y="2591293"/>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069216" y="3409809"/>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40"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53" presetClass="entr" presetSubtype="16"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Effect transition="in" filter="fade">
                                      <p:cBhvr>
                                        <p:cTn id="59" dur="500"/>
                                        <p:tgtEl>
                                          <p:spTgt spid="4"/>
                                        </p:tgtEl>
                                      </p:cBhvr>
                                    </p:animEffect>
                                  </p:childTnLst>
                                </p:cTn>
                              </p:par>
                              <p:par>
                                <p:cTn id="60" presetID="53" presetClass="entr" presetSubtype="16"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53" presetClass="entr" presetSubtype="16"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par>
                                <p:cTn id="75" presetID="53" presetClass="entr" presetSubtype="16"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par>
                                <p:cTn id="80" presetID="53" presetClass="entr" presetSubtype="16"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Effect transition="in" filter="fade">
                                      <p:cBhvr>
                                        <p:cTn id="84" dur="500"/>
                                        <p:tgtEl>
                                          <p:spTgt spid="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fltVal val="0"/>
                                          </p:val>
                                        </p:tav>
                                        <p:tav tm="100000">
                                          <p:val>
                                            <p:strVal val="#ppt_h"/>
                                          </p:val>
                                        </p:tav>
                                      </p:tavLst>
                                    </p:anim>
                                    <p:animEffect transition="in" filter="fade">
                                      <p:cBhvr>
                                        <p:cTn id="89" dur="500"/>
                                        <p:tgtEl>
                                          <p:spTgt spid="1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500" fill="hold"/>
                                        <p:tgtEl>
                                          <p:spTgt spid="11"/>
                                        </p:tgtEl>
                                        <p:attrNameLst>
                                          <p:attrName>ppt_w</p:attrName>
                                        </p:attrNameLst>
                                      </p:cBhvr>
                                      <p:tavLst>
                                        <p:tav tm="0">
                                          <p:val>
                                            <p:fltVal val="0"/>
                                          </p:val>
                                        </p:tav>
                                        <p:tav tm="100000">
                                          <p:val>
                                            <p:strVal val="#ppt_w"/>
                                          </p:val>
                                        </p:tav>
                                      </p:tavLst>
                                    </p:anim>
                                    <p:anim calcmode="lin" valueType="num">
                                      <p:cBhvr>
                                        <p:cTn id="93" dur="500" fill="hold"/>
                                        <p:tgtEl>
                                          <p:spTgt spid="11"/>
                                        </p:tgtEl>
                                        <p:attrNameLst>
                                          <p:attrName>ppt_h</p:attrName>
                                        </p:attrNameLst>
                                      </p:cBhvr>
                                      <p:tavLst>
                                        <p:tav tm="0">
                                          <p:val>
                                            <p:fltVal val="0"/>
                                          </p:val>
                                        </p:tav>
                                        <p:tav tm="100000">
                                          <p:val>
                                            <p:strVal val="#ppt_h"/>
                                          </p:val>
                                        </p:tav>
                                      </p:tavLst>
                                    </p:anim>
                                    <p:animEffect transition="in" filter="fade">
                                      <p:cBhvr>
                                        <p:cTn id="94" dur="500"/>
                                        <p:tgtEl>
                                          <p:spTgt spid="1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500" fill="hold"/>
                                        <p:tgtEl>
                                          <p:spTgt spid="13"/>
                                        </p:tgtEl>
                                        <p:attrNameLst>
                                          <p:attrName>ppt_w</p:attrName>
                                        </p:attrNameLst>
                                      </p:cBhvr>
                                      <p:tavLst>
                                        <p:tav tm="0">
                                          <p:val>
                                            <p:fltVal val="0"/>
                                          </p:val>
                                        </p:tav>
                                        <p:tav tm="100000">
                                          <p:val>
                                            <p:strVal val="#ppt_w"/>
                                          </p:val>
                                        </p:tav>
                                      </p:tavLst>
                                    </p:anim>
                                    <p:anim calcmode="lin" valueType="num">
                                      <p:cBhvr>
                                        <p:cTn id="103" dur="500" fill="hold"/>
                                        <p:tgtEl>
                                          <p:spTgt spid="13"/>
                                        </p:tgtEl>
                                        <p:attrNameLst>
                                          <p:attrName>ppt_h</p:attrName>
                                        </p:attrNameLst>
                                      </p:cBhvr>
                                      <p:tavLst>
                                        <p:tav tm="0">
                                          <p:val>
                                            <p:fltVal val="0"/>
                                          </p:val>
                                        </p:tav>
                                        <p:tav tm="100000">
                                          <p:val>
                                            <p:strVal val="#ppt_h"/>
                                          </p:val>
                                        </p:tav>
                                      </p:tavLst>
                                    </p:anim>
                                    <p:animEffect transition="in" filter="fade">
                                      <p:cBhvr>
                                        <p:cTn id="104" dur="500"/>
                                        <p:tgtEl>
                                          <p:spTgt spid="1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p:cTn id="107" dur="500" fill="hold"/>
                                        <p:tgtEl>
                                          <p:spTgt spid="14"/>
                                        </p:tgtEl>
                                        <p:attrNameLst>
                                          <p:attrName>ppt_w</p:attrName>
                                        </p:attrNameLst>
                                      </p:cBhvr>
                                      <p:tavLst>
                                        <p:tav tm="0">
                                          <p:val>
                                            <p:fltVal val="0"/>
                                          </p:val>
                                        </p:tav>
                                        <p:tav tm="100000">
                                          <p:val>
                                            <p:strVal val="#ppt_w"/>
                                          </p:val>
                                        </p:tav>
                                      </p:tavLst>
                                    </p:anim>
                                    <p:anim calcmode="lin" valueType="num">
                                      <p:cBhvr>
                                        <p:cTn id="108" dur="500" fill="hold"/>
                                        <p:tgtEl>
                                          <p:spTgt spid="14"/>
                                        </p:tgtEl>
                                        <p:attrNameLst>
                                          <p:attrName>ppt_h</p:attrName>
                                        </p:attrNameLst>
                                      </p:cBhvr>
                                      <p:tavLst>
                                        <p:tav tm="0">
                                          <p:val>
                                            <p:fltVal val="0"/>
                                          </p:val>
                                        </p:tav>
                                        <p:tav tm="100000">
                                          <p:val>
                                            <p:strVal val="#ppt_h"/>
                                          </p:val>
                                        </p:tav>
                                      </p:tavLst>
                                    </p:anim>
                                    <p:animEffect transition="in" filter="fade">
                                      <p:cBhvr>
                                        <p:cTn id="109" dur="500"/>
                                        <p:tgtEl>
                                          <p:spTgt spid="1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p:cTn id="112" dur="500" fill="hold"/>
                                        <p:tgtEl>
                                          <p:spTgt spid="15"/>
                                        </p:tgtEl>
                                        <p:attrNameLst>
                                          <p:attrName>ppt_w</p:attrName>
                                        </p:attrNameLst>
                                      </p:cBhvr>
                                      <p:tavLst>
                                        <p:tav tm="0">
                                          <p:val>
                                            <p:fltVal val="0"/>
                                          </p:val>
                                        </p:tav>
                                        <p:tav tm="100000">
                                          <p:val>
                                            <p:strVal val="#ppt_w"/>
                                          </p:val>
                                        </p:tav>
                                      </p:tavLst>
                                    </p:anim>
                                    <p:anim calcmode="lin" valueType="num">
                                      <p:cBhvr>
                                        <p:cTn id="113" dur="500" fill="hold"/>
                                        <p:tgtEl>
                                          <p:spTgt spid="15"/>
                                        </p:tgtEl>
                                        <p:attrNameLst>
                                          <p:attrName>ppt_h</p:attrName>
                                        </p:attrNameLst>
                                      </p:cBhvr>
                                      <p:tavLst>
                                        <p:tav tm="0">
                                          <p:val>
                                            <p:fltVal val="0"/>
                                          </p:val>
                                        </p:tav>
                                        <p:tav tm="100000">
                                          <p:val>
                                            <p:strVal val="#ppt_h"/>
                                          </p:val>
                                        </p:tav>
                                      </p:tavLst>
                                    </p:anim>
                                    <p:animEffect transition="in" filter="fade">
                                      <p:cBhvr>
                                        <p:cTn id="114" dur="500"/>
                                        <p:tgtEl>
                                          <p:spTgt spid="15"/>
                                        </p:tgtEl>
                                      </p:cBhvr>
                                    </p:animEffect>
                                  </p:childTnLst>
                                </p:cTn>
                              </p:par>
                              <p:par>
                                <p:cTn id="115" presetID="2" presetClass="entr" presetSubtype="8" fill="hold" nodeType="with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additive="base">
                                        <p:cTn id="117" dur="500" fill="hold"/>
                                        <p:tgtEl>
                                          <p:spTgt spid="17"/>
                                        </p:tgtEl>
                                        <p:attrNameLst>
                                          <p:attrName>ppt_x</p:attrName>
                                        </p:attrNameLst>
                                      </p:cBhvr>
                                      <p:tavLst>
                                        <p:tav tm="0">
                                          <p:val>
                                            <p:strVal val="0-#ppt_w/2"/>
                                          </p:val>
                                        </p:tav>
                                        <p:tav tm="100000">
                                          <p:val>
                                            <p:strVal val="#ppt_x"/>
                                          </p:val>
                                        </p:tav>
                                      </p:tavLst>
                                    </p:anim>
                                    <p:anim calcmode="lin" valueType="num">
                                      <p:cBhvr additive="base">
                                        <p:cTn id="118" dur="500" fill="hold"/>
                                        <p:tgtEl>
                                          <p:spTgt spid="17"/>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additive="base">
                                        <p:cTn id="121" dur="500" fill="hold"/>
                                        <p:tgtEl>
                                          <p:spTgt spid="20"/>
                                        </p:tgtEl>
                                        <p:attrNameLst>
                                          <p:attrName>ppt_x</p:attrName>
                                        </p:attrNameLst>
                                      </p:cBhvr>
                                      <p:tavLst>
                                        <p:tav tm="0">
                                          <p:val>
                                            <p:strVal val="0-#ppt_w/2"/>
                                          </p:val>
                                        </p:tav>
                                        <p:tav tm="100000">
                                          <p:val>
                                            <p:strVal val="#ppt_x"/>
                                          </p:val>
                                        </p:tav>
                                      </p:tavLst>
                                    </p:anim>
                                    <p:anim calcmode="lin" valueType="num">
                                      <p:cBhvr additive="base">
                                        <p:cTn id="122" dur="500" fill="hold"/>
                                        <p:tgtEl>
                                          <p:spTgt spid="20"/>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fill="hold"/>
                                        <p:tgtEl>
                                          <p:spTgt spid="23"/>
                                        </p:tgtEl>
                                        <p:attrNameLst>
                                          <p:attrName>ppt_x</p:attrName>
                                        </p:attrNameLst>
                                      </p:cBhvr>
                                      <p:tavLst>
                                        <p:tav tm="0">
                                          <p:val>
                                            <p:strVal val="1+#ppt_w/2"/>
                                          </p:val>
                                        </p:tav>
                                        <p:tav tm="100000">
                                          <p:val>
                                            <p:strVal val="#ppt_x"/>
                                          </p:val>
                                        </p:tav>
                                      </p:tavLst>
                                    </p:anim>
                                    <p:anim calcmode="lin" valueType="num">
                                      <p:cBhvr additive="base">
                                        <p:cTn id="126" dur="500" fill="hold"/>
                                        <p:tgtEl>
                                          <p:spTgt spid="23"/>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00" fill="hold"/>
                                        <p:tgtEl>
                                          <p:spTgt spid="26"/>
                                        </p:tgtEl>
                                        <p:attrNameLst>
                                          <p:attrName>ppt_x</p:attrName>
                                        </p:attrNameLst>
                                      </p:cBhvr>
                                      <p:tavLst>
                                        <p:tav tm="0">
                                          <p:val>
                                            <p:strVal val="1+#ppt_w/2"/>
                                          </p:val>
                                        </p:tav>
                                        <p:tav tm="100000">
                                          <p:val>
                                            <p:strVal val="#ppt_x"/>
                                          </p:val>
                                        </p:tav>
                                      </p:tavLst>
                                    </p:anim>
                                    <p:anim calcmode="lin" valueType="num">
                                      <p:cBhvr additive="base">
                                        <p:cTn id="13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13" grpId="0" animBg="1"/>
      <p:bldP spid="14" grpId="0" animBg="1"/>
      <p:bldP spid="15" grpId="0" animBg="1"/>
      <p:bldP spid="16" grpId="0" animBg="1"/>
      <p:bldP spid="29" grpId="0"/>
      <p:bldP spid="30" grpId="0"/>
      <p:bldP spid="31" grpId="0"/>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26396" y="2930916"/>
            <a:ext cx="680119" cy="6801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3" name="虚尾箭头 2"/>
          <p:cNvSpPr/>
          <p:nvPr/>
        </p:nvSpPr>
        <p:spPr>
          <a:xfrm>
            <a:off x="1894082" y="3142304"/>
            <a:ext cx="395204" cy="257342"/>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4" name="椭圆 3"/>
          <p:cNvSpPr/>
          <p:nvPr/>
        </p:nvSpPr>
        <p:spPr>
          <a:xfrm>
            <a:off x="2476853" y="2930916"/>
            <a:ext cx="680119" cy="6801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5" name="虚尾箭头 4"/>
          <p:cNvSpPr/>
          <p:nvPr/>
        </p:nvSpPr>
        <p:spPr>
          <a:xfrm>
            <a:off x="3344539" y="3142304"/>
            <a:ext cx="395204" cy="257342"/>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6" name="椭圆 5"/>
          <p:cNvSpPr/>
          <p:nvPr/>
        </p:nvSpPr>
        <p:spPr>
          <a:xfrm>
            <a:off x="3927310" y="2930916"/>
            <a:ext cx="680119" cy="68011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7" name="虚尾箭头 6"/>
          <p:cNvSpPr/>
          <p:nvPr/>
        </p:nvSpPr>
        <p:spPr>
          <a:xfrm>
            <a:off x="4794996" y="3142304"/>
            <a:ext cx="395204" cy="257342"/>
          </a:xfrm>
          <a:prstGeom prst="strip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8" name="椭圆 7"/>
          <p:cNvSpPr/>
          <p:nvPr/>
        </p:nvSpPr>
        <p:spPr>
          <a:xfrm>
            <a:off x="5377767" y="2648727"/>
            <a:ext cx="1244499" cy="1244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accent2"/>
                </a:solidFill>
                <a:latin typeface="微软雅黑" panose="020B0503020204020204" pitchFamily="34" charset="-122"/>
                <a:ea typeface="微软雅黑" panose="020B0503020204020204" pitchFamily="34" charset="-122"/>
              </a:rPr>
              <a:t>标题</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9" name="虚尾箭头 8"/>
          <p:cNvSpPr/>
          <p:nvPr/>
        </p:nvSpPr>
        <p:spPr>
          <a:xfrm>
            <a:off x="6809832" y="3142304"/>
            <a:ext cx="395204" cy="257342"/>
          </a:xfrm>
          <a:prstGeom prst="strip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10" name="椭圆 9"/>
          <p:cNvSpPr/>
          <p:nvPr/>
        </p:nvSpPr>
        <p:spPr>
          <a:xfrm>
            <a:off x="7315688" y="2878804"/>
            <a:ext cx="784341" cy="784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标题</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331640" y="1491630"/>
            <a:ext cx="1969345" cy="1340544"/>
            <a:chOff x="1602873" y="1131590"/>
            <a:chExt cx="1778961" cy="1210948"/>
          </a:xfrm>
        </p:grpSpPr>
        <p:sp>
          <p:nvSpPr>
            <p:cNvPr id="12" name="椭圆 11"/>
            <p:cNvSpPr/>
            <p:nvPr/>
          </p:nvSpPr>
          <p:spPr>
            <a:xfrm>
              <a:off x="1602873" y="2259515"/>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a:stCxn id="12" idx="0"/>
            </p:cNvCxnSpPr>
            <p:nvPr/>
          </p:nvCxnSpPr>
          <p:spPr>
            <a:xfrm flipV="1">
              <a:off x="1644384" y="1131590"/>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695938" cy="583847"/>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974357" y="1252487"/>
            <a:ext cx="1969345" cy="1287622"/>
            <a:chOff x="1602873" y="915566"/>
            <a:chExt cx="1778961"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695938" cy="583848"/>
            </a:xfrm>
            <a:prstGeom prst="rect">
              <a:avLst/>
            </a:prstGeom>
            <a:noFill/>
          </p:spPr>
          <p:txBody>
            <a:bodyPr wrap="none" rtlCol="0">
              <a:spAutoFit/>
            </a:bodyPr>
            <a:lstStyle/>
            <a:p>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770958" y="3723630"/>
            <a:ext cx="1971287" cy="1253130"/>
            <a:chOff x="2572146" y="3406852"/>
            <a:chExt cx="1971287"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1877437" cy="646331"/>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标题文字</a:t>
              </a:r>
              <a:endParaRPr lang="en-US" altLang="zh-CN" sz="1600" dirty="0" smtClean="0">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28"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69"/>
          <p:cNvSpPr>
            <a:spLocks noChangeArrowheads="1"/>
          </p:cNvSpPr>
          <p:nvPr/>
        </p:nvSpPr>
        <p:spPr bwMode="auto">
          <a:xfrm>
            <a:off x="2267744" y="1851670"/>
            <a:ext cx="53285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4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40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355726"/>
            <a:ext cx="6696743" cy="905258"/>
          </a:xfrm>
          <a:prstGeom prst="rect">
            <a:avLst/>
          </a:prstGeom>
        </p:spPr>
      </p:pic>
      <p:cxnSp>
        <p:nvCxnSpPr>
          <p:cNvPr id="3" name="直接连接符 2"/>
          <p:cNvCxnSpPr/>
          <p:nvPr/>
        </p:nvCxnSpPr>
        <p:spPr>
          <a:xfrm>
            <a:off x="2123728" y="1707654"/>
            <a:ext cx="0" cy="1224136"/>
          </a:xfrm>
          <a:prstGeom prst="line">
            <a:avLst/>
          </a:prstGeom>
          <a:ln>
            <a:solidFill>
              <a:srgbClr val="C56DB4"/>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4"/>
          <a:srcRect l="25985" r="59841" b="25455"/>
          <a:stretch/>
        </p:blipFill>
        <p:spPr>
          <a:xfrm>
            <a:off x="539552" y="1029687"/>
            <a:ext cx="1944216" cy="2351852"/>
          </a:xfrm>
          <a:prstGeom prst="rect">
            <a:avLst/>
          </a:prstGeom>
        </p:spPr>
      </p:pic>
    </p:spTree>
    <p:extLst>
      <p:ext uri="{BB962C8B-B14F-4D97-AF65-F5344CB8AC3E}">
        <p14:creationId xmlns:p14="http://schemas.microsoft.com/office/powerpoint/2010/main" val="32847921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55576" y="987574"/>
            <a:ext cx="7535050" cy="3952176"/>
            <a:chOff x="611188" y="803187"/>
            <a:chExt cx="7535050" cy="3952176"/>
          </a:xfrm>
        </p:grpSpPr>
        <p:sp>
          <p:nvSpPr>
            <p:cNvPr id="3" name="Freeform 138"/>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p:spPr>
          <p:txBody>
            <a:bodyPr/>
            <a:lstStyle/>
            <a:p>
              <a:endParaRPr lang="zh-CN" altLang="en-US" sz="1600">
                <a:solidFill>
                  <a:srgbClr val="080808"/>
                </a:solidFill>
                <a:latin typeface="微软雅黑" panose="020B0503020204020204" pitchFamily="34" charset="-122"/>
                <a:ea typeface="微软雅黑" panose="020B0503020204020204" pitchFamily="34" charset="-122"/>
              </a:endParaRPr>
            </a:p>
          </p:txBody>
        </p:sp>
        <p:sp>
          <p:nvSpPr>
            <p:cNvPr id="4" name="Freeform 140"/>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p:spPr>
          <p:txBody>
            <a:bodyPr/>
            <a:lstStyle/>
            <a:p>
              <a:endParaRPr lang="zh-CN" altLang="en-US" sz="1600">
                <a:solidFill>
                  <a:srgbClr val="080808"/>
                </a:solidFill>
                <a:latin typeface="微软雅黑" panose="020B0503020204020204" pitchFamily="34" charset="-122"/>
                <a:ea typeface="微软雅黑" panose="020B0503020204020204" pitchFamily="34" charset="-122"/>
              </a:endParaRPr>
            </a:p>
          </p:txBody>
        </p:sp>
        <p:sp>
          <p:nvSpPr>
            <p:cNvPr id="5" name="Freeform 141"/>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 name="Freeform 142"/>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p:spPr>
          <p:txBody>
            <a:bodyPr/>
            <a:lstStyle/>
            <a:p>
              <a:endParaRPr lang="zh-CN" altLang="en-US" sz="1600">
                <a:solidFill>
                  <a:srgbClr val="080808"/>
                </a:solidFill>
                <a:latin typeface="微软雅黑" panose="020B0503020204020204" pitchFamily="34" charset="-122"/>
                <a:ea typeface="微软雅黑" panose="020B0503020204020204" pitchFamily="34" charset="-122"/>
              </a:endParaRPr>
            </a:p>
          </p:txBody>
        </p:sp>
        <p:sp>
          <p:nvSpPr>
            <p:cNvPr id="7" name="Freeform 143"/>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p:spPr>
          <p:txBody>
            <a:bodyPr/>
            <a:lstStyle/>
            <a:p>
              <a:endParaRPr lang="zh-CN" altLang="en-US" sz="1600">
                <a:solidFill>
                  <a:srgbClr val="080808"/>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dirty="0">
                  <a:solidFill>
                    <a:schemeClr val="tx1"/>
                  </a:solidFill>
                </a:rPr>
                <a:t>添加标题</a:t>
              </a:r>
            </a:p>
          </p:txBody>
        </p:sp>
        <p:sp>
          <p:nvSpPr>
            <p:cNvPr id="9" name="矩形 1"/>
            <p:cNvSpPr>
              <a:spLocks noChangeArrowheads="1"/>
            </p:cNvSpPr>
            <p:nvPr/>
          </p:nvSpPr>
          <p:spPr bwMode="auto">
            <a:xfrm>
              <a:off x="6164187" y="1431659"/>
              <a:ext cx="19739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p>
          </p:txBody>
        </p:sp>
        <p:sp>
          <p:nvSpPr>
            <p:cNvPr id="11" name="矩形 1"/>
            <p:cNvSpPr>
              <a:spLocks noChangeArrowheads="1"/>
            </p:cNvSpPr>
            <p:nvPr/>
          </p:nvSpPr>
          <p:spPr bwMode="auto">
            <a:xfrm>
              <a:off x="611188" y="2568189"/>
              <a:ext cx="222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2" name="TextBox 1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p>
          </p:txBody>
        </p:sp>
        <p:sp>
          <p:nvSpPr>
            <p:cNvPr id="13" name="矩形 1"/>
            <p:cNvSpPr>
              <a:spLocks noChangeArrowheads="1"/>
            </p:cNvSpPr>
            <p:nvPr/>
          </p:nvSpPr>
          <p:spPr bwMode="auto">
            <a:xfrm>
              <a:off x="6172276" y="3529569"/>
              <a:ext cx="19739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4" name="椭圆 13"/>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latin typeface="微软雅黑" panose="020B0503020204020204" pitchFamily="34" charset="-122"/>
                <a:ea typeface="微软雅黑" panose="020B0503020204020204" pitchFamily="34" charset="-122"/>
              </a:endParaRPr>
            </a:p>
          </p:txBody>
        </p:sp>
        <p:sp>
          <p:nvSpPr>
            <p:cNvPr id="15" name="椭圆 14"/>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latin typeface="微软雅黑" panose="020B0503020204020204" pitchFamily="34" charset="-122"/>
                <a:ea typeface="微软雅黑" panose="020B0503020204020204" pitchFamily="34" charset="-122"/>
              </a:endParaRPr>
            </a:p>
          </p:txBody>
        </p:sp>
        <p:sp>
          <p:nvSpPr>
            <p:cNvPr id="16" name="椭圆 15"/>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latin typeface="微软雅黑" panose="020B0503020204020204" pitchFamily="34" charset="-122"/>
                <a:ea typeface="微软雅黑" panose="020B0503020204020204" pitchFamily="34" charset="-122"/>
              </a:endParaRPr>
            </a:p>
          </p:txBody>
        </p:sp>
        <p:sp>
          <p:nvSpPr>
            <p:cNvPr id="17"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C</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18" name="TextBox 682"/>
            <p:cNvSpPr txBox="1"/>
            <p:nvPr/>
          </p:nvSpPr>
          <p:spPr>
            <a:xfrm>
              <a:off x="5665273" y="3379577"/>
              <a:ext cx="365806" cy="40011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A</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19"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B</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solidFill>
                </a:rPr>
                <a:t>添加标题</a:t>
              </a:r>
            </a:p>
          </p:txBody>
        </p:sp>
      </p:grpSp>
      <p:sp>
        <p:nvSpPr>
          <p:cNvPr id="25"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1951220" y="2581132"/>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3187135" y="2596865"/>
            <a:ext cx="756137" cy="0"/>
          </a:xfrm>
          <a:prstGeom prst="line">
            <a:avLst/>
          </a:prstGeom>
          <a:ln w="3175">
            <a:solidFill>
              <a:schemeClr val="tx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807543" y="1595692"/>
            <a:ext cx="1764006" cy="700537"/>
            <a:chOff x="6278307" y="2195545"/>
            <a:chExt cx="1764006" cy="700537"/>
          </a:xfrm>
        </p:grpSpPr>
        <p:sp>
          <p:nvSpPr>
            <p:cNvPr id="5"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4207683" y="2581132"/>
            <a:ext cx="756137"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3255815" y="1595692"/>
            <a:ext cx="1764006" cy="700537"/>
            <a:chOff x="6278307" y="2195545"/>
            <a:chExt cx="1764006" cy="700537"/>
          </a:xfrm>
        </p:grpSpPr>
        <p:sp>
          <p:nvSpPr>
            <p:cNvPr id="9"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0"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5507353" y="2596865"/>
            <a:ext cx="756137"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6565272" y="2624501"/>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5523877" y="1595692"/>
            <a:ext cx="1764006" cy="700537"/>
            <a:chOff x="6278307" y="2195545"/>
            <a:chExt cx="1764006" cy="700537"/>
          </a:xfrm>
        </p:grpSpPr>
        <p:sp>
          <p:nvSpPr>
            <p:cNvPr id="14"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5"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067493" y="3045623"/>
            <a:ext cx="1764006" cy="700537"/>
            <a:chOff x="6278307" y="2195545"/>
            <a:chExt cx="1764006" cy="700537"/>
          </a:xfrm>
        </p:grpSpPr>
        <p:sp>
          <p:nvSpPr>
            <p:cNvPr id="17"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4439659" y="3045623"/>
            <a:ext cx="1764006" cy="700537"/>
            <a:chOff x="6278307" y="2195545"/>
            <a:chExt cx="1764006" cy="700537"/>
          </a:xfrm>
        </p:grpSpPr>
        <p:sp>
          <p:nvSpPr>
            <p:cNvPr id="20"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1"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6748013" y="3045623"/>
            <a:ext cx="1764006" cy="700537"/>
            <a:chOff x="6278307" y="2195545"/>
            <a:chExt cx="1764006" cy="700537"/>
          </a:xfrm>
        </p:grpSpPr>
        <p:sp>
          <p:nvSpPr>
            <p:cNvPr id="23"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4"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426915" y="2849443"/>
            <a:ext cx="728363" cy="728363"/>
            <a:chOff x="1302940" y="2971177"/>
            <a:chExt cx="728363" cy="728363"/>
          </a:xfrm>
        </p:grpSpPr>
        <p:sp>
          <p:nvSpPr>
            <p:cNvPr id="26" name="椭圆 25"/>
            <p:cNvSpPr/>
            <p:nvPr/>
          </p:nvSpPr>
          <p:spPr>
            <a:xfrm>
              <a:off x="1302940" y="2971177"/>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7" name="TextBox 19"/>
            <p:cNvSpPr txBox="1">
              <a:spLocks noChangeArrowheads="1"/>
            </p:cNvSpPr>
            <p:nvPr/>
          </p:nvSpPr>
          <p:spPr bwMode="auto">
            <a:xfrm>
              <a:off x="1371764"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28" name="组合 27"/>
          <p:cNvGrpSpPr/>
          <p:nvPr/>
        </p:nvGrpSpPr>
        <p:grpSpPr>
          <a:xfrm>
            <a:off x="3711296" y="2849442"/>
            <a:ext cx="728363" cy="728363"/>
            <a:chOff x="3587321" y="2971176"/>
            <a:chExt cx="728363" cy="728363"/>
          </a:xfrm>
        </p:grpSpPr>
        <p:sp>
          <p:nvSpPr>
            <p:cNvPr id="29" name="椭圆 28"/>
            <p:cNvSpPr/>
            <p:nvPr/>
          </p:nvSpPr>
          <p:spPr>
            <a:xfrm>
              <a:off x="3587321" y="2971176"/>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0" name="TextBox 19"/>
            <p:cNvSpPr txBox="1">
              <a:spLocks noChangeArrowheads="1"/>
            </p:cNvSpPr>
            <p:nvPr/>
          </p:nvSpPr>
          <p:spPr bwMode="auto">
            <a:xfrm>
              <a:off x="3635896"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31" name="组合 30"/>
          <p:cNvGrpSpPr/>
          <p:nvPr/>
        </p:nvGrpSpPr>
        <p:grpSpPr>
          <a:xfrm>
            <a:off x="6022499" y="2849442"/>
            <a:ext cx="728363" cy="728363"/>
            <a:chOff x="5898524" y="2971176"/>
            <a:chExt cx="728363" cy="728363"/>
          </a:xfrm>
        </p:grpSpPr>
        <p:sp>
          <p:nvSpPr>
            <p:cNvPr id="32" name="椭圆 31"/>
            <p:cNvSpPr/>
            <p:nvPr/>
          </p:nvSpPr>
          <p:spPr>
            <a:xfrm>
              <a:off x="5898524" y="2971176"/>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3" name="TextBox 19"/>
            <p:cNvSpPr txBox="1">
              <a:spLocks noChangeArrowheads="1"/>
            </p:cNvSpPr>
            <p:nvPr/>
          </p:nvSpPr>
          <p:spPr bwMode="auto">
            <a:xfrm>
              <a:off x="5979598"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34" name="组合 33"/>
          <p:cNvGrpSpPr/>
          <p:nvPr/>
        </p:nvGrpSpPr>
        <p:grpSpPr>
          <a:xfrm>
            <a:off x="2569506" y="1707654"/>
            <a:ext cx="728363" cy="728363"/>
            <a:chOff x="2445531" y="1829388"/>
            <a:chExt cx="728363" cy="728363"/>
          </a:xfrm>
        </p:grpSpPr>
        <p:sp>
          <p:nvSpPr>
            <p:cNvPr id="35" name="椭圆 34"/>
            <p:cNvSpPr/>
            <p:nvPr/>
          </p:nvSpPr>
          <p:spPr>
            <a:xfrm>
              <a:off x="2445531"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6" name="TextBox 19"/>
            <p:cNvSpPr txBox="1">
              <a:spLocks noChangeArrowheads="1"/>
            </p:cNvSpPr>
            <p:nvPr/>
          </p:nvSpPr>
          <p:spPr bwMode="auto">
            <a:xfrm>
              <a:off x="2527495"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37" name="组合 36"/>
          <p:cNvGrpSpPr/>
          <p:nvPr/>
        </p:nvGrpSpPr>
        <p:grpSpPr>
          <a:xfrm>
            <a:off x="4853085" y="1707654"/>
            <a:ext cx="728363" cy="728363"/>
            <a:chOff x="4729110" y="1829388"/>
            <a:chExt cx="728363" cy="728363"/>
          </a:xfrm>
        </p:grpSpPr>
        <p:sp>
          <p:nvSpPr>
            <p:cNvPr id="38" name="椭圆 37"/>
            <p:cNvSpPr/>
            <p:nvPr/>
          </p:nvSpPr>
          <p:spPr>
            <a:xfrm>
              <a:off x="4729110" y="1829388"/>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9" name="TextBox 19"/>
            <p:cNvSpPr txBox="1">
              <a:spLocks noChangeArrowheads="1"/>
            </p:cNvSpPr>
            <p:nvPr/>
          </p:nvSpPr>
          <p:spPr bwMode="auto">
            <a:xfrm>
              <a:off x="4833688"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40" name="组合 39"/>
          <p:cNvGrpSpPr/>
          <p:nvPr/>
        </p:nvGrpSpPr>
        <p:grpSpPr>
          <a:xfrm>
            <a:off x="7164288" y="1707654"/>
            <a:ext cx="728363" cy="728363"/>
            <a:chOff x="7040313" y="1829388"/>
            <a:chExt cx="728363" cy="728363"/>
          </a:xfrm>
        </p:grpSpPr>
        <p:sp>
          <p:nvSpPr>
            <p:cNvPr id="41" name="椭圆 40"/>
            <p:cNvSpPr/>
            <p:nvPr/>
          </p:nvSpPr>
          <p:spPr>
            <a:xfrm>
              <a:off x="7040313"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42" name="TextBox 19"/>
            <p:cNvSpPr txBox="1">
              <a:spLocks noChangeArrowheads="1"/>
            </p:cNvSpPr>
            <p:nvPr/>
          </p:nvSpPr>
          <p:spPr bwMode="auto">
            <a:xfrm>
              <a:off x="7143469"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sp>
        <p:nvSpPr>
          <p:cNvPr id="48"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8990" y="1373459"/>
            <a:ext cx="1483257" cy="343441"/>
          </a:xfrm>
          <a:prstGeom prst="rect">
            <a:avLst/>
          </a:prstGeom>
          <a:noFill/>
        </p:spPr>
        <p:txBody>
          <a:bodyPr wrap="none" lIns="77231" tIns="38615" rIns="77231" bIns="38615" rtlCol="0">
            <a:spAutoFit/>
          </a:bodyPr>
          <a:lstStyle/>
          <a:p>
            <a:r>
              <a:rPr lang="zh-CN" altLang="en-US" sz="1700" dirty="0">
                <a:solidFill>
                  <a:schemeClr val="accent1"/>
                </a:solidFill>
                <a:latin typeface="微软雅黑" panose="020B0503020204020204" pitchFamily="34" charset="-122"/>
                <a:ea typeface="微软雅黑" panose="020B0503020204020204" pitchFamily="34" charset="-122"/>
              </a:rPr>
              <a:t>点击添加标题</a:t>
            </a:r>
          </a:p>
        </p:txBody>
      </p:sp>
      <p:grpSp>
        <p:nvGrpSpPr>
          <p:cNvPr id="3" name="组合 2"/>
          <p:cNvGrpSpPr/>
          <p:nvPr/>
        </p:nvGrpSpPr>
        <p:grpSpPr>
          <a:xfrm>
            <a:off x="1429106" y="1896923"/>
            <a:ext cx="6434551" cy="397128"/>
            <a:chOff x="885641" y="1768388"/>
            <a:chExt cx="7617902" cy="469766"/>
          </a:xfrm>
        </p:grpSpPr>
        <p:grpSp>
          <p:nvGrpSpPr>
            <p:cNvPr id="4" name="组合 3"/>
            <p:cNvGrpSpPr/>
            <p:nvPr/>
          </p:nvGrpSpPr>
          <p:grpSpPr>
            <a:xfrm>
              <a:off x="885641" y="1768388"/>
              <a:ext cx="6782703" cy="469766"/>
              <a:chOff x="827584" y="1666788"/>
              <a:chExt cx="6782703" cy="469766"/>
            </a:xfrm>
          </p:grpSpPr>
          <p:sp>
            <p:nvSpPr>
              <p:cNvPr id="6" name="TextBox 5"/>
              <p:cNvSpPr txBox="1"/>
              <p:nvPr/>
            </p:nvSpPr>
            <p:spPr>
              <a:xfrm>
                <a:off x="827584" y="1741944"/>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7" name="右箭头 6"/>
              <p:cNvSpPr/>
              <p:nvPr/>
            </p:nvSpPr>
            <p:spPr>
              <a:xfrm>
                <a:off x="1735488" y="1666788"/>
                <a:ext cx="5874799"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872613" y="1770973"/>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5" name="TextBox 4"/>
            <p:cNvSpPr txBox="1"/>
            <p:nvPr/>
          </p:nvSpPr>
          <p:spPr>
            <a:xfrm>
              <a:off x="7783895" y="1811931"/>
              <a:ext cx="719648" cy="400479"/>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95%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429106" y="2338013"/>
            <a:ext cx="4902094" cy="397128"/>
            <a:chOff x="885641" y="2301788"/>
            <a:chExt cx="5803617" cy="469766"/>
          </a:xfrm>
        </p:grpSpPr>
        <p:grpSp>
          <p:nvGrpSpPr>
            <p:cNvPr id="10" name="组合 9"/>
            <p:cNvGrpSpPr/>
            <p:nvPr/>
          </p:nvGrpSpPr>
          <p:grpSpPr>
            <a:xfrm>
              <a:off x="885641" y="2301788"/>
              <a:ext cx="5040560" cy="469766"/>
              <a:chOff x="827584" y="2189302"/>
              <a:chExt cx="5040560" cy="469766"/>
            </a:xfrm>
          </p:grpSpPr>
          <p:sp>
            <p:nvSpPr>
              <p:cNvPr id="12" name="TextBox 11"/>
              <p:cNvSpPr txBox="1"/>
              <p:nvPr/>
            </p:nvSpPr>
            <p:spPr>
              <a:xfrm>
                <a:off x="827584" y="2289857"/>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13" name="右箭头 12"/>
              <p:cNvSpPr/>
              <p:nvPr/>
            </p:nvSpPr>
            <p:spPr>
              <a:xfrm>
                <a:off x="1735488" y="2189302"/>
                <a:ext cx="4132656" cy="46976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72613" y="2278974"/>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1" name="TextBox 10"/>
            <p:cNvSpPr txBox="1"/>
            <p:nvPr/>
          </p:nvSpPr>
          <p:spPr>
            <a:xfrm>
              <a:off x="5969610" y="2363474"/>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75%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429107" y="2779103"/>
            <a:ext cx="5502815" cy="397128"/>
            <a:chOff x="885641" y="2835188"/>
            <a:chExt cx="6514815" cy="469766"/>
          </a:xfrm>
        </p:grpSpPr>
        <p:grpSp>
          <p:nvGrpSpPr>
            <p:cNvPr id="16" name="组合 15"/>
            <p:cNvGrpSpPr/>
            <p:nvPr/>
          </p:nvGrpSpPr>
          <p:grpSpPr>
            <a:xfrm>
              <a:off x="885641" y="2835188"/>
              <a:ext cx="5688632" cy="469766"/>
              <a:chOff x="827584" y="2682788"/>
              <a:chExt cx="5688632" cy="469766"/>
            </a:xfrm>
          </p:grpSpPr>
          <p:sp>
            <p:nvSpPr>
              <p:cNvPr id="18" name="TextBox 17"/>
              <p:cNvSpPr txBox="1"/>
              <p:nvPr/>
            </p:nvSpPr>
            <p:spPr>
              <a:xfrm>
                <a:off x="827584" y="2779716"/>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19" name="右箭头 18"/>
              <p:cNvSpPr/>
              <p:nvPr/>
            </p:nvSpPr>
            <p:spPr>
              <a:xfrm>
                <a:off x="1735488" y="2682788"/>
                <a:ext cx="4780728" cy="469766"/>
              </a:xfrm>
              <a:prstGeom prst="rightArrow">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872613" y="2772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7" name="TextBox 16"/>
            <p:cNvSpPr txBox="1"/>
            <p:nvPr/>
          </p:nvSpPr>
          <p:spPr>
            <a:xfrm>
              <a:off x="6680808" y="2900502"/>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429106" y="3220194"/>
            <a:ext cx="4215553" cy="397128"/>
            <a:chOff x="885641" y="3368588"/>
            <a:chExt cx="4990817" cy="469766"/>
          </a:xfrm>
        </p:grpSpPr>
        <p:grpSp>
          <p:nvGrpSpPr>
            <p:cNvPr id="22" name="组合 21"/>
            <p:cNvGrpSpPr/>
            <p:nvPr/>
          </p:nvGrpSpPr>
          <p:grpSpPr>
            <a:xfrm>
              <a:off x="885641" y="3368588"/>
              <a:ext cx="4176464" cy="469766"/>
              <a:chOff x="827584" y="3190788"/>
              <a:chExt cx="4176464" cy="469766"/>
            </a:xfrm>
          </p:grpSpPr>
          <p:sp>
            <p:nvSpPr>
              <p:cNvPr id="24" name="TextBox 23"/>
              <p:cNvSpPr txBox="1"/>
              <p:nvPr/>
            </p:nvSpPr>
            <p:spPr>
              <a:xfrm>
                <a:off x="827584" y="3288560"/>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25" name="右箭头 24"/>
              <p:cNvSpPr/>
              <p:nvPr/>
            </p:nvSpPr>
            <p:spPr>
              <a:xfrm>
                <a:off x="1735488" y="3190788"/>
                <a:ext cx="3268560" cy="4697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872613" y="3280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3" name="TextBox 22"/>
            <p:cNvSpPr txBox="1"/>
            <p:nvPr/>
          </p:nvSpPr>
          <p:spPr>
            <a:xfrm>
              <a:off x="5156810" y="3437529"/>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52%</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429106" y="3661274"/>
            <a:ext cx="6130621" cy="397126"/>
            <a:chOff x="885641" y="3901988"/>
            <a:chExt cx="7258080" cy="469766"/>
          </a:xfrm>
        </p:grpSpPr>
        <p:grpSp>
          <p:nvGrpSpPr>
            <p:cNvPr id="28" name="组合 27"/>
            <p:cNvGrpSpPr/>
            <p:nvPr/>
          </p:nvGrpSpPr>
          <p:grpSpPr>
            <a:xfrm>
              <a:off x="885641" y="3901988"/>
              <a:ext cx="6336704" cy="469766"/>
              <a:chOff x="827584" y="3800388"/>
              <a:chExt cx="6336704" cy="469766"/>
            </a:xfrm>
          </p:grpSpPr>
          <p:sp>
            <p:nvSpPr>
              <p:cNvPr id="30" name="TextBox 29"/>
              <p:cNvSpPr txBox="1"/>
              <p:nvPr/>
            </p:nvSpPr>
            <p:spPr>
              <a:xfrm>
                <a:off x="827584" y="3933602"/>
                <a:ext cx="886655"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31" name="右箭头 30"/>
              <p:cNvSpPr/>
              <p:nvPr/>
            </p:nvSpPr>
            <p:spPr>
              <a:xfrm>
                <a:off x="1735488" y="3800388"/>
                <a:ext cx="5428800"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872613" y="3904573"/>
                <a:ext cx="1038479" cy="273054"/>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9" name="TextBox 28"/>
            <p:cNvSpPr txBox="1"/>
            <p:nvPr/>
          </p:nvSpPr>
          <p:spPr>
            <a:xfrm>
              <a:off x="7304923" y="3945530"/>
              <a:ext cx="838798" cy="400480"/>
            </a:xfrm>
            <a:prstGeom prst="rect">
              <a:avLst/>
            </a:prstGeom>
            <a:noFill/>
          </p:spPr>
          <p:txBody>
            <a:bodyPr wrap="squar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87%</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sp>
        <p:nvSpPr>
          <p:cNvPr id="37"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2"/>
                                        </p:tgtEl>
                                        <p:attrNameLst>
                                          <p:attrName>style.visibility</p:attrName>
                                        </p:attrNameLst>
                                      </p:cBhvr>
                                      <p:to>
                                        <p:strVal val="visible"/>
                                      </p:to>
                                    </p:set>
                                    <p:set>
                                      <p:cBhvr>
                                        <p:cTn id="7" dur="683" fill="hold">
                                          <p:stCondLst>
                                            <p:cond delay="0"/>
                                          </p:stCondLst>
                                        </p:cTn>
                                        <p:tgtEl>
                                          <p:spTgt spid="2"/>
                                        </p:tgtEl>
                                        <p:attrNameLst>
                                          <p:attrName>style.rotation</p:attrName>
                                        </p:attrNameLst>
                                      </p:cBhvr>
                                      <p:to>
                                        <p:strVal val="-45.0"/>
                                      </p:to>
                                    </p:set>
                                    <p:anim calcmode="lin" valueType="num">
                                      <p:cBhvr>
                                        <p:cTn id="8" dur="683" fill="hold">
                                          <p:stCondLst>
                                            <p:cond delay="683"/>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p:tgtEl>
                                          <p:spTgt spid="3"/>
                                        </p:tgtEl>
                                        <p:attrNameLst>
                                          <p:attrName>ppt_x</p:attrName>
                                        </p:attrNameLst>
                                      </p:cBhvr>
                                      <p:tavLst>
                                        <p:tav tm="0">
                                          <p:val>
                                            <p:strVal val="#ppt_x-#ppt_w*1.125000"/>
                                          </p:val>
                                        </p:tav>
                                        <p:tav tm="100000">
                                          <p:val>
                                            <p:strVal val="#ppt_x"/>
                                          </p:val>
                                        </p:tav>
                                      </p:tavLst>
                                    </p:anim>
                                    <p:animEffect transition="in" filter="wipe(right)">
                                      <p:cBhvr>
                                        <p:cTn id="15" dur="1000"/>
                                        <p:tgtEl>
                                          <p:spTgt spid="3"/>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p:tgtEl>
                                          <p:spTgt spid="9"/>
                                        </p:tgtEl>
                                        <p:attrNameLst>
                                          <p:attrName>ppt_x</p:attrName>
                                        </p:attrNameLst>
                                      </p:cBhvr>
                                      <p:tavLst>
                                        <p:tav tm="0">
                                          <p:val>
                                            <p:strVal val="#ppt_x-#ppt_w*1.125000"/>
                                          </p:val>
                                        </p:tav>
                                        <p:tav tm="100000">
                                          <p:val>
                                            <p:strVal val="#ppt_x"/>
                                          </p:val>
                                        </p:tav>
                                      </p:tavLst>
                                    </p:anim>
                                    <p:animEffect transition="in" filter="wipe(right)">
                                      <p:cBhvr>
                                        <p:cTn id="19" dur="1000"/>
                                        <p:tgtEl>
                                          <p:spTgt spid="9"/>
                                        </p:tgtEl>
                                      </p:cBhvr>
                                    </p:animEffect>
                                  </p:childTnLst>
                                </p:cTn>
                              </p:par>
                              <p:par>
                                <p:cTn id="20" presetID="12" presetClass="entr" presetSubtype="8" fill="hold" nodeType="withEffect">
                                  <p:stCondLst>
                                    <p:cond delay="17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ppt_x</p:attrName>
                                        </p:attrNameLst>
                                      </p:cBhvr>
                                      <p:tavLst>
                                        <p:tav tm="0">
                                          <p:val>
                                            <p:strVal val="#ppt_x-#ppt_w*1.125000"/>
                                          </p:val>
                                        </p:tav>
                                        <p:tav tm="100000">
                                          <p:val>
                                            <p:strVal val="#ppt_x"/>
                                          </p:val>
                                        </p:tav>
                                      </p:tavLst>
                                    </p:anim>
                                    <p:animEffect transition="in" filter="wipe(right)">
                                      <p:cBhvr>
                                        <p:cTn id="23" dur="1000"/>
                                        <p:tgtEl>
                                          <p:spTgt spid="15"/>
                                        </p:tgtEl>
                                      </p:cBhvr>
                                    </p:animEffect>
                                  </p:childTnLst>
                                </p:cTn>
                              </p:par>
                              <p:par>
                                <p:cTn id="24" presetID="12" presetClass="entr" presetSubtype="8" fill="hold" nodeType="withEffect">
                                  <p:stCondLst>
                                    <p:cond delay="2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nodeType="withEffect">
                                  <p:stCondLst>
                                    <p:cond delay="23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right)">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1775" y="2196656"/>
            <a:ext cx="7452586" cy="1025288"/>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accent3"/>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latin typeface="微软雅黑" panose="020B0503020204020204" pitchFamily="34" charset="-122"/>
                <a:ea typeface="微软雅黑" panose="020B0503020204020204" pitchFamily="34" charset="-122"/>
              </a:endParaRPr>
            </a:p>
          </p:txBody>
        </p:sp>
        <p:cxnSp>
          <p:nvCxnSpPr>
            <p:cNvPr id="6" name="Straight Connector 31"/>
            <p:cNvCxnSpPr/>
            <p:nvPr/>
          </p:nvCxnSpPr>
          <p:spPr>
            <a:xfrm flipV="1">
              <a:off x="7265810"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latin typeface="微软雅黑" panose="020B0503020204020204" pitchFamily="34" charset="-122"/>
                <a:ea typeface="微软雅黑" panose="020B0503020204020204" pitchFamily="34" charset="-122"/>
              </a:endParaRPr>
            </a:p>
          </p:txBody>
        </p:sp>
        <p:cxnSp>
          <p:nvCxnSpPr>
            <p:cNvPr id="8" name="Straight Connector 31"/>
            <p:cNvCxnSpPr/>
            <p:nvPr/>
          </p:nvCxnSpPr>
          <p:spPr>
            <a:xfrm flipV="1">
              <a:off x="4777173"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latin typeface="微软雅黑" panose="020B0503020204020204" pitchFamily="34" charset="-122"/>
                <a:ea typeface="微软雅黑" panose="020B0503020204020204" pitchFamily="34" charset="-122"/>
              </a:endParaRPr>
            </a:p>
          </p:txBody>
        </p:sp>
        <p:cxnSp>
          <p:nvCxnSpPr>
            <p:cNvPr id="10" name="Straight Connector 31"/>
            <p:cNvCxnSpPr/>
            <p:nvPr/>
          </p:nvCxnSpPr>
          <p:spPr>
            <a:xfrm flipV="1">
              <a:off x="9743294"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2293841" y="1523838"/>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矩形 12"/>
          <p:cNvSpPr/>
          <p:nvPr/>
        </p:nvSpPr>
        <p:spPr>
          <a:xfrm>
            <a:off x="6019095" y="1523838"/>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矩形 13"/>
          <p:cNvSpPr/>
          <p:nvPr/>
        </p:nvSpPr>
        <p:spPr>
          <a:xfrm>
            <a:off x="729928" y="3221944"/>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矩形 14"/>
          <p:cNvSpPr/>
          <p:nvPr/>
        </p:nvSpPr>
        <p:spPr>
          <a:xfrm>
            <a:off x="4312308" y="3221944"/>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6" name="组合 15"/>
          <p:cNvGrpSpPr/>
          <p:nvPr/>
        </p:nvGrpSpPr>
        <p:grpSpPr>
          <a:xfrm>
            <a:off x="1262027" y="1384450"/>
            <a:ext cx="938264"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chemeClr val="accent2"/>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980226" y="1384450"/>
            <a:ext cx="938264"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113749" y="3210297"/>
            <a:ext cx="938264"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835996" y="3210297"/>
            <a:ext cx="938264"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
        <p:nvSpPr>
          <p:cNvPr id="32"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69"/>
          <p:cNvSpPr>
            <a:spLocks noChangeArrowheads="1"/>
          </p:cNvSpPr>
          <p:nvPr/>
        </p:nvSpPr>
        <p:spPr bwMode="auto">
          <a:xfrm>
            <a:off x="2267744" y="1851670"/>
            <a:ext cx="53285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4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40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355726"/>
            <a:ext cx="6696743" cy="905258"/>
          </a:xfrm>
          <a:prstGeom prst="rect">
            <a:avLst/>
          </a:prstGeom>
        </p:spPr>
      </p:pic>
      <p:cxnSp>
        <p:nvCxnSpPr>
          <p:cNvPr id="3" name="直接连接符 2"/>
          <p:cNvCxnSpPr/>
          <p:nvPr/>
        </p:nvCxnSpPr>
        <p:spPr>
          <a:xfrm>
            <a:off x="2123728" y="1707654"/>
            <a:ext cx="0" cy="1224136"/>
          </a:xfrm>
          <a:prstGeom prst="line">
            <a:avLst/>
          </a:prstGeom>
          <a:ln>
            <a:solidFill>
              <a:srgbClr val="C56DB4"/>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4"/>
          <a:srcRect l="25985" r="59841" b="25455"/>
          <a:stretch/>
        </p:blipFill>
        <p:spPr>
          <a:xfrm>
            <a:off x="539552" y="1029687"/>
            <a:ext cx="1944216" cy="2351852"/>
          </a:xfrm>
          <a:prstGeom prst="rect">
            <a:avLst/>
          </a:prstGeom>
        </p:spPr>
      </p:pic>
    </p:spTree>
    <p:extLst>
      <p:ext uri="{BB962C8B-B14F-4D97-AF65-F5344CB8AC3E}">
        <p14:creationId xmlns:p14="http://schemas.microsoft.com/office/powerpoint/2010/main" val="12427088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30572" y="1277463"/>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30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 name="矩形 2"/>
          <p:cNvSpPr/>
          <p:nvPr/>
        </p:nvSpPr>
        <p:spPr>
          <a:xfrm>
            <a:off x="1858" y="2303577"/>
            <a:ext cx="1007096" cy="196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 name="同心圆 3"/>
          <p:cNvSpPr/>
          <p:nvPr/>
        </p:nvSpPr>
        <p:spPr>
          <a:xfrm>
            <a:off x="233207" y="1095586"/>
            <a:ext cx="1423818" cy="1404156"/>
          </a:xfrm>
          <a:prstGeom prst="donut">
            <a:avLst>
              <a:gd name="adj" fmla="val 138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665587" y="1311610"/>
            <a:ext cx="2848420" cy="830997"/>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 name="椭圆 5"/>
          <p:cNvSpPr/>
          <p:nvPr/>
        </p:nvSpPr>
        <p:spPr>
          <a:xfrm>
            <a:off x="4514006" y="185819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smtClean="0">
                <a:solidFill>
                  <a:schemeClr val="tx1"/>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3000" b="1" dirty="0">
              <a:solidFill>
                <a:schemeClr val="tx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7" name="矩形 6"/>
          <p:cNvSpPr/>
          <p:nvPr/>
        </p:nvSpPr>
        <p:spPr>
          <a:xfrm>
            <a:off x="1858" y="2884305"/>
            <a:ext cx="5032389" cy="1961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 name="同心圆 7"/>
          <p:cNvSpPr/>
          <p:nvPr/>
        </p:nvSpPr>
        <p:spPr>
          <a:xfrm>
            <a:off x="4322338" y="1676314"/>
            <a:ext cx="1423818" cy="1404156"/>
          </a:xfrm>
          <a:prstGeom prst="donut">
            <a:avLst>
              <a:gd name="adj" fmla="val 1384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9" name="椭圆 8"/>
          <p:cNvSpPr/>
          <p:nvPr/>
        </p:nvSpPr>
        <p:spPr>
          <a:xfrm>
            <a:off x="3439583" y="368973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smtClean="0">
                <a:solidFill>
                  <a:schemeClr val="bg2"/>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3000" b="1" dirty="0">
              <a:solidFill>
                <a:schemeClr val="bg2"/>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0" name="矩形 9"/>
          <p:cNvSpPr/>
          <p:nvPr/>
        </p:nvSpPr>
        <p:spPr>
          <a:xfrm>
            <a:off x="1858" y="3507854"/>
            <a:ext cx="3960440"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 name="同心圆 10"/>
          <p:cNvSpPr/>
          <p:nvPr/>
        </p:nvSpPr>
        <p:spPr>
          <a:xfrm flipV="1">
            <a:off x="3242218" y="350785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34505" y="1955749"/>
            <a:ext cx="2999981" cy="800219"/>
          </a:xfrm>
          <a:prstGeom prst="rect">
            <a:avLst/>
          </a:prstGeom>
          <a:noFill/>
        </p:spPr>
        <p:txBody>
          <a:bodyPr wrap="square" rtlCol="0">
            <a:spAutoFit/>
          </a:bodyPr>
          <a:lstStyle/>
          <a:p>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754386" y="3794433"/>
            <a:ext cx="3995936" cy="646331"/>
          </a:xfrm>
          <a:prstGeom prst="rect">
            <a:avLst/>
          </a:prstGeom>
          <a:noFill/>
        </p:spPr>
        <p:txBody>
          <a:bodyPr wrap="square" rtlCol="0">
            <a:spAutoFit/>
          </a:bodyPr>
          <a:lstStyle/>
          <a:p>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矩形 17"/>
          <p:cNvSpPr/>
          <p:nvPr/>
        </p:nvSpPr>
        <p:spPr>
          <a:xfrm>
            <a:off x="58672" y="3507854"/>
            <a:ext cx="3960440"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9" name="同心圆 18"/>
          <p:cNvSpPr/>
          <p:nvPr/>
        </p:nvSpPr>
        <p:spPr>
          <a:xfrm flipV="1">
            <a:off x="3299032" y="350785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0"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3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par>
                          <p:cTn id="50" fill="hold">
                            <p:stCondLst>
                              <p:cond delay="3800"/>
                            </p:stCondLst>
                            <p:childTnLst>
                              <p:par>
                                <p:cTn id="51" presetID="22" presetClass="entr" presetSubtype="1"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8464" y="2227535"/>
            <a:ext cx="1486856" cy="1620838"/>
            <a:chOff x="1259632" y="2319064"/>
            <a:chExt cx="1619250" cy="1620838"/>
          </a:xfrm>
        </p:grpSpPr>
        <p:grpSp>
          <p:nvGrpSpPr>
            <p:cNvPr id="3" name="组合 35"/>
            <p:cNvGrpSpPr/>
            <p:nvPr/>
          </p:nvGrpSpPr>
          <p:grpSpPr bwMode="auto">
            <a:xfrm>
              <a:off x="1259632" y="2319064"/>
              <a:ext cx="1619250" cy="1620838"/>
              <a:chOff x="0" y="0"/>
              <a:chExt cx="2641800" cy="2641800"/>
            </a:xfrm>
            <a:solidFill>
              <a:schemeClr val="tx1"/>
            </a:solidFill>
          </p:grpSpPr>
          <p:grpSp>
            <p:nvGrpSpPr>
              <p:cNvPr id="5" name="组合 31"/>
              <p:cNvGrpSpPr/>
              <p:nvPr/>
            </p:nvGrpSpPr>
            <p:grpSpPr bwMode="auto">
              <a:xfrm>
                <a:off x="0" y="0"/>
                <a:ext cx="2641800" cy="2641800"/>
                <a:chOff x="0" y="0"/>
                <a:chExt cx="2641800" cy="2641800"/>
              </a:xfrm>
              <a:grpFill/>
            </p:grpSpPr>
            <p:sp>
              <p:nvSpPr>
                <p:cNvPr id="7" name="梯形 2"/>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8" name="梯形 43"/>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9" name="梯形 44"/>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0" name="梯形 47"/>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1" name="梯形 48"/>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2" name="梯形 49"/>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3" name="梯形 50"/>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4" name="梯形 51"/>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5" name="梯形 52"/>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6" name="梯形 53"/>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7" name="梯形 54"/>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8" name="梯形 55"/>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6" name="同心圆 2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4" name="TextBox 12"/>
            <p:cNvSpPr txBox="1">
              <a:spLocks noChangeArrowheads="1"/>
            </p:cNvSpPr>
            <p:nvPr/>
          </p:nvSpPr>
          <p:spPr bwMode="auto">
            <a:xfrm flipH="1">
              <a:off x="1691680" y="2978077"/>
              <a:ext cx="96366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smtClean="0">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2555776" y="1203598"/>
            <a:ext cx="2026205" cy="2027237"/>
            <a:chOff x="2616944" y="1295127"/>
            <a:chExt cx="2206625" cy="2027237"/>
          </a:xfrm>
        </p:grpSpPr>
        <p:grpSp>
          <p:nvGrpSpPr>
            <p:cNvPr id="20" name="组合 102"/>
            <p:cNvGrpSpPr/>
            <p:nvPr/>
          </p:nvGrpSpPr>
          <p:grpSpPr bwMode="auto">
            <a:xfrm>
              <a:off x="2616944" y="1295127"/>
              <a:ext cx="2206625" cy="2027237"/>
              <a:chOff x="0" y="0"/>
              <a:chExt cx="2641800" cy="2641800"/>
            </a:xfrm>
            <a:solidFill>
              <a:schemeClr val="tx2"/>
            </a:solidFill>
          </p:grpSpPr>
          <p:grpSp>
            <p:nvGrpSpPr>
              <p:cNvPr id="22" name="组合 103"/>
              <p:cNvGrpSpPr/>
              <p:nvPr/>
            </p:nvGrpSpPr>
            <p:grpSpPr bwMode="auto">
              <a:xfrm>
                <a:off x="0" y="0"/>
                <a:ext cx="2641800" cy="2641800"/>
                <a:chOff x="0" y="0"/>
                <a:chExt cx="2641800" cy="2641800"/>
              </a:xfrm>
              <a:grpFill/>
            </p:grpSpPr>
            <p:sp>
              <p:nvSpPr>
                <p:cNvPr id="24" name="梯形 105"/>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5" name="梯形 106"/>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6" name="梯形 107"/>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7" name="梯形 108"/>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8" name="梯形 109"/>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9" name="梯形 110"/>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0" name="梯形 111"/>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1" name="梯形 112"/>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2" name="梯形 113"/>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3" name="梯形 114"/>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4" name="梯形 115"/>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5" name="梯形 116"/>
                <p:cNvSpPr/>
                <p:nvPr/>
              </p:nvSpPr>
              <p:spPr bwMode="auto">
                <a:xfrm rot="19800000">
                  <a:off x="534451" y="148030"/>
                  <a:ext cx="468000" cy="431999"/>
                </a:xfrm>
                <a:custGeom>
                  <a:avLst/>
                  <a:gdLst>
                    <a:gd name="T0" fmla="*/ 0 w 468000"/>
                    <a:gd name="T1" fmla="*/ 431999 h 431999"/>
                    <a:gd name="T2" fmla="*/ 108000 w 468000"/>
                    <a:gd name="T3" fmla="*/ 0 h 431999"/>
                    <a:gd name="T4" fmla="*/ 360000 w 468000"/>
                    <a:gd name="T5" fmla="*/ 0 h 431999"/>
                    <a:gd name="T6" fmla="*/ 468000 w 468000"/>
                    <a:gd name="T7" fmla="*/ 431999 h 431999"/>
                    <a:gd name="T8" fmla="*/ 72000 w 468000"/>
                    <a:gd name="T9" fmla="*/ 66461 h 431999"/>
                    <a:gd name="T10" fmla="*/ 396000 w 468000"/>
                    <a:gd name="T11" fmla="*/ 431999 h 431999"/>
                  </a:gdLst>
                  <a:ahLst/>
                  <a:cxnLst>
                    <a:cxn ang="0">
                      <a:pos x="T0" y="T1"/>
                    </a:cxn>
                    <a:cxn ang="0">
                      <a:pos x="T2" y="T3"/>
                    </a:cxn>
                    <a:cxn ang="0">
                      <a:pos x="T4" y="T5"/>
                    </a:cxn>
                    <a:cxn ang="0">
                      <a:pos x="T6" y="T7"/>
                    </a:cxn>
                  </a:cxnLst>
                  <a:rect l="T8" t="T9" r="T10" b="T11"/>
                  <a:pathLst>
                    <a:path w="468000" h="431999">
                      <a:moveTo>
                        <a:pt x="0" y="431999"/>
                      </a:moveTo>
                      <a:lnTo>
                        <a:pt x="108000" y="0"/>
                      </a:lnTo>
                      <a:lnTo>
                        <a:pt x="360000" y="0"/>
                      </a:lnTo>
                      <a:lnTo>
                        <a:pt x="468000" y="4319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23" name="同心圆 104"/>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21" name="TextBox 12"/>
            <p:cNvSpPr txBox="1">
              <a:spLocks noChangeArrowheads="1"/>
            </p:cNvSpPr>
            <p:nvPr/>
          </p:nvSpPr>
          <p:spPr bwMode="auto">
            <a:xfrm flipH="1">
              <a:off x="3347864" y="2156087"/>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smtClean="0">
                  <a:solidFill>
                    <a:schemeClr val="tx2"/>
                  </a:solidFill>
                  <a:latin typeface="微软雅黑" panose="020B0503020204020204" pitchFamily="34" charset="-122"/>
                  <a:ea typeface="微软雅黑" panose="020B0503020204020204" pitchFamily="34" charset="-122"/>
                </a:rPr>
                <a:t>标题</a:t>
              </a:r>
            </a:p>
          </p:txBody>
        </p:sp>
      </p:grpSp>
      <p:grpSp>
        <p:nvGrpSpPr>
          <p:cNvPr id="36" name="组合 35"/>
          <p:cNvGrpSpPr/>
          <p:nvPr/>
        </p:nvGrpSpPr>
        <p:grpSpPr>
          <a:xfrm>
            <a:off x="4546501" y="2421210"/>
            <a:ext cx="1241962" cy="1257300"/>
            <a:chOff x="4607669" y="2512739"/>
            <a:chExt cx="1352550" cy="1257300"/>
          </a:xfrm>
          <a:solidFill>
            <a:schemeClr val="bg1"/>
          </a:solidFill>
        </p:grpSpPr>
        <p:grpSp>
          <p:nvGrpSpPr>
            <p:cNvPr id="37" name="组合 87"/>
            <p:cNvGrpSpPr/>
            <p:nvPr/>
          </p:nvGrpSpPr>
          <p:grpSpPr bwMode="auto">
            <a:xfrm>
              <a:off x="4607669" y="2512739"/>
              <a:ext cx="1352550" cy="1257300"/>
              <a:chOff x="0" y="0"/>
              <a:chExt cx="2641800" cy="2641800"/>
            </a:xfrm>
            <a:grpFill/>
          </p:grpSpPr>
          <p:grpSp>
            <p:nvGrpSpPr>
              <p:cNvPr id="39" name="组合 88"/>
              <p:cNvGrpSpPr/>
              <p:nvPr/>
            </p:nvGrpSpPr>
            <p:grpSpPr bwMode="auto">
              <a:xfrm>
                <a:off x="0" y="0"/>
                <a:ext cx="2641800" cy="2641800"/>
                <a:chOff x="0" y="0"/>
                <a:chExt cx="2641800" cy="2641800"/>
              </a:xfrm>
              <a:grpFill/>
            </p:grpSpPr>
            <p:sp>
              <p:nvSpPr>
                <p:cNvPr id="41" name="梯形 9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2" name="梯形 9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3" name="梯形 9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4" name="梯形 9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5" name="梯形 9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6" name="梯形 9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7" name="梯形 9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8" name="梯形 9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9" name="梯形 9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0" name="梯形 9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1" name="梯形 10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2" name="梯形 10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40" name="同心圆 8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38" name="TextBox 12"/>
            <p:cNvSpPr txBox="1">
              <a:spLocks noChangeArrowheads="1"/>
            </p:cNvSpPr>
            <p:nvPr/>
          </p:nvSpPr>
          <p:spPr bwMode="auto">
            <a:xfrm flipH="1">
              <a:off x="4938298" y="3003798"/>
              <a:ext cx="963663" cy="313932"/>
            </a:xfrm>
            <a:prstGeom prst="rect">
              <a:avLst/>
            </a:prstGeom>
            <a:noFill/>
            <a:ln w="9525">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smtClean="0">
                  <a:solidFill>
                    <a:schemeClr val="bg1"/>
                  </a:solidFill>
                  <a:latin typeface="微软雅黑" panose="020B0503020204020204" pitchFamily="34" charset="-122"/>
                  <a:ea typeface="微软雅黑" panose="020B0503020204020204" pitchFamily="34" charset="-122"/>
                </a:rPr>
                <a:t>标题</a:t>
              </a:r>
            </a:p>
          </p:txBody>
        </p:sp>
      </p:grpSp>
      <p:grpSp>
        <p:nvGrpSpPr>
          <p:cNvPr id="53" name="组合 52"/>
          <p:cNvGrpSpPr/>
          <p:nvPr/>
        </p:nvGrpSpPr>
        <p:grpSpPr>
          <a:xfrm>
            <a:off x="5770464" y="1438548"/>
            <a:ext cx="2104921" cy="2068512"/>
            <a:chOff x="5831632" y="1530077"/>
            <a:chExt cx="2292350" cy="2068512"/>
          </a:xfrm>
        </p:grpSpPr>
        <p:grpSp>
          <p:nvGrpSpPr>
            <p:cNvPr id="54" name="组合 57"/>
            <p:cNvGrpSpPr/>
            <p:nvPr/>
          </p:nvGrpSpPr>
          <p:grpSpPr bwMode="auto">
            <a:xfrm>
              <a:off x="5831632" y="1530077"/>
              <a:ext cx="2292350" cy="2068512"/>
              <a:chOff x="0" y="0"/>
              <a:chExt cx="2641800" cy="2641800"/>
            </a:xfrm>
            <a:solidFill>
              <a:schemeClr val="bg2"/>
            </a:solidFill>
          </p:grpSpPr>
          <p:grpSp>
            <p:nvGrpSpPr>
              <p:cNvPr id="56" name="组合 58"/>
              <p:cNvGrpSpPr/>
              <p:nvPr/>
            </p:nvGrpSpPr>
            <p:grpSpPr bwMode="auto">
              <a:xfrm>
                <a:off x="0" y="0"/>
                <a:ext cx="2641800" cy="2641800"/>
                <a:chOff x="0" y="0"/>
                <a:chExt cx="2641800" cy="2641800"/>
              </a:xfrm>
              <a:grpFill/>
            </p:grpSpPr>
            <p:sp>
              <p:nvSpPr>
                <p:cNvPr id="58" name="梯形 6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9" name="梯形 6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0" name="梯形 6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1" name="梯形 6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2" name="梯形 6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3" name="梯形 6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4" name="梯形 6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5" name="梯形 6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6" name="梯形 6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7" name="梯形 6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8" name="梯形 7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9" name="梯形 7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57" name="同心圆 5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55" name="TextBox 12"/>
            <p:cNvSpPr txBox="1">
              <a:spLocks noChangeArrowheads="1"/>
            </p:cNvSpPr>
            <p:nvPr/>
          </p:nvSpPr>
          <p:spPr bwMode="auto">
            <a:xfrm flipH="1">
              <a:off x="6588224" y="2447255"/>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smtClean="0">
                  <a:solidFill>
                    <a:schemeClr val="bg2"/>
                  </a:solidFill>
                  <a:latin typeface="微软雅黑" panose="020B0503020204020204" pitchFamily="34" charset="-122"/>
                  <a:ea typeface="微软雅黑" panose="020B0503020204020204" pitchFamily="34" charset="-122"/>
                </a:rPr>
                <a:t>标题</a:t>
              </a:r>
            </a:p>
          </p:txBody>
        </p:sp>
      </p:grpSp>
      <p:sp>
        <p:nvSpPr>
          <p:cNvPr id="70" name="TextBox 69"/>
          <p:cNvSpPr txBox="1"/>
          <p:nvPr/>
        </p:nvSpPr>
        <p:spPr>
          <a:xfrm>
            <a:off x="1664535" y="4316170"/>
            <a:ext cx="6363849" cy="400110"/>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a:t>
            </a:r>
          </a:p>
        </p:txBody>
      </p:sp>
      <p:sp>
        <p:nvSpPr>
          <p:cNvPr id="71" name="TextBox 70"/>
          <p:cNvSpPr txBox="1"/>
          <p:nvPr/>
        </p:nvSpPr>
        <p:spPr>
          <a:xfrm>
            <a:off x="1629094" y="3998121"/>
            <a:ext cx="4635106" cy="338554"/>
          </a:xfrm>
          <a:prstGeom prst="rect">
            <a:avLst/>
          </a:prstGeom>
          <a:noFill/>
        </p:spPr>
        <p:txBody>
          <a:bodyPr wrap="square" rtlCol="0">
            <a:spAutoFit/>
          </a:bodyPr>
          <a:lstStyle/>
          <a:p>
            <a:r>
              <a:rPr lang="zh-CN" altLang="en-US" sz="1600" spc="-10" dirty="0" smtClean="0">
                <a:solidFill>
                  <a:schemeClr val="bg1"/>
                </a:solidFill>
                <a:latin typeface="微软雅黑" panose="020B0503020204020204" pitchFamily="34" charset="-122"/>
                <a:ea typeface="微软雅黑" panose="020B0503020204020204" pitchFamily="34" charset="-122"/>
              </a:rPr>
              <a:t>标题文字内容</a:t>
            </a:r>
          </a:p>
        </p:txBody>
      </p:sp>
      <p:sp>
        <p:nvSpPr>
          <p:cNvPr id="76"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style.rotation</p:attrName>
                                        </p:attrNameLst>
                                      </p:cBhvr>
                                      <p:tavLst>
                                        <p:tav tm="0">
                                          <p:val>
                                            <p:fltVal val="720"/>
                                          </p:val>
                                        </p:tav>
                                        <p:tav tm="100000">
                                          <p:val>
                                            <p:fltVal val="0"/>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 calcmode="lin" valueType="num">
                                      <p:cBhvr>
                                        <p:cTn id="10" dur="500" fill="hold"/>
                                        <p:tgtEl>
                                          <p:spTgt spid="2"/>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anim calcmode="lin" valueType="num">
                                      <p:cBhvr>
                                        <p:cTn id="14" dur="500" fill="hold"/>
                                        <p:tgtEl>
                                          <p:spTgt spid="19"/>
                                        </p:tgtEl>
                                        <p:attrNameLst>
                                          <p:attrName>style.rotation</p:attrName>
                                        </p:attrNameLst>
                                      </p:cBhvr>
                                      <p:tavLst>
                                        <p:tav tm="0">
                                          <p:val>
                                            <p:fltVal val="720"/>
                                          </p:val>
                                        </p:tav>
                                        <p:tav tm="100000">
                                          <p:val>
                                            <p:fltVal val="0"/>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 calcmode="lin" valueType="num">
                                      <p:cBhvr>
                                        <p:cTn id="16" dur="500" fill="hold"/>
                                        <p:tgtEl>
                                          <p:spTgt spid="19"/>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anim calcmode="lin" valueType="num">
                                      <p:cBhvr>
                                        <p:cTn id="20" dur="500" fill="hold"/>
                                        <p:tgtEl>
                                          <p:spTgt spid="36"/>
                                        </p:tgtEl>
                                        <p:attrNameLst>
                                          <p:attrName>style.rotation</p:attrName>
                                        </p:attrNameLst>
                                      </p:cBhvr>
                                      <p:tavLst>
                                        <p:tav tm="0">
                                          <p:val>
                                            <p:fltVal val="720"/>
                                          </p:val>
                                        </p:tav>
                                        <p:tav tm="100000">
                                          <p:val>
                                            <p:fltVal val="0"/>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 calcmode="lin" valueType="num">
                                      <p:cBhvr>
                                        <p:cTn id="22" dur="500" fill="hold"/>
                                        <p:tgtEl>
                                          <p:spTgt spid="36"/>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anim calcmode="lin" valueType="num">
                                      <p:cBhvr>
                                        <p:cTn id="26" dur="500" fill="hold"/>
                                        <p:tgtEl>
                                          <p:spTgt spid="53"/>
                                        </p:tgtEl>
                                        <p:attrNameLst>
                                          <p:attrName>style.rotation</p:attrName>
                                        </p:attrNameLst>
                                      </p:cBhvr>
                                      <p:tavLst>
                                        <p:tav tm="0">
                                          <p:val>
                                            <p:fltVal val="720"/>
                                          </p:val>
                                        </p:tav>
                                        <p:tav tm="100000">
                                          <p:val>
                                            <p:fltVal val="0"/>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 calcmode="lin" valueType="num">
                                      <p:cBhvr>
                                        <p:cTn id="28" dur="500" fill="hold"/>
                                        <p:tgtEl>
                                          <p:spTgt spid="53"/>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fill="hold"/>
                                        <p:tgtEl>
                                          <p:spTgt spid="71"/>
                                        </p:tgtEl>
                                        <p:attrNameLst>
                                          <p:attrName>ppt_x</p:attrName>
                                        </p:attrNameLst>
                                      </p:cBhvr>
                                      <p:tavLst>
                                        <p:tav tm="0">
                                          <p:val>
                                            <p:strVal val="1+#ppt_w/2"/>
                                          </p:val>
                                        </p:tav>
                                        <p:tav tm="100000">
                                          <p:val>
                                            <p:strVal val="#ppt_x"/>
                                          </p:val>
                                        </p:tav>
                                      </p:tavLst>
                                    </p:anim>
                                    <p:anim calcmode="lin" valueType="num">
                                      <p:cBhvr additive="base">
                                        <p:cTn id="34"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1+#ppt_w/2"/>
                                          </p:val>
                                        </p:tav>
                                        <p:tav tm="100000">
                                          <p:val>
                                            <p:strVal val="#ppt_x"/>
                                          </p:val>
                                        </p:tav>
                                      </p:tavLst>
                                    </p:anim>
                                    <p:anim calcmode="lin" valueType="num">
                                      <p:cBhvr additive="base">
                                        <p:cTn id="40"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266" y="3003798"/>
            <a:ext cx="1672990" cy="1222929"/>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32634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6" name="TextBox 5"/>
            <p:cNvSpPr txBox="1"/>
            <p:nvPr/>
          </p:nvSpPr>
          <p:spPr>
            <a:xfrm>
              <a:off x="1671500" y="3486992"/>
              <a:ext cx="1462734" cy="451327"/>
            </a:xfrm>
            <a:prstGeom prst="rect">
              <a:avLst/>
            </a:prstGeom>
            <a:no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a:t>
              </a:r>
              <a:r>
                <a:rPr lang="zh-CN" altLang="en-US" sz="1000" kern="0" dirty="0" smtClean="0">
                  <a:solidFill>
                    <a:schemeClr val="accent2"/>
                  </a:solidFill>
                  <a:latin typeface="微软雅黑" panose="020B0503020204020204" pitchFamily="34" charset="-122"/>
                  <a:ea typeface="微软雅黑" panose="020B0503020204020204" pitchFamily="34" charset="-122"/>
                </a:rPr>
                <a:t>单击</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83861" y="1275606"/>
            <a:ext cx="2255694" cy="1627655"/>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349908"/>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0" name="TextBox 9"/>
            <p:cNvSpPr txBox="1"/>
            <p:nvPr/>
          </p:nvSpPr>
          <p:spPr>
            <a:xfrm>
              <a:off x="915027" y="1635645"/>
              <a:ext cx="2062774" cy="856156"/>
            </a:xfrm>
            <a:prstGeom prst="rect">
              <a:avLst/>
            </a:prstGeom>
            <a:grp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a:t>
              </a:r>
              <a:r>
                <a:rPr lang="zh-CN" altLang="en-US" sz="1000" kern="0" dirty="0" smtClean="0">
                  <a:solidFill>
                    <a:schemeClr val="accent2"/>
                  </a:solidFill>
                  <a:latin typeface="微软雅黑" panose="020B0503020204020204" pitchFamily="34" charset="-122"/>
                  <a:ea typeface="微软雅黑" panose="020B0503020204020204" pitchFamily="34" charset="-122"/>
                </a:rPr>
                <a:t>添加</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133515" y="2987126"/>
            <a:ext cx="1977211"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2"/>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3533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4" name="TextBox 13"/>
            <p:cNvSpPr txBox="1"/>
            <p:nvPr/>
          </p:nvSpPr>
          <p:spPr>
            <a:xfrm>
              <a:off x="3540613" y="3598912"/>
              <a:ext cx="2062773" cy="653916"/>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000" kern="0" dirty="0" smtClean="0">
                  <a:solidFill>
                    <a:schemeClr val="accent2"/>
                  </a:solidFill>
                  <a:latin typeface="微软雅黑" panose="020B0503020204020204" pitchFamily="34" charset="-122"/>
                  <a:ea typeface="微软雅黑" panose="020B0503020204020204" pitchFamily="34" charset="-122"/>
                </a:rPr>
                <a:t>此处</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131840"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1"/>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337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8" name="TextBox 17"/>
            <p:cNvSpPr txBox="1"/>
            <p:nvPr/>
          </p:nvSpPr>
          <p:spPr>
            <a:xfrm>
              <a:off x="3735565" y="2148963"/>
              <a:ext cx="1496959" cy="451327"/>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a:t>
              </a:r>
              <a:r>
                <a:rPr lang="zh-CN" altLang="en-US" sz="1000" kern="0" dirty="0" smtClean="0">
                  <a:solidFill>
                    <a:schemeClr val="accent2"/>
                  </a:solidFill>
                  <a:latin typeface="微软雅黑" panose="020B0503020204020204" pitchFamily="34" charset="-122"/>
                  <a:ea typeface="微软雅黑" panose="020B0503020204020204" pitchFamily="34" charset="-122"/>
                </a:rPr>
                <a:t>单击</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588074" y="1230860"/>
            <a:ext cx="2872358" cy="1149226"/>
            <a:chOff x="755576" y="1770370"/>
            <a:chExt cx="2872358" cy="1149226"/>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5662815" y="2583944"/>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sp>
        <p:nvSpPr>
          <p:cNvPr id="27"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35896" y="3003798"/>
            <a:ext cx="1627582" cy="1385713"/>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54790"/>
            </a:xfrm>
            <a:prstGeom prst="rect">
              <a:avLst/>
            </a:prstGeom>
          </p:spPr>
          <p:txBody>
            <a:bodyPr wrap="square" rtlCol="0">
              <a:spAutoFit/>
            </a:bodyPr>
            <a:lstStyle/>
            <a:p>
              <a:pPr algn="ctr">
                <a:defRPr/>
              </a:pPr>
              <a:r>
                <a:rPr lang="zh-CN" altLang="en-US" sz="1600" kern="0" dirty="0" smtClean="0">
                  <a:solidFill>
                    <a:srgbClr val="F8F8F8"/>
                  </a:solidFill>
                  <a:latin typeface="微软雅黑" panose="020B0503020204020204" pitchFamily="34" charset="-122"/>
                  <a:ea typeface="微软雅黑" panose="020B0503020204020204" pitchFamily="34" charset="-122"/>
                </a:rPr>
                <a:t>标题</a:t>
              </a:r>
              <a:endParaRPr lang="en-US" altLang="zh-CN" sz="1600" kern="0" dirty="0" smtClean="0">
                <a:solidFill>
                  <a:srgbClr val="F8F8F8"/>
                </a:solidFill>
                <a:latin typeface="微软雅黑" panose="020B0503020204020204" pitchFamily="34" charset="-122"/>
                <a:ea typeface="微软雅黑" panose="020B0503020204020204" pitchFamily="34" charset="-122"/>
              </a:endParaRPr>
            </a:p>
            <a:p>
              <a:pPr algn="ctr">
                <a:defRPr/>
              </a:pPr>
              <a:r>
                <a:rPr lang="zh-CN" altLang="en-US" sz="1600" kern="0" dirty="0" smtClean="0">
                  <a:solidFill>
                    <a:srgbClr val="F8F8F8"/>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4656530" y="3106574"/>
            <a:ext cx="1576321" cy="1340149"/>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bg2"/>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5997759" y="4958700"/>
              <a:ext cx="666278" cy="379089"/>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p>
          </p:txBody>
        </p:sp>
      </p:grpSp>
      <p:grpSp>
        <p:nvGrpSpPr>
          <p:cNvPr id="8" name="组合 7"/>
          <p:cNvGrpSpPr/>
          <p:nvPr/>
        </p:nvGrpSpPr>
        <p:grpSpPr>
          <a:xfrm>
            <a:off x="3671066" y="1494985"/>
            <a:ext cx="1604674" cy="131199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bg1"/>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01423" y="3047006"/>
              <a:ext cx="666279" cy="379088"/>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p>
          </p:txBody>
        </p:sp>
      </p:grpSp>
      <p:grpSp>
        <p:nvGrpSpPr>
          <p:cNvPr id="11" name="组合 10"/>
          <p:cNvGrpSpPr/>
          <p:nvPr/>
        </p:nvGrpSpPr>
        <p:grpSpPr>
          <a:xfrm>
            <a:off x="2702693" y="3106574"/>
            <a:ext cx="1576321" cy="1340149"/>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tx1"/>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22960" y="4936591"/>
              <a:ext cx="666278" cy="379089"/>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p>
          </p:txBody>
        </p:sp>
      </p:grpSp>
      <p:grpSp>
        <p:nvGrpSpPr>
          <p:cNvPr id="14" name="组合 13"/>
          <p:cNvGrpSpPr/>
          <p:nvPr/>
        </p:nvGrpSpPr>
        <p:grpSpPr>
          <a:xfrm>
            <a:off x="5088578" y="1775789"/>
            <a:ext cx="2548069" cy="808260"/>
            <a:chOff x="5740568" y="2797139"/>
            <a:chExt cx="2548069" cy="808260"/>
          </a:xfrm>
        </p:grpSpPr>
        <p:grpSp>
          <p:nvGrpSpPr>
            <p:cNvPr id="15" name="组合 44"/>
            <p:cNvGrpSpPr/>
            <p:nvPr/>
          </p:nvGrpSpPr>
          <p:grpSpPr bwMode="auto">
            <a:xfrm flipH="1">
              <a:off x="6042252" y="3141849"/>
              <a:ext cx="2184400" cy="400110"/>
              <a:chOff x="-362770" y="3102960"/>
              <a:chExt cx="2183514" cy="400110"/>
            </a:xfrm>
          </p:grpSpPr>
          <p:sp>
            <p:nvSpPr>
              <p:cNvPr id="1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654018" y="2972478"/>
            <a:ext cx="2639983" cy="794243"/>
            <a:chOff x="821899" y="3802559"/>
            <a:chExt cx="2639983" cy="794243"/>
          </a:xfrm>
        </p:grpSpPr>
        <p:grpSp>
          <p:nvGrpSpPr>
            <p:cNvPr id="21" name="组合 44"/>
            <p:cNvGrpSpPr/>
            <p:nvPr/>
          </p:nvGrpSpPr>
          <p:grpSpPr bwMode="auto">
            <a:xfrm flipH="1">
              <a:off x="821899" y="4133252"/>
              <a:ext cx="2184400" cy="400110"/>
              <a:chOff x="-362770" y="3102960"/>
              <a:chExt cx="2183514" cy="400110"/>
            </a:xfrm>
          </p:grpSpPr>
          <p:sp>
            <p:nvSpPr>
              <p:cNvPr id="24"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latin typeface="微软雅黑" panose="020B0503020204020204" pitchFamily="34" charset="-122"/>
                  <a:ea typeface="微软雅黑" panose="020B0503020204020204" pitchFamily="34" charset="-122"/>
                </a:rPr>
                <a:t>标题文字</a:t>
              </a:r>
              <a:endParaRPr lang="en-US" altLang="zh-CN" sz="1600" kern="0" dirty="0" smtClean="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6016369" y="3435303"/>
            <a:ext cx="2572375" cy="784440"/>
            <a:chOff x="5654277" y="2820959"/>
            <a:chExt cx="2572375" cy="784440"/>
          </a:xfrm>
        </p:grpSpPr>
        <p:grpSp>
          <p:nvGrpSpPr>
            <p:cNvPr id="27" name="组合 44"/>
            <p:cNvGrpSpPr/>
            <p:nvPr/>
          </p:nvGrpSpPr>
          <p:grpSpPr bwMode="auto">
            <a:xfrm flipH="1">
              <a:off x="6042252" y="3141849"/>
              <a:ext cx="2184400" cy="400110"/>
              <a:chOff x="-362770" y="3102960"/>
              <a:chExt cx="2183514" cy="400110"/>
            </a:xfrm>
          </p:grpSpPr>
          <p:sp>
            <p:nvSpPr>
              <p:cNvPr id="30"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2"/>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sp>
        <p:nvSpPr>
          <p:cNvPr id="36"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69"/>
          <p:cNvSpPr>
            <a:spLocks noChangeArrowheads="1"/>
          </p:cNvSpPr>
          <p:nvPr/>
        </p:nvSpPr>
        <p:spPr bwMode="auto">
          <a:xfrm>
            <a:off x="2267744" y="1851670"/>
            <a:ext cx="53285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4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40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355726"/>
            <a:ext cx="6696743" cy="905258"/>
          </a:xfrm>
          <a:prstGeom prst="rect">
            <a:avLst/>
          </a:prstGeom>
        </p:spPr>
      </p:pic>
      <p:cxnSp>
        <p:nvCxnSpPr>
          <p:cNvPr id="3" name="直接连接符 2"/>
          <p:cNvCxnSpPr/>
          <p:nvPr/>
        </p:nvCxnSpPr>
        <p:spPr>
          <a:xfrm>
            <a:off x="2123728" y="1707654"/>
            <a:ext cx="0" cy="1224136"/>
          </a:xfrm>
          <a:prstGeom prst="line">
            <a:avLst/>
          </a:prstGeom>
          <a:ln>
            <a:solidFill>
              <a:srgbClr val="C56DB4"/>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4"/>
          <a:srcRect l="25985" r="59841" b="25455"/>
          <a:stretch/>
        </p:blipFill>
        <p:spPr>
          <a:xfrm>
            <a:off x="539552" y="1029687"/>
            <a:ext cx="1944216" cy="2351852"/>
          </a:xfrm>
          <a:prstGeom prst="rect">
            <a:avLst/>
          </a:prstGeom>
        </p:spPr>
      </p:pic>
    </p:spTree>
    <p:extLst>
      <p:ext uri="{BB962C8B-B14F-4D97-AF65-F5344CB8AC3E}">
        <p14:creationId xmlns:p14="http://schemas.microsoft.com/office/powerpoint/2010/main" val="24109387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7594" y="1307379"/>
            <a:ext cx="5432685" cy="2961458"/>
            <a:chOff x="417594" y="1307379"/>
            <a:chExt cx="5432685"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1600" dirty="0" smtClean="0">
                    <a:solidFill>
                      <a:schemeClr val="accent2"/>
                    </a:solidFill>
                    <a:latin typeface="微软雅黑" panose="020B0503020204020204" pitchFamily="34" charset="-122"/>
                    <a:ea typeface="微软雅黑" panose="020B0503020204020204" pitchFamily="34" charset="-122"/>
                  </a:rPr>
                  <a:t>文字</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01</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02</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03</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04</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05</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30870" y="1401616"/>
              <a:ext cx="1005403"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844876" y="2418122"/>
              <a:ext cx="1005403" cy="338554"/>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4338218" y="3920157"/>
              <a:ext cx="1005403" cy="338554"/>
            </a:xfrm>
            <a:prstGeom prst="rect">
              <a:avLst/>
            </a:prstGeom>
            <a:noFill/>
          </p:spPr>
          <p:txBody>
            <a:bodyPr wrap="none" rtlCol="0">
              <a:spAutoFit/>
            </a:bodyPr>
            <a:lstStyle/>
            <a:p>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17594" y="2451600"/>
              <a:ext cx="1066318" cy="338554"/>
            </a:xfrm>
            <a:prstGeom prst="rect">
              <a:avLst/>
            </a:prstGeom>
            <a:noFill/>
          </p:spPr>
          <p:txBody>
            <a:bodyPr wrap="none" rtlCol="0">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 </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958582" y="3870314"/>
              <a:ext cx="1005403" cy="338554"/>
            </a:xfrm>
            <a:prstGeom prst="rect">
              <a:avLst/>
            </a:prstGeom>
            <a:noFill/>
          </p:spPr>
          <p:txBody>
            <a:bodyPr wrap="none" rtlCol="0">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168080" y="1692845"/>
            <a:ext cx="1052212" cy="343167"/>
            <a:chOff x="4516579" y="722741"/>
            <a:chExt cx="1052212" cy="343167"/>
          </a:xfrm>
        </p:grpSpPr>
        <p:sp>
          <p:nvSpPr>
            <p:cNvPr id="28" name="圆角矩形 27"/>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16579" y="722741"/>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30" name="矩形 29"/>
          <p:cNvSpPr/>
          <p:nvPr/>
        </p:nvSpPr>
        <p:spPr>
          <a:xfrm>
            <a:off x="6084168" y="2225208"/>
            <a:ext cx="2736304" cy="2146742"/>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文本单击此处可添加文本单击此处可添加文本</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096" y="1643190"/>
            <a:ext cx="1351175" cy="1197533"/>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 name="组合 4"/>
          <p:cNvGrpSpPr/>
          <p:nvPr/>
        </p:nvGrpSpPr>
        <p:grpSpPr>
          <a:xfrm>
            <a:off x="3616096" y="2911054"/>
            <a:ext cx="1351175" cy="1197533"/>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 name="组合 7"/>
          <p:cNvGrpSpPr/>
          <p:nvPr/>
        </p:nvGrpSpPr>
        <p:grpSpPr>
          <a:xfrm>
            <a:off x="4722298" y="2277123"/>
            <a:ext cx="1351175" cy="1197533"/>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1" name="组合 10"/>
          <p:cNvGrpSpPr/>
          <p:nvPr/>
        </p:nvGrpSpPr>
        <p:grpSpPr>
          <a:xfrm>
            <a:off x="4085127" y="2064269"/>
            <a:ext cx="413113" cy="355374"/>
            <a:chOff x="3787022" y="1797643"/>
            <a:chExt cx="550817" cy="473832"/>
          </a:xfrm>
          <a:solidFill>
            <a:schemeClr val="accent2"/>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239302" y="2745368"/>
            <a:ext cx="401728" cy="261041"/>
            <a:chOff x="7058307" y="1859447"/>
            <a:chExt cx="535637" cy="348055"/>
          </a:xfrm>
          <a:solidFill>
            <a:schemeClr val="accent2"/>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4114403" y="3365926"/>
            <a:ext cx="401728" cy="296010"/>
            <a:chOff x="5958843" y="1820413"/>
            <a:chExt cx="535637" cy="394680"/>
          </a:xfrm>
          <a:solidFill>
            <a:schemeClr val="accent2"/>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043608" y="1918926"/>
            <a:ext cx="2944366" cy="920715"/>
            <a:chOff x="1148437" y="1844993"/>
            <a:chExt cx="2944366" cy="920715"/>
          </a:xfrm>
        </p:grpSpPr>
        <p:sp>
          <p:nvSpPr>
            <p:cNvPr id="33" name="TextBox 32"/>
            <p:cNvSpPr txBox="1"/>
            <p:nvPr/>
          </p:nvSpPr>
          <p:spPr>
            <a:xfrm>
              <a:off x="1292453" y="1844993"/>
              <a:ext cx="2800350" cy="338554"/>
            </a:xfrm>
            <a:prstGeom prst="rect">
              <a:avLst/>
            </a:prstGeom>
            <a:noFill/>
          </p:spPr>
          <p:txBody>
            <a:bodyPr wrap="square" rtlCol="0">
              <a:spAutoFit/>
            </a:bodyP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01</a:t>
              </a: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148437" y="2211710"/>
              <a:ext cx="2149545" cy="553998"/>
            </a:xfrm>
            <a:prstGeom prst="rect">
              <a:avLst/>
            </a:prstGeom>
            <a:noFill/>
          </p:spPr>
          <p:txBody>
            <a:bodyPr wrap="square" rtlCol="0">
              <a:spAutoFit/>
            </a:bodyPr>
            <a:lstStyle/>
            <a:p>
              <a:pPr algn="r"/>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608" y="3133770"/>
            <a:ext cx="2944366" cy="885186"/>
            <a:chOff x="1148437" y="1880522"/>
            <a:chExt cx="2944366" cy="885186"/>
          </a:xfrm>
        </p:grpSpPr>
        <p:sp>
          <p:nvSpPr>
            <p:cNvPr id="36" name="TextBox 35"/>
            <p:cNvSpPr txBox="1"/>
            <p:nvPr/>
          </p:nvSpPr>
          <p:spPr>
            <a:xfrm>
              <a:off x="1292453" y="1880522"/>
              <a:ext cx="2800350" cy="338554"/>
            </a:xfrm>
            <a:prstGeom prst="rect">
              <a:avLst/>
            </a:prstGeom>
            <a:noFill/>
          </p:spPr>
          <p:txBody>
            <a:bodyPr wrap="square" rtlCol="0">
              <a:spAutoFit/>
            </a:bodyPr>
            <a:lstStyle/>
            <a:p>
              <a:pPr algn="ctr"/>
              <a:r>
                <a:rPr lang="en-US" altLang="zh-CN" sz="1600" dirty="0" smtClean="0">
                  <a:solidFill>
                    <a:schemeClr val="bg2"/>
                  </a:solidFill>
                  <a:latin typeface="微软雅黑" panose="020B0503020204020204" pitchFamily="34" charset="-122"/>
                  <a:ea typeface="微软雅黑" panose="020B0503020204020204" pitchFamily="34" charset="-122"/>
                </a:rPr>
                <a:t>02</a:t>
              </a: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48437" y="2211710"/>
              <a:ext cx="2149545" cy="553998"/>
            </a:xfrm>
            <a:prstGeom prst="rect">
              <a:avLst/>
            </a:prstGeom>
            <a:noFill/>
          </p:spPr>
          <p:txBody>
            <a:bodyPr wrap="square" rtlCol="0">
              <a:spAutoFit/>
            </a:bodyPr>
            <a:lstStyle/>
            <a:p>
              <a:pPr algn="r"/>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6096" y="1563638"/>
            <a:ext cx="2952328" cy="885186"/>
            <a:chOff x="553519" y="310390"/>
            <a:chExt cx="2952328" cy="885186"/>
          </a:xfrm>
        </p:grpSpPr>
        <p:sp>
          <p:nvSpPr>
            <p:cNvPr id="39" name="TextBox 38"/>
            <p:cNvSpPr txBox="1"/>
            <p:nvPr/>
          </p:nvSpPr>
          <p:spPr>
            <a:xfrm>
              <a:off x="553519" y="310390"/>
              <a:ext cx="2800350" cy="338554"/>
            </a:xfrm>
            <a:prstGeom prst="rect">
              <a:avLst/>
            </a:prstGeom>
            <a:noFill/>
          </p:spPr>
          <p:txBody>
            <a:bodyPr wrap="square" rtlCol="0">
              <a:spAutoFit/>
            </a:bodyPr>
            <a:lstStyle/>
            <a:p>
              <a:pPr algn="ctr"/>
              <a:r>
                <a:rPr lang="en-US" altLang="zh-CN" sz="1600" dirty="0" smtClean="0">
                  <a:latin typeface="微软雅黑" panose="020B0503020204020204" pitchFamily="34" charset="-122"/>
                  <a:ea typeface="微软雅黑" panose="020B0503020204020204" pitchFamily="34" charset="-122"/>
                </a:rPr>
                <a:t>03</a:t>
              </a:r>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40" name="TextBox 39"/>
            <p:cNvSpPr txBox="1"/>
            <p:nvPr/>
          </p:nvSpPr>
          <p:spPr>
            <a:xfrm>
              <a:off x="1356302" y="641578"/>
              <a:ext cx="2149545" cy="553998"/>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sp>
        <p:nvSpPr>
          <p:cNvPr id="45"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31840" y="1275606"/>
            <a:ext cx="3138733" cy="3640762"/>
            <a:chOff x="3029025" y="774337"/>
            <a:chExt cx="3138733" cy="3640762"/>
          </a:xfrm>
        </p:grpSpPr>
        <p:sp>
          <p:nvSpPr>
            <p:cNvPr id="3" name="Freeform 13"/>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bg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4" name="Freeform 13"/>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5" name="组合 4"/>
            <p:cNvGrpSpPr/>
            <p:nvPr/>
          </p:nvGrpSpPr>
          <p:grpSpPr>
            <a:xfrm>
              <a:off x="3297814" y="774337"/>
              <a:ext cx="2599732" cy="3640762"/>
              <a:chOff x="3297814" y="774337"/>
              <a:chExt cx="2599732" cy="3640762"/>
            </a:xfrm>
          </p:grpSpPr>
          <p:sp>
            <p:nvSpPr>
              <p:cNvPr id="6" name="Freeform 13"/>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7" name="Freeform 13"/>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tx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8" name="Freeform 13"/>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9"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68580" tIns="34290" rIns="68580" bIns="34290" anchor="ctr"/>
              <a:lstStyle/>
              <a:p>
                <a:pPr algn="ctr">
                  <a:defRPr/>
                </a:pPr>
                <a:r>
                  <a:rPr lang="zh-CN" altLang="en-US" sz="2200" kern="0" dirty="0" smtClean="0">
                    <a:solidFill>
                      <a:schemeClr val="bg1"/>
                    </a:solidFill>
                    <a:latin typeface="微软雅黑" panose="020B0503020204020204" pitchFamily="34" charset="-122"/>
                    <a:ea typeface="微软雅黑" panose="020B0503020204020204" pitchFamily="34" charset="-122"/>
                  </a:rPr>
                  <a:t>标题</a:t>
                </a:r>
                <a:endParaRPr lang="en-US" altLang="zh-CN" sz="2200" kern="0" dirty="0" smtClean="0">
                  <a:solidFill>
                    <a:schemeClr val="bg1"/>
                  </a:solidFill>
                  <a:latin typeface="微软雅黑" panose="020B0503020204020204" pitchFamily="34" charset="-122"/>
                  <a:ea typeface="微软雅黑" panose="020B0503020204020204" pitchFamily="34" charset="-122"/>
                </a:endParaRPr>
              </a:p>
              <a:p>
                <a:pPr algn="ctr">
                  <a:defRPr/>
                </a:pPr>
                <a:r>
                  <a:rPr lang="zh-CN" altLang="en-US" sz="2200" kern="0" dirty="0" smtClean="0">
                    <a:solidFill>
                      <a:schemeClr val="bg1"/>
                    </a:solidFill>
                    <a:latin typeface="微软雅黑" panose="020B0503020204020204" pitchFamily="34" charset="-122"/>
                    <a:ea typeface="微软雅黑" panose="020B0503020204020204" pitchFamily="34" charset="-122"/>
                  </a:rPr>
                  <a:t>文字</a:t>
                </a:r>
                <a:endParaRPr lang="zh-CN" altLang="en-US" sz="2200" kern="0" dirty="0">
                  <a:solidFill>
                    <a:schemeClr val="bg1"/>
                  </a:solidFill>
                  <a:latin typeface="微软雅黑" panose="020B0503020204020204" pitchFamily="34" charset="-122"/>
                  <a:ea typeface="微软雅黑" panose="020B0503020204020204" pitchFamily="34" charset="-122"/>
                </a:endParaRPr>
              </a:p>
            </p:txBody>
          </p:sp>
          <p:sp>
            <p:nvSpPr>
              <p:cNvPr id="10" name="Freeform 13"/>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11" name="组合 10"/>
              <p:cNvGrpSpPr/>
              <p:nvPr/>
            </p:nvGrpSpPr>
            <p:grpSpPr>
              <a:xfrm>
                <a:off x="4360129" y="3530858"/>
                <a:ext cx="307073" cy="237080"/>
                <a:chOff x="7504113" y="1512888"/>
                <a:chExt cx="215900" cy="166688"/>
              </a:xfrm>
              <a:solidFill>
                <a:schemeClr val="accent2"/>
              </a:solidFill>
            </p:grpSpPr>
            <p:sp>
              <p:nvSpPr>
                <p:cNvPr id="35"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2" name="组合 11"/>
              <p:cNvGrpSpPr/>
              <p:nvPr/>
            </p:nvGrpSpPr>
            <p:grpSpPr>
              <a:xfrm>
                <a:off x="5524115" y="2028034"/>
                <a:ext cx="176117" cy="307073"/>
                <a:chOff x="5816601" y="1463675"/>
                <a:chExt cx="123825" cy="215900"/>
              </a:xfrm>
              <a:solidFill>
                <a:schemeClr val="accent2"/>
              </a:solidFill>
            </p:grpSpPr>
            <p:sp>
              <p:nvSpPr>
                <p:cNvPr id="33"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4"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sp>
            <p:nvSpPr>
              <p:cNvPr id="13" name="Freeform 54"/>
              <p:cNvSpPr>
                <a:spLocks noEditPoints="1"/>
              </p:cNvSpPr>
              <p:nvPr/>
            </p:nvSpPr>
            <p:spPr bwMode="auto">
              <a:xfrm>
                <a:off x="5349567" y="3047666"/>
                <a:ext cx="164827" cy="304815"/>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14" name="组合 13"/>
              <p:cNvGrpSpPr/>
              <p:nvPr/>
            </p:nvGrpSpPr>
            <p:grpSpPr>
              <a:xfrm>
                <a:off x="3464118" y="2877150"/>
                <a:ext cx="307073" cy="248371"/>
                <a:chOff x="5337176" y="1504950"/>
                <a:chExt cx="215900" cy="174626"/>
              </a:xfrm>
              <a:solidFill>
                <a:schemeClr val="accent2"/>
              </a:solidFill>
            </p:grpSpPr>
            <p:sp>
              <p:nvSpPr>
                <p:cNvPr id="30"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1"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2"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5" name="组合 14"/>
              <p:cNvGrpSpPr/>
              <p:nvPr/>
            </p:nvGrpSpPr>
            <p:grpSpPr>
              <a:xfrm>
                <a:off x="4558422" y="1387159"/>
                <a:ext cx="307073" cy="295781"/>
                <a:chOff x="4903788" y="1471613"/>
                <a:chExt cx="215900" cy="207963"/>
              </a:xfrm>
              <a:solidFill>
                <a:schemeClr val="accent2"/>
              </a:solidFill>
            </p:grpSpPr>
            <p:sp>
              <p:nvSpPr>
                <p:cNvPr id="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6" name="组合 15"/>
              <p:cNvGrpSpPr/>
              <p:nvPr/>
            </p:nvGrpSpPr>
            <p:grpSpPr>
              <a:xfrm>
                <a:off x="3616440" y="1766118"/>
                <a:ext cx="307073" cy="282238"/>
                <a:chOff x="4470401" y="1481138"/>
                <a:chExt cx="215900" cy="198438"/>
              </a:xfrm>
              <a:solidFill>
                <a:schemeClr val="accent2"/>
              </a:solidFill>
            </p:grpSpPr>
            <p:sp>
              <p:nvSpPr>
                <p:cNvPr id="17"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8"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9"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0"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1"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2"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3"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4"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5"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6"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7"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grpSp>
      <p:grpSp>
        <p:nvGrpSpPr>
          <p:cNvPr id="38" name="组合 37"/>
          <p:cNvGrpSpPr/>
          <p:nvPr/>
        </p:nvGrpSpPr>
        <p:grpSpPr>
          <a:xfrm>
            <a:off x="5360383" y="1635646"/>
            <a:ext cx="3359597" cy="2919616"/>
            <a:chOff x="5257568" y="1134377"/>
            <a:chExt cx="3359597" cy="2919616"/>
          </a:xfrm>
        </p:grpSpPr>
        <p:cxnSp>
          <p:nvCxnSpPr>
            <p:cNvPr id="39" name="直接连接符 38"/>
            <p:cNvCxnSpPr/>
            <p:nvPr/>
          </p:nvCxnSpPr>
          <p:spPr bwMode="auto">
            <a:xfrm flipH="1">
              <a:off x="5591779" y="2567696"/>
              <a:ext cx="685487" cy="0"/>
            </a:xfrm>
            <a:prstGeom prst="line">
              <a:avLst/>
            </a:prstGeom>
            <a:noFill/>
            <a:ln w="12700" cap="flat" cmpd="sng" algn="ctr">
              <a:solidFill>
                <a:schemeClr val="bg2"/>
              </a:solidFill>
              <a:prstDash val="solid"/>
              <a:miter lim="800000"/>
            </a:ln>
            <a:effectLst/>
          </p:spPr>
        </p:cxnSp>
        <p:cxnSp>
          <p:nvCxnSpPr>
            <p:cNvPr id="40" name="直接连接符 39"/>
            <p:cNvCxnSpPr/>
            <p:nvPr/>
          </p:nvCxnSpPr>
          <p:spPr bwMode="auto">
            <a:xfrm flipH="1">
              <a:off x="5257568" y="1462668"/>
              <a:ext cx="1014009" cy="0"/>
            </a:xfrm>
            <a:prstGeom prst="line">
              <a:avLst/>
            </a:prstGeom>
            <a:noFill/>
            <a:ln w="12700" cap="flat" cmpd="sng" algn="ctr">
              <a:solidFill>
                <a:schemeClr val="tx1"/>
              </a:solidFill>
              <a:prstDash val="solid"/>
              <a:miter lim="800000"/>
            </a:ln>
            <a:effectLst/>
          </p:spPr>
        </p:cxnSp>
        <p:cxnSp>
          <p:nvCxnSpPr>
            <p:cNvPr id="41" name="直接连接符 40"/>
            <p:cNvCxnSpPr/>
            <p:nvPr/>
          </p:nvCxnSpPr>
          <p:spPr bwMode="auto">
            <a:xfrm flipH="1">
              <a:off x="5263256" y="3651391"/>
              <a:ext cx="1014009" cy="0"/>
            </a:xfrm>
            <a:prstGeom prst="line">
              <a:avLst/>
            </a:prstGeom>
            <a:noFill/>
            <a:ln w="12700" cap="flat" cmpd="sng" algn="ctr">
              <a:solidFill>
                <a:schemeClr val="tx2"/>
              </a:solidFill>
              <a:prstDash val="solid"/>
              <a:miter lim="800000"/>
            </a:ln>
            <a:effectLst/>
          </p:spPr>
        </p:cxnSp>
        <p:cxnSp>
          <p:nvCxnSpPr>
            <p:cNvPr id="42" name="直接连接符 41"/>
            <p:cNvCxnSpPr/>
            <p:nvPr/>
          </p:nvCxnSpPr>
          <p:spPr bwMode="auto">
            <a:xfrm>
              <a:off x="6277266" y="2333038"/>
              <a:ext cx="0" cy="489227"/>
            </a:xfrm>
            <a:prstGeom prst="line">
              <a:avLst/>
            </a:prstGeom>
            <a:noFill/>
            <a:ln w="76200" cap="flat" cmpd="sng" algn="ctr">
              <a:solidFill>
                <a:schemeClr val="bg2"/>
              </a:solidFill>
              <a:prstDash val="solid"/>
              <a:miter lim="800000"/>
            </a:ln>
            <a:effectLst/>
          </p:spPr>
        </p:cxnSp>
        <p:cxnSp>
          <p:nvCxnSpPr>
            <p:cNvPr id="43" name="直接连接符 42"/>
            <p:cNvCxnSpPr/>
            <p:nvPr/>
          </p:nvCxnSpPr>
          <p:spPr bwMode="auto">
            <a:xfrm>
              <a:off x="6277265" y="1228009"/>
              <a:ext cx="0" cy="489227"/>
            </a:xfrm>
            <a:prstGeom prst="line">
              <a:avLst/>
            </a:prstGeom>
            <a:noFill/>
            <a:ln w="76200" cap="flat" cmpd="sng" algn="ctr">
              <a:solidFill>
                <a:schemeClr val="tx1"/>
              </a:solidFill>
              <a:prstDash val="solid"/>
              <a:miter lim="800000"/>
            </a:ln>
            <a:effectLst/>
          </p:spPr>
        </p:cxnSp>
        <p:cxnSp>
          <p:nvCxnSpPr>
            <p:cNvPr id="44" name="直接连接符 43"/>
            <p:cNvCxnSpPr/>
            <p:nvPr/>
          </p:nvCxnSpPr>
          <p:spPr bwMode="auto">
            <a:xfrm>
              <a:off x="6277265" y="3416734"/>
              <a:ext cx="0" cy="489227"/>
            </a:xfrm>
            <a:prstGeom prst="line">
              <a:avLst/>
            </a:prstGeom>
            <a:noFill/>
            <a:ln w="76200" cap="flat" cmpd="sng" algn="ctr">
              <a:solidFill>
                <a:schemeClr val="tx2"/>
              </a:solidFill>
              <a:prstDash val="solid"/>
              <a:miter lim="800000"/>
            </a:ln>
            <a:effectLst/>
          </p:spPr>
        </p:cxnSp>
        <p:sp>
          <p:nvSpPr>
            <p:cNvPr id="45" name="文本框 49"/>
            <p:cNvSpPr txBox="1"/>
            <p:nvPr/>
          </p:nvSpPr>
          <p:spPr>
            <a:xfrm>
              <a:off x="6402162" y="1134377"/>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6" name="文本框 50"/>
            <p:cNvSpPr txBox="1"/>
            <p:nvPr/>
          </p:nvSpPr>
          <p:spPr>
            <a:xfrm>
              <a:off x="6402162" y="2247209"/>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7" name="文本框 51"/>
            <p:cNvSpPr txBox="1"/>
            <p:nvPr/>
          </p:nvSpPr>
          <p:spPr>
            <a:xfrm>
              <a:off x="6402162" y="3366625"/>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731620" y="1635646"/>
            <a:ext cx="3308987" cy="2880320"/>
            <a:chOff x="628805" y="1134377"/>
            <a:chExt cx="3308987" cy="2880320"/>
          </a:xfrm>
        </p:grpSpPr>
        <p:cxnSp>
          <p:nvCxnSpPr>
            <p:cNvPr id="49" name="直接连接符 48"/>
            <p:cNvCxnSpPr/>
            <p:nvPr/>
          </p:nvCxnSpPr>
          <p:spPr bwMode="auto">
            <a:xfrm>
              <a:off x="2925205" y="3651391"/>
              <a:ext cx="1012587" cy="0"/>
            </a:xfrm>
            <a:prstGeom prst="line">
              <a:avLst/>
            </a:prstGeom>
            <a:noFill/>
            <a:ln w="12700" cap="flat" cmpd="sng" algn="ctr">
              <a:solidFill>
                <a:schemeClr val="bg1"/>
              </a:solidFill>
              <a:prstDash val="solid"/>
              <a:miter lim="800000"/>
            </a:ln>
            <a:effectLst/>
          </p:spPr>
        </p:cxnSp>
        <p:cxnSp>
          <p:nvCxnSpPr>
            <p:cNvPr id="50" name="直接连接符 49"/>
            <p:cNvCxnSpPr/>
            <p:nvPr/>
          </p:nvCxnSpPr>
          <p:spPr bwMode="auto">
            <a:xfrm>
              <a:off x="2925206" y="2567696"/>
              <a:ext cx="685487" cy="0"/>
            </a:xfrm>
            <a:prstGeom prst="line">
              <a:avLst/>
            </a:prstGeom>
            <a:noFill/>
            <a:ln w="12700" cap="flat" cmpd="sng" algn="ctr">
              <a:solidFill>
                <a:schemeClr val="tx1"/>
              </a:solidFill>
              <a:prstDash val="solid"/>
              <a:miter lim="800000"/>
            </a:ln>
            <a:effectLst/>
          </p:spPr>
        </p:cxnSp>
        <p:cxnSp>
          <p:nvCxnSpPr>
            <p:cNvPr id="51" name="直接连接符 50"/>
            <p:cNvCxnSpPr/>
            <p:nvPr/>
          </p:nvCxnSpPr>
          <p:spPr bwMode="auto">
            <a:xfrm>
              <a:off x="2925205" y="1462668"/>
              <a:ext cx="1012587" cy="0"/>
            </a:xfrm>
            <a:prstGeom prst="line">
              <a:avLst/>
            </a:prstGeom>
            <a:noFill/>
            <a:ln w="12700" cap="flat" cmpd="sng" algn="ctr">
              <a:solidFill>
                <a:schemeClr val="bg1"/>
              </a:solidFill>
              <a:prstDash val="solid"/>
              <a:miter lim="800000"/>
            </a:ln>
            <a:effectLst/>
          </p:spPr>
        </p:cxnSp>
        <p:cxnSp>
          <p:nvCxnSpPr>
            <p:cNvPr id="52" name="直接连接符 51"/>
            <p:cNvCxnSpPr/>
            <p:nvPr/>
          </p:nvCxnSpPr>
          <p:spPr bwMode="auto">
            <a:xfrm flipH="1">
              <a:off x="2925205" y="3416734"/>
              <a:ext cx="0" cy="489227"/>
            </a:xfrm>
            <a:prstGeom prst="line">
              <a:avLst/>
            </a:prstGeom>
            <a:noFill/>
            <a:ln w="76200" cap="flat" cmpd="sng" algn="ctr">
              <a:solidFill>
                <a:schemeClr val="bg1"/>
              </a:solidFill>
              <a:prstDash val="solid"/>
              <a:miter lim="800000"/>
            </a:ln>
            <a:effectLst/>
          </p:spPr>
        </p:cxnSp>
        <p:cxnSp>
          <p:nvCxnSpPr>
            <p:cNvPr id="53" name="直接连接符 52"/>
            <p:cNvCxnSpPr/>
            <p:nvPr/>
          </p:nvCxnSpPr>
          <p:spPr bwMode="auto">
            <a:xfrm flipH="1">
              <a:off x="2925206" y="2333038"/>
              <a:ext cx="0" cy="489227"/>
            </a:xfrm>
            <a:prstGeom prst="line">
              <a:avLst/>
            </a:prstGeom>
            <a:noFill/>
            <a:ln w="76200" cap="flat" cmpd="sng" algn="ctr">
              <a:solidFill>
                <a:schemeClr val="tx1"/>
              </a:solidFill>
              <a:prstDash val="solid"/>
              <a:miter lim="800000"/>
            </a:ln>
            <a:effectLst/>
          </p:spPr>
        </p:cxnSp>
        <p:cxnSp>
          <p:nvCxnSpPr>
            <p:cNvPr id="54" name="直接连接符 53"/>
            <p:cNvCxnSpPr/>
            <p:nvPr/>
          </p:nvCxnSpPr>
          <p:spPr bwMode="auto">
            <a:xfrm flipH="1">
              <a:off x="2925205" y="1228009"/>
              <a:ext cx="0" cy="489227"/>
            </a:xfrm>
            <a:prstGeom prst="line">
              <a:avLst/>
            </a:prstGeom>
            <a:noFill/>
            <a:ln w="76200" cap="flat" cmpd="sng" algn="ctr">
              <a:solidFill>
                <a:schemeClr val="bg1"/>
              </a:solidFill>
              <a:prstDash val="solid"/>
              <a:miter lim="800000"/>
            </a:ln>
            <a:effectLst/>
          </p:spPr>
        </p:cxnSp>
        <p:sp>
          <p:nvSpPr>
            <p:cNvPr id="55" name="文本框 52"/>
            <p:cNvSpPr txBox="1"/>
            <p:nvPr/>
          </p:nvSpPr>
          <p:spPr>
            <a:xfrm>
              <a:off x="641134" y="1134377"/>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6" name="文本框 53"/>
            <p:cNvSpPr txBox="1"/>
            <p:nvPr/>
          </p:nvSpPr>
          <p:spPr>
            <a:xfrm>
              <a:off x="641134" y="2214497"/>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7" name="文本框 54"/>
            <p:cNvSpPr txBox="1"/>
            <p:nvPr/>
          </p:nvSpPr>
          <p:spPr>
            <a:xfrm>
              <a:off x="628805" y="3327329"/>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sp>
        <p:nvSpPr>
          <p:cNvPr id="62"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1+#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089683" y="1734147"/>
            <a:ext cx="27000" cy="1773361"/>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flipV="1">
            <a:off x="2897675" y="2751682"/>
            <a:ext cx="27000" cy="1792745"/>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4705666" y="1734147"/>
            <a:ext cx="27000" cy="1773361"/>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flipV="1">
            <a:off x="6513656" y="2751680"/>
            <a:ext cx="27000" cy="1792746"/>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1115616" y="1707654"/>
            <a:ext cx="1549008" cy="880780"/>
            <a:chOff x="1366228" y="1562658"/>
            <a:chExt cx="2065344" cy="1174373"/>
          </a:xfrm>
        </p:grpSpPr>
        <p:sp>
          <p:nvSpPr>
            <p:cNvPr id="75" name="文本框 55"/>
            <p:cNvSpPr txBox="1"/>
            <p:nvPr/>
          </p:nvSpPr>
          <p:spPr>
            <a:xfrm>
              <a:off x="1366228" y="1562658"/>
              <a:ext cx="2065344"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76" name="文本框 56"/>
            <p:cNvSpPr txBox="1"/>
            <p:nvPr/>
          </p:nvSpPr>
          <p:spPr>
            <a:xfrm>
              <a:off x="1366228" y="1998367"/>
              <a:ext cx="2065344"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4734510" y="1707654"/>
            <a:ext cx="1546096" cy="880780"/>
            <a:chOff x="6191419" y="1562658"/>
            <a:chExt cx="2061461" cy="1174373"/>
          </a:xfrm>
        </p:grpSpPr>
        <p:sp>
          <p:nvSpPr>
            <p:cNvPr id="78" name="文本框 57"/>
            <p:cNvSpPr txBox="1"/>
            <p:nvPr/>
          </p:nvSpPr>
          <p:spPr>
            <a:xfrm>
              <a:off x="6191419" y="1562658"/>
              <a:ext cx="2061461"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79" name="文本框 58"/>
            <p:cNvSpPr txBox="1"/>
            <p:nvPr/>
          </p:nvSpPr>
          <p:spPr>
            <a:xfrm>
              <a:off x="6191419" y="1998367"/>
              <a:ext cx="2061461"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6540656" y="3696859"/>
            <a:ext cx="1547939" cy="857855"/>
            <a:chOff x="8599614" y="4214928"/>
            <a:chExt cx="2063919" cy="1143806"/>
          </a:xfrm>
        </p:grpSpPr>
        <p:sp>
          <p:nvSpPr>
            <p:cNvPr id="81" name="文本框 59"/>
            <p:cNvSpPr txBox="1"/>
            <p:nvPr/>
          </p:nvSpPr>
          <p:spPr>
            <a:xfrm>
              <a:off x="8599614" y="4214928"/>
              <a:ext cx="2063919"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82" name="文本框 60"/>
            <p:cNvSpPr txBox="1"/>
            <p:nvPr/>
          </p:nvSpPr>
          <p:spPr>
            <a:xfrm>
              <a:off x="8599614" y="4620069"/>
              <a:ext cx="2063919"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924674" y="3696859"/>
            <a:ext cx="1547942" cy="857855"/>
            <a:chOff x="3778305" y="4214928"/>
            <a:chExt cx="2063922" cy="1143806"/>
          </a:xfrm>
        </p:grpSpPr>
        <p:sp>
          <p:nvSpPr>
            <p:cNvPr id="84" name="文本框 61"/>
            <p:cNvSpPr txBox="1"/>
            <p:nvPr/>
          </p:nvSpPr>
          <p:spPr>
            <a:xfrm>
              <a:off x="3778305" y="4214928"/>
              <a:ext cx="2063922"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85" name="文本框 62"/>
            <p:cNvSpPr txBox="1"/>
            <p:nvPr/>
          </p:nvSpPr>
          <p:spPr>
            <a:xfrm>
              <a:off x="3778305" y="4620069"/>
              <a:ext cx="2063922"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1089684" y="2751680"/>
            <a:ext cx="1574941" cy="762971"/>
            <a:chOff x="1331651" y="2945166"/>
            <a:chExt cx="2099921" cy="1017295"/>
          </a:xfrm>
        </p:grpSpPr>
        <p:sp>
          <p:nvSpPr>
            <p:cNvPr id="87" name="矩形 86"/>
            <p:cNvSpPr/>
            <p:nvPr/>
          </p:nvSpPr>
          <p:spPr>
            <a:xfrm>
              <a:off x="1331651" y="2945166"/>
              <a:ext cx="2099921" cy="101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88" name="文本框 63"/>
            <p:cNvSpPr txBox="1"/>
            <p:nvPr/>
          </p:nvSpPr>
          <p:spPr>
            <a:xfrm>
              <a:off x="141994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89" name="文本框 67"/>
            <p:cNvSpPr txBox="1"/>
            <p:nvPr/>
          </p:nvSpPr>
          <p:spPr>
            <a:xfrm>
              <a:off x="184380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1</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897675" y="2751680"/>
            <a:ext cx="1574941" cy="762971"/>
            <a:chOff x="3742306" y="2945166"/>
            <a:chExt cx="2099921" cy="1017295"/>
          </a:xfrm>
        </p:grpSpPr>
        <p:sp>
          <p:nvSpPr>
            <p:cNvPr id="91" name="矩形 90"/>
            <p:cNvSpPr/>
            <p:nvPr/>
          </p:nvSpPr>
          <p:spPr>
            <a:xfrm flipV="1">
              <a:off x="3742306" y="2945166"/>
              <a:ext cx="2099921" cy="10172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2" name="文本框 64"/>
            <p:cNvSpPr txBox="1"/>
            <p:nvPr/>
          </p:nvSpPr>
          <p:spPr>
            <a:xfrm>
              <a:off x="3830598"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93" name="文本框 68"/>
            <p:cNvSpPr txBox="1"/>
            <p:nvPr/>
          </p:nvSpPr>
          <p:spPr>
            <a:xfrm>
              <a:off x="427041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4705666" y="2751680"/>
            <a:ext cx="1574941" cy="762971"/>
            <a:chOff x="6152961" y="2945166"/>
            <a:chExt cx="2099921" cy="1017295"/>
          </a:xfrm>
        </p:grpSpPr>
        <p:sp>
          <p:nvSpPr>
            <p:cNvPr id="95" name="矩形 94"/>
            <p:cNvSpPr/>
            <p:nvPr/>
          </p:nvSpPr>
          <p:spPr>
            <a:xfrm>
              <a:off x="6152961" y="2945166"/>
              <a:ext cx="2099921" cy="10172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6" name="文本框 65"/>
            <p:cNvSpPr txBox="1"/>
            <p:nvPr/>
          </p:nvSpPr>
          <p:spPr>
            <a:xfrm>
              <a:off x="6246353"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97" name="文本框 69"/>
            <p:cNvSpPr txBox="1"/>
            <p:nvPr/>
          </p:nvSpPr>
          <p:spPr>
            <a:xfrm>
              <a:off x="6665116"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513657" y="2751680"/>
            <a:ext cx="1574941" cy="762971"/>
            <a:chOff x="8563615" y="2945166"/>
            <a:chExt cx="2099921" cy="1017295"/>
          </a:xfrm>
        </p:grpSpPr>
        <p:sp>
          <p:nvSpPr>
            <p:cNvPr id="99" name="矩形 98"/>
            <p:cNvSpPr/>
            <p:nvPr/>
          </p:nvSpPr>
          <p:spPr>
            <a:xfrm flipV="1">
              <a:off x="8563615" y="2945166"/>
              <a:ext cx="2099921" cy="101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0" name="文本框 66"/>
            <p:cNvSpPr txBox="1"/>
            <p:nvPr/>
          </p:nvSpPr>
          <p:spPr>
            <a:xfrm>
              <a:off x="865190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101" name="文本框 70"/>
            <p:cNvSpPr txBox="1"/>
            <p:nvPr/>
          </p:nvSpPr>
          <p:spPr>
            <a:xfrm>
              <a:off x="9087650"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sp>
        <p:nvSpPr>
          <p:cNvPr id="46"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1+#ppt_w/2"/>
                                          </p:val>
                                        </p:tav>
                                        <p:tav tm="100000">
                                          <p:val>
                                            <p:strVal val="#ppt_x"/>
                                          </p:val>
                                        </p:tav>
                                      </p:tavLst>
                                    </p:anim>
                                    <p:anim calcmode="lin" valueType="num">
                                      <p:cBhvr additive="base">
                                        <p:cTn id="8" dur="500" fill="hold"/>
                                        <p:tgtEl>
                                          <p:spTgt spid="8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1+#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fill="hold"/>
                                        <p:tgtEl>
                                          <p:spTgt spid="94"/>
                                        </p:tgtEl>
                                        <p:attrNameLst>
                                          <p:attrName>ppt_x</p:attrName>
                                        </p:attrNameLst>
                                      </p:cBhvr>
                                      <p:tavLst>
                                        <p:tav tm="0">
                                          <p:val>
                                            <p:strVal val="1+#ppt_w/2"/>
                                          </p:val>
                                        </p:tav>
                                        <p:tav tm="100000">
                                          <p:val>
                                            <p:strVal val="#ppt_x"/>
                                          </p:val>
                                        </p:tav>
                                      </p:tavLst>
                                    </p:anim>
                                    <p:anim calcmode="lin" valueType="num">
                                      <p:cBhvr additive="base">
                                        <p:cTn id="16" dur="500" fill="hold"/>
                                        <p:tgtEl>
                                          <p:spTgt spid="9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fill="hold"/>
                                        <p:tgtEl>
                                          <p:spTgt spid="98"/>
                                        </p:tgtEl>
                                        <p:attrNameLst>
                                          <p:attrName>ppt_x</p:attrName>
                                        </p:attrNameLst>
                                      </p:cBhvr>
                                      <p:tavLst>
                                        <p:tav tm="0">
                                          <p:val>
                                            <p:strVal val="1+#ppt_w/2"/>
                                          </p:val>
                                        </p:tav>
                                        <p:tav tm="100000">
                                          <p:val>
                                            <p:strVal val="#ppt_x"/>
                                          </p:val>
                                        </p:tav>
                                      </p:tavLst>
                                    </p:anim>
                                    <p:anim calcmode="lin" valueType="num">
                                      <p:cBhvr additive="base">
                                        <p:cTn id="20" dur="500" fill="hold"/>
                                        <p:tgtEl>
                                          <p:spTgt spid="98"/>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62"/>
                                        </p:tgtEl>
                                        <p:attrNameLst>
                                          <p:attrName>style.visibility</p:attrName>
                                        </p:attrNameLst>
                                      </p:cBhvr>
                                      <p:to>
                                        <p:strVal val="visible"/>
                                      </p:to>
                                    </p:set>
                                    <p:animEffect transition="in" filter="wipe(down)">
                                      <p:cBhvr>
                                        <p:cTn id="23" dur="250"/>
                                        <p:tgtEl>
                                          <p:spTgt spid="62"/>
                                        </p:tgtEl>
                                      </p:cBhvr>
                                    </p:animEffect>
                                  </p:childTnLst>
                                </p:cTn>
                              </p:par>
                              <p:par>
                                <p:cTn id="24" presetID="22" presetClass="entr" presetSubtype="8" fill="hold" nodeType="withEffect">
                                  <p:stCondLst>
                                    <p:cond delay="750"/>
                                  </p:stCondLst>
                                  <p:childTnLst>
                                    <p:set>
                                      <p:cBhvr>
                                        <p:cTn id="25" dur="1" fill="hold">
                                          <p:stCondLst>
                                            <p:cond delay="0"/>
                                          </p:stCondLst>
                                        </p:cTn>
                                        <p:tgtEl>
                                          <p:spTgt spid="74"/>
                                        </p:tgtEl>
                                        <p:attrNameLst>
                                          <p:attrName>style.visibility</p:attrName>
                                        </p:attrNameLst>
                                      </p:cBhvr>
                                      <p:to>
                                        <p:strVal val="visible"/>
                                      </p:to>
                                    </p:set>
                                    <p:animEffect transition="in" filter="wipe(left)">
                                      <p:cBhvr>
                                        <p:cTn id="26" dur="250"/>
                                        <p:tgtEl>
                                          <p:spTgt spid="74"/>
                                        </p:tgtEl>
                                      </p:cBhvr>
                                    </p:animEffect>
                                  </p:childTnLst>
                                </p:cTn>
                              </p:par>
                              <p:par>
                                <p:cTn id="27" presetID="22" presetClass="entr" presetSubtype="1" fill="hold" nodeType="withEffect">
                                  <p:stCondLst>
                                    <p:cond delay="75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250"/>
                                        <p:tgtEl>
                                          <p:spTgt spid="65"/>
                                        </p:tgtEl>
                                      </p:cBhvr>
                                    </p:animEffect>
                                  </p:childTnLst>
                                </p:cTn>
                              </p:par>
                              <p:par>
                                <p:cTn id="30" presetID="22" presetClass="entr" presetSubtype="8" fill="hold" nodeType="withEffect">
                                  <p:stCondLst>
                                    <p:cond delay="100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250"/>
                                        <p:tgtEl>
                                          <p:spTgt spid="83"/>
                                        </p:tgtEl>
                                      </p:cBhvr>
                                    </p:animEffect>
                                  </p:childTnLst>
                                </p:cTn>
                              </p:par>
                              <p:par>
                                <p:cTn id="33" presetID="22" presetClass="entr" presetSubtype="4" fill="hold" nodeType="withEffect">
                                  <p:stCondLst>
                                    <p:cond delay="1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250"/>
                                        <p:tgtEl>
                                          <p:spTgt spid="68"/>
                                        </p:tgtEl>
                                      </p:cBhvr>
                                    </p:animEffect>
                                  </p:childTnLst>
                                </p:cTn>
                              </p:par>
                              <p:par>
                                <p:cTn id="36" presetID="22" presetClass="entr" presetSubtype="8" fill="hold" nodeType="withEffect">
                                  <p:stCondLst>
                                    <p:cond delay="1250"/>
                                  </p:stCondLst>
                                  <p:childTnLst>
                                    <p:set>
                                      <p:cBhvr>
                                        <p:cTn id="37" dur="1" fill="hold">
                                          <p:stCondLst>
                                            <p:cond delay="0"/>
                                          </p:stCondLst>
                                        </p:cTn>
                                        <p:tgtEl>
                                          <p:spTgt spid="77"/>
                                        </p:tgtEl>
                                        <p:attrNameLst>
                                          <p:attrName>style.visibility</p:attrName>
                                        </p:attrNameLst>
                                      </p:cBhvr>
                                      <p:to>
                                        <p:strVal val="visible"/>
                                      </p:to>
                                    </p:set>
                                    <p:animEffect transition="in" filter="wipe(left)">
                                      <p:cBhvr>
                                        <p:cTn id="38" dur="250"/>
                                        <p:tgtEl>
                                          <p:spTgt spid="77"/>
                                        </p:tgtEl>
                                      </p:cBhvr>
                                    </p:animEffect>
                                  </p:childTnLst>
                                </p:cTn>
                              </p:par>
                              <p:par>
                                <p:cTn id="39" presetID="22" presetClass="entr" presetSubtype="1" fill="hold" nodeType="withEffect">
                                  <p:stCondLst>
                                    <p:cond delay="1250"/>
                                  </p:stCondLst>
                                  <p:childTnLst>
                                    <p:set>
                                      <p:cBhvr>
                                        <p:cTn id="40" dur="1" fill="hold">
                                          <p:stCondLst>
                                            <p:cond delay="0"/>
                                          </p:stCondLst>
                                        </p:cTn>
                                        <p:tgtEl>
                                          <p:spTgt spid="71"/>
                                        </p:tgtEl>
                                        <p:attrNameLst>
                                          <p:attrName>style.visibility</p:attrName>
                                        </p:attrNameLst>
                                      </p:cBhvr>
                                      <p:to>
                                        <p:strVal val="visible"/>
                                      </p:to>
                                    </p:set>
                                    <p:animEffect transition="in" filter="wipe(up)">
                                      <p:cBhvr>
                                        <p:cTn id="41" dur="250"/>
                                        <p:tgtEl>
                                          <p:spTgt spid="71"/>
                                        </p:tgtEl>
                                      </p:cBhvr>
                                    </p:animEffect>
                                  </p:childTnLst>
                                </p:cTn>
                              </p:par>
                              <p:par>
                                <p:cTn id="42" presetID="22" presetClass="entr" presetSubtype="8" fill="hold" nodeType="withEffect">
                                  <p:stCondLst>
                                    <p:cond delay="1500"/>
                                  </p:stCondLst>
                                  <p:childTnLst>
                                    <p:set>
                                      <p:cBhvr>
                                        <p:cTn id="43" dur="1" fill="hold">
                                          <p:stCondLst>
                                            <p:cond delay="0"/>
                                          </p:stCondLst>
                                        </p:cTn>
                                        <p:tgtEl>
                                          <p:spTgt spid="80"/>
                                        </p:tgtEl>
                                        <p:attrNameLst>
                                          <p:attrName>style.visibility</p:attrName>
                                        </p:attrNameLst>
                                      </p:cBhvr>
                                      <p:to>
                                        <p:strVal val="visible"/>
                                      </p:to>
                                    </p:set>
                                    <p:animEffect transition="in" filter="wipe(left)">
                                      <p:cBhvr>
                                        <p:cTn id="44"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69"/>
          <p:cNvSpPr>
            <a:spLocks noChangeArrowheads="1"/>
          </p:cNvSpPr>
          <p:nvPr/>
        </p:nvSpPr>
        <p:spPr bwMode="auto">
          <a:xfrm>
            <a:off x="2267744" y="1851670"/>
            <a:ext cx="53285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4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40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355726"/>
            <a:ext cx="6696743" cy="905258"/>
          </a:xfrm>
          <a:prstGeom prst="rect">
            <a:avLst/>
          </a:prstGeom>
        </p:spPr>
      </p:pic>
      <p:cxnSp>
        <p:nvCxnSpPr>
          <p:cNvPr id="3" name="直接连接符 2"/>
          <p:cNvCxnSpPr/>
          <p:nvPr/>
        </p:nvCxnSpPr>
        <p:spPr>
          <a:xfrm>
            <a:off x="2123728" y="1707654"/>
            <a:ext cx="0" cy="1224136"/>
          </a:xfrm>
          <a:prstGeom prst="line">
            <a:avLst/>
          </a:prstGeom>
          <a:ln>
            <a:solidFill>
              <a:srgbClr val="C56DB4"/>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4"/>
          <a:srcRect l="25985" r="59841" b="25455"/>
          <a:stretch/>
        </p:blipFill>
        <p:spPr>
          <a:xfrm>
            <a:off x="539552" y="1029687"/>
            <a:ext cx="1944216" cy="2351852"/>
          </a:xfrm>
          <a:prstGeom prst="rect">
            <a:avLst/>
          </a:prstGeom>
        </p:spPr>
      </p:pic>
    </p:spTree>
    <p:extLst>
      <p:ext uri="{BB962C8B-B14F-4D97-AF65-F5344CB8AC3E}">
        <p14:creationId xmlns:p14="http://schemas.microsoft.com/office/powerpoint/2010/main" val="20409079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5517623" y="2052436"/>
            <a:ext cx="319318" cy="858257"/>
            <a:chOff x="7148948" y="2531570"/>
            <a:chExt cx="42575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425757" cy="492442"/>
              <a:chOff x="7148948" y="2531570"/>
              <a:chExt cx="425757" cy="492442"/>
            </a:xfrm>
          </p:grpSpPr>
          <p:sp>
            <p:nvSpPr>
              <p:cNvPr id="78" name="椭圆 77"/>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9"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3635896" y="3435846"/>
            <a:ext cx="319319" cy="866695"/>
            <a:chOff x="4630439" y="3891279"/>
            <a:chExt cx="425757" cy="115559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425757" cy="492443"/>
              <a:chOff x="4630439" y="4554429"/>
              <a:chExt cx="425757" cy="492443"/>
            </a:xfrm>
          </p:grpSpPr>
          <p:sp>
            <p:nvSpPr>
              <p:cNvPr id="83" name="椭圆 82"/>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4"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1736737" y="2033699"/>
            <a:ext cx="319319" cy="876991"/>
            <a:chOff x="2098242" y="2506590"/>
            <a:chExt cx="425759"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25759" cy="492443"/>
              <a:chOff x="2098242" y="2506590"/>
              <a:chExt cx="425759" cy="492443"/>
            </a:xfrm>
          </p:grpSpPr>
          <p:sp>
            <p:nvSpPr>
              <p:cNvPr id="88" name="椭圆 87"/>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9"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90" name="矩形 89"/>
          <p:cNvSpPr/>
          <p:nvPr/>
        </p:nvSpPr>
        <p:spPr>
          <a:xfrm>
            <a:off x="934118" y="4498035"/>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1" name="矩形 90"/>
          <p:cNvSpPr/>
          <p:nvPr/>
        </p:nvSpPr>
        <p:spPr>
          <a:xfrm flipV="1">
            <a:off x="2864109" y="1852368"/>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2" name="矩形 91"/>
          <p:cNvSpPr/>
          <p:nvPr/>
        </p:nvSpPr>
        <p:spPr>
          <a:xfrm>
            <a:off x="4702253" y="4498035"/>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3" name="矩形 92"/>
          <p:cNvSpPr/>
          <p:nvPr/>
        </p:nvSpPr>
        <p:spPr>
          <a:xfrm flipV="1">
            <a:off x="6637118" y="1852368"/>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957829" y="2790001"/>
            <a:ext cx="1890000" cy="515726"/>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6"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97" name="文本框 35"/>
          <p:cNvSpPr txBox="1"/>
          <p:nvPr/>
        </p:nvSpPr>
        <p:spPr>
          <a:xfrm>
            <a:off x="990643" y="3356143"/>
            <a:ext cx="1881095" cy="1131977"/>
          </a:xfrm>
          <a:prstGeom prst="rect">
            <a:avLst/>
          </a:prstGeom>
          <a:noFill/>
        </p:spPr>
        <p:txBody>
          <a:bodyPr wrap="square" lIns="68580" tIns="34290" rIns="68580" bIns="34290" rtlCol="0">
            <a:spAutoFit/>
          </a:bodyPr>
          <a:lstStyle/>
          <a:p>
            <a:pPr algn="ctr">
              <a:lnSpc>
                <a:spcPct val="130000"/>
              </a:lnSpc>
            </a:pPr>
            <a:r>
              <a:rPr lang="zh-CN" altLang="en-US" sz="9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4725964" y="2790001"/>
            <a:ext cx="1890000" cy="551486"/>
            <a:chOff x="6093398" y="3272991"/>
            <a:chExt cx="2520000" cy="735315"/>
          </a:xfrm>
        </p:grpSpPr>
        <p:sp>
          <p:nvSpPr>
            <p:cNvPr id="99" name="五边形 98"/>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0"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01" name="组合 100"/>
          <p:cNvGrpSpPr/>
          <p:nvPr/>
        </p:nvGrpSpPr>
        <p:grpSpPr>
          <a:xfrm>
            <a:off x="2842139" y="3040366"/>
            <a:ext cx="1890000" cy="515726"/>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3"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04" name="组合 103"/>
          <p:cNvGrpSpPr/>
          <p:nvPr/>
        </p:nvGrpSpPr>
        <p:grpSpPr>
          <a:xfrm>
            <a:off x="6615147" y="3040366"/>
            <a:ext cx="1890000" cy="515726"/>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6"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sp>
        <p:nvSpPr>
          <p:cNvPr id="107" name="文本框 39"/>
          <p:cNvSpPr txBox="1"/>
          <p:nvPr/>
        </p:nvSpPr>
        <p:spPr>
          <a:xfrm>
            <a:off x="4798180" y="3356143"/>
            <a:ext cx="1881095" cy="1131977"/>
          </a:xfrm>
          <a:prstGeom prst="rect">
            <a:avLst/>
          </a:prstGeom>
          <a:noFill/>
        </p:spPr>
        <p:txBody>
          <a:bodyPr wrap="square" lIns="68580" tIns="34290" rIns="68580" bIns="34290" rtlCol="0">
            <a:spAutoFit/>
          </a:bodyPr>
          <a:lstStyle/>
          <a:p>
            <a:pPr algn="ctr">
              <a:lnSpc>
                <a:spcPct val="130000"/>
              </a:lnSpc>
            </a:pPr>
            <a:r>
              <a:rPr lang="zh-CN" altLang="en-US" sz="9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108" name="文本框 40"/>
          <p:cNvSpPr txBox="1"/>
          <p:nvPr/>
        </p:nvSpPr>
        <p:spPr>
          <a:xfrm>
            <a:off x="2821158" y="1906849"/>
            <a:ext cx="1881095" cy="1131977"/>
          </a:xfrm>
          <a:prstGeom prst="rect">
            <a:avLst/>
          </a:prstGeom>
          <a:noFill/>
        </p:spPr>
        <p:txBody>
          <a:bodyPr wrap="square" lIns="68580" tIns="34290" rIns="68580" bIns="34290" rtlCol="0">
            <a:spAutoFit/>
          </a:bodyPr>
          <a:lstStyle/>
          <a:p>
            <a:pPr algn="ctr">
              <a:lnSpc>
                <a:spcPct val="130000"/>
              </a:lnSpc>
            </a:pPr>
            <a:r>
              <a:rPr lang="zh-CN" altLang="en-US" sz="900" dirty="0">
                <a:solidFill>
                  <a:schemeClr val="accent1"/>
                </a:solidFill>
                <a:latin typeface="微软雅黑" panose="020B0503020204020204" pitchFamily="34" charset="-122"/>
                <a:ea typeface="微软雅黑" panose="020B0503020204020204" pitchFamily="34" charset="-122"/>
              </a:rPr>
              <a:t>单击</a:t>
            </a:r>
            <a:r>
              <a:rPr lang="zh-CN" altLang="en-US" sz="900" dirty="0" smtClean="0">
                <a:solidFill>
                  <a:schemeClr val="accent1"/>
                </a:solidFill>
                <a:latin typeface="微软雅黑" panose="020B0503020204020204" pitchFamily="34" charset="-122"/>
                <a:ea typeface="微软雅黑" panose="020B0503020204020204" pitchFamily="34" charset="-122"/>
              </a:rPr>
              <a:t>添</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900" dirty="0" smtClean="0">
                <a:solidFill>
                  <a:schemeClr val="accent1"/>
                </a:solidFill>
                <a:latin typeface="微软雅黑" panose="020B0503020204020204" pitchFamily="34" charset="-122"/>
                <a:ea typeface="微软雅黑" panose="020B0503020204020204" pitchFamily="34" charset="-122"/>
              </a:rPr>
              <a:t>加</a:t>
            </a:r>
            <a:r>
              <a:rPr lang="zh-CN" altLang="en-US" sz="900" dirty="0">
                <a:solidFill>
                  <a:schemeClr val="accent1"/>
                </a:solidFill>
                <a:latin typeface="微软雅黑" panose="020B0503020204020204" pitchFamily="34" charset="-122"/>
                <a:ea typeface="微软雅黑" panose="020B0503020204020204" pitchFamily="34" charset="-122"/>
              </a:rPr>
              <a:t>文本单击添加文本单击添加文本单击添加文本单击添加文本单击添加文本单击添加文本单击添加文本单击添加文本单击添加文本单击添加文本单击添加文本单击添加文本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109" name="文本框 41"/>
          <p:cNvSpPr txBox="1"/>
          <p:nvPr/>
        </p:nvSpPr>
        <p:spPr>
          <a:xfrm>
            <a:off x="6637118" y="1906849"/>
            <a:ext cx="1881095" cy="1131977"/>
          </a:xfrm>
          <a:prstGeom prst="rect">
            <a:avLst/>
          </a:prstGeom>
          <a:noFill/>
        </p:spPr>
        <p:txBody>
          <a:bodyPr wrap="square" lIns="68580" tIns="34290" rIns="68580" bIns="34290" rtlCol="0">
            <a:spAutoFit/>
          </a:bodyPr>
          <a:lstStyle/>
          <a:p>
            <a:pPr algn="ctr">
              <a:lnSpc>
                <a:spcPct val="130000"/>
              </a:lnSpc>
            </a:pPr>
            <a:r>
              <a:rPr lang="zh-CN" altLang="en-US" sz="900" dirty="0">
                <a:solidFill>
                  <a:schemeClr val="accent1"/>
                </a:solidFill>
                <a:latin typeface="微软雅黑" panose="020B0503020204020204" pitchFamily="34" charset="-122"/>
                <a:ea typeface="微软雅黑" panose="020B0503020204020204" pitchFamily="34" charset="-122"/>
              </a:rPr>
              <a:t>单击</a:t>
            </a:r>
            <a:r>
              <a:rPr lang="zh-CN" altLang="en-US" sz="900" dirty="0" smtClean="0">
                <a:solidFill>
                  <a:schemeClr val="accent1"/>
                </a:solidFill>
                <a:latin typeface="微软雅黑" panose="020B0503020204020204" pitchFamily="34" charset="-122"/>
                <a:ea typeface="微软雅黑" panose="020B0503020204020204" pitchFamily="34" charset="-122"/>
              </a:rPr>
              <a:t>添</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900" dirty="0" smtClean="0">
                <a:solidFill>
                  <a:schemeClr val="accent1"/>
                </a:solidFill>
                <a:latin typeface="微软雅黑" panose="020B0503020204020204" pitchFamily="34" charset="-122"/>
                <a:ea typeface="微软雅黑" panose="020B0503020204020204" pitchFamily="34" charset="-122"/>
              </a:rPr>
              <a:t>加</a:t>
            </a:r>
            <a:r>
              <a:rPr lang="zh-CN" altLang="en-US" sz="900" dirty="0">
                <a:solidFill>
                  <a:schemeClr val="accent1"/>
                </a:solidFill>
                <a:latin typeface="微软雅黑" panose="020B0503020204020204" pitchFamily="34" charset="-122"/>
                <a:ea typeface="微软雅黑" panose="020B0503020204020204" pitchFamily="34" charset="-122"/>
              </a:rPr>
              <a:t>文本单击添加文本单击添加文本单击添加文本单击添加文本单击添加文本单击添加文本单击添加文本单击添加文本单击添加文本单击添加文本单击添加文本单击添加文本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7399351" y="3435848"/>
            <a:ext cx="319318" cy="849213"/>
            <a:chOff x="9657920" y="3891279"/>
            <a:chExt cx="425757" cy="113228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25757" cy="492442"/>
              <a:chOff x="9657920" y="4531120"/>
              <a:chExt cx="425757" cy="492442"/>
            </a:xfrm>
          </p:grpSpPr>
          <p:sp>
            <p:nvSpPr>
              <p:cNvPr id="113" name="椭圆 112"/>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4"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50"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81984" y="1335335"/>
            <a:ext cx="4222464" cy="685222"/>
            <a:chOff x="6327173" y="1681099"/>
            <a:chExt cx="5629952" cy="913630"/>
          </a:xfrm>
        </p:grpSpPr>
        <p:sp>
          <p:nvSpPr>
            <p:cNvPr id="3"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4" name="文本框 21"/>
            <p:cNvSpPr txBox="1"/>
            <p:nvPr/>
          </p:nvSpPr>
          <p:spPr>
            <a:xfrm>
              <a:off x="6327173" y="1938138"/>
              <a:ext cx="5629952" cy="656591"/>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47123" y="2790895"/>
            <a:ext cx="667212" cy="548855"/>
            <a:chOff x="1465545" y="3524250"/>
            <a:chExt cx="889616" cy="731806"/>
          </a:xfrm>
        </p:grpSpPr>
        <p:sp>
          <p:nvSpPr>
            <p:cNvPr id="6" name="六边形 5"/>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7"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195039" y="3208969"/>
            <a:ext cx="1000697" cy="862670"/>
            <a:chOff x="2329434" y="4081682"/>
            <a:chExt cx="1334262" cy="1150226"/>
          </a:xfrm>
        </p:grpSpPr>
        <p:sp>
          <p:nvSpPr>
            <p:cNvPr id="9" name="六边形 8"/>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195736" y="2067694"/>
            <a:ext cx="1824228" cy="1572611"/>
            <a:chOff x="3663696" y="2559981"/>
            <a:chExt cx="2432304" cy="2096814"/>
          </a:xfrm>
        </p:grpSpPr>
        <p:sp>
          <p:nvSpPr>
            <p:cNvPr id="12" name="六边形 11"/>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900145" y="1412760"/>
            <a:ext cx="1295591" cy="1116888"/>
            <a:chOff x="1936242" y="1686736"/>
            <a:chExt cx="1727454" cy="1489184"/>
          </a:xfrm>
        </p:grpSpPr>
        <p:sp>
          <p:nvSpPr>
            <p:cNvPr id="15" name="六边形 14"/>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381984" y="3636717"/>
            <a:ext cx="4366480" cy="665729"/>
            <a:chOff x="6327173" y="4322384"/>
            <a:chExt cx="4413851" cy="887637"/>
          </a:xfrm>
        </p:grpSpPr>
        <p:sp>
          <p:nvSpPr>
            <p:cNvPr id="18"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19"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381984" y="2086393"/>
            <a:ext cx="4222464" cy="665729"/>
            <a:chOff x="6327173" y="3001742"/>
            <a:chExt cx="4413851" cy="887637"/>
          </a:xfrm>
        </p:grpSpPr>
        <p:sp>
          <p:nvSpPr>
            <p:cNvPr id="21"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22"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381984" y="2897561"/>
            <a:ext cx="4222464" cy="685222"/>
            <a:chOff x="6327173" y="4322384"/>
            <a:chExt cx="5629952" cy="913627"/>
          </a:xfrm>
        </p:grpSpPr>
        <p:sp>
          <p:nvSpPr>
            <p:cNvPr id="24"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25" name="文本框 34"/>
            <p:cNvSpPr txBox="1"/>
            <p:nvPr/>
          </p:nvSpPr>
          <p:spPr>
            <a:xfrm>
              <a:off x="6327173" y="4579422"/>
              <a:ext cx="5629952" cy="65658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sp>
        <p:nvSpPr>
          <p:cNvPr id="30"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450" decel="100000" fill="hold"/>
                                        <p:tgtEl>
                                          <p:spTgt spid="2"/>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strVal val="#ppt_x"/>
                                          </p:val>
                                        </p:tav>
                                        <p:tav tm="100000">
                                          <p:val>
                                            <p:strVal val="#ppt_x"/>
                                          </p:val>
                                        </p:tav>
                                      </p:tavLst>
                                    </p:anim>
                                    <p:anim calcmode="lin" valueType="num">
                                      <p:cBhvr>
                                        <p:cTn id="44" dur="450" decel="100000" fill="hold"/>
                                        <p:tgtEl>
                                          <p:spTgt spid="2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strVal val="#ppt_x"/>
                                          </p:val>
                                        </p:tav>
                                        <p:tav tm="100000">
                                          <p:val>
                                            <p:strVal val="#ppt_x"/>
                                          </p:val>
                                        </p:tav>
                                      </p:tavLst>
                                    </p:anim>
                                    <p:anim calcmode="lin" valueType="num">
                                      <p:cBhvr>
                                        <p:cTn id="50" dur="450" decel="100000" fill="hold"/>
                                        <p:tgtEl>
                                          <p:spTgt spid="23"/>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450" decel="100000" fill="hold"/>
                                        <p:tgtEl>
                                          <p:spTgt spid="17"/>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3608" y="1635646"/>
            <a:ext cx="6878399" cy="2548724"/>
            <a:chOff x="680429" y="1347614"/>
            <a:chExt cx="7611628" cy="2820414"/>
          </a:xfrm>
        </p:grpSpPr>
        <p:sp>
          <p:nvSpPr>
            <p:cNvPr id="3" name="Freeform 5"/>
            <p:cNvSpPr/>
            <p:nvPr/>
          </p:nvSpPr>
          <p:spPr bwMode="auto">
            <a:xfrm>
              <a:off x="3862679" y="1686565"/>
              <a:ext cx="705773" cy="1172154"/>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945">
                  <a:moveTo>
                    <a:pt x="484" y="704"/>
                  </a:moveTo>
                  <a:lnTo>
                    <a:pt x="484" y="0"/>
                  </a:lnTo>
                  <a:lnTo>
                    <a:pt x="91" y="0"/>
                  </a:lnTo>
                  <a:lnTo>
                    <a:pt x="91" y="704"/>
                  </a:lnTo>
                  <a:lnTo>
                    <a:pt x="0" y="704"/>
                  </a:lnTo>
                  <a:lnTo>
                    <a:pt x="284" y="945"/>
                  </a:lnTo>
                  <a:lnTo>
                    <a:pt x="569" y="704"/>
                  </a:lnTo>
                  <a:lnTo>
                    <a:pt x="484" y="704"/>
                  </a:lnTo>
                  <a:close/>
                </a:path>
              </a:pathLst>
            </a:custGeom>
            <a:solidFill>
              <a:schemeClr val="bg1"/>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4" name="Freeform 6"/>
            <p:cNvSpPr/>
            <p:nvPr/>
          </p:nvSpPr>
          <p:spPr bwMode="auto">
            <a:xfrm>
              <a:off x="4596981"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1"/>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5" name="Freeform 7"/>
            <p:cNvSpPr/>
            <p:nvPr/>
          </p:nvSpPr>
          <p:spPr bwMode="auto">
            <a:xfrm>
              <a:off x="7586284" y="1686565"/>
              <a:ext cx="705773" cy="1638534"/>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chemeClr val="tx1"/>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6" name="Freeform 8"/>
            <p:cNvSpPr/>
            <p:nvPr/>
          </p:nvSpPr>
          <p:spPr bwMode="auto">
            <a:xfrm>
              <a:off x="5331283"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2"/>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7" name="Freeform 9"/>
            <p:cNvSpPr/>
            <p:nvPr/>
          </p:nvSpPr>
          <p:spPr bwMode="auto">
            <a:xfrm>
              <a:off x="6065585" y="1686565"/>
              <a:ext cx="707014" cy="1172154"/>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5" y="704"/>
                  </a:moveTo>
                  <a:lnTo>
                    <a:pt x="485" y="0"/>
                  </a:lnTo>
                  <a:lnTo>
                    <a:pt x="92" y="0"/>
                  </a:lnTo>
                  <a:lnTo>
                    <a:pt x="92" y="704"/>
                  </a:lnTo>
                  <a:lnTo>
                    <a:pt x="0" y="704"/>
                  </a:lnTo>
                  <a:lnTo>
                    <a:pt x="285" y="945"/>
                  </a:lnTo>
                  <a:lnTo>
                    <a:pt x="570" y="704"/>
                  </a:lnTo>
                  <a:lnTo>
                    <a:pt x="485" y="704"/>
                  </a:lnTo>
                  <a:close/>
                </a:path>
              </a:pathLst>
            </a:custGeom>
            <a:solidFill>
              <a:schemeClr val="tx2"/>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8" name="Freeform 10"/>
            <p:cNvSpPr/>
            <p:nvPr/>
          </p:nvSpPr>
          <p:spPr bwMode="auto">
            <a:xfrm>
              <a:off x="6801127"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chemeClr val="bg1"/>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9" name="Freeform 11"/>
            <p:cNvSpPr/>
            <p:nvPr/>
          </p:nvSpPr>
          <p:spPr bwMode="auto">
            <a:xfrm>
              <a:off x="3107292"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2"/>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10" name="Freeform 12"/>
            <p:cNvSpPr/>
            <p:nvPr/>
          </p:nvSpPr>
          <p:spPr bwMode="auto">
            <a:xfrm>
              <a:off x="853531"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1"/>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11" name="Freeform 13"/>
            <p:cNvSpPr/>
            <p:nvPr/>
          </p:nvSpPr>
          <p:spPr bwMode="auto">
            <a:xfrm>
              <a:off x="1587833" y="1686565"/>
              <a:ext cx="707014" cy="1172154"/>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4" y="704"/>
                  </a:moveTo>
                  <a:lnTo>
                    <a:pt x="484" y="0"/>
                  </a:lnTo>
                  <a:lnTo>
                    <a:pt x="91" y="0"/>
                  </a:lnTo>
                  <a:lnTo>
                    <a:pt x="91" y="704"/>
                  </a:lnTo>
                  <a:lnTo>
                    <a:pt x="0" y="704"/>
                  </a:lnTo>
                  <a:lnTo>
                    <a:pt x="285" y="945"/>
                  </a:lnTo>
                  <a:lnTo>
                    <a:pt x="570" y="704"/>
                  </a:lnTo>
                  <a:lnTo>
                    <a:pt x="484" y="704"/>
                  </a:lnTo>
                  <a:close/>
                </a:path>
              </a:pathLst>
            </a:custGeom>
            <a:solidFill>
              <a:schemeClr val="tx1"/>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12" name="Freeform 14"/>
            <p:cNvSpPr/>
            <p:nvPr/>
          </p:nvSpPr>
          <p:spPr bwMode="auto">
            <a:xfrm>
              <a:off x="2323375"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chemeClr val="bg2"/>
            </a:solidFill>
            <a:ln>
              <a:noFill/>
            </a:ln>
          </p:spPr>
          <p:txBody>
            <a:bodyPr/>
            <a:lstStyle/>
            <a:p>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86361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14" name="TextBox 13"/>
            <p:cNvSpPr txBox="1"/>
            <p:nvPr/>
          </p:nvSpPr>
          <p:spPr bwMode="auto">
            <a:xfrm>
              <a:off x="158751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5" name="TextBox 14"/>
            <p:cNvSpPr txBox="1"/>
            <p:nvPr/>
          </p:nvSpPr>
          <p:spPr bwMode="auto">
            <a:xfrm>
              <a:off x="231776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6" name="TextBox 15"/>
            <p:cNvSpPr txBox="1"/>
            <p:nvPr/>
          </p:nvSpPr>
          <p:spPr bwMode="auto">
            <a:xfrm>
              <a:off x="310516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7" name="TextBox 16"/>
            <p:cNvSpPr txBox="1"/>
            <p:nvPr/>
          </p:nvSpPr>
          <p:spPr bwMode="auto">
            <a:xfrm>
              <a:off x="386081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8" name="TextBox 17"/>
            <p:cNvSpPr txBox="1"/>
            <p:nvPr/>
          </p:nvSpPr>
          <p:spPr bwMode="auto">
            <a:xfrm>
              <a:off x="460376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19" name="TextBox 18"/>
            <p:cNvSpPr txBox="1"/>
            <p:nvPr/>
          </p:nvSpPr>
          <p:spPr bwMode="auto">
            <a:xfrm>
              <a:off x="534671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20" name="TextBox 19"/>
            <p:cNvSpPr txBox="1"/>
            <p:nvPr/>
          </p:nvSpPr>
          <p:spPr bwMode="auto">
            <a:xfrm>
              <a:off x="607696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1" name="TextBox 20"/>
            <p:cNvSpPr txBox="1"/>
            <p:nvPr/>
          </p:nvSpPr>
          <p:spPr bwMode="auto">
            <a:xfrm>
              <a:off x="6794513"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2" name="TextBox 21"/>
            <p:cNvSpPr txBox="1"/>
            <p:nvPr/>
          </p:nvSpPr>
          <p:spPr bwMode="auto">
            <a:xfrm>
              <a:off x="7594614" y="1347614"/>
              <a:ext cx="686847" cy="340586"/>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3" name="TextBox 682"/>
            <p:cNvSpPr txBox="1"/>
            <p:nvPr/>
          </p:nvSpPr>
          <p:spPr>
            <a:xfrm>
              <a:off x="931125" y="1916920"/>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36%</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4" name="TextBox 682"/>
            <p:cNvSpPr txBox="1"/>
            <p:nvPr/>
          </p:nvSpPr>
          <p:spPr>
            <a:xfrm>
              <a:off x="1645500" y="2190621"/>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45%</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5" name="TextBox 682"/>
            <p:cNvSpPr txBox="1"/>
            <p:nvPr/>
          </p:nvSpPr>
          <p:spPr>
            <a:xfrm>
              <a:off x="2369400" y="3022845"/>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64%</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6" name="TextBox 682"/>
            <p:cNvSpPr txBox="1"/>
            <p:nvPr/>
          </p:nvSpPr>
          <p:spPr>
            <a:xfrm>
              <a:off x="3150450" y="2660671"/>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51%</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7" name="TextBox 682"/>
            <p:cNvSpPr txBox="1"/>
            <p:nvPr/>
          </p:nvSpPr>
          <p:spPr>
            <a:xfrm>
              <a:off x="3912451" y="2206043"/>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47%</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8" name="TextBox 682"/>
            <p:cNvSpPr txBox="1"/>
            <p:nvPr/>
          </p:nvSpPr>
          <p:spPr>
            <a:xfrm>
              <a:off x="4655400" y="2693861"/>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52%</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9" name="TextBox 682"/>
            <p:cNvSpPr txBox="1"/>
            <p:nvPr/>
          </p:nvSpPr>
          <p:spPr>
            <a:xfrm>
              <a:off x="5388825" y="1916920"/>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38%</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30" name="TextBox 682"/>
            <p:cNvSpPr txBox="1"/>
            <p:nvPr/>
          </p:nvSpPr>
          <p:spPr>
            <a:xfrm>
              <a:off x="6122251" y="2208610"/>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46%</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31" name="TextBox 682"/>
            <p:cNvSpPr txBox="1"/>
            <p:nvPr/>
          </p:nvSpPr>
          <p:spPr>
            <a:xfrm>
              <a:off x="6855675" y="3051757"/>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68%</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32" name="TextBox 682"/>
            <p:cNvSpPr txBox="1"/>
            <p:nvPr/>
          </p:nvSpPr>
          <p:spPr>
            <a:xfrm>
              <a:off x="7636725" y="2656720"/>
              <a:ext cx="615892" cy="340586"/>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r>
                <a:rPr lang="en-US" altLang="zh-CN" sz="1400" dirty="0" smtClean="0">
                  <a:solidFill>
                    <a:schemeClr val="accent2"/>
                  </a:solidFill>
                  <a:latin typeface="微软雅黑" panose="020B0503020204020204" pitchFamily="34" charset="-122"/>
                  <a:ea typeface="微软雅黑" panose="020B0503020204020204" pitchFamily="34" charset="-122"/>
                </a:rPr>
                <a:t>55%</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33" name="TextBox 32"/>
            <p:cNvSpPr txBox="1"/>
            <p:nvPr/>
          </p:nvSpPr>
          <p:spPr bwMode="auto">
            <a:xfrm>
              <a:off x="2154111" y="3827442"/>
              <a:ext cx="1169343" cy="34058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4" name="TextBox 33"/>
            <p:cNvSpPr txBox="1"/>
            <p:nvPr/>
          </p:nvSpPr>
          <p:spPr bwMode="auto">
            <a:xfrm>
              <a:off x="5168547" y="2610951"/>
              <a:ext cx="1169343" cy="34058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5" name="TextBox 34"/>
            <p:cNvSpPr txBox="1"/>
            <p:nvPr/>
          </p:nvSpPr>
          <p:spPr bwMode="auto">
            <a:xfrm>
              <a:off x="6640110" y="3827441"/>
              <a:ext cx="1169343" cy="34058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6" name="TextBox 35"/>
            <p:cNvSpPr txBox="1"/>
            <p:nvPr/>
          </p:nvSpPr>
          <p:spPr bwMode="auto">
            <a:xfrm>
              <a:off x="680429" y="2610951"/>
              <a:ext cx="1169343" cy="34058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grpSp>
      <p:sp>
        <p:nvSpPr>
          <p:cNvPr id="41"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05542" y="1638789"/>
            <a:ext cx="3394025" cy="2036213"/>
            <a:chOff x="4658289" y="1419622"/>
            <a:chExt cx="3394025" cy="2036213"/>
          </a:xfrm>
        </p:grpSpPr>
        <p:cxnSp>
          <p:nvCxnSpPr>
            <p:cNvPr id="3" name="直接连接符 2"/>
            <p:cNvCxnSpPr/>
            <p:nvPr/>
          </p:nvCxnSpPr>
          <p:spPr>
            <a:xfrm>
              <a:off x="4658289" y="1758176"/>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13964" y="2853551"/>
              <a:ext cx="2391742"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bwMode="auto">
            <a:xfrm>
              <a:off x="6880445" y="1419622"/>
              <a:ext cx="1005404"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spc="0" dirty="0">
                  <a:solidFill>
                    <a:schemeClr val="bg1"/>
                  </a:solidFill>
                </a:rPr>
                <a:t>添加标题</a:t>
              </a:r>
            </a:p>
          </p:txBody>
        </p:sp>
        <p:sp>
          <p:nvSpPr>
            <p:cNvPr id="6" name="矩形 1"/>
            <p:cNvSpPr>
              <a:spLocks noChangeArrowheads="1"/>
            </p:cNvSpPr>
            <p:nvPr/>
          </p:nvSpPr>
          <p:spPr bwMode="auto">
            <a:xfrm>
              <a:off x="5163250" y="1809637"/>
              <a:ext cx="28890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bwMode="auto">
            <a:xfrm>
              <a:off x="6880445" y="251182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bg2"/>
                  </a:solidFill>
                </a:rPr>
                <a:t>添加标题</a:t>
              </a:r>
            </a:p>
          </p:txBody>
        </p:sp>
        <p:sp>
          <p:nvSpPr>
            <p:cNvPr id="8" name="矩形 1"/>
            <p:cNvSpPr>
              <a:spLocks noChangeArrowheads="1"/>
            </p:cNvSpPr>
            <p:nvPr/>
          </p:nvSpPr>
          <p:spPr bwMode="auto">
            <a:xfrm>
              <a:off x="6061490" y="2901837"/>
              <a:ext cx="19908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946845" y="2137029"/>
            <a:ext cx="2960185" cy="2026961"/>
            <a:chOff x="899592" y="1917862"/>
            <a:chExt cx="2960185" cy="2026961"/>
          </a:xfrm>
        </p:grpSpPr>
        <p:sp>
          <p:nvSpPr>
            <p:cNvPr id="10" name="TextBox 9"/>
            <p:cNvSpPr txBox="1"/>
            <p:nvPr/>
          </p:nvSpPr>
          <p:spPr bwMode="auto">
            <a:xfrm>
              <a:off x="915648" y="191786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pc="0" dirty="0">
                  <a:solidFill>
                    <a:schemeClr val="tx1"/>
                  </a:solidFill>
                </a:rPr>
                <a:t>添加标题</a:t>
              </a:r>
            </a:p>
          </p:txBody>
        </p:sp>
        <p:cxnSp>
          <p:nvCxnSpPr>
            <p:cNvPr id="11" name="直接连接符 10"/>
            <p:cNvCxnSpPr/>
            <p:nvPr/>
          </p:nvCxnSpPr>
          <p:spPr>
            <a:xfrm>
              <a:off x="899592" y="3365978"/>
              <a:ext cx="198069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9592" y="2261078"/>
              <a:ext cx="29601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
            <p:cNvSpPr>
              <a:spLocks noChangeArrowheads="1"/>
            </p:cNvSpPr>
            <p:nvPr/>
          </p:nvSpPr>
          <p:spPr bwMode="auto">
            <a:xfrm>
              <a:off x="915648" y="2299533"/>
              <a:ext cx="28890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bwMode="auto">
            <a:xfrm>
              <a:off x="992592" y="3009154"/>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tx2"/>
                  </a:solidFill>
                </a:rPr>
                <a:t>添加标题</a:t>
              </a:r>
            </a:p>
          </p:txBody>
        </p:sp>
        <p:sp>
          <p:nvSpPr>
            <p:cNvPr id="15" name="矩形 1"/>
            <p:cNvSpPr>
              <a:spLocks noChangeArrowheads="1"/>
            </p:cNvSpPr>
            <p:nvPr/>
          </p:nvSpPr>
          <p:spPr bwMode="auto">
            <a:xfrm>
              <a:off x="915647" y="3390825"/>
              <a:ext cx="18788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2771800" y="1779662"/>
            <a:ext cx="3505537" cy="2213125"/>
            <a:chOff x="2724547" y="1560495"/>
            <a:chExt cx="3505537" cy="2003165"/>
          </a:xfrm>
        </p:grpSpPr>
        <p:sp>
          <p:nvSpPr>
            <p:cNvPr id="17" name="Freeform 779"/>
            <p:cNvSpPr/>
            <p:nvPr/>
          </p:nvSpPr>
          <p:spPr bwMode="auto">
            <a:xfrm>
              <a:off x="4165420" y="1560495"/>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solidFill>
              <a:schemeClr val="bg1"/>
            </a:solidFill>
            <a:ln>
              <a:noFill/>
            </a:ln>
          </p:spPr>
          <p:txBody>
            <a:bodyPr/>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8" name="Freeform 780"/>
            <p:cNvSpPr/>
            <p:nvPr/>
          </p:nvSpPr>
          <p:spPr bwMode="auto">
            <a:xfrm>
              <a:off x="3686593" y="2109608"/>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solidFill>
              <a:schemeClr val="tx1"/>
            </a:solidFill>
            <a:ln>
              <a:noFill/>
            </a:ln>
          </p:spPr>
          <p:txBody>
            <a:bodyPr/>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9" name="Freeform 781"/>
            <p:cNvSpPr/>
            <p:nvPr/>
          </p:nvSpPr>
          <p:spPr bwMode="auto">
            <a:xfrm>
              <a:off x="3205569" y="2660918"/>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solidFill>
              <a:schemeClr val="bg2"/>
            </a:solidFill>
            <a:ln>
              <a:noFill/>
            </a:ln>
          </p:spPr>
          <p:txBody>
            <a:bodyPr/>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0" name="Freeform 782"/>
            <p:cNvSpPr/>
            <p:nvPr/>
          </p:nvSpPr>
          <p:spPr bwMode="auto">
            <a:xfrm>
              <a:off x="2724547" y="3201245"/>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solidFill>
              <a:schemeClr val="tx2"/>
            </a:solidFill>
            <a:ln>
              <a:noFill/>
            </a:ln>
          </p:spPr>
          <p:txBody>
            <a:bodyPr/>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1" name="TextBox 682"/>
            <p:cNvSpPr txBox="1"/>
            <p:nvPr/>
          </p:nvSpPr>
          <p:spPr>
            <a:xfrm>
              <a:off x="4237166" y="1641641"/>
              <a:ext cx="500458" cy="25072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1200" dirty="0" smtClean="0">
                  <a:solidFill>
                    <a:schemeClr val="accent2"/>
                  </a:solidFill>
                  <a:latin typeface="微软雅黑" panose="020B0503020204020204" pitchFamily="34" charset="-122"/>
                  <a:ea typeface="微软雅黑" panose="020B0503020204020204" pitchFamily="34" charset="-122"/>
                </a:rPr>
                <a:t>18%</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22" name="TextBox 682"/>
            <p:cNvSpPr txBox="1"/>
            <p:nvPr/>
          </p:nvSpPr>
          <p:spPr>
            <a:xfrm>
              <a:off x="4237166" y="2149641"/>
              <a:ext cx="500458" cy="25072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1200" dirty="0" smtClean="0">
                  <a:solidFill>
                    <a:schemeClr val="accent2"/>
                  </a:solidFill>
                  <a:latin typeface="微软雅黑" panose="020B0503020204020204" pitchFamily="34" charset="-122"/>
                  <a:ea typeface="微软雅黑" panose="020B0503020204020204" pitchFamily="34" charset="-122"/>
                </a:rPr>
                <a:t>23%</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23" name="TextBox 682"/>
            <p:cNvSpPr txBox="1"/>
            <p:nvPr/>
          </p:nvSpPr>
          <p:spPr>
            <a:xfrm>
              <a:off x="4237166" y="2695741"/>
              <a:ext cx="500458" cy="25072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1200" dirty="0" smtClean="0">
                  <a:solidFill>
                    <a:schemeClr val="accent2"/>
                  </a:solidFill>
                  <a:latin typeface="微软雅黑" panose="020B0503020204020204" pitchFamily="34" charset="-122"/>
                  <a:ea typeface="微软雅黑" panose="020B0503020204020204" pitchFamily="34" charset="-122"/>
                </a:rPr>
                <a:t>38%</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24" name="TextBox 682"/>
            <p:cNvSpPr txBox="1"/>
            <p:nvPr/>
          </p:nvSpPr>
          <p:spPr>
            <a:xfrm>
              <a:off x="4237166" y="3244381"/>
              <a:ext cx="500458" cy="250720"/>
            </a:xfrm>
            <a:prstGeom prst="rect">
              <a:avLst/>
            </a:prstGeom>
            <a:noFill/>
          </p:spPr>
          <p:txBody>
            <a:bodyPr wrap="none">
              <a:spAutoFit/>
            </a:bodyPr>
            <a:lstStyle>
              <a:defPPr>
                <a:defRPr lang="zh-CN"/>
              </a:defPPr>
              <a:lvl1pPr>
                <a:defRPr>
                  <a:solidFill>
                    <a:schemeClr val="bg1"/>
                  </a:solidFill>
                  <a:latin typeface="方正中等线简体" panose="02010601030101010101" pitchFamily="65" charset="-122"/>
                  <a:ea typeface="方正中等线简体" panose="02010601030101010101" pitchFamily="65" charset="-122"/>
                </a:defRPr>
              </a:lvl1pPr>
            </a:lstStyle>
            <a:p>
              <a:pPr algn="ctr"/>
              <a:r>
                <a:rPr lang="en-US" altLang="zh-CN" sz="1200" dirty="0" smtClean="0">
                  <a:solidFill>
                    <a:schemeClr val="accent2"/>
                  </a:solidFill>
                  <a:latin typeface="微软雅黑" panose="020B0503020204020204" pitchFamily="34" charset="-122"/>
                  <a:ea typeface="微软雅黑" panose="020B0503020204020204" pitchFamily="34" charset="-122"/>
                </a:rPr>
                <a:t>57%</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sp>
        <p:nvSpPr>
          <p:cNvPr id="29"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left)">
                                      <p:cBhvr>
                                        <p:cTn id="14" dur="500"/>
                                        <p:tgtEl>
                                          <p:spTgt spid="9"/>
                                        </p:tgtEl>
                                      </p:cBhvr>
                                    </p:animEffect>
                                  </p:childTnLst>
                                </p:cTn>
                              </p:par>
                              <p:par>
                                <p:cTn id="15" presetID="1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19023" y="2043409"/>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29471" y="2599401"/>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387760" y="2315486"/>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47864" y="1995686"/>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47864" y="2925326"/>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47864" y="2670056"/>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793501" y="1753886"/>
            <a:ext cx="1478797" cy="586760"/>
            <a:chOff x="3447030" y="3890565"/>
            <a:chExt cx="1971730" cy="782347"/>
          </a:xfrm>
        </p:grpSpPr>
        <p:sp>
          <p:nvSpPr>
            <p:cNvPr id="65"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标题文字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16431" y="1966397"/>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16431" y="2637366"/>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16431" y="3332488"/>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06911" y="1770332"/>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06911" y="2443224"/>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06911" y="3136280"/>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18213" y="1858213"/>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18213" y="2567966"/>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1427198" y="3237530"/>
            <a:ext cx="210134" cy="253311"/>
            <a:chOff x="4141788" y="809625"/>
            <a:chExt cx="3600450" cy="4340225"/>
          </a:xfrm>
          <a:solidFill>
            <a:schemeClr val="accent2"/>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1793501" y="2378288"/>
            <a:ext cx="1478797" cy="586760"/>
            <a:chOff x="3447030" y="3890565"/>
            <a:chExt cx="1971730" cy="782347"/>
          </a:xfrm>
        </p:grpSpPr>
        <p:sp>
          <p:nvSpPr>
            <p:cNvPr id="113"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标题文字</a:t>
              </a:r>
              <a:endParaRPr lang="zh-CN" altLang="en-US" sz="1400" dirty="0">
                <a:latin typeface="微软雅黑" panose="020B0503020204020204" pitchFamily="34" charset="-122"/>
                <a:ea typeface="微软雅黑" panose="020B0503020204020204" pitchFamily="34" charset="-122"/>
              </a:endParaRPr>
            </a:p>
          </p:txBody>
        </p:sp>
        <p:sp>
          <p:nvSpPr>
            <p:cNvPr id="11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1793501" y="3101973"/>
            <a:ext cx="1478797" cy="586760"/>
            <a:chOff x="3447030" y="3890565"/>
            <a:chExt cx="1971730" cy="782347"/>
          </a:xfrm>
        </p:grpSpPr>
        <p:sp>
          <p:nvSpPr>
            <p:cNvPr id="116"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2"/>
                  </a:solidFill>
                  <a:latin typeface="微软雅黑" panose="020B0503020204020204" pitchFamily="34" charset="-122"/>
                  <a:ea typeface="微软雅黑" panose="020B0503020204020204" pitchFamily="34" charset="-122"/>
                </a:rPr>
                <a:t>标题文字</a:t>
              </a:r>
              <a:endParaRPr lang="zh-CN" altLang="en-US" sz="1400" dirty="0">
                <a:solidFill>
                  <a:schemeClr val="bg2"/>
                </a:solidFill>
                <a:latin typeface="微软雅黑" panose="020B0503020204020204" pitchFamily="34" charset="-122"/>
                <a:ea typeface="微软雅黑" panose="020B0503020204020204" pitchFamily="34" charset="-122"/>
              </a:endParaRPr>
            </a:p>
          </p:txBody>
        </p:sp>
        <p:sp>
          <p:nvSpPr>
            <p:cNvPr id="11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47"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9"/>
                                        </p:tgtEl>
                                        <p:attrNameLst>
                                          <p:attrName>style.visibility</p:attrName>
                                        </p:attrNameLst>
                                      </p:cBhvr>
                                      <p:to>
                                        <p:strVal val="visible"/>
                                      </p:to>
                                    </p:set>
                                    <p:anim calcmode="lin" valueType="num">
                                      <p:cBhvr additive="base">
                                        <p:cTn id="67" dur="500" fill="hold"/>
                                        <p:tgtEl>
                                          <p:spTgt spid="109"/>
                                        </p:tgtEl>
                                        <p:attrNameLst>
                                          <p:attrName>ppt_x</p:attrName>
                                        </p:attrNameLst>
                                      </p:cBhvr>
                                      <p:tavLst>
                                        <p:tav tm="0">
                                          <p:val>
                                            <p:strVal val="0-#ppt_w/2"/>
                                          </p:val>
                                        </p:tav>
                                        <p:tav tm="100000">
                                          <p:val>
                                            <p:strVal val="#ppt_x"/>
                                          </p:val>
                                        </p:tav>
                                      </p:tavLst>
                                    </p:anim>
                                    <p:anim calcmode="lin" valueType="num">
                                      <p:cBhvr additive="base">
                                        <p:cTn id="68" dur="500" fill="hold"/>
                                        <p:tgtEl>
                                          <p:spTgt spid="10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0-#ppt_w/2"/>
                                          </p:val>
                                        </p:tav>
                                        <p:tav tm="100000">
                                          <p:val>
                                            <p:strVal val="#ppt_x"/>
                                          </p:val>
                                        </p:tav>
                                      </p:tavLst>
                                    </p:anim>
                                    <p:anim calcmode="lin" valueType="num">
                                      <p:cBhvr additive="base">
                                        <p:cTn id="72" dur="500" fill="hold"/>
                                        <p:tgtEl>
                                          <p:spTgt spid="11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15"/>
                                        </p:tgtEl>
                                        <p:attrNameLst>
                                          <p:attrName>style.visibility</p:attrName>
                                        </p:attrNameLst>
                                      </p:cBhvr>
                                      <p:to>
                                        <p:strVal val="visible"/>
                                      </p:to>
                                    </p:set>
                                    <p:anim calcmode="lin" valueType="num">
                                      <p:cBhvr additive="base">
                                        <p:cTn id="75" dur="500" fill="hold"/>
                                        <p:tgtEl>
                                          <p:spTgt spid="115"/>
                                        </p:tgtEl>
                                        <p:attrNameLst>
                                          <p:attrName>ppt_x</p:attrName>
                                        </p:attrNameLst>
                                      </p:cBhvr>
                                      <p:tavLst>
                                        <p:tav tm="0">
                                          <p:val>
                                            <p:strVal val="0-#ppt_w/2"/>
                                          </p:val>
                                        </p:tav>
                                        <p:tav tm="100000">
                                          <p:val>
                                            <p:strVal val="#ppt_x"/>
                                          </p:val>
                                        </p:tav>
                                      </p:tavLst>
                                    </p:anim>
                                    <p:anim calcmode="lin" valueType="num">
                                      <p:cBhvr additive="base">
                                        <p:cTn id="76" dur="50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755577" y="2651965"/>
            <a:ext cx="7560839" cy="318361"/>
            <a:chOff x="534438" y="3368951"/>
            <a:chExt cx="10944224" cy="438144"/>
          </a:xfrm>
          <a:solidFill>
            <a:schemeClr val="bg1"/>
          </a:solidFill>
          <a:effectLst/>
        </p:grpSpPr>
        <p:sp>
          <p:nvSpPr>
            <p:cNvPr id="37" name="矩形 36"/>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534438" y="3368951"/>
              <a:ext cx="10944224" cy="438144"/>
              <a:chOff x="623889" y="3209927"/>
              <a:chExt cx="10944224" cy="438144"/>
            </a:xfrm>
            <a:grpFill/>
          </p:grpSpPr>
          <p:sp>
            <p:nvSpPr>
              <p:cNvPr id="39" name="矩形 38"/>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41" name="矩形 40"/>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42" name="矩形 41"/>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43" name="矩形 42"/>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44" name="矩形 43"/>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46" name="矩形 4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47" name="等腰三角形 4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grpSp>
      </p:grpSp>
      <p:cxnSp>
        <p:nvCxnSpPr>
          <p:cNvPr id="48" name="肘形连接符 47"/>
          <p:cNvCxnSpPr>
            <a:stCxn id="95" idx="3"/>
            <a:endCxn id="49"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531795"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a typeface="微软雅黑" panose="020B0503020204020204" pitchFamily="34" charset="-122"/>
            </a:endParaRPr>
          </a:p>
        </p:txBody>
      </p:sp>
      <p:cxnSp>
        <p:nvCxnSpPr>
          <p:cNvPr id="51" name="肘形连接符 50"/>
          <p:cNvCxnSpPr>
            <a:stCxn id="101" idx="3"/>
            <a:endCxn id="52"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3405523"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a typeface="微软雅黑" panose="020B0503020204020204" pitchFamily="34" charset="-122"/>
            </a:endParaRPr>
          </a:p>
        </p:txBody>
      </p:sp>
      <p:cxnSp>
        <p:nvCxnSpPr>
          <p:cNvPr id="53" name="肘形连接符 52"/>
          <p:cNvCxnSpPr>
            <a:stCxn id="107" idx="3"/>
            <a:endCxn id="54"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5279252"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a typeface="微软雅黑" panose="020B0503020204020204" pitchFamily="34" charset="-122"/>
            </a:endParaRPr>
          </a:p>
        </p:txBody>
      </p:sp>
      <p:cxnSp>
        <p:nvCxnSpPr>
          <p:cNvPr id="56" name="肘形连接符 55"/>
          <p:cNvCxnSpPr>
            <a:stCxn id="113" idx="3"/>
            <a:endCxn id="57"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7152981"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a typeface="微软雅黑" panose="020B0503020204020204" pitchFamily="34" charset="-122"/>
            </a:endParaRPr>
          </a:p>
        </p:txBody>
      </p:sp>
      <p:cxnSp>
        <p:nvCxnSpPr>
          <p:cNvPr id="61" name="肘形连接符 60"/>
          <p:cNvCxnSpPr>
            <a:stCxn id="98" idx="0"/>
            <a:endCxn id="62"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468660"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cxnSp>
        <p:nvCxnSpPr>
          <p:cNvPr id="70" name="肘形连接符 69"/>
          <p:cNvCxnSpPr>
            <a:stCxn id="104" idx="0"/>
            <a:endCxn id="71"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4342388" y="3330596"/>
            <a:ext cx="1026279" cy="897338"/>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cxnSp>
        <p:nvCxnSpPr>
          <p:cNvPr id="92" name="肘形连接符 91"/>
          <p:cNvCxnSpPr>
            <a:stCxn id="110" idx="0"/>
            <a:endCxn id="93"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6216116"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1103386" y="2566975"/>
            <a:ext cx="428410" cy="491476"/>
            <a:chOff x="1021600" y="2688962"/>
            <a:chExt cx="428410" cy="491476"/>
          </a:xfrm>
          <a:effectLst/>
        </p:grpSpPr>
        <p:sp>
          <p:nvSpPr>
            <p:cNvPr id="95" name="六边形 94"/>
            <p:cNvSpPr/>
            <p:nvPr/>
          </p:nvSpPr>
          <p:spPr>
            <a:xfrm rot="5400000">
              <a:off x="992566"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96" name="文本框 33"/>
            <p:cNvSpPr txBox="1"/>
            <p:nvPr/>
          </p:nvSpPr>
          <p:spPr>
            <a:xfrm>
              <a:off x="1021600"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01</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2045249" y="2566975"/>
            <a:ext cx="437896" cy="491476"/>
            <a:chOff x="1963463" y="2688962"/>
            <a:chExt cx="437896" cy="491476"/>
          </a:xfrm>
          <a:effectLst/>
        </p:grpSpPr>
        <p:sp>
          <p:nvSpPr>
            <p:cNvPr id="98" name="六边形 97"/>
            <p:cNvSpPr/>
            <p:nvPr/>
          </p:nvSpPr>
          <p:spPr>
            <a:xfrm rot="5400000">
              <a:off x="1929430"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99" name="文本框 33"/>
            <p:cNvSpPr txBox="1"/>
            <p:nvPr/>
          </p:nvSpPr>
          <p:spPr>
            <a:xfrm>
              <a:off x="1972949"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02</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2982113" y="2566975"/>
            <a:ext cx="428410" cy="491476"/>
            <a:chOff x="2900327" y="2688962"/>
            <a:chExt cx="428410" cy="491476"/>
          </a:xfrm>
          <a:effectLst/>
        </p:grpSpPr>
        <p:sp>
          <p:nvSpPr>
            <p:cNvPr id="101" name="六边形 100"/>
            <p:cNvSpPr/>
            <p:nvPr/>
          </p:nvSpPr>
          <p:spPr>
            <a:xfrm rot="5400000">
              <a:off x="2866294" y="2722995"/>
              <a:ext cx="491476" cy="423410"/>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2" name="文本框 33"/>
            <p:cNvSpPr txBox="1"/>
            <p:nvPr/>
          </p:nvSpPr>
          <p:spPr>
            <a:xfrm>
              <a:off x="2900327"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03</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3916477" y="2566975"/>
            <a:ext cx="428410" cy="491476"/>
            <a:chOff x="3834691" y="2688962"/>
            <a:chExt cx="428410" cy="491476"/>
          </a:xfrm>
          <a:effectLst/>
        </p:grpSpPr>
        <p:sp>
          <p:nvSpPr>
            <p:cNvPr id="104" name="六边形 103"/>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5" name="文本框 33"/>
            <p:cNvSpPr txBox="1"/>
            <p:nvPr/>
          </p:nvSpPr>
          <p:spPr>
            <a:xfrm>
              <a:off x="3834691"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04</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4855841" y="2566975"/>
            <a:ext cx="428410" cy="491476"/>
            <a:chOff x="4774055" y="2688962"/>
            <a:chExt cx="428410" cy="491476"/>
          </a:xfrm>
          <a:effectLst/>
        </p:grpSpPr>
        <p:sp>
          <p:nvSpPr>
            <p:cNvPr id="107" name="六边形 106"/>
            <p:cNvSpPr/>
            <p:nvPr/>
          </p:nvSpPr>
          <p:spPr>
            <a:xfrm rot="5400000">
              <a:off x="4740022"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8" name="文本框 33"/>
            <p:cNvSpPr txBox="1"/>
            <p:nvPr/>
          </p:nvSpPr>
          <p:spPr>
            <a:xfrm>
              <a:off x="4774055"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05</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5792706" y="2566975"/>
            <a:ext cx="428410" cy="491476"/>
            <a:chOff x="5710920" y="2688962"/>
            <a:chExt cx="428410" cy="491476"/>
          </a:xfrm>
          <a:effectLst/>
        </p:grpSpPr>
        <p:sp>
          <p:nvSpPr>
            <p:cNvPr id="110" name="六边形 109"/>
            <p:cNvSpPr/>
            <p:nvPr/>
          </p:nvSpPr>
          <p:spPr>
            <a:xfrm rot="5400000">
              <a:off x="5676887"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11" name="文本框 33"/>
            <p:cNvSpPr txBox="1"/>
            <p:nvPr/>
          </p:nvSpPr>
          <p:spPr>
            <a:xfrm>
              <a:off x="5710920"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06</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6727069" y="2566976"/>
            <a:ext cx="428410" cy="491476"/>
            <a:chOff x="6645283" y="2688963"/>
            <a:chExt cx="428410" cy="491476"/>
          </a:xfrm>
          <a:effectLst/>
        </p:grpSpPr>
        <p:sp>
          <p:nvSpPr>
            <p:cNvPr id="113" name="六边形 112"/>
            <p:cNvSpPr/>
            <p:nvPr/>
          </p:nvSpPr>
          <p:spPr>
            <a:xfrm rot="5400000">
              <a:off x="6613750" y="2722996"/>
              <a:ext cx="491476" cy="423409"/>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14" name="文本框 33"/>
            <p:cNvSpPr txBox="1"/>
            <p:nvPr/>
          </p:nvSpPr>
          <p:spPr>
            <a:xfrm>
              <a:off x="6645283"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ea typeface="微软雅黑" panose="020B0503020204020204" pitchFamily="34" charset="-122"/>
                </a:rPr>
                <a:t>07</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sp>
        <p:nvSpPr>
          <p:cNvPr id="118" name="文本框 33"/>
          <p:cNvSpPr txBox="1"/>
          <p:nvPr/>
        </p:nvSpPr>
        <p:spPr>
          <a:xfrm>
            <a:off x="1600436"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ea typeface="微软雅黑" panose="020B0503020204020204" pitchFamily="34" charset="-122"/>
              </a:rPr>
              <a:t>添加单</a:t>
            </a:r>
            <a:endParaRPr lang="en-US" altLang="zh-CN" sz="1000" dirty="0">
              <a:solidFill>
                <a:schemeClr val="accent2"/>
              </a:solidFill>
              <a:latin typeface="微软雅黑" panose="020B0503020204020204" pitchFamily="34" charset="-122"/>
              <a:ea typeface="微软雅黑" panose="020B0503020204020204" pitchFamily="34" charset="-122"/>
            </a:endParaRPr>
          </a:p>
        </p:txBody>
      </p:sp>
      <p:sp>
        <p:nvSpPr>
          <p:cNvPr id="119" name="文本框 33"/>
          <p:cNvSpPr txBox="1"/>
          <p:nvPr/>
        </p:nvSpPr>
        <p:spPr>
          <a:xfrm>
            <a:off x="346301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ea typeface="微软雅黑" panose="020B0503020204020204" pitchFamily="34" charset="-122"/>
              </a:rPr>
              <a:t>添加单</a:t>
            </a:r>
            <a:endParaRPr lang="en-US" altLang="zh-CN" sz="1000" dirty="0">
              <a:solidFill>
                <a:schemeClr val="accent2"/>
              </a:solidFill>
              <a:latin typeface="微软雅黑" panose="020B0503020204020204" pitchFamily="34" charset="-122"/>
              <a:ea typeface="微软雅黑" panose="020B0503020204020204" pitchFamily="34" charset="-122"/>
            </a:endParaRPr>
          </a:p>
        </p:txBody>
      </p:sp>
      <p:sp>
        <p:nvSpPr>
          <p:cNvPr id="120" name="文本框 33"/>
          <p:cNvSpPr txBox="1"/>
          <p:nvPr/>
        </p:nvSpPr>
        <p:spPr>
          <a:xfrm>
            <a:off x="5368667"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ea typeface="微软雅黑" panose="020B0503020204020204" pitchFamily="34" charset="-122"/>
              </a:rPr>
              <a:t>添加单</a:t>
            </a:r>
            <a:endParaRPr lang="en-US" altLang="zh-CN" sz="1000" dirty="0">
              <a:solidFill>
                <a:schemeClr val="accent2"/>
              </a:solidFill>
              <a:latin typeface="微软雅黑" panose="020B0503020204020204" pitchFamily="34" charset="-122"/>
              <a:ea typeface="微软雅黑" panose="020B0503020204020204" pitchFamily="34" charset="-122"/>
            </a:endParaRPr>
          </a:p>
        </p:txBody>
      </p:sp>
      <p:sp>
        <p:nvSpPr>
          <p:cNvPr id="121" name="文本框 33"/>
          <p:cNvSpPr txBox="1"/>
          <p:nvPr/>
        </p:nvSpPr>
        <p:spPr>
          <a:xfrm>
            <a:off x="721742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ea typeface="微软雅黑" panose="020B0503020204020204" pitchFamily="34" charset="-122"/>
              </a:rPr>
              <a:t>添加单</a:t>
            </a:r>
            <a:endParaRPr lang="en-US" altLang="zh-CN" sz="1000" dirty="0">
              <a:solidFill>
                <a:schemeClr val="accent2"/>
              </a:solidFill>
              <a:latin typeface="微软雅黑" panose="020B0503020204020204" pitchFamily="34" charset="-122"/>
              <a:ea typeface="微软雅黑" panose="020B0503020204020204" pitchFamily="34" charset="-122"/>
            </a:endParaRPr>
          </a:p>
        </p:txBody>
      </p:sp>
      <p:sp>
        <p:nvSpPr>
          <p:cNvPr id="122" name="文本框 33"/>
          <p:cNvSpPr txBox="1"/>
          <p:nvPr/>
        </p:nvSpPr>
        <p:spPr>
          <a:xfrm>
            <a:off x="253377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ea typeface="微软雅黑" panose="020B0503020204020204" pitchFamily="34" charset="-122"/>
              </a:rPr>
              <a:t>添加单</a:t>
            </a:r>
            <a:endParaRPr lang="en-US" altLang="zh-CN" sz="1000" dirty="0">
              <a:solidFill>
                <a:schemeClr val="accent2"/>
              </a:solidFill>
              <a:latin typeface="微软雅黑" panose="020B0503020204020204" pitchFamily="34" charset="-122"/>
              <a:ea typeface="微软雅黑" panose="020B0503020204020204" pitchFamily="34" charset="-122"/>
            </a:endParaRPr>
          </a:p>
        </p:txBody>
      </p:sp>
      <p:sp>
        <p:nvSpPr>
          <p:cNvPr id="123" name="文本框 33"/>
          <p:cNvSpPr txBox="1"/>
          <p:nvPr/>
        </p:nvSpPr>
        <p:spPr>
          <a:xfrm>
            <a:off x="4439423"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ea typeface="微软雅黑" panose="020B0503020204020204" pitchFamily="34" charset="-122"/>
              </a:rPr>
              <a:t>添加单</a:t>
            </a:r>
            <a:endParaRPr lang="en-US" altLang="zh-CN" sz="1000" dirty="0">
              <a:solidFill>
                <a:schemeClr val="accent2"/>
              </a:solidFill>
              <a:latin typeface="微软雅黑" panose="020B0503020204020204" pitchFamily="34" charset="-122"/>
              <a:ea typeface="微软雅黑" panose="020B0503020204020204" pitchFamily="34" charset="-122"/>
            </a:endParaRPr>
          </a:p>
        </p:txBody>
      </p:sp>
      <p:sp>
        <p:nvSpPr>
          <p:cNvPr id="124" name="文本框 33"/>
          <p:cNvSpPr txBox="1"/>
          <p:nvPr/>
        </p:nvSpPr>
        <p:spPr>
          <a:xfrm>
            <a:off x="628818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ea typeface="微软雅黑" panose="020B0503020204020204" pitchFamily="34" charset="-122"/>
              </a:rPr>
              <a:t>添加单</a:t>
            </a:r>
            <a:endParaRPr lang="en-US" altLang="zh-CN" sz="1000" dirty="0">
              <a:solidFill>
                <a:schemeClr val="accent2"/>
              </a:solidFill>
              <a:latin typeface="微软雅黑" panose="020B0503020204020204" pitchFamily="34" charset="-122"/>
              <a:ea typeface="微软雅黑" panose="020B0503020204020204" pitchFamily="34" charset="-122"/>
            </a:endParaRPr>
          </a:p>
        </p:txBody>
      </p:sp>
      <p:sp>
        <p:nvSpPr>
          <p:cNvPr id="58" name="矩形 69"/>
          <p:cNvSpPr>
            <a:spLocks noChangeArrowheads="1"/>
          </p:cNvSpPr>
          <p:nvPr/>
        </p:nvSpPr>
        <p:spPr bwMode="auto">
          <a:xfrm>
            <a:off x="1187624" y="227551"/>
            <a:ext cx="532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28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请在此处输入您的标题</a:t>
            </a:r>
            <a:endParaRPr lang="en-US" altLang="zh-CN" sz="2800" b="1" dirty="0">
              <a:solidFill>
                <a:schemeClr val="tx2"/>
              </a:solidFill>
              <a:latin typeface="方正卡通简体" panose="03000509000000000000" pitchFamily="65" charset="-122"/>
              <a:ea typeface="方正卡通简体" panose="03000509000000000000" pitchFamily="65"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fltVal val="0"/>
                                          </p:val>
                                        </p:tav>
                                        <p:tav tm="100000">
                                          <p:val>
                                            <p:strVal val="#ppt_w"/>
                                          </p:val>
                                        </p:tav>
                                      </p:tavLst>
                                    </p:anim>
                                    <p:anim calcmode="lin" valueType="num">
                                      <p:cBhvr>
                                        <p:cTn id="19" dur="500" fill="hold"/>
                                        <p:tgtEl>
                                          <p:spTgt spid="97"/>
                                        </p:tgtEl>
                                        <p:attrNameLst>
                                          <p:attrName>ppt_h</p:attrName>
                                        </p:attrNameLst>
                                      </p:cBhvr>
                                      <p:tavLst>
                                        <p:tav tm="0">
                                          <p:val>
                                            <p:fltVal val="0"/>
                                          </p:val>
                                        </p:tav>
                                        <p:tav tm="100000">
                                          <p:val>
                                            <p:strVal val="#ppt_h"/>
                                          </p:val>
                                        </p:tav>
                                      </p:tavLst>
                                    </p:anim>
                                    <p:animEffect transition="in" filter="fade">
                                      <p:cBhvr>
                                        <p:cTn id="20" dur="500"/>
                                        <p:tgtEl>
                                          <p:spTgt spid="97"/>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nodeType="withEffect">
                                  <p:stCondLst>
                                    <p:cond delay="0"/>
                                  </p:stCondLst>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ppt_w</p:attrName>
                                        </p:attrNameLst>
                                      </p:cBhvr>
                                      <p:tavLst>
                                        <p:tav tm="0">
                                          <p:val>
                                            <p:fltVal val="0"/>
                                          </p:val>
                                        </p:tav>
                                        <p:tav tm="100000">
                                          <p:val>
                                            <p:strVal val="#ppt_w"/>
                                          </p:val>
                                        </p:tav>
                                      </p:tavLst>
                                    </p:anim>
                                    <p:anim calcmode="lin" valueType="num">
                                      <p:cBhvr>
                                        <p:cTn id="34" dur="500" fill="hold"/>
                                        <p:tgtEl>
                                          <p:spTgt spid="106"/>
                                        </p:tgtEl>
                                        <p:attrNameLst>
                                          <p:attrName>ppt_h</p:attrName>
                                        </p:attrNameLst>
                                      </p:cBhvr>
                                      <p:tavLst>
                                        <p:tav tm="0">
                                          <p:val>
                                            <p:fltVal val="0"/>
                                          </p:val>
                                        </p:tav>
                                        <p:tav tm="100000">
                                          <p:val>
                                            <p:strVal val="#ppt_h"/>
                                          </p:val>
                                        </p:tav>
                                      </p:tavLst>
                                    </p:anim>
                                    <p:animEffect transition="in" filter="fade">
                                      <p:cBhvr>
                                        <p:cTn id="35" dur="500"/>
                                        <p:tgtEl>
                                          <p:spTgt spid="106"/>
                                        </p:tgtEl>
                                      </p:cBhvr>
                                    </p:animEffect>
                                  </p:childTnLst>
                                </p:cTn>
                              </p:par>
                              <p:par>
                                <p:cTn id="36" presetID="53" presetClass="entr" presetSubtype="16"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p:cTn id="38" dur="500" fill="hold"/>
                                        <p:tgtEl>
                                          <p:spTgt spid="109"/>
                                        </p:tgtEl>
                                        <p:attrNameLst>
                                          <p:attrName>ppt_w</p:attrName>
                                        </p:attrNameLst>
                                      </p:cBhvr>
                                      <p:tavLst>
                                        <p:tav tm="0">
                                          <p:val>
                                            <p:fltVal val="0"/>
                                          </p:val>
                                        </p:tav>
                                        <p:tav tm="100000">
                                          <p:val>
                                            <p:strVal val="#ppt_w"/>
                                          </p:val>
                                        </p:tav>
                                      </p:tavLst>
                                    </p:anim>
                                    <p:anim calcmode="lin" valueType="num">
                                      <p:cBhvr>
                                        <p:cTn id="39" dur="500" fill="hold"/>
                                        <p:tgtEl>
                                          <p:spTgt spid="109"/>
                                        </p:tgtEl>
                                        <p:attrNameLst>
                                          <p:attrName>ppt_h</p:attrName>
                                        </p:attrNameLst>
                                      </p:cBhvr>
                                      <p:tavLst>
                                        <p:tav tm="0">
                                          <p:val>
                                            <p:fltVal val="0"/>
                                          </p:val>
                                        </p:tav>
                                        <p:tav tm="100000">
                                          <p:val>
                                            <p:strVal val="#ppt_h"/>
                                          </p:val>
                                        </p:tav>
                                      </p:tavLst>
                                    </p:anim>
                                    <p:animEffect transition="in" filter="fade">
                                      <p:cBhvr>
                                        <p:cTn id="40" dur="500"/>
                                        <p:tgtEl>
                                          <p:spTgt spid="109"/>
                                        </p:tgtEl>
                                      </p:cBhvr>
                                    </p:animEffect>
                                  </p:childTnLst>
                                </p:cTn>
                              </p:par>
                              <p:par>
                                <p:cTn id="41" presetID="53" presetClass="entr" presetSubtype="16"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fade">
                                      <p:cBhvr>
                                        <p:cTn id="70" dur="1000"/>
                                        <p:tgtEl>
                                          <p:spTgt spid="118"/>
                                        </p:tgtEl>
                                      </p:cBhvr>
                                    </p:animEffect>
                                    <p:anim calcmode="lin" valueType="num">
                                      <p:cBhvr>
                                        <p:cTn id="71" dur="1000" fill="hold"/>
                                        <p:tgtEl>
                                          <p:spTgt spid="118"/>
                                        </p:tgtEl>
                                        <p:attrNameLst>
                                          <p:attrName>ppt_x</p:attrName>
                                        </p:attrNameLst>
                                      </p:cBhvr>
                                      <p:tavLst>
                                        <p:tav tm="0">
                                          <p:val>
                                            <p:strVal val="#ppt_x"/>
                                          </p:val>
                                        </p:tav>
                                        <p:tav tm="100000">
                                          <p:val>
                                            <p:strVal val="#ppt_x"/>
                                          </p:val>
                                        </p:tav>
                                      </p:tavLst>
                                    </p:anim>
                                    <p:anim calcmode="lin" valueType="num">
                                      <p:cBhvr>
                                        <p:cTn id="72" dur="1000" fill="hold"/>
                                        <p:tgtEl>
                                          <p:spTgt spid="1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1000"/>
                                        <p:tgtEl>
                                          <p:spTgt spid="119"/>
                                        </p:tgtEl>
                                      </p:cBhvr>
                                    </p:animEffect>
                                    <p:anim calcmode="lin" valueType="num">
                                      <p:cBhvr>
                                        <p:cTn id="76" dur="1000" fill="hold"/>
                                        <p:tgtEl>
                                          <p:spTgt spid="119"/>
                                        </p:tgtEl>
                                        <p:attrNameLst>
                                          <p:attrName>ppt_x</p:attrName>
                                        </p:attrNameLst>
                                      </p:cBhvr>
                                      <p:tavLst>
                                        <p:tav tm="0">
                                          <p:val>
                                            <p:strVal val="#ppt_x"/>
                                          </p:val>
                                        </p:tav>
                                        <p:tav tm="100000">
                                          <p:val>
                                            <p:strVal val="#ppt_x"/>
                                          </p:val>
                                        </p:tav>
                                      </p:tavLst>
                                    </p:anim>
                                    <p:anim calcmode="lin" valueType="num">
                                      <p:cBhvr>
                                        <p:cTn id="77" dur="1000" fill="hold"/>
                                        <p:tgtEl>
                                          <p:spTgt spid="1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fade">
                                      <p:cBhvr>
                                        <p:cTn id="80" dur="1000"/>
                                        <p:tgtEl>
                                          <p:spTgt spid="120"/>
                                        </p:tgtEl>
                                      </p:cBhvr>
                                    </p:animEffect>
                                    <p:anim calcmode="lin" valueType="num">
                                      <p:cBhvr>
                                        <p:cTn id="81" dur="1000" fill="hold"/>
                                        <p:tgtEl>
                                          <p:spTgt spid="120"/>
                                        </p:tgtEl>
                                        <p:attrNameLst>
                                          <p:attrName>ppt_x</p:attrName>
                                        </p:attrNameLst>
                                      </p:cBhvr>
                                      <p:tavLst>
                                        <p:tav tm="0">
                                          <p:val>
                                            <p:strVal val="#ppt_x"/>
                                          </p:val>
                                        </p:tav>
                                        <p:tav tm="100000">
                                          <p:val>
                                            <p:strVal val="#ppt_x"/>
                                          </p:val>
                                        </p:tav>
                                      </p:tavLst>
                                    </p:anim>
                                    <p:anim calcmode="lin" valueType="num">
                                      <p:cBhvr>
                                        <p:cTn id="82" dur="1000" fill="hold"/>
                                        <p:tgtEl>
                                          <p:spTgt spid="1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1000"/>
                                        <p:tgtEl>
                                          <p:spTgt spid="121"/>
                                        </p:tgtEl>
                                      </p:cBhvr>
                                    </p:animEffect>
                                    <p:anim calcmode="lin" valueType="num">
                                      <p:cBhvr>
                                        <p:cTn id="86" dur="1000" fill="hold"/>
                                        <p:tgtEl>
                                          <p:spTgt spid="121"/>
                                        </p:tgtEl>
                                        <p:attrNameLst>
                                          <p:attrName>ppt_x</p:attrName>
                                        </p:attrNameLst>
                                      </p:cBhvr>
                                      <p:tavLst>
                                        <p:tav tm="0">
                                          <p:val>
                                            <p:strVal val="#ppt_x"/>
                                          </p:val>
                                        </p:tav>
                                        <p:tav tm="100000">
                                          <p:val>
                                            <p:strVal val="#ppt_x"/>
                                          </p:val>
                                        </p:tav>
                                      </p:tavLst>
                                    </p:anim>
                                    <p:anim calcmode="lin" valueType="num">
                                      <p:cBhvr>
                                        <p:cTn id="87" dur="1000" fill="hold"/>
                                        <p:tgtEl>
                                          <p:spTgt spid="12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1000"/>
                                        <p:tgtEl>
                                          <p:spTgt spid="51"/>
                                        </p:tgtEl>
                                      </p:cBhvr>
                                    </p:animEffect>
                                    <p:anim calcmode="lin" valueType="num">
                                      <p:cBhvr>
                                        <p:cTn id="91" dur="1000" fill="hold"/>
                                        <p:tgtEl>
                                          <p:spTgt spid="51"/>
                                        </p:tgtEl>
                                        <p:attrNameLst>
                                          <p:attrName>ppt_x</p:attrName>
                                        </p:attrNameLst>
                                      </p:cBhvr>
                                      <p:tavLst>
                                        <p:tav tm="0">
                                          <p:val>
                                            <p:strVal val="#ppt_x"/>
                                          </p:val>
                                        </p:tav>
                                        <p:tav tm="100000">
                                          <p:val>
                                            <p:strVal val="#ppt_x"/>
                                          </p:val>
                                        </p:tav>
                                      </p:tavLst>
                                    </p:anim>
                                    <p:anim calcmode="lin" valueType="num">
                                      <p:cBhvr>
                                        <p:cTn id="92" dur="1000" fill="hold"/>
                                        <p:tgtEl>
                                          <p:spTgt spid="5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1000"/>
                                        <p:tgtEl>
                                          <p:spTgt spid="48"/>
                                        </p:tgtEl>
                                      </p:cBhvr>
                                    </p:animEffect>
                                    <p:anim calcmode="lin" valueType="num">
                                      <p:cBhvr>
                                        <p:cTn id="96" dur="1000" fill="hold"/>
                                        <p:tgtEl>
                                          <p:spTgt spid="48"/>
                                        </p:tgtEl>
                                        <p:attrNameLst>
                                          <p:attrName>ppt_x</p:attrName>
                                        </p:attrNameLst>
                                      </p:cBhvr>
                                      <p:tavLst>
                                        <p:tav tm="0">
                                          <p:val>
                                            <p:strVal val="#ppt_x"/>
                                          </p:val>
                                        </p:tav>
                                        <p:tav tm="100000">
                                          <p:val>
                                            <p:strVal val="#ppt_x"/>
                                          </p:val>
                                        </p:tav>
                                      </p:tavLst>
                                    </p:anim>
                                    <p:anim calcmode="lin" valueType="num">
                                      <p:cBhvr>
                                        <p:cTn id="97" dur="1000" fill="hold"/>
                                        <p:tgtEl>
                                          <p:spTgt spid="4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1000"/>
                                        <p:tgtEl>
                                          <p:spTgt spid="71"/>
                                        </p:tgtEl>
                                      </p:cBhvr>
                                    </p:animEffect>
                                    <p:anim calcmode="lin" valueType="num">
                                      <p:cBhvr>
                                        <p:cTn id="118" dur="1000" fill="hold"/>
                                        <p:tgtEl>
                                          <p:spTgt spid="71"/>
                                        </p:tgtEl>
                                        <p:attrNameLst>
                                          <p:attrName>ppt_x</p:attrName>
                                        </p:attrNameLst>
                                      </p:cBhvr>
                                      <p:tavLst>
                                        <p:tav tm="0">
                                          <p:val>
                                            <p:strVal val="#ppt_x"/>
                                          </p:val>
                                        </p:tav>
                                        <p:tav tm="100000">
                                          <p:val>
                                            <p:strVal val="#ppt_x"/>
                                          </p:val>
                                        </p:tav>
                                      </p:tavLst>
                                    </p:anim>
                                    <p:anim calcmode="lin" valueType="num">
                                      <p:cBhvr>
                                        <p:cTn id="119" dur="1000" fill="hold"/>
                                        <p:tgtEl>
                                          <p:spTgt spid="7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000"/>
                                        <p:tgtEl>
                                          <p:spTgt spid="93"/>
                                        </p:tgtEl>
                                      </p:cBhvr>
                                    </p:animEffect>
                                    <p:anim calcmode="lin" valueType="num">
                                      <p:cBhvr>
                                        <p:cTn id="123" dur="1000" fill="hold"/>
                                        <p:tgtEl>
                                          <p:spTgt spid="93"/>
                                        </p:tgtEl>
                                        <p:attrNameLst>
                                          <p:attrName>ppt_x</p:attrName>
                                        </p:attrNameLst>
                                      </p:cBhvr>
                                      <p:tavLst>
                                        <p:tav tm="0">
                                          <p:val>
                                            <p:strVal val="#ppt_x"/>
                                          </p:val>
                                        </p:tav>
                                        <p:tav tm="100000">
                                          <p:val>
                                            <p:strVal val="#ppt_x"/>
                                          </p:val>
                                        </p:tav>
                                      </p:tavLst>
                                    </p:anim>
                                    <p:anim calcmode="lin" valueType="num">
                                      <p:cBhvr>
                                        <p:cTn id="124" dur="1000" fill="hold"/>
                                        <p:tgtEl>
                                          <p:spTgt spid="93"/>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1000"/>
                                        <p:tgtEl>
                                          <p:spTgt spid="122"/>
                                        </p:tgtEl>
                                      </p:cBhvr>
                                    </p:animEffect>
                                    <p:anim calcmode="lin" valueType="num">
                                      <p:cBhvr>
                                        <p:cTn id="128" dur="1000" fill="hold"/>
                                        <p:tgtEl>
                                          <p:spTgt spid="122"/>
                                        </p:tgtEl>
                                        <p:attrNameLst>
                                          <p:attrName>ppt_x</p:attrName>
                                        </p:attrNameLst>
                                      </p:cBhvr>
                                      <p:tavLst>
                                        <p:tav tm="0">
                                          <p:val>
                                            <p:strVal val="#ppt_x"/>
                                          </p:val>
                                        </p:tav>
                                        <p:tav tm="100000">
                                          <p:val>
                                            <p:strVal val="#ppt_x"/>
                                          </p:val>
                                        </p:tav>
                                      </p:tavLst>
                                    </p:anim>
                                    <p:anim calcmode="lin" valueType="num">
                                      <p:cBhvr>
                                        <p:cTn id="129" dur="1000" fill="hold"/>
                                        <p:tgtEl>
                                          <p:spTgt spid="122"/>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3"/>
                                        </p:tgtEl>
                                        <p:attrNameLst>
                                          <p:attrName>style.visibility</p:attrName>
                                        </p:attrNameLst>
                                      </p:cBhvr>
                                      <p:to>
                                        <p:strVal val="visible"/>
                                      </p:to>
                                    </p:set>
                                    <p:animEffect transition="in" filter="fade">
                                      <p:cBhvr>
                                        <p:cTn id="132" dur="1000"/>
                                        <p:tgtEl>
                                          <p:spTgt spid="123"/>
                                        </p:tgtEl>
                                      </p:cBhvr>
                                    </p:animEffect>
                                    <p:anim calcmode="lin" valueType="num">
                                      <p:cBhvr>
                                        <p:cTn id="133" dur="1000" fill="hold"/>
                                        <p:tgtEl>
                                          <p:spTgt spid="123"/>
                                        </p:tgtEl>
                                        <p:attrNameLst>
                                          <p:attrName>ppt_x</p:attrName>
                                        </p:attrNameLst>
                                      </p:cBhvr>
                                      <p:tavLst>
                                        <p:tav tm="0">
                                          <p:val>
                                            <p:strVal val="#ppt_x"/>
                                          </p:val>
                                        </p:tav>
                                        <p:tav tm="100000">
                                          <p:val>
                                            <p:strVal val="#ppt_x"/>
                                          </p:val>
                                        </p:tav>
                                      </p:tavLst>
                                    </p:anim>
                                    <p:anim calcmode="lin" valueType="num">
                                      <p:cBhvr>
                                        <p:cTn id="134" dur="1000" fill="hold"/>
                                        <p:tgtEl>
                                          <p:spTgt spid="123"/>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1000"/>
                                        <p:tgtEl>
                                          <p:spTgt spid="124"/>
                                        </p:tgtEl>
                                      </p:cBhvr>
                                    </p:animEffect>
                                    <p:anim calcmode="lin" valueType="num">
                                      <p:cBhvr>
                                        <p:cTn id="138" dur="1000" fill="hold"/>
                                        <p:tgtEl>
                                          <p:spTgt spid="124"/>
                                        </p:tgtEl>
                                        <p:attrNameLst>
                                          <p:attrName>ppt_x</p:attrName>
                                        </p:attrNameLst>
                                      </p:cBhvr>
                                      <p:tavLst>
                                        <p:tav tm="0">
                                          <p:val>
                                            <p:strVal val="#ppt_x"/>
                                          </p:val>
                                        </p:tav>
                                        <p:tav tm="100000">
                                          <p:val>
                                            <p:strVal val="#ppt_x"/>
                                          </p:val>
                                        </p:tav>
                                      </p:tavLst>
                                    </p:anim>
                                    <p:anim calcmode="lin" valueType="num">
                                      <p:cBhvr>
                                        <p:cTn id="139" dur="1000" fill="hold"/>
                                        <p:tgtEl>
                                          <p:spTgt spid="124"/>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1000"/>
                                        <p:tgtEl>
                                          <p:spTgt spid="70"/>
                                        </p:tgtEl>
                                      </p:cBhvr>
                                    </p:animEffect>
                                    <p:anim calcmode="lin" valueType="num">
                                      <p:cBhvr>
                                        <p:cTn id="148" dur="1000" fill="hold"/>
                                        <p:tgtEl>
                                          <p:spTgt spid="70"/>
                                        </p:tgtEl>
                                        <p:attrNameLst>
                                          <p:attrName>ppt_x</p:attrName>
                                        </p:attrNameLst>
                                      </p:cBhvr>
                                      <p:tavLst>
                                        <p:tav tm="0">
                                          <p:val>
                                            <p:strVal val="#ppt_x"/>
                                          </p:val>
                                        </p:tav>
                                        <p:tav tm="100000">
                                          <p:val>
                                            <p:strVal val="#ppt_x"/>
                                          </p:val>
                                        </p:tav>
                                      </p:tavLst>
                                    </p:anim>
                                    <p:anim calcmode="lin" valueType="num">
                                      <p:cBhvr>
                                        <p:cTn id="149" dur="1000" fill="hold"/>
                                        <p:tgtEl>
                                          <p:spTgt spid="70"/>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1000"/>
                                        <p:tgtEl>
                                          <p:spTgt spid="61"/>
                                        </p:tgtEl>
                                      </p:cBhvr>
                                    </p:animEffect>
                                    <p:anim calcmode="lin" valueType="num">
                                      <p:cBhvr>
                                        <p:cTn id="153" dur="1000" fill="hold"/>
                                        <p:tgtEl>
                                          <p:spTgt spid="61"/>
                                        </p:tgtEl>
                                        <p:attrNameLst>
                                          <p:attrName>ppt_x</p:attrName>
                                        </p:attrNameLst>
                                      </p:cBhvr>
                                      <p:tavLst>
                                        <p:tav tm="0">
                                          <p:val>
                                            <p:strVal val="#ppt_x"/>
                                          </p:val>
                                        </p:tav>
                                        <p:tav tm="100000">
                                          <p:val>
                                            <p:strVal val="#ppt_x"/>
                                          </p:val>
                                        </p:tav>
                                      </p:tavLst>
                                    </p:anim>
                                    <p:anim calcmode="lin" valueType="num">
                                      <p:cBhvr>
                                        <p:cTn id="15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4" grpId="0" animBg="1"/>
      <p:bldP spid="57" grpId="0" animBg="1"/>
      <p:bldP spid="62" grpId="0" animBg="1"/>
      <p:bldP spid="71" grpId="0" animBg="1"/>
      <p:bldP spid="93" grpId="0" animBg="1"/>
      <p:bldP spid="118" grpId="0"/>
      <p:bldP spid="119" grpId="0"/>
      <p:bldP spid="120" grpId="0"/>
      <p:bldP spid="121" grpId="0"/>
      <p:bldP spid="122" grpId="0"/>
      <p:bldP spid="123" grpId="0"/>
      <p:bldP spid="12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a:blip r:embed="rId10">
            <a:extLst>
              <a:ext uri="{28A0092B-C50C-407E-A947-70E740481C1C}">
                <a14:useLocalDpi xmlns:a14="http://schemas.microsoft.com/office/drawing/2010/main" val="0"/>
              </a:ext>
            </a:extLst>
          </a:blip>
          <a:stretch>
            <a:fillRect/>
          </a:stretch>
        </p:blipFill>
        <p:spPr>
          <a:xfrm>
            <a:off x="1547664" y="1378460"/>
            <a:ext cx="6480720" cy="905258"/>
          </a:xfrm>
          <a:prstGeom prst="rect">
            <a:avLst/>
          </a:prstGeom>
        </p:spPr>
      </p:pic>
      <p:sp>
        <p:nvSpPr>
          <p:cNvPr id="10" name="PA_文本框 9"/>
          <p:cNvSpPr txBox="1"/>
          <p:nvPr>
            <p:custDataLst>
              <p:tags r:id="rId2"/>
            </p:custDataLst>
          </p:nvPr>
        </p:nvSpPr>
        <p:spPr>
          <a:xfrm>
            <a:off x="2738548" y="2164467"/>
            <a:ext cx="4288353" cy="707886"/>
          </a:xfrm>
          <a:prstGeom prst="rect">
            <a:avLst/>
          </a:prstGeom>
          <a:noFill/>
          <a:effectLst>
            <a:innerShdw blurRad="63500" dist="1752600">
              <a:prstClr val="black">
                <a:alpha val="50000"/>
              </a:prstClr>
            </a:innerShdw>
          </a:effectLst>
        </p:spPr>
        <p:txBody>
          <a:bodyPr wrap="none" rtlCol="0">
            <a:spAutoFit/>
          </a:bodyPr>
          <a:lstStyle/>
          <a:p>
            <a:pPr algn="ctr"/>
            <a:r>
              <a:rPr lang="zh-CN" altLang="en-US" sz="4000" dirty="0" smtClean="0">
                <a:solidFill>
                  <a:schemeClr val="tx2"/>
                </a:solidFill>
                <a:latin typeface="微软雅黑" panose="020B0503020204020204" pitchFamily="34" charset="-122"/>
                <a:ea typeface="微软雅黑" panose="020B0503020204020204" pitchFamily="34" charset="-122"/>
              </a:rPr>
              <a:t>谢谢您的耐心聆听</a:t>
            </a:r>
            <a:endParaRPr lang="zh-CN" altLang="en-US" sz="4000" dirty="0">
              <a:solidFill>
                <a:schemeClr val="tx2"/>
              </a:solidFill>
              <a:latin typeface="微软雅黑" panose="020B0503020204020204" pitchFamily="34" charset="-122"/>
              <a:ea typeface="微软雅黑" panose="020B0503020204020204" pitchFamily="34" charset="-122"/>
            </a:endParaRPr>
          </a:p>
        </p:txBody>
      </p:sp>
      <p:sp>
        <p:nvSpPr>
          <p:cNvPr id="13" name="PA_矩形 17"/>
          <p:cNvSpPr>
            <a:spLocks noChangeArrowheads="1"/>
          </p:cNvSpPr>
          <p:nvPr>
            <p:custDataLst>
              <p:tags r:id="rId3"/>
            </p:custDataLst>
          </p:nvPr>
        </p:nvSpPr>
        <p:spPr bwMode="auto">
          <a:xfrm>
            <a:off x="2997969" y="3008378"/>
            <a:ext cx="3148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dirty="0" smtClean="0">
                <a:solidFill>
                  <a:schemeClr val="accent1">
                    <a:lumMod val="50000"/>
                    <a:lumOff val="50000"/>
                  </a:schemeClr>
                </a:solidFill>
                <a:latin typeface="微软雅黑" panose="020B0503020204020204" pitchFamily="34" charset="-122"/>
                <a:ea typeface="微软雅黑" panose="020B0503020204020204" pitchFamily="34" charset="-122"/>
              </a:rPr>
              <a:t>主讲老师</a:t>
            </a:r>
            <a:r>
              <a:rPr lang="zh-CN" altLang="en-US" sz="1400" dirty="0" smtClean="0">
                <a:solidFill>
                  <a:schemeClr val="accent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accent1">
                    <a:lumMod val="50000"/>
                    <a:lumOff val="50000"/>
                  </a:schemeClr>
                </a:solidFill>
                <a:latin typeface="微软雅黑" panose="020B0503020204020204" pitchFamily="34" charset="-122"/>
                <a:ea typeface="微软雅黑" panose="020B0503020204020204" pitchFamily="34" charset="-122"/>
              </a:rPr>
              <a:t>代用名</a:t>
            </a:r>
            <a:endParaRPr lang="zh-CN" altLang="en-US" sz="1400" dirty="0">
              <a:solidFill>
                <a:schemeClr val="accent1">
                  <a:lumMod val="50000"/>
                  <a:lumOff val="50000"/>
                </a:schemeClr>
              </a:solidFill>
              <a:latin typeface="微软雅黑" panose="020B0503020204020204" pitchFamily="34" charset="-122"/>
              <a:ea typeface="微软雅黑" panose="020B0503020204020204" pitchFamily="34" charset="-122"/>
            </a:endParaRPr>
          </a:p>
        </p:txBody>
      </p:sp>
      <p:pic>
        <p:nvPicPr>
          <p:cNvPr id="6" name="PA_JudsonMancebo - You Are Not Alone">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1"/>
          <a:stretch>
            <a:fillRect/>
          </a:stretch>
        </p:blipFill>
        <p:spPr>
          <a:xfrm>
            <a:off x="-304800" y="-790198"/>
            <a:ext cx="609600" cy="609600"/>
          </a:xfrm>
          <a:prstGeom prst="rect">
            <a:avLst/>
          </a:prstGeom>
        </p:spPr>
      </p:pic>
      <p:pic>
        <p:nvPicPr>
          <p:cNvPr id="7" name="PA_图片 4"/>
          <p:cNvPicPr>
            <a:picLocks noChangeAspect="1"/>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0" y="0"/>
            <a:ext cx="9144000" cy="2103120"/>
          </a:xfrm>
          <a:prstGeom prst="rect">
            <a:avLst/>
          </a:prstGeom>
        </p:spPr>
      </p:pic>
      <p:cxnSp>
        <p:nvCxnSpPr>
          <p:cNvPr id="3" name="直接连接符 2"/>
          <p:cNvCxnSpPr/>
          <p:nvPr/>
        </p:nvCxnSpPr>
        <p:spPr>
          <a:xfrm>
            <a:off x="2418389" y="2931790"/>
            <a:ext cx="4608512" cy="0"/>
          </a:xfrm>
          <a:prstGeom prst="line">
            <a:avLst/>
          </a:prstGeom>
          <a:ln w="28575">
            <a:solidFill>
              <a:srgbClr val="777777"/>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5712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audio>
              <p:cMediaNode vol="80000" numSld="100">
                <p:cTn id="2" repeatCount="indefinite"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5AB66BBE-13E0-486D-B750-D9BBC5345053"/>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幼儿教育-12"/>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3282">
      <a:dk1>
        <a:srgbClr val="3FB2E5"/>
      </a:dk1>
      <a:lt1>
        <a:srgbClr val="C56DB4"/>
      </a:lt1>
      <a:dk2>
        <a:srgbClr val="56B52F"/>
      </a:dk2>
      <a:lt2>
        <a:srgbClr val="EE6EA2"/>
      </a:lt2>
      <a:accent1>
        <a:srgbClr val="1C1C1C"/>
      </a:accent1>
      <a:accent2>
        <a:srgbClr val="FFFFFF"/>
      </a:accent2>
      <a:accent3>
        <a:srgbClr val="1C1C1C"/>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2063</Words>
  <Application>Microsoft Office PowerPoint</Application>
  <PresentationFormat>全屏显示(16:9)</PresentationFormat>
  <Paragraphs>403</Paragraphs>
  <Slides>31</Slides>
  <Notes>31</Notes>
  <HiddenSlides>0</HiddenSlides>
  <MMClips>2</MMClips>
  <ScaleCrop>false</ScaleCrop>
  <HeadingPairs>
    <vt:vector size="4" baseType="variant">
      <vt:variant>
        <vt:lpstr>主题</vt:lpstr>
      </vt:variant>
      <vt:variant>
        <vt:i4>1</vt:i4>
      </vt:variant>
      <vt:variant>
        <vt:lpstr>幻灯片标题</vt:lpstr>
      </vt:variant>
      <vt:variant>
        <vt:i4>31</vt:i4>
      </vt:variant>
    </vt:vector>
  </HeadingPairs>
  <TitlesOfParts>
    <vt:vector size="3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幼儿教育-12</dc:title>
  <dc:creator>hzd</dc:creator>
  <cp:lastModifiedBy>admin</cp:lastModifiedBy>
  <cp:revision>1918</cp:revision>
  <dcterms:created xsi:type="dcterms:W3CDTF">2014-06-06T07:22:00Z</dcterms:created>
  <dcterms:modified xsi:type="dcterms:W3CDTF">2017-07-23T06:20:40Z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