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7" r:id="rId2"/>
    <p:sldId id="260" r:id="rId3"/>
    <p:sldId id="274" r:id="rId4"/>
    <p:sldId id="289" r:id="rId5"/>
    <p:sldId id="273" r:id="rId6"/>
    <p:sldId id="272" r:id="rId7"/>
    <p:sldId id="265" r:id="rId8"/>
    <p:sldId id="266" r:id="rId9"/>
    <p:sldId id="290" r:id="rId10"/>
    <p:sldId id="286" r:id="rId11"/>
    <p:sldId id="287" r:id="rId12"/>
    <p:sldId id="267" r:id="rId13"/>
    <p:sldId id="288" r:id="rId14"/>
    <p:sldId id="271" r:id="rId15"/>
    <p:sldId id="292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6EAED"/>
    <a:srgbClr val="95886F"/>
    <a:srgbClr val="7B91A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0" d="100"/>
          <a:sy n="90" d="100"/>
        </p:scale>
        <p:origin x="480" y="7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963353184"/>
        <c:axId val="-963366784"/>
      </c:scatterChart>
      <c:valAx>
        <c:axId val="-96335318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-963366784"/>
        <c:crosses val="autoZero"/>
        <c:crossBetween val="midCat"/>
      </c:valAx>
      <c:valAx>
        <c:axId val="-963366784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-963353184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963366240"/>
        <c:axId val="-963370592"/>
      </c:lineChart>
      <c:catAx>
        <c:axId val="-9633662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963370592"/>
        <c:crosses val="autoZero"/>
        <c:auto val="1"/>
        <c:lblAlgn val="ctr"/>
        <c:lblOffset val="100"/>
        <c:noMultiLvlLbl val="0"/>
      </c:catAx>
      <c:valAx>
        <c:axId val="-9633705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633662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963358080"/>
        <c:axId val="-963367328"/>
      </c:areaChart>
      <c:dateAx>
        <c:axId val="-963358080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63367328"/>
        <c:crosses val="autoZero"/>
        <c:auto val="1"/>
        <c:lblOffset val="100"/>
        <c:baseTimeUnit val="days"/>
      </c:dateAx>
      <c:valAx>
        <c:axId val="-9633673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9633580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538547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15676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7925518" y="6553886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srgbClr val="E6EAED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srgbClr val="E6EAED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srgbClr val="E6EAED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srgbClr val="E6EAED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srgbClr val="E6EAED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srgbClr val="E6EAED"/>
              </a:solidFill>
              <a:latin typeface="Calibri"/>
              <a:ea typeface="宋体"/>
            </a:endParaRPr>
          </a:p>
        </p:txBody>
      </p:sp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7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3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3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tags" Target="../tags/tag8.xml"/><Relationship Id="rId7" Type="http://schemas.openxmlformats.org/officeDocument/2006/relationships/image" Target="../media/image5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jpeg"/><Relationship Id="rId4" Type="http://schemas.openxmlformats.org/officeDocument/2006/relationships/tags" Target="../tags/tag9.xml"/><Relationship Id="rId9" Type="http://schemas.openxmlformats.org/officeDocument/2006/relationships/image" Target="../media/image7.jpe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3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知识产权学校宣传</a:t>
            </a:r>
            <a:r>
              <a:rPr lang="en-US" altLang="zh-CN" sz="3600" dirty="0" err="1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ppt</a:t>
            </a:r>
            <a:r>
              <a:rPr lang="zh-CN" altLang="en-US" sz="3600" dirty="0">
                <a:latin typeface="华文细黑" panose="02010600040101010101" pitchFamily="2" charset="-122"/>
                <a:ea typeface="华文细黑"/>
                <a:sym typeface="华文细黑" panose="02010600040101010101" pitchFamily="2" charset="-122"/>
              </a:rPr>
              <a:t>模板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7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49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4904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>
            <a:extLst>
              <a:ext uri="{FF2B5EF4-FFF2-40B4-BE49-F238E27FC236}">
                <a16:creationId xmlns="" xmlns:a16="http://schemas.microsoft.com/office/drawing/2014/main" id="{662C4DF3-F10D-4CEA-A467-6DF4069B6AC3}"/>
              </a:ext>
            </a:extLst>
          </p:cNvPr>
          <p:cNvCxnSpPr/>
          <p:nvPr/>
        </p:nvCxnSpPr>
        <p:spPr>
          <a:xfrm rot="11174285" flipH="1">
            <a:off x="4006900" y="2511338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>
            <a:extLst>
              <a:ext uri="{FF2B5EF4-FFF2-40B4-BE49-F238E27FC236}">
                <a16:creationId xmlns="" xmlns:a16="http://schemas.microsoft.com/office/drawing/2014/main" id="{64A54D6F-6F66-40FA-B8EA-15EE99F68027}"/>
              </a:ext>
            </a:extLst>
          </p:cNvPr>
          <p:cNvCxnSpPr/>
          <p:nvPr/>
        </p:nvCxnSpPr>
        <p:spPr>
          <a:xfrm flipV="1">
            <a:off x="3987651" y="2744862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>
            <a:extLst>
              <a:ext uri="{FF2B5EF4-FFF2-40B4-BE49-F238E27FC236}">
                <a16:creationId xmlns="" xmlns:a16="http://schemas.microsoft.com/office/drawing/2014/main" id="{F39B854C-ED7C-41AD-8618-F9AF7AFB4096}"/>
              </a:ext>
            </a:extLst>
          </p:cNvPr>
          <p:cNvCxnSpPr/>
          <p:nvPr/>
        </p:nvCxnSpPr>
        <p:spPr>
          <a:xfrm flipH="1" flipV="1">
            <a:off x="4157157" y="2472110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椭圆 88">
            <a:extLst>
              <a:ext uri="{FF2B5EF4-FFF2-40B4-BE49-F238E27FC236}">
                <a16:creationId xmlns="" xmlns:a16="http://schemas.microsoft.com/office/drawing/2014/main" id="{EFDA223B-8DEB-4C89-835C-C07293F1F386}"/>
              </a:ext>
            </a:extLst>
          </p:cNvPr>
          <p:cNvSpPr/>
          <p:nvPr/>
        </p:nvSpPr>
        <p:spPr>
          <a:xfrm rot="11174285">
            <a:off x="4125183" y="2464308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0" name="直接连接符 89">
            <a:extLst>
              <a:ext uri="{FF2B5EF4-FFF2-40B4-BE49-F238E27FC236}">
                <a16:creationId xmlns="" xmlns:a16="http://schemas.microsoft.com/office/drawing/2014/main" id="{2C9DA27F-CF23-4C73-BFA8-050740EF027C}"/>
              </a:ext>
            </a:extLst>
          </p:cNvPr>
          <p:cNvCxnSpPr/>
          <p:nvPr/>
        </p:nvCxnSpPr>
        <p:spPr>
          <a:xfrm rot="7715704" flipH="1">
            <a:off x="4426707" y="2012647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>
            <a:extLst>
              <a:ext uri="{FF2B5EF4-FFF2-40B4-BE49-F238E27FC236}">
                <a16:creationId xmlns="" xmlns:a16="http://schemas.microsoft.com/office/drawing/2014/main" id="{939673A7-1BE7-4B8C-9274-AF686EEE416B}"/>
              </a:ext>
            </a:extLst>
          </p:cNvPr>
          <p:cNvCxnSpPr/>
          <p:nvPr/>
        </p:nvCxnSpPr>
        <p:spPr>
          <a:xfrm flipV="1">
            <a:off x="4496640" y="1960539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>
            <a:extLst>
              <a:ext uri="{FF2B5EF4-FFF2-40B4-BE49-F238E27FC236}">
                <a16:creationId xmlns="" xmlns:a16="http://schemas.microsoft.com/office/drawing/2014/main" id="{6F4AACEF-3977-4796-934D-61BF934B1803}"/>
              </a:ext>
            </a:extLst>
          </p:cNvPr>
          <p:cNvCxnSpPr/>
          <p:nvPr/>
        </p:nvCxnSpPr>
        <p:spPr>
          <a:xfrm flipH="1">
            <a:off x="4392026" y="1960538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椭圆 92">
            <a:extLst>
              <a:ext uri="{FF2B5EF4-FFF2-40B4-BE49-F238E27FC236}">
                <a16:creationId xmlns="" xmlns:a16="http://schemas.microsoft.com/office/drawing/2014/main" id="{D95C65DC-46CF-40B2-9DAA-790AAE040EBB}"/>
              </a:ext>
            </a:extLst>
          </p:cNvPr>
          <p:cNvSpPr/>
          <p:nvPr/>
        </p:nvSpPr>
        <p:spPr>
          <a:xfrm rot="7715704">
            <a:off x="4385889" y="2000067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等腰三角形 93">
            <a:extLst>
              <a:ext uri="{FF2B5EF4-FFF2-40B4-BE49-F238E27FC236}">
                <a16:creationId xmlns="" xmlns:a16="http://schemas.microsoft.com/office/drawing/2014/main" id="{F46F708B-F943-4993-88EC-C4C35947D5EE}"/>
              </a:ext>
            </a:extLst>
          </p:cNvPr>
          <p:cNvSpPr/>
          <p:nvPr/>
        </p:nvSpPr>
        <p:spPr>
          <a:xfrm>
            <a:off x="7166037" y="2470287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文本框 94">
            <a:extLst>
              <a:ext uri="{FF2B5EF4-FFF2-40B4-BE49-F238E27FC236}">
                <a16:creationId xmlns="" xmlns:a16="http://schemas.microsoft.com/office/drawing/2014/main" id="{F2ECFAA2-1D5E-4EED-9F98-E33EB3F19050}"/>
              </a:ext>
            </a:extLst>
          </p:cNvPr>
          <p:cNvSpPr txBox="1"/>
          <p:nvPr/>
        </p:nvSpPr>
        <p:spPr>
          <a:xfrm>
            <a:off x="2672798" y="3438071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感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谢一路有你</a:t>
            </a:r>
          </a:p>
        </p:txBody>
      </p:sp>
      <p:cxnSp>
        <p:nvCxnSpPr>
          <p:cNvPr id="96" name="直接连接符 95">
            <a:extLst>
              <a:ext uri="{FF2B5EF4-FFF2-40B4-BE49-F238E27FC236}">
                <a16:creationId xmlns="" xmlns:a16="http://schemas.microsoft.com/office/drawing/2014/main" id="{084406BC-FA07-4242-98DD-6F1F47F6D327}"/>
              </a:ext>
            </a:extLst>
          </p:cNvPr>
          <p:cNvCxnSpPr/>
          <p:nvPr/>
        </p:nvCxnSpPr>
        <p:spPr>
          <a:xfrm>
            <a:off x="2868715" y="4401075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>
            <a:extLst>
              <a:ext uri="{FF2B5EF4-FFF2-40B4-BE49-F238E27FC236}">
                <a16:creationId xmlns="" xmlns:a16="http://schemas.microsoft.com/office/drawing/2014/main" id="{9E53EB64-1129-4C97-8743-ECFC52F529EA}"/>
              </a:ext>
            </a:extLst>
          </p:cNvPr>
          <p:cNvSpPr/>
          <p:nvPr/>
        </p:nvSpPr>
        <p:spPr>
          <a:xfrm>
            <a:off x="4434574" y="4629403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5197C820-214F-4BCA-9E75-8EA13AA8068B}"/>
              </a:ext>
            </a:extLst>
          </p:cNvPr>
          <p:cNvSpPr txBox="1"/>
          <p:nvPr/>
        </p:nvSpPr>
        <p:spPr>
          <a:xfrm>
            <a:off x="4278292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99" name="文本框 98">
            <a:extLst>
              <a:ext uri="{FF2B5EF4-FFF2-40B4-BE49-F238E27FC236}">
                <a16:creationId xmlns="" xmlns:a16="http://schemas.microsoft.com/office/drawing/2014/main" id="{BE1A07A8-1384-4DE1-B128-A56A54CE9F66}"/>
              </a:ext>
            </a:extLst>
          </p:cNvPr>
          <p:cNvSpPr txBox="1"/>
          <p:nvPr/>
        </p:nvSpPr>
        <p:spPr>
          <a:xfrm>
            <a:off x="4915414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4C1E8228-B8B9-4007-909B-BBDA70C0820A}"/>
              </a:ext>
            </a:extLst>
          </p:cNvPr>
          <p:cNvSpPr txBox="1"/>
          <p:nvPr/>
        </p:nvSpPr>
        <p:spPr>
          <a:xfrm>
            <a:off x="5552536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4E7740FC-BD62-4230-B016-C14E2424B046}"/>
              </a:ext>
            </a:extLst>
          </p:cNvPr>
          <p:cNvSpPr txBox="1"/>
          <p:nvPr/>
        </p:nvSpPr>
        <p:spPr>
          <a:xfrm>
            <a:off x="6189659" y="2134469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CD7B40F3-505D-4B6A-B716-01A1E666ECE7}"/>
              </a:ext>
            </a:extLst>
          </p:cNvPr>
          <p:cNvSpPr txBox="1"/>
          <p:nvPr/>
        </p:nvSpPr>
        <p:spPr>
          <a:xfrm>
            <a:off x="4603479" y="4563080"/>
            <a:ext cx="3185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4711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15" dur="1000" spd="-100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20" dur="1000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25" dur="1000" spd="-100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2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4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0" dur="750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2" dur="7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3" grpId="0" animBg="1"/>
      <p:bldP spid="94" grpId="0" animBg="1"/>
      <p:bldP spid="94" grpId="1" animBg="1"/>
      <p:bldP spid="94" grpId="2" animBg="1"/>
      <p:bldP spid="95" grpId="0"/>
      <p:bldP spid="97" grpId="0" animBg="1"/>
      <p:bldP spid="98" grpId="0"/>
      <p:bldP spid="98" grpId="1"/>
      <p:bldP spid="99" grpId="0"/>
      <p:bldP spid="99" grpId="1"/>
      <p:bldP spid="100" grpId="0"/>
      <p:bldP spid="100" grpId="1"/>
      <p:bldP spid="101" grpId="0"/>
      <p:bldP spid="101" grpId="1"/>
      <p:bldP spid="10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点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151</TotalTime>
  <Words>2181</Words>
  <Application>Microsoft Office PowerPoint</Application>
  <PresentationFormat>宽屏</PresentationFormat>
  <Paragraphs>225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2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宋体</vt:lpstr>
      <vt:lpstr>宋体</vt:lpstr>
      <vt:lpstr>微软雅黑</vt:lpstr>
      <vt:lpstr>微软雅黑</vt:lpstr>
      <vt:lpstr>Agency FB</vt:lpstr>
      <vt:lpstr>Arial</vt:lpstr>
      <vt:lpstr>Calibri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>第一PPT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点线</dc:title>
  <dc:creator>第一PPT</dc:creator>
  <cp:keywords>www.1ppt.com</cp:keywords>
  <cp:lastModifiedBy>faith123</cp:lastModifiedBy>
  <cp:revision>101</cp:revision>
  <dcterms:created xsi:type="dcterms:W3CDTF">2017-12-12T07:27:06Z</dcterms:created>
  <dcterms:modified xsi:type="dcterms:W3CDTF">2019-06-13T06:32:32Z</dcterms:modified>
</cp:coreProperties>
</file>