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7" r:id="rId3"/>
    <p:sldId id="275" r:id="rId5"/>
    <p:sldId id="276" r:id="rId6"/>
    <p:sldId id="263" r:id="rId7"/>
    <p:sldId id="260" r:id="rId8"/>
    <p:sldId id="261" r:id="rId9"/>
    <p:sldId id="282" r:id="rId10"/>
    <p:sldId id="272" r:id="rId11"/>
    <p:sldId id="259" r:id="rId12"/>
    <p:sldId id="257" r:id="rId13"/>
    <p:sldId id="264" r:id="rId14"/>
    <p:sldId id="283" r:id="rId15"/>
    <p:sldId id="265" r:id="rId16"/>
    <p:sldId id="267" r:id="rId17"/>
    <p:sldId id="266" r:id="rId18"/>
    <p:sldId id="268" r:id="rId19"/>
    <p:sldId id="269" r:id="rId20"/>
    <p:sldId id="284" r:id="rId21"/>
    <p:sldId id="271" r:id="rId22"/>
    <p:sldId id="270" r:id="rId23"/>
    <p:sldId id="285"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17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6" autoAdjust="0"/>
    <p:restoredTop sz="94660"/>
  </p:normalViewPr>
  <p:slideViewPr>
    <p:cSldViewPr snapToGrid="0" showGuides="1">
      <p:cViewPr varScale="1">
        <p:scale>
          <a:sx n="108" d="100"/>
          <a:sy n="108" d="100"/>
        </p:scale>
        <p:origin x="576" y="102"/>
      </p:cViewPr>
      <p:guideLst>
        <p:guide orient="horz" pos="2159"/>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Sheet1!$B$1</c:f>
              <c:strCache>
                <c:ptCount val="1"/>
                <c:pt idx="0">
                  <c:v>Y 值</c:v>
                </c:pt>
              </c:strCache>
            </c:strRef>
          </c:tx>
          <c:spPr>
            <a:noFill/>
            <a:ln>
              <a:noFill/>
            </a:ln>
            <a:effectLst/>
          </c:spPr>
          <c:invertIfNegative val="0"/>
          <c:dLbls>
            <c:delete val="1"/>
          </c:dLbls>
          <c:xVal>
            <c:numRef>
              <c:f>Sheet1!$A$2:$A$4</c:f>
              <c:numCache>
                <c:formatCode>General</c:formatCode>
                <c:ptCount val="3"/>
                <c:pt idx="0">
                  <c:v>0.7</c:v>
                </c:pt>
                <c:pt idx="1">
                  <c:v>1.8</c:v>
                </c:pt>
                <c:pt idx="2">
                  <c:v>2.6</c:v>
                </c:pt>
              </c:numCache>
            </c:numRef>
          </c:xVal>
          <c:yVal>
            <c:numRef>
              <c:f>Sheet1!$B$2:$B$4</c:f>
              <c:numCache>
                <c:formatCode>General</c:formatCode>
                <c:ptCount val="3"/>
                <c:pt idx="0">
                  <c:v>2.7</c:v>
                </c:pt>
                <c:pt idx="1">
                  <c:v>3.2</c:v>
                </c:pt>
                <c:pt idx="2">
                  <c:v>0.8</c:v>
                </c:pt>
              </c:numCache>
            </c:numRef>
          </c:yVal>
          <c:bubbleSize>
            <c:numRef>
              <c:f>Sheet1!$C$2:$C$4</c:f>
              <c:numCache>
                <c:formatCode>General</c:formatCode>
                <c:ptCount val="3"/>
                <c:pt idx="0">
                  <c:v>10</c:v>
                </c:pt>
                <c:pt idx="1">
                  <c:v>4</c:v>
                </c:pt>
                <c:pt idx="2">
                  <c:v>8</c:v>
                </c:pt>
              </c:numCache>
            </c:numRef>
          </c:bubbleSize>
          <c:bubble3D val="0"/>
        </c:ser>
        <c:dLbls>
          <c:showLegendKey val="0"/>
          <c:showVal val="0"/>
          <c:showCatName val="0"/>
          <c:showSerName val="0"/>
          <c:showPercent val="0"/>
          <c:showBubbleSize val="0"/>
        </c:dLbls>
        <c:bubbleScale val="100"/>
        <c:showNegBubbles val="0"/>
        <c:sizeRepresents val="area"/>
        <c:axId val="232927296"/>
        <c:axId val="232927856"/>
      </c:bubbleChart>
      <c:valAx>
        <c:axId val="232927296"/>
        <c:scaling>
          <c:orientation val="minMax"/>
        </c:scaling>
        <c:delete val="0"/>
        <c:axPos val="b"/>
        <c:majorGridlines>
          <c:spPr>
            <a:ln w="9525" cap="flat" cmpd="sng" algn="ctr">
              <a:solidFill>
                <a:schemeClr val="bg2">
                  <a:lumMod val="25000"/>
                </a:schemeClr>
              </a:solidFill>
              <a:round/>
            </a:ln>
            <a:effectLst/>
          </c:spPr>
        </c:majorGridlines>
        <c:numFmt formatCode="General" sourceLinked="1"/>
        <c:majorTickMark val="none"/>
        <c:minorTickMark val="none"/>
        <c:tickLblPos val="nextTo"/>
        <c:spPr>
          <a:noFill/>
          <a:ln w="9525" cap="flat" cmpd="sng" algn="ctr">
            <a:solidFill>
              <a:schemeClr val="bg2">
                <a:lumMod val="75000"/>
              </a:schemeClr>
            </a:solidFill>
            <a:round/>
          </a:ln>
          <a:effectLst/>
        </c:spPr>
        <c:txPr>
          <a:bodyPr rot="-60000000" spcFirstLastPara="1" vertOverflow="ellipsis" vert="horz" wrap="square" anchor="ctr" anchorCtr="1"/>
          <a:lstStyle/>
          <a:p>
            <a:pPr>
              <a:defRPr lang="zh-CN" sz="1195" b="0" i="0" u="none" strike="noStrike" kern="1200" baseline="0">
                <a:solidFill>
                  <a:schemeClr val="bg2">
                    <a:lumMod val="75000"/>
                  </a:schemeClr>
                </a:solidFill>
                <a:latin typeface="+mn-lt"/>
                <a:ea typeface="+mn-ea"/>
                <a:cs typeface="+mn-cs"/>
              </a:defRPr>
            </a:pPr>
          </a:p>
        </c:txPr>
        <c:crossAx val="232927856"/>
        <c:crosses val="autoZero"/>
        <c:crossBetween val="midCat"/>
      </c:valAx>
      <c:valAx>
        <c:axId val="232927856"/>
        <c:scaling>
          <c:orientation val="minMax"/>
        </c:scaling>
        <c:delete val="0"/>
        <c:axPos val="l"/>
        <c:majorGridlines>
          <c:spPr>
            <a:ln w="9525" cap="flat" cmpd="sng" algn="ctr">
              <a:solidFill>
                <a:schemeClr val="bg2">
                  <a:lumMod val="25000"/>
                </a:schemeClr>
              </a:solidFill>
              <a:round/>
            </a:ln>
            <a:effectLst/>
          </c:spPr>
        </c:majorGridlines>
        <c:numFmt formatCode="General" sourceLinked="1"/>
        <c:majorTickMark val="none"/>
        <c:minorTickMark val="none"/>
        <c:tickLblPos val="nextTo"/>
        <c:spPr>
          <a:noFill/>
          <a:ln w="9525" cap="flat" cmpd="sng" algn="ctr">
            <a:solidFill>
              <a:schemeClr val="bg2">
                <a:lumMod val="75000"/>
              </a:schemeClr>
            </a:solidFill>
            <a:round/>
          </a:ln>
          <a:effectLst/>
        </c:spPr>
        <c:txPr>
          <a:bodyPr rot="-60000000" spcFirstLastPara="1" vertOverflow="ellipsis" vert="horz" wrap="square" anchor="ctr" anchorCtr="1"/>
          <a:lstStyle/>
          <a:p>
            <a:pPr>
              <a:defRPr lang="zh-CN" sz="1195" b="0" i="0" u="none" strike="noStrike" kern="1200" baseline="0">
                <a:solidFill>
                  <a:schemeClr val="bg2">
                    <a:lumMod val="75000"/>
                  </a:schemeClr>
                </a:solidFill>
                <a:latin typeface="+mn-lt"/>
                <a:ea typeface="+mn-ea"/>
                <a:cs typeface="+mn-cs"/>
              </a:defRPr>
            </a:pPr>
          </a:p>
        </c:txPr>
        <c:crossAx val="232927296"/>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ED725F-46FB-4815-A2F2-39597968F6D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B83D78-AEC2-4E27-A7FE-2D72B176A33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B83D78-AEC2-4E27-A7FE-2D72B176A33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93CE38D-BAEE-47A9-B0C2-155382627B1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95CF0F-8D10-4000-B60A-A2A854AF98F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CE38D-BAEE-47A9-B0C2-155382627B1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95CF0F-8D10-4000-B60A-A2A854AF98F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3.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ags" Target="../tags/tag1.xml"/><Relationship Id="rId3" Type="http://schemas.microsoft.com/office/2007/relationships/hdphoto" Target="../media/hdphoto1.wdp"/><Relationship Id="rId2" Type="http://schemas.openxmlformats.org/officeDocument/2006/relationships/image" Target="../media/image2.png"/><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microsoft.com/office/2007/relationships/hdphoto" Target="../media/hdphoto5.wdp"/><Relationship Id="rId4" Type="http://schemas.openxmlformats.org/officeDocument/2006/relationships/image" Target="../media/image7.png"/><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microsoft.com/office/2007/relationships/hdphoto" Target="../media/hdphoto7.wdp"/><Relationship Id="rId2" Type="http://schemas.openxmlformats.org/officeDocument/2006/relationships/image" Target="../media/image13.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14.jpe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microsoft.com/office/2007/relationships/hdphoto" Target="../media/hdphoto8.wdp"/><Relationship Id="rId2" Type="http://schemas.openxmlformats.org/officeDocument/2006/relationships/image" Target="../media/image15.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microsoft.com/office/2007/relationships/hdphoto" Target="../media/hdphoto9.wdp"/><Relationship Id="rId2" Type="http://schemas.openxmlformats.org/officeDocument/2006/relationships/image" Target="../media/image16.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microsoft.com/office/2007/relationships/hdphoto" Target="../media/hdphoto12.wdp"/><Relationship Id="rId7" Type="http://schemas.openxmlformats.org/officeDocument/2006/relationships/image" Target="../media/image19.png"/><Relationship Id="rId6" Type="http://schemas.microsoft.com/office/2007/relationships/hdphoto" Target="../media/hdphoto11.wdp"/><Relationship Id="rId5" Type="http://schemas.openxmlformats.org/officeDocument/2006/relationships/image" Target="../media/image18.png"/><Relationship Id="rId4" Type="http://schemas.microsoft.com/office/2007/relationships/hdphoto" Target="../media/hdphoto10.wdp"/><Relationship Id="rId3" Type="http://schemas.openxmlformats.org/officeDocument/2006/relationships/image" Target="../media/image17.png"/><Relationship Id="rId2" Type="http://schemas.openxmlformats.org/officeDocument/2006/relationships/image" Target="../media/image1.png"/><Relationship Id="rId10" Type="http://schemas.openxmlformats.org/officeDocument/2006/relationships/notesSlide" Target="../notesSlides/notesSlide15.xml"/><Relationship Id="rId1" Type="http://schemas.openxmlformats.org/officeDocument/2006/relationships/chart" Target="../charts/chart1.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microsoft.com/office/2007/relationships/hdphoto" Target="../media/hdphoto13.wdp"/><Relationship Id="rId2" Type="http://schemas.openxmlformats.org/officeDocument/2006/relationships/image" Target="../media/image22.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1.xml"/><Relationship Id="rId5" Type="http://schemas.microsoft.com/office/2007/relationships/hdphoto" Target="../media/hdphoto15.wdp"/><Relationship Id="rId4" Type="http://schemas.openxmlformats.org/officeDocument/2006/relationships/image" Target="../media/image24.png"/><Relationship Id="rId3" Type="http://schemas.microsoft.com/office/2007/relationships/hdphoto" Target="../media/hdphoto14.wdp"/><Relationship Id="rId2" Type="http://schemas.openxmlformats.org/officeDocument/2006/relationships/image" Target="../media/image23.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tags" Target="../tags/tag4.xml"/><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BEBA8EAE-BF5A-486C-A8C5-ECC9F3942E4B}">
                <a14:imgProps xmlns:a14="http://schemas.microsoft.com/office/drawing/2010/main">
                  <a14:imgLayer r:embed="rId3">
                    <a14:imgEffect>
                      <a14:brightnessContrast bright="-38000" contrast="17000"/>
                    </a14:imgEffect>
                  </a14:imgLayer>
                </a14:imgProps>
              </a:ext>
              <a:ext uri="{28A0092B-C50C-407E-A947-70E740481C1C}">
                <a14:useLocalDpi xmlns:a14="http://schemas.microsoft.com/office/drawing/2010/main" val="0"/>
              </a:ext>
            </a:extLst>
          </a:blip>
          <a:stretch>
            <a:fillRect/>
          </a:stretch>
        </p:blipFill>
        <p:spPr>
          <a:xfrm>
            <a:off x="3603812" y="767092"/>
            <a:ext cx="5338978" cy="5323815"/>
          </a:xfrm>
          <a:prstGeom prst="rect">
            <a:avLst/>
          </a:prstGeom>
        </p:spPr>
      </p:pic>
      <p:sp>
        <p:nvSpPr>
          <p:cNvPr id="6" name="PA_文本框 8"/>
          <p:cNvSpPr txBox="1"/>
          <p:nvPr>
            <p:custDataLst>
              <p:tags r:id="rId4"/>
            </p:custDataLst>
          </p:nvPr>
        </p:nvSpPr>
        <p:spPr>
          <a:xfrm>
            <a:off x="2969443" y="2723035"/>
            <a:ext cx="6225664" cy="646331"/>
          </a:xfrm>
          <a:prstGeom prst="rect">
            <a:avLst/>
          </a:prstGeom>
          <a:noFill/>
        </p:spPr>
        <p:txBody>
          <a:bodyPr wrap="square" rtlCol="0">
            <a:spAutoFit/>
          </a:bodyPr>
          <a:lstStyle/>
          <a:p>
            <a:pPr algn="ctr"/>
            <a:r>
              <a:rPr lang="en-US" altLang="zh-CN" sz="3600" b="1" dirty="0" smtClean="0">
                <a:solidFill>
                  <a:schemeClr val="bg2">
                    <a:lumMod val="75000"/>
                  </a:schemeClr>
                </a:solidFill>
                <a:latin typeface="微软雅黑" panose="020B0503020204020204" pitchFamily="34" charset="-122"/>
                <a:ea typeface="微软雅黑" panose="020B0503020204020204" pitchFamily="34" charset="-122"/>
              </a:rPr>
              <a:t>SKY STAR TEMPLATE</a:t>
            </a:r>
            <a:endParaRPr lang="zh-CN" altLang="en-US" sz="16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7" name="PA_文本框 9"/>
          <p:cNvSpPr txBox="1"/>
          <p:nvPr>
            <p:custDataLst>
              <p:tags r:id="rId5"/>
            </p:custDataLst>
          </p:nvPr>
        </p:nvSpPr>
        <p:spPr>
          <a:xfrm>
            <a:off x="5257757" y="4484517"/>
            <a:ext cx="1676485" cy="261610"/>
          </a:xfrm>
          <a:prstGeom prst="rect">
            <a:avLst/>
          </a:prstGeom>
          <a:solidFill>
            <a:schemeClr val="bg2">
              <a:lumMod val="75000"/>
            </a:schemeClr>
          </a:solidFill>
        </p:spPr>
        <p:txBody>
          <a:bodyPr wrap="square" rtlCol="0">
            <a:spAutoFit/>
          </a:bodyPr>
          <a:lstStyle/>
          <a:p>
            <a:pPr algn="ctr"/>
            <a:r>
              <a:rPr lang="en-US" altLang="zh-CN" sz="1050" dirty="0" smtClean="0">
                <a:solidFill>
                  <a:srgbClr val="171717"/>
                </a:solidFill>
                <a:latin typeface="微软雅黑" panose="020B0503020204020204" pitchFamily="34" charset="-122"/>
                <a:ea typeface="微软雅黑" panose="020B0503020204020204" pitchFamily="34" charset="-122"/>
              </a:rPr>
              <a:t>FLYING IMPRESSIONA</a:t>
            </a:r>
            <a:endParaRPr lang="zh-CN" altLang="en-US" sz="1050" dirty="0">
              <a:solidFill>
                <a:srgbClr val="171717"/>
              </a:solidFill>
              <a:latin typeface="微软雅黑" panose="020B0503020204020204" pitchFamily="34" charset="-122"/>
              <a:ea typeface="微软雅黑" panose="020B0503020204020204" pitchFamily="34" charset="-122"/>
            </a:endParaRPr>
          </a:p>
        </p:txBody>
      </p:sp>
      <p:sp>
        <p:nvSpPr>
          <p:cNvPr id="8" name="PA_文本框 10"/>
          <p:cNvSpPr txBox="1"/>
          <p:nvPr>
            <p:custDataLst>
              <p:tags r:id="rId6"/>
            </p:custDataLst>
          </p:nvPr>
        </p:nvSpPr>
        <p:spPr>
          <a:xfrm>
            <a:off x="3818793" y="3412209"/>
            <a:ext cx="4526965" cy="646331"/>
          </a:xfrm>
          <a:prstGeom prst="rect">
            <a:avLst/>
          </a:prstGeom>
          <a:noFill/>
        </p:spPr>
        <p:txBody>
          <a:bodyPr wrap="square" rtlCol="0">
            <a:spAutoFit/>
          </a:bodyPr>
          <a:lstStyle/>
          <a:p>
            <a:pPr algn="ctr">
              <a:lnSpc>
                <a:spcPct val="120000"/>
              </a:lnSpc>
            </a:pPr>
            <a:r>
              <a:rPr lang="en-US" altLang="zh-CN" sz="1000" dirty="0" smtClean="0">
                <a:solidFill>
                  <a:schemeClr val="bg2">
                    <a:lumMod val="75000"/>
                  </a:schemeClr>
                </a:solidFill>
                <a:latin typeface="微软雅黑" panose="020B0503020204020204" pitchFamily="34" charset="-122"/>
                <a:ea typeface="微软雅黑" panose="020B0503020204020204" pitchFamily="34" charset="-122"/>
              </a:rPr>
              <a:t>Professional custom </a:t>
            </a:r>
            <a:r>
              <a:rPr lang="en-US" altLang="zh-CN" sz="1000" dirty="0">
                <a:solidFill>
                  <a:schemeClr val="bg2">
                    <a:lumMod val="75000"/>
                  </a:schemeClr>
                </a:solidFill>
                <a:latin typeface="微软雅黑" panose="020B0503020204020204" pitchFamily="34" charset="-122"/>
                <a:ea typeface="微软雅黑" panose="020B0503020204020204" pitchFamily="34" charset="-122"/>
              </a:rPr>
              <a:t>all kinds of industry </a:t>
            </a:r>
            <a:r>
              <a:rPr lang="en-US" altLang="zh-CN" sz="1000" dirty="0" err="1">
                <a:solidFill>
                  <a:schemeClr val="bg2">
                    <a:lumMod val="75000"/>
                  </a:schemeClr>
                </a:solidFill>
                <a:latin typeface="微软雅黑" panose="020B0503020204020204" pitchFamily="34" charset="-122"/>
                <a:ea typeface="微软雅黑" panose="020B0503020204020204" pitchFamily="34" charset="-122"/>
              </a:rPr>
              <a:t>ppt</a:t>
            </a:r>
            <a:r>
              <a:rPr lang="en-US" altLang="zh-CN" sz="1000" dirty="0">
                <a:solidFill>
                  <a:schemeClr val="bg2">
                    <a:lumMod val="75000"/>
                  </a:schemeClr>
                </a:solidFill>
                <a:latin typeface="微软雅黑" panose="020B0503020204020204" pitchFamily="34" charset="-122"/>
                <a:ea typeface="微软雅黑" panose="020B0503020204020204" pitchFamily="34" charset="-122"/>
              </a:rPr>
              <a:t> template, this work belongs to fly impression design original, do not download after the network communication.</a:t>
            </a:r>
            <a:endParaRPr lang="zh-CN" altLang="en-US" sz="10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3221760" y="568484"/>
            <a:ext cx="5721030" cy="5721030"/>
          </a:xfrm>
          <a:prstGeom prst="ellipse">
            <a:avLst/>
          </a:prstGeom>
          <a:noFill/>
          <a:ln w="28575">
            <a:solidFill>
              <a:schemeClr val="bg2">
                <a:lumMod val="75000"/>
                <a:alpha val="26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976230" y="249596"/>
            <a:ext cx="6239539" cy="6239539"/>
          </a:xfrm>
          <a:prstGeom prst="ellipse">
            <a:avLst/>
          </a:prstGeom>
          <a:noFill/>
          <a:ln w="19050">
            <a:solidFill>
              <a:schemeClr val="bg2">
                <a:lumMod val="75000"/>
                <a:alpha val="18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Nicoleta Matei - Love Mail">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1563584" y="-145967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3000" fill="hold"/>
                                        <p:tgtEl>
                                          <p:spTgt spid="11"/>
                                        </p:tgtEl>
                                        <p:attrNameLst>
                                          <p:attrName>ppt_w</p:attrName>
                                        </p:attrNameLst>
                                      </p:cBhvr>
                                      <p:tavLst>
                                        <p:tav tm="0">
                                          <p:val>
                                            <p:fltVal val="0"/>
                                          </p:val>
                                        </p:tav>
                                        <p:tav tm="100000">
                                          <p:val>
                                            <p:strVal val="#ppt_w"/>
                                          </p:val>
                                        </p:tav>
                                      </p:tavLst>
                                    </p:anim>
                                    <p:anim calcmode="lin" valueType="num">
                                      <p:cBhvr>
                                        <p:cTn id="12" dur="3000" fill="hold"/>
                                        <p:tgtEl>
                                          <p:spTgt spid="11"/>
                                        </p:tgtEl>
                                        <p:attrNameLst>
                                          <p:attrName>ppt_h</p:attrName>
                                        </p:attrNameLst>
                                      </p:cBhvr>
                                      <p:tavLst>
                                        <p:tav tm="0">
                                          <p:val>
                                            <p:fltVal val="0"/>
                                          </p:val>
                                        </p:tav>
                                        <p:tav tm="100000">
                                          <p:val>
                                            <p:strVal val="#ppt_h"/>
                                          </p:val>
                                        </p:tav>
                                      </p:tavLst>
                                    </p:anim>
                                    <p:animEffect transition="in" filter="fade">
                                      <p:cBhvr>
                                        <p:cTn id="13" dur="3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8" presetClass="emph" presetSubtype="0" repeatCount="2000" fill="hold" grpId="1" nodeType="withEffect">
                                  <p:stCondLst>
                                    <p:cond delay="0"/>
                                  </p:stCondLst>
                                  <p:childTnLst>
                                    <p:animRot by="-21600000">
                                      <p:cBhvr>
                                        <p:cTn id="19" dur="5000" fill="hold"/>
                                        <p:tgtEl>
                                          <p:spTgt spid="12"/>
                                        </p:tgtEl>
                                        <p:attrNameLst>
                                          <p:attrName>r</p:attrName>
                                        </p:attrNameLst>
                                      </p:cBhvr>
                                    </p:animRot>
                                  </p:childTnLst>
                                </p:cTn>
                              </p:par>
                              <p:par>
                                <p:cTn id="20" presetID="1"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8" presetClass="emph" presetSubtype="0" repeatCount="2000" fill="hold" grpId="1" nodeType="withEffect">
                                  <p:stCondLst>
                                    <p:cond delay="0"/>
                                  </p:stCondLst>
                                  <p:childTnLst>
                                    <p:animRot by="-21600000">
                                      <p:cBhvr>
                                        <p:cTn id="23" dur="5000" fill="hold"/>
                                        <p:tgtEl>
                                          <p:spTgt spid="13"/>
                                        </p:tgtEl>
                                        <p:attrNameLst>
                                          <p:attrName>r</p:attrName>
                                        </p:attrNameLst>
                                      </p:cBhvr>
                                    </p:animRot>
                                  </p:childTnLst>
                                </p:cTn>
                              </p:par>
                              <p:par>
                                <p:cTn id="24" presetID="56" presetClass="entr" presetSubtype="0" fill="hold" grpId="0" nodeType="withEffect">
                                  <p:stCondLst>
                                    <p:cond delay="2000"/>
                                  </p:stCondLst>
                                  <p:iterate type="lt">
                                    <p:tmPct val="10000"/>
                                  </p:iterate>
                                  <p:childTnLst>
                                    <p:set>
                                      <p:cBhvr>
                                        <p:cTn id="25" dur="1" fill="hold">
                                          <p:stCondLst>
                                            <p:cond delay="0"/>
                                          </p:stCondLst>
                                        </p:cTn>
                                        <p:tgtEl>
                                          <p:spTgt spid="6"/>
                                        </p:tgtEl>
                                        <p:attrNameLst>
                                          <p:attrName>style.visibility</p:attrName>
                                        </p:attrNameLst>
                                      </p:cBhvr>
                                      <p:to>
                                        <p:strVal val="visible"/>
                                      </p:to>
                                    </p:set>
                                    <p:anim by="(-#ppt_w*2)" calcmode="lin" valueType="num">
                                      <p:cBhvr rctx="PPT">
                                        <p:cTn id="26" dur="1500" autoRev="1" fill="hold">
                                          <p:stCondLst>
                                            <p:cond delay="0"/>
                                          </p:stCondLst>
                                        </p:cTn>
                                        <p:tgtEl>
                                          <p:spTgt spid="6"/>
                                        </p:tgtEl>
                                        <p:attrNameLst>
                                          <p:attrName>ppt_w</p:attrName>
                                        </p:attrNameLst>
                                      </p:cBhvr>
                                    </p:anim>
                                    <p:anim by="(#ppt_w*0.50)" calcmode="lin" valueType="num">
                                      <p:cBhvr>
                                        <p:cTn id="27" dur="1500" decel="50000" autoRev="1" fill="hold">
                                          <p:stCondLst>
                                            <p:cond delay="0"/>
                                          </p:stCondLst>
                                        </p:cTn>
                                        <p:tgtEl>
                                          <p:spTgt spid="6"/>
                                        </p:tgtEl>
                                        <p:attrNameLst>
                                          <p:attrName>ppt_x</p:attrName>
                                        </p:attrNameLst>
                                      </p:cBhvr>
                                    </p:anim>
                                    <p:anim from="(-#ppt_h/2)" to="(#ppt_y)" calcmode="lin" valueType="num">
                                      <p:cBhvr>
                                        <p:cTn id="28" dur="3000" fill="hold">
                                          <p:stCondLst>
                                            <p:cond delay="0"/>
                                          </p:stCondLst>
                                        </p:cTn>
                                        <p:tgtEl>
                                          <p:spTgt spid="6"/>
                                        </p:tgtEl>
                                        <p:attrNameLst>
                                          <p:attrName>ppt_y</p:attrName>
                                        </p:attrNameLst>
                                      </p:cBhvr>
                                    </p:anim>
                                    <p:animRot by="21600000">
                                      <p:cBhvr>
                                        <p:cTn id="29" dur="3000" fill="hold">
                                          <p:stCondLst>
                                            <p:cond delay="0"/>
                                          </p:stCondLst>
                                        </p:cTn>
                                        <p:tgtEl>
                                          <p:spTgt spid="6"/>
                                        </p:tgtEl>
                                        <p:attrNameLst>
                                          <p:attrName>r</p:attrName>
                                        </p:attrNameLst>
                                      </p:cBhvr>
                                    </p:animRot>
                                  </p:childTnLst>
                                </p:cTn>
                              </p:par>
                              <p:par>
                                <p:cTn id="30" presetID="41" presetClass="entr" presetSubtype="0" fill="hold" grpId="0" nodeType="withEffect">
                                  <p:stCondLst>
                                    <p:cond delay="9000"/>
                                  </p:stCondLst>
                                  <p:iterate type="lt">
                                    <p:tmPct val="10000"/>
                                  </p:iterate>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8"/>
                                        </p:tgtEl>
                                        <p:attrNameLst>
                                          <p:attrName>ppt_y</p:attrName>
                                        </p:attrNameLst>
                                      </p:cBhvr>
                                      <p:tavLst>
                                        <p:tav tm="0">
                                          <p:val>
                                            <p:strVal val="#ppt_y"/>
                                          </p:val>
                                        </p:tav>
                                        <p:tav tm="100000">
                                          <p:val>
                                            <p:strVal val="#ppt_y"/>
                                          </p:val>
                                        </p:tav>
                                      </p:tavLst>
                                    </p:anim>
                                    <p:anim calcmode="lin" valueType="num">
                                      <p:cBhvr>
                                        <p:cTn id="3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8"/>
                                        </p:tgtEl>
                                      </p:cBhvr>
                                    </p:animEffect>
                                  </p:childTnLst>
                                </p:cTn>
                              </p:par>
                              <p:par>
                                <p:cTn id="37" presetID="22" presetClass="entr" presetSubtype="8" fill="hold" grpId="0" nodeType="withEffect">
                                  <p:stCondLst>
                                    <p:cond delay="1600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remove" display="0">
                  <p:stCondLst>
                    <p:cond delay="indefinite"/>
                  </p:stCondLst>
                  <p:endCondLst>
                    <p:cond evt="onStopAudio" delay="0">
                      <p:tgtEl>
                        <p:sldTgt/>
                      </p:tgtEl>
                    </p:cond>
                  </p:endCondLst>
                </p:cTn>
                <p:tgtEl>
                  <p:spTgt spid="14"/>
                </p:tgtEl>
              </p:cMediaNode>
            </p:audio>
          </p:childTnLst>
        </p:cTn>
      </p:par>
    </p:tnLst>
    <p:bldLst>
      <p:bldP spid="6" grpId="0"/>
      <p:bldP spid="7" grpId="0" animBg="1"/>
      <p:bldP spid="8" grpId="0"/>
      <p:bldP spid="12" grpId="0" animBg="1"/>
      <p:bldP spid="12" grpId="1" animBg="1"/>
      <p:bldP spid="13" grpId="0" animBg="1"/>
      <p:bldP spid="1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88" name="图片 8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34000" contrast="8000"/>
                    </a14:imgEffect>
                  </a14:imgLayer>
                </a14:imgProps>
              </a:ext>
              <a:ext uri="{28A0092B-C50C-407E-A947-70E740481C1C}">
                <a14:useLocalDpi xmlns:a14="http://schemas.microsoft.com/office/drawing/2010/main" val="0"/>
              </a:ext>
            </a:extLst>
          </a:blip>
          <a:stretch>
            <a:fillRect/>
          </a:stretch>
        </p:blipFill>
        <p:spPr>
          <a:xfrm>
            <a:off x="4727427" y="302610"/>
            <a:ext cx="2773956" cy="2851403"/>
          </a:xfrm>
          <a:prstGeom prst="rect">
            <a:avLst/>
          </a:prstGeom>
        </p:spPr>
      </p:pic>
      <p:sp>
        <p:nvSpPr>
          <p:cNvPr id="4" name="椭圆 3"/>
          <p:cNvSpPr/>
          <p:nvPr/>
        </p:nvSpPr>
        <p:spPr>
          <a:xfrm>
            <a:off x="2785579" y="-2817686"/>
            <a:ext cx="6657652" cy="6657652"/>
          </a:xfrm>
          <a:prstGeom prst="ellipse">
            <a:avLst/>
          </a:prstGeom>
          <a:noFill/>
          <a:ln w="19050">
            <a:solidFill>
              <a:schemeClr val="bg2">
                <a:lumMod val="75000"/>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2787488" y="1729055"/>
            <a:ext cx="739740" cy="739740"/>
          </a:xfrm>
          <a:prstGeom prst="ellipse">
            <a:avLst/>
          </a:prstGeom>
          <a:solidFill>
            <a:schemeClr val="bg2">
              <a:lumMod val="75000"/>
            </a:schemeClr>
          </a:solidFill>
          <a:ln w="19050">
            <a:solidFill>
              <a:srgbClr val="17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171717"/>
                </a:solidFill>
              </a:rPr>
              <a:t>01</a:t>
            </a:r>
            <a:endParaRPr lang="zh-CN" altLang="en-US" sz="2400" dirty="0">
              <a:solidFill>
                <a:srgbClr val="171717"/>
              </a:solidFill>
            </a:endParaRPr>
          </a:p>
        </p:txBody>
      </p:sp>
      <p:sp>
        <p:nvSpPr>
          <p:cNvPr id="89" name="矩形 88"/>
          <p:cNvSpPr/>
          <p:nvPr/>
        </p:nvSpPr>
        <p:spPr>
          <a:xfrm>
            <a:off x="586551" y="2578668"/>
            <a:ext cx="2940677" cy="461665"/>
          </a:xfrm>
          <a:prstGeom prst="rect">
            <a:avLst/>
          </a:prstGeom>
          <a:noFill/>
        </p:spPr>
        <p:txBody>
          <a:bodyPr wrap="none">
            <a:spAutoFit/>
          </a:bodyPr>
          <a:lstStyle/>
          <a:p>
            <a:pPr algn="r">
              <a:spcBef>
                <a:spcPct val="0"/>
              </a:spcBef>
            </a:pPr>
            <a:r>
              <a:rPr lang="en-US" altLang="zh-CN" sz="2400"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sz="24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586551" y="3016579"/>
            <a:ext cx="2940677" cy="412421"/>
          </a:xfrm>
          <a:prstGeom prst="rect">
            <a:avLst/>
          </a:prstGeom>
          <a:noFill/>
        </p:spPr>
        <p:txBody>
          <a:bodyPr wrap="square" rtlCol="0">
            <a:spAutoFit/>
          </a:bodyPr>
          <a:lstStyle/>
          <a:p>
            <a:pPr algn="r">
              <a:lnSpc>
                <a:spcPct val="130000"/>
              </a:lnSpc>
            </a:pPr>
            <a:r>
              <a:rPr lang="en-US" altLang="zh-CN" sz="80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chemeClr val="bg2">
                  <a:lumMod val="75000"/>
                </a:schemeClr>
              </a:solidFill>
              <a:latin typeface="微软雅黑" panose="020B0503020204020204" pitchFamily="34" charset="-122"/>
              <a:ea typeface="微软雅黑" panose="020B0503020204020204" pitchFamily="34" charset="-122"/>
            </a:endParaRPr>
          </a:p>
          <a:p>
            <a:pPr algn="r">
              <a:lnSpc>
                <a:spcPct val="130000"/>
              </a:lnSpc>
            </a:pPr>
            <a:r>
              <a:rPr lang="en-US" altLang="zh-CN" sz="800" dirty="0" smtClean="0">
                <a:solidFill>
                  <a:schemeClr val="bg2">
                    <a:lumMod val="75000"/>
                  </a:schemeClr>
                </a:solidFill>
                <a:latin typeface="微软雅黑" panose="020B0503020204020204" pitchFamily="34" charset="-122"/>
                <a:ea typeface="微软雅黑" panose="020B0503020204020204" pitchFamily="34" charset="-122"/>
              </a:rPr>
              <a:t>buying </a:t>
            </a:r>
            <a:r>
              <a:rPr lang="en-US" altLang="zh-CN" sz="800" dirty="0">
                <a:solidFill>
                  <a:schemeClr val="bg2">
                    <a:lumMod val="75000"/>
                  </a:schemeClr>
                </a:solidFill>
                <a:latin typeface="微软雅黑" panose="020B0503020204020204" pitchFamily="34" charset="-122"/>
                <a:ea typeface="微软雅黑" panose="020B0503020204020204" pitchFamily="34" charset="-122"/>
              </a:rPr>
              <a:t>this </a:t>
            </a:r>
            <a:r>
              <a:rPr lang="en-US" altLang="zh-CN" sz="800" dirty="0" smtClean="0">
                <a:solidFill>
                  <a:schemeClr val="bg2">
                    <a:lumMod val="75000"/>
                  </a:schemeClr>
                </a:solidFill>
                <a:latin typeface="微软雅黑" panose="020B0503020204020204" pitchFamily="34" charset="-122"/>
                <a:ea typeface="微软雅黑" panose="020B0503020204020204" pitchFamily="34" charset="-122"/>
              </a:rPr>
              <a:t>template</a:t>
            </a:r>
            <a:endParaRPr lang="en-US" altLang="zh-CN" sz="8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91" name="椭圆 90"/>
          <p:cNvSpPr/>
          <p:nvPr/>
        </p:nvSpPr>
        <p:spPr>
          <a:xfrm>
            <a:off x="4544336" y="3263886"/>
            <a:ext cx="739740" cy="739740"/>
          </a:xfrm>
          <a:prstGeom prst="ellipse">
            <a:avLst/>
          </a:prstGeom>
          <a:solidFill>
            <a:schemeClr val="bg2">
              <a:lumMod val="75000"/>
            </a:schemeClr>
          </a:solidFill>
          <a:ln w="19050">
            <a:solidFill>
              <a:srgbClr val="17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171717"/>
                </a:solidFill>
              </a:rPr>
              <a:t>02</a:t>
            </a:r>
            <a:endParaRPr lang="zh-CN" altLang="en-US" sz="2400" dirty="0">
              <a:solidFill>
                <a:srgbClr val="171717"/>
              </a:solidFill>
            </a:endParaRPr>
          </a:p>
        </p:txBody>
      </p:sp>
      <p:sp>
        <p:nvSpPr>
          <p:cNvPr id="92" name="矩形 91"/>
          <p:cNvSpPr/>
          <p:nvPr/>
        </p:nvSpPr>
        <p:spPr>
          <a:xfrm>
            <a:off x="2343399" y="4113499"/>
            <a:ext cx="2940677" cy="461665"/>
          </a:xfrm>
          <a:prstGeom prst="rect">
            <a:avLst/>
          </a:prstGeom>
          <a:noFill/>
        </p:spPr>
        <p:txBody>
          <a:bodyPr wrap="none">
            <a:spAutoFit/>
          </a:bodyPr>
          <a:lstStyle/>
          <a:p>
            <a:pPr algn="r">
              <a:spcBef>
                <a:spcPct val="0"/>
              </a:spcBef>
            </a:pPr>
            <a:r>
              <a:rPr lang="en-US" altLang="zh-CN" sz="2400"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sz="24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93" name="文本框 92"/>
          <p:cNvSpPr txBox="1"/>
          <p:nvPr/>
        </p:nvSpPr>
        <p:spPr>
          <a:xfrm>
            <a:off x="2343399" y="4551410"/>
            <a:ext cx="2940677" cy="412421"/>
          </a:xfrm>
          <a:prstGeom prst="rect">
            <a:avLst/>
          </a:prstGeom>
          <a:noFill/>
        </p:spPr>
        <p:txBody>
          <a:bodyPr wrap="square" rtlCol="0">
            <a:spAutoFit/>
          </a:bodyPr>
          <a:lstStyle/>
          <a:p>
            <a:pPr algn="r">
              <a:lnSpc>
                <a:spcPct val="130000"/>
              </a:lnSpc>
            </a:pPr>
            <a:r>
              <a:rPr lang="en-US" altLang="zh-CN" sz="80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chemeClr val="bg2">
                  <a:lumMod val="75000"/>
                </a:schemeClr>
              </a:solidFill>
              <a:latin typeface="微软雅黑" panose="020B0503020204020204" pitchFamily="34" charset="-122"/>
              <a:ea typeface="微软雅黑" panose="020B0503020204020204" pitchFamily="34" charset="-122"/>
            </a:endParaRPr>
          </a:p>
          <a:p>
            <a:pPr algn="r">
              <a:lnSpc>
                <a:spcPct val="130000"/>
              </a:lnSpc>
            </a:pPr>
            <a:r>
              <a:rPr lang="en-US" altLang="zh-CN" sz="800" dirty="0" smtClean="0">
                <a:solidFill>
                  <a:schemeClr val="bg2">
                    <a:lumMod val="75000"/>
                  </a:schemeClr>
                </a:solidFill>
                <a:latin typeface="微软雅黑" panose="020B0503020204020204" pitchFamily="34" charset="-122"/>
                <a:ea typeface="微软雅黑" panose="020B0503020204020204" pitchFamily="34" charset="-122"/>
              </a:rPr>
              <a:t>buying </a:t>
            </a:r>
            <a:r>
              <a:rPr lang="en-US" altLang="zh-CN" sz="800" dirty="0">
                <a:solidFill>
                  <a:schemeClr val="bg2">
                    <a:lumMod val="75000"/>
                  </a:schemeClr>
                </a:solidFill>
                <a:latin typeface="微软雅黑" panose="020B0503020204020204" pitchFamily="34" charset="-122"/>
                <a:ea typeface="微软雅黑" panose="020B0503020204020204" pitchFamily="34" charset="-122"/>
              </a:rPr>
              <a:t>this </a:t>
            </a:r>
            <a:r>
              <a:rPr lang="en-US" altLang="zh-CN" sz="800" dirty="0" smtClean="0">
                <a:solidFill>
                  <a:schemeClr val="bg2">
                    <a:lumMod val="75000"/>
                  </a:schemeClr>
                </a:solidFill>
                <a:latin typeface="微软雅黑" panose="020B0503020204020204" pitchFamily="34" charset="-122"/>
                <a:ea typeface="微软雅黑" panose="020B0503020204020204" pitchFamily="34" charset="-122"/>
              </a:rPr>
              <a:t>template</a:t>
            </a:r>
            <a:endParaRPr lang="en-US" altLang="zh-CN" sz="8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94" name="椭圆 93"/>
          <p:cNvSpPr/>
          <p:nvPr/>
        </p:nvSpPr>
        <p:spPr>
          <a:xfrm flipH="1">
            <a:off x="8630439" y="1729055"/>
            <a:ext cx="739740" cy="739740"/>
          </a:xfrm>
          <a:prstGeom prst="ellipse">
            <a:avLst/>
          </a:prstGeom>
          <a:solidFill>
            <a:schemeClr val="bg2">
              <a:lumMod val="75000"/>
            </a:schemeClr>
          </a:solidFill>
          <a:ln w="19050">
            <a:solidFill>
              <a:srgbClr val="17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171717"/>
                </a:solidFill>
              </a:rPr>
              <a:t>04</a:t>
            </a:r>
            <a:endParaRPr lang="zh-CN" altLang="en-US" sz="2400" dirty="0">
              <a:solidFill>
                <a:srgbClr val="171717"/>
              </a:solidFill>
            </a:endParaRPr>
          </a:p>
        </p:txBody>
      </p:sp>
      <p:sp>
        <p:nvSpPr>
          <p:cNvPr id="95" name="矩形 94"/>
          <p:cNvSpPr/>
          <p:nvPr/>
        </p:nvSpPr>
        <p:spPr>
          <a:xfrm flipH="1">
            <a:off x="8630439" y="2578668"/>
            <a:ext cx="2940677" cy="461665"/>
          </a:xfrm>
          <a:prstGeom prst="rect">
            <a:avLst/>
          </a:prstGeom>
          <a:noFill/>
        </p:spPr>
        <p:txBody>
          <a:bodyPr wrap="none">
            <a:spAutoFit/>
          </a:bodyPr>
          <a:lstStyle/>
          <a:p>
            <a:pPr>
              <a:spcBef>
                <a:spcPct val="0"/>
              </a:spcBef>
            </a:pPr>
            <a:r>
              <a:rPr lang="en-US" altLang="zh-CN" sz="2400"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sz="24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96" name="文本框 95"/>
          <p:cNvSpPr txBox="1"/>
          <p:nvPr/>
        </p:nvSpPr>
        <p:spPr>
          <a:xfrm flipH="1">
            <a:off x="8630439" y="3016579"/>
            <a:ext cx="2940677" cy="412421"/>
          </a:xfrm>
          <a:prstGeom prst="rect">
            <a:avLst/>
          </a:prstGeom>
          <a:noFill/>
        </p:spPr>
        <p:txBody>
          <a:bodyPr wrap="square" rtlCol="0">
            <a:spAutoFit/>
          </a:bodyPr>
          <a:lstStyle/>
          <a:p>
            <a:pPr>
              <a:lnSpc>
                <a:spcPct val="130000"/>
              </a:lnSpc>
            </a:pPr>
            <a:r>
              <a:rPr lang="en-US" altLang="zh-CN" sz="80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chemeClr val="bg2">
                  <a:lumMod val="75000"/>
                </a:schemeClr>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chemeClr val="bg2">
                    <a:lumMod val="75000"/>
                  </a:schemeClr>
                </a:solidFill>
                <a:latin typeface="微软雅黑" panose="020B0503020204020204" pitchFamily="34" charset="-122"/>
                <a:ea typeface="微软雅黑" panose="020B0503020204020204" pitchFamily="34" charset="-122"/>
              </a:rPr>
              <a:t>buying </a:t>
            </a:r>
            <a:r>
              <a:rPr lang="en-US" altLang="zh-CN" sz="800" dirty="0">
                <a:solidFill>
                  <a:schemeClr val="bg2">
                    <a:lumMod val="75000"/>
                  </a:schemeClr>
                </a:solidFill>
                <a:latin typeface="微软雅黑" panose="020B0503020204020204" pitchFamily="34" charset="-122"/>
                <a:ea typeface="微软雅黑" panose="020B0503020204020204" pitchFamily="34" charset="-122"/>
              </a:rPr>
              <a:t>this </a:t>
            </a:r>
            <a:r>
              <a:rPr lang="en-US" altLang="zh-CN" sz="800" dirty="0" smtClean="0">
                <a:solidFill>
                  <a:schemeClr val="bg2">
                    <a:lumMod val="75000"/>
                  </a:schemeClr>
                </a:solidFill>
                <a:latin typeface="微软雅黑" panose="020B0503020204020204" pitchFamily="34" charset="-122"/>
                <a:ea typeface="微软雅黑" panose="020B0503020204020204" pitchFamily="34" charset="-122"/>
              </a:rPr>
              <a:t>template</a:t>
            </a:r>
            <a:endParaRPr lang="en-US" altLang="zh-CN" sz="8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97" name="椭圆 96"/>
          <p:cNvSpPr/>
          <p:nvPr/>
        </p:nvSpPr>
        <p:spPr>
          <a:xfrm flipH="1">
            <a:off x="7042833" y="3263886"/>
            <a:ext cx="739740" cy="739740"/>
          </a:xfrm>
          <a:prstGeom prst="ellipse">
            <a:avLst/>
          </a:prstGeom>
          <a:solidFill>
            <a:schemeClr val="bg2">
              <a:lumMod val="75000"/>
            </a:schemeClr>
          </a:solidFill>
          <a:ln w="19050">
            <a:solidFill>
              <a:srgbClr val="17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171717"/>
                </a:solidFill>
              </a:rPr>
              <a:t>03</a:t>
            </a:r>
            <a:endParaRPr lang="zh-CN" altLang="en-US" sz="2400" dirty="0">
              <a:solidFill>
                <a:srgbClr val="171717"/>
              </a:solidFill>
            </a:endParaRPr>
          </a:p>
        </p:txBody>
      </p:sp>
      <p:sp>
        <p:nvSpPr>
          <p:cNvPr id="98" name="矩形 97"/>
          <p:cNvSpPr/>
          <p:nvPr/>
        </p:nvSpPr>
        <p:spPr>
          <a:xfrm flipH="1">
            <a:off x="7042833" y="4113499"/>
            <a:ext cx="2940677" cy="461665"/>
          </a:xfrm>
          <a:prstGeom prst="rect">
            <a:avLst/>
          </a:prstGeom>
          <a:noFill/>
        </p:spPr>
        <p:txBody>
          <a:bodyPr wrap="none">
            <a:spAutoFit/>
          </a:bodyPr>
          <a:lstStyle/>
          <a:p>
            <a:pPr>
              <a:spcBef>
                <a:spcPct val="0"/>
              </a:spcBef>
            </a:pPr>
            <a:r>
              <a:rPr lang="en-US" altLang="zh-CN" sz="2400"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sz="24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99" name="文本框 98"/>
          <p:cNvSpPr txBox="1"/>
          <p:nvPr/>
        </p:nvSpPr>
        <p:spPr>
          <a:xfrm flipH="1">
            <a:off x="7042833" y="4551410"/>
            <a:ext cx="2940677" cy="412421"/>
          </a:xfrm>
          <a:prstGeom prst="rect">
            <a:avLst/>
          </a:prstGeom>
          <a:noFill/>
        </p:spPr>
        <p:txBody>
          <a:bodyPr wrap="square" rtlCol="0">
            <a:spAutoFit/>
          </a:bodyPr>
          <a:lstStyle/>
          <a:p>
            <a:pPr>
              <a:lnSpc>
                <a:spcPct val="130000"/>
              </a:lnSpc>
            </a:pPr>
            <a:r>
              <a:rPr lang="en-US" altLang="zh-CN" sz="80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chemeClr val="bg2">
                  <a:lumMod val="75000"/>
                </a:schemeClr>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chemeClr val="bg2">
                    <a:lumMod val="75000"/>
                  </a:schemeClr>
                </a:solidFill>
                <a:latin typeface="微软雅黑" panose="020B0503020204020204" pitchFamily="34" charset="-122"/>
                <a:ea typeface="微软雅黑" panose="020B0503020204020204" pitchFamily="34" charset="-122"/>
              </a:rPr>
              <a:t>buying </a:t>
            </a:r>
            <a:r>
              <a:rPr lang="en-US" altLang="zh-CN" sz="800" dirty="0">
                <a:solidFill>
                  <a:schemeClr val="bg2">
                    <a:lumMod val="75000"/>
                  </a:schemeClr>
                </a:solidFill>
                <a:latin typeface="微软雅黑" panose="020B0503020204020204" pitchFamily="34" charset="-122"/>
                <a:ea typeface="微软雅黑" panose="020B0503020204020204" pitchFamily="34" charset="-122"/>
              </a:rPr>
              <a:t>this </a:t>
            </a:r>
            <a:r>
              <a:rPr lang="en-US" altLang="zh-CN" sz="800" dirty="0" smtClean="0">
                <a:solidFill>
                  <a:schemeClr val="bg2">
                    <a:lumMod val="75000"/>
                  </a:schemeClr>
                </a:solidFill>
                <a:latin typeface="微软雅黑" panose="020B0503020204020204" pitchFamily="34" charset="-122"/>
                <a:ea typeface="微软雅黑" panose="020B0503020204020204" pitchFamily="34" charset="-122"/>
              </a:rPr>
              <a:t>template</a:t>
            </a:r>
            <a:endParaRPr lang="en-US" altLang="zh-CN" sz="800" dirty="0">
              <a:solidFill>
                <a:schemeClr val="bg2">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repeatCount="6000" fill="hold" nodeType="clickEffect">
                                  <p:stCondLst>
                                    <p:cond delay="0"/>
                                  </p:stCondLst>
                                  <p:childTnLst>
                                    <p:animRot by="21600000">
                                      <p:cBhvr>
                                        <p:cTn id="10" dur="3000" fill="hold"/>
                                        <p:tgtEl>
                                          <p:spTgt spid="88"/>
                                        </p:tgtEl>
                                        <p:attrNameLst>
                                          <p:attrName>r</p:attrName>
                                        </p:attrNameLst>
                                      </p:cBhvr>
                                    </p:animRot>
                                  </p:childTnLst>
                                </p:cTn>
                              </p:par>
                              <p:par>
                                <p:cTn id="11" presetID="22" presetClass="entr" presetSubtype="1" fill="hold" grpId="0" nodeType="withEffect">
                                  <p:stCondLst>
                                    <p:cond delay="300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2000"/>
                                        <p:tgtEl>
                                          <p:spTgt spid="4"/>
                                        </p:tgtEl>
                                      </p:cBhvr>
                                    </p:animEffect>
                                  </p:childTnLst>
                                </p:cTn>
                              </p:par>
                              <p:par>
                                <p:cTn id="14" presetID="53" presetClass="entr" presetSubtype="16" fill="hold" grpId="0" nodeType="withEffect">
                                  <p:stCondLst>
                                    <p:cond delay="5000"/>
                                  </p:stCondLst>
                                  <p:childTnLst>
                                    <p:set>
                                      <p:cBhvr>
                                        <p:cTn id="15" dur="1" fill="hold">
                                          <p:stCondLst>
                                            <p:cond delay="0"/>
                                          </p:stCondLst>
                                        </p:cTn>
                                        <p:tgtEl>
                                          <p:spTgt spid="5"/>
                                        </p:tgtEl>
                                        <p:attrNameLst>
                                          <p:attrName>style.visibility</p:attrName>
                                        </p:attrNameLst>
                                      </p:cBhvr>
                                      <p:to>
                                        <p:strVal val="visible"/>
                                      </p:to>
                                    </p:set>
                                    <p:anim calcmode="lin" valueType="num">
                                      <p:cBhvr>
                                        <p:cTn id="16" dur="2000" fill="hold"/>
                                        <p:tgtEl>
                                          <p:spTgt spid="5"/>
                                        </p:tgtEl>
                                        <p:attrNameLst>
                                          <p:attrName>ppt_w</p:attrName>
                                        </p:attrNameLst>
                                      </p:cBhvr>
                                      <p:tavLst>
                                        <p:tav tm="0">
                                          <p:val>
                                            <p:fltVal val="0"/>
                                          </p:val>
                                        </p:tav>
                                        <p:tav tm="100000">
                                          <p:val>
                                            <p:strVal val="#ppt_w"/>
                                          </p:val>
                                        </p:tav>
                                      </p:tavLst>
                                    </p:anim>
                                    <p:anim calcmode="lin" valueType="num">
                                      <p:cBhvr>
                                        <p:cTn id="17" dur="2000" fill="hold"/>
                                        <p:tgtEl>
                                          <p:spTgt spid="5"/>
                                        </p:tgtEl>
                                        <p:attrNameLst>
                                          <p:attrName>ppt_h</p:attrName>
                                        </p:attrNameLst>
                                      </p:cBhvr>
                                      <p:tavLst>
                                        <p:tav tm="0">
                                          <p:val>
                                            <p:fltVal val="0"/>
                                          </p:val>
                                        </p:tav>
                                        <p:tav tm="100000">
                                          <p:val>
                                            <p:strVal val="#ppt_h"/>
                                          </p:val>
                                        </p:tav>
                                      </p:tavLst>
                                    </p:anim>
                                    <p:animEffect transition="in" filter="fade">
                                      <p:cBhvr>
                                        <p:cTn id="18" dur="2000"/>
                                        <p:tgtEl>
                                          <p:spTgt spid="5"/>
                                        </p:tgtEl>
                                      </p:cBhvr>
                                    </p:animEffect>
                                  </p:childTnLst>
                                </p:cTn>
                              </p:par>
                              <p:par>
                                <p:cTn id="19" presetID="22" presetClass="entr" presetSubtype="8" fill="hold" grpId="0" nodeType="withEffect">
                                  <p:stCondLst>
                                    <p:cond delay="6000"/>
                                  </p:stCondLst>
                                  <p:childTnLst>
                                    <p:set>
                                      <p:cBhvr>
                                        <p:cTn id="20" dur="1" fill="hold">
                                          <p:stCondLst>
                                            <p:cond delay="0"/>
                                          </p:stCondLst>
                                        </p:cTn>
                                        <p:tgtEl>
                                          <p:spTgt spid="89"/>
                                        </p:tgtEl>
                                        <p:attrNameLst>
                                          <p:attrName>style.visibility</p:attrName>
                                        </p:attrNameLst>
                                      </p:cBhvr>
                                      <p:to>
                                        <p:strVal val="visible"/>
                                      </p:to>
                                    </p:set>
                                    <p:animEffect transition="in" filter="wipe(left)">
                                      <p:cBhvr>
                                        <p:cTn id="21" dur="2000"/>
                                        <p:tgtEl>
                                          <p:spTgt spid="89"/>
                                        </p:tgtEl>
                                      </p:cBhvr>
                                    </p:animEffect>
                                  </p:childTnLst>
                                </p:cTn>
                              </p:par>
                              <p:par>
                                <p:cTn id="22" presetID="22" presetClass="entr" presetSubtype="8" fill="hold" grpId="0" nodeType="withEffect">
                                  <p:stCondLst>
                                    <p:cond delay="6000"/>
                                  </p:stCondLst>
                                  <p:childTnLst>
                                    <p:set>
                                      <p:cBhvr>
                                        <p:cTn id="23" dur="1" fill="hold">
                                          <p:stCondLst>
                                            <p:cond delay="0"/>
                                          </p:stCondLst>
                                        </p:cTn>
                                        <p:tgtEl>
                                          <p:spTgt spid="90"/>
                                        </p:tgtEl>
                                        <p:attrNameLst>
                                          <p:attrName>style.visibility</p:attrName>
                                        </p:attrNameLst>
                                      </p:cBhvr>
                                      <p:to>
                                        <p:strVal val="visible"/>
                                      </p:to>
                                    </p:set>
                                    <p:animEffect transition="in" filter="wipe(left)">
                                      <p:cBhvr>
                                        <p:cTn id="24" dur="2000"/>
                                        <p:tgtEl>
                                          <p:spTgt spid="90"/>
                                        </p:tgtEl>
                                      </p:cBhvr>
                                    </p:animEffect>
                                  </p:childTnLst>
                                </p:cTn>
                              </p:par>
                              <p:par>
                                <p:cTn id="25" presetID="53" presetClass="entr" presetSubtype="16" fill="hold" grpId="0" nodeType="withEffect">
                                  <p:stCondLst>
                                    <p:cond delay="7000"/>
                                  </p:stCondLst>
                                  <p:childTnLst>
                                    <p:set>
                                      <p:cBhvr>
                                        <p:cTn id="26" dur="1" fill="hold">
                                          <p:stCondLst>
                                            <p:cond delay="0"/>
                                          </p:stCondLst>
                                        </p:cTn>
                                        <p:tgtEl>
                                          <p:spTgt spid="91"/>
                                        </p:tgtEl>
                                        <p:attrNameLst>
                                          <p:attrName>style.visibility</p:attrName>
                                        </p:attrNameLst>
                                      </p:cBhvr>
                                      <p:to>
                                        <p:strVal val="visible"/>
                                      </p:to>
                                    </p:set>
                                    <p:anim calcmode="lin" valueType="num">
                                      <p:cBhvr>
                                        <p:cTn id="27" dur="2000" fill="hold"/>
                                        <p:tgtEl>
                                          <p:spTgt spid="91"/>
                                        </p:tgtEl>
                                        <p:attrNameLst>
                                          <p:attrName>ppt_w</p:attrName>
                                        </p:attrNameLst>
                                      </p:cBhvr>
                                      <p:tavLst>
                                        <p:tav tm="0">
                                          <p:val>
                                            <p:fltVal val="0"/>
                                          </p:val>
                                        </p:tav>
                                        <p:tav tm="100000">
                                          <p:val>
                                            <p:strVal val="#ppt_w"/>
                                          </p:val>
                                        </p:tav>
                                      </p:tavLst>
                                    </p:anim>
                                    <p:anim calcmode="lin" valueType="num">
                                      <p:cBhvr>
                                        <p:cTn id="28" dur="2000" fill="hold"/>
                                        <p:tgtEl>
                                          <p:spTgt spid="91"/>
                                        </p:tgtEl>
                                        <p:attrNameLst>
                                          <p:attrName>ppt_h</p:attrName>
                                        </p:attrNameLst>
                                      </p:cBhvr>
                                      <p:tavLst>
                                        <p:tav tm="0">
                                          <p:val>
                                            <p:fltVal val="0"/>
                                          </p:val>
                                        </p:tav>
                                        <p:tav tm="100000">
                                          <p:val>
                                            <p:strVal val="#ppt_h"/>
                                          </p:val>
                                        </p:tav>
                                      </p:tavLst>
                                    </p:anim>
                                    <p:animEffect transition="in" filter="fade">
                                      <p:cBhvr>
                                        <p:cTn id="29" dur="2000"/>
                                        <p:tgtEl>
                                          <p:spTgt spid="91"/>
                                        </p:tgtEl>
                                      </p:cBhvr>
                                    </p:animEffect>
                                  </p:childTnLst>
                                </p:cTn>
                              </p:par>
                              <p:par>
                                <p:cTn id="30" presetID="22" presetClass="entr" presetSubtype="8" fill="hold" grpId="0" nodeType="withEffect">
                                  <p:stCondLst>
                                    <p:cond delay="8000"/>
                                  </p:stCondLst>
                                  <p:childTnLst>
                                    <p:set>
                                      <p:cBhvr>
                                        <p:cTn id="31" dur="1" fill="hold">
                                          <p:stCondLst>
                                            <p:cond delay="0"/>
                                          </p:stCondLst>
                                        </p:cTn>
                                        <p:tgtEl>
                                          <p:spTgt spid="92"/>
                                        </p:tgtEl>
                                        <p:attrNameLst>
                                          <p:attrName>style.visibility</p:attrName>
                                        </p:attrNameLst>
                                      </p:cBhvr>
                                      <p:to>
                                        <p:strVal val="visible"/>
                                      </p:to>
                                    </p:set>
                                    <p:animEffect transition="in" filter="wipe(left)">
                                      <p:cBhvr>
                                        <p:cTn id="32" dur="2000"/>
                                        <p:tgtEl>
                                          <p:spTgt spid="92"/>
                                        </p:tgtEl>
                                      </p:cBhvr>
                                    </p:animEffect>
                                  </p:childTnLst>
                                </p:cTn>
                              </p:par>
                              <p:par>
                                <p:cTn id="33" presetID="22" presetClass="entr" presetSubtype="8" fill="hold" grpId="0" nodeType="withEffect">
                                  <p:stCondLst>
                                    <p:cond delay="8000"/>
                                  </p:stCondLst>
                                  <p:childTnLst>
                                    <p:set>
                                      <p:cBhvr>
                                        <p:cTn id="34" dur="1" fill="hold">
                                          <p:stCondLst>
                                            <p:cond delay="0"/>
                                          </p:stCondLst>
                                        </p:cTn>
                                        <p:tgtEl>
                                          <p:spTgt spid="93"/>
                                        </p:tgtEl>
                                        <p:attrNameLst>
                                          <p:attrName>style.visibility</p:attrName>
                                        </p:attrNameLst>
                                      </p:cBhvr>
                                      <p:to>
                                        <p:strVal val="visible"/>
                                      </p:to>
                                    </p:set>
                                    <p:animEffect transition="in" filter="wipe(left)">
                                      <p:cBhvr>
                                        <p:cTn id="35" dur="2000"/>
                                        <p:tgtEl>
                                          <p:spTgt spid="93"/>
                                        </p:tgtEl>
                                      </p:cBhvr>
                                    </p:animEffect>
                                  </p:childTnLst>
                                </p:cTn>
                              </p:par>
                              <p:par>
                                <p:cTn id="36" presetID="53" presetClass="entr" presetSubtype="16" fill="hold" grpId="0" nodeType="withEffect">
                                  <p:stCondLst>
                                    <p:cond delay="11000"/>
                                  </p:stCondLst>
                                  <p:childTnLst>
                                    <p:set>
                                      <p:cBhvr>
                                        <p:cTn id="37" dur="1" fill="hold">
                                          <p:stCondLst>
                                            <p:cond delay="0"/>
                                          </p:stCondLst>
                                        </p:cTn>
                                        <p:tgtEl>
                                          <p:spTgt spid="97"/>
                                        </p:tgtEl>
                                        <p:attrNameLst>
                                          <p:attrName>style.visibility</p:attrName>
                                        </p:attrNameLst>
                                      </p:cBhvr>
                                      <p:to>
                                        <p:strVal val="visible"/>
                                      </p:to>
                                    </p:set>
                                    <p:anim calcmode="lin" valueType="num">
                                      <p:cBhvr>
                                        <p:cTn id="38" dur="2000" fill="hold"/>
                                        <p:tgtEl>
                                          <p:spTgt spid="97"/>
                                        </p:tgtEl>
                                        <p:attrNameLst>
                                          <p:attrName>ppt_w</p:attrName>
                                        </p:attrNameLst>
                                      </p:cBhvr>
                                      <p:tavLst>
                                        <p:tav tm="0">
                                          <p:val>
                                            <p:fltVal val="0"/>
                                          </p:val>
                                        </p:tav>
                                        <p:tav tm="100000">
                                          <p:val>
                                            <p:strVal val="#ppt_w"/>
                                          </p:val>
                                        </p:tav>
                                      </p:tavLst>
                                    </p:anim>
                                    <p:anim calcmode="lin" valueType="num">
                                      <p:cBhvr>
                                        <p:cTn id="39" dur="2000" fill="hold"/>
                                        <p:tgtEl>
                                          <p:spTgt spid="97"/>
                                        </p:tgtEl>
                                        <p:attrNameLst>
                                          <p:attrName>ppt_h</p:attrName>
                                        </p:attrNameLst>
                                      </p:cBhvr>
                                      <p:tavLst>
                                        <p:tav tm="0">
                                          <p:val>
                                            <p:fltVal val="0"/>
                                          </p:val>
                                        </p:tav>
                                        <p:tav tm="100000">
                                          <p:val>
                                            <p:strVal val="#ppt_h"/>
                                          </p:val>
                                        </p:tav>
                                      </p:tavLst>
                                    </p:anim>
                                    <p:animEffect transition="in" filter="fade">
                                      <p:cBhvr>
                                        <p:cTn id="40" dur="2000"/>
                                        <p:tgtEl>
                                          <p:spTgt spid="97"/>
                                        </p:tgtEl>
                                      </p:cBhvr>
                                    </p:animEffect>
                                  </p:childTnLst>
                                </p:cTn>
                              </p:par>
                              <p:par>
                                <p:cTn id="41" presetID="22" presetClass="entr" presetSubtype="2" fill="hold" grpId="0" nodeType="withEffect">
                                  <p:stCondLst>
                                    <p:cond delay="12000"/>
                                  </p:stCondLst>
                                  <p:childTnLst>
                                    <p:set>
                                      <p:cBhvr>
                                        <p:cTn id="42" dur="1" fill="hold">
                                          <p:stCondLst>
                                            <p:cond delay="0"/>
                                          </p:stCondLst>
                                        </p:cTn>
                                        <p:tgtEl>
                                          <p:spTgt spid="98"/>
                                        </p:tgtEl>
                                        <p:attrNameLst>
                                          <p:attrName>style.visibility</p:attrName>
                                        </p:attrNameLst>
                                      </p:cBhvr>
                                      <p:to>
                                        <p:strVal val="visible"/>
                                      </p:to>
                                    </p:set>
                                    <p:animEffect transition="in" filter="wipe(right)">
                                      <p:cBhvr>
                                        <p:cTn id="43" dur="2000"/>
                                        <p:tgtEl>
                                          <p:spTgt spid="98"/>
                                        </p:tgtEl>
                                      </p:cBhvr>
                                    </p:animEffect>
                                  </p:childTnLst>
                                </p:cTn>
                              </p:par>
                              <p:par>
                                <p:cTn id="44" presetID="22" presetClass="entr" presetSubtype="2" fill="hold" grpId="0" nodeType="withEffect">
                                  <p:stCondLst>
                                    <p:cond delay="12000"/>
                                  </p:stCondLst>
                                  <p:childTnLst>
                                    <p:set>
                                      <p:cBhvr>
                                        <p:cTn id="45" dur="1" fill="hold">
                                          <p:stCondLst>
                                            <p:cond delay="0"/>
                                          </p:stCondLst>
                                        </p:cTn>
                                        <p:tgtEl>
                                          <p:spTgt spid="99"/>
                                        </p:tgtEl>
                                        <p:attrNameLst>
                                          <p:attrName>style.visibility</p:attrName>
                                        </p:attrNameLst>
                                      </p:cBhvr>
                                      <p:to>
                                        <p:strVal val="visible"/>
                                      </p:to>
                                    </p:set>
                                    <p:animEffect transition="in" filter="wipe(right)">
                                      <p:cBhvr>
                                        <p:cTn id="46" dur="2000"/>
                                        <p:tgtEl>
                                          <p:spTgt spid="99"/>
                                        </p:tgtEl>
                                      </p:cBhvr>
                                    </p:animEffect>
                                  </p:childTnLst>
                                </p:cTn>
                              </p:par>
                              <p:par>
                                <p:cTn id="47" presetID="53" presetClass="entr" presetSubtype="16" fill="hold" grpId="0" nodeType="withEffect">
                                  <p:stCondLst>
                                    <p:cond delay="14000"/>
                                  </p:stCondLst>
                                  <p:childTnLst>
                                    <p:set>
                                      <p:cBhvr>
                                        <p:cTn id="48" dur="1" fill="hold">
                                          <p:stCondLst>
                                            <p:cond delay="0"/>
                                          </p:stCondLst>
                                        </p:cTn>
                                        <p:tgtEl>
                                          <p:spTgt spid="94"/>
                                        </p:tgtEl>
                                        <p:attrNameLst>
                                          <p:attrName>style.visibility</p:attrName>
                                        </p:attrNameLst>
                                      </p:cBhvr>
                                      <p:to>
                                        <p:strVal val="visible"/>
                                      </p:to>
                                    </p:set>
                                    <p:anim calcmode="lin" valueType="num">
                                      <p:cBhvr>
                                        <p:cTn id="49" dur="2000" fill="hold"/>
                                        <p:tgtEl>
                                          <p:spTgt spid="94"/>
                                        </p:tgtEl>
                                        <p:attrNameLst>
                                          <p:attrName>ppt_w</p:attrName>
                                        </p:attrNameLst>
                                      </p:cBhvr>
                                      <p:tavLst>
                                        <p:tav tm="0">
                                          <p:val>
                                            <p:fltVal val="0"/>
                                          </p:val>
                                        </p:tav>
                                        <p:tav tm="100000">
                                          <p:val>
                                            <p:strVal val="#ppt_w"/>
                                          </p:val>
                                        </p:tav>
                                      </p:tavLst>
                                    </p:anim>
                                    <p:anim calcmode="lin" valueType="num">
                                      <p:cBhvr>
                                        <p:cTn id="50" dur="2000" fill="hold"/>
                                        <p:tgtEl>
                                          <p:spTgt spid="94"/>
                                        </p:tgtEl>
                                        <p:attrNameLst>
                                          <p:attrName>ppt_h</p:attrName>
                                        </p:attrNameLst>
                                      </p:cBhvr>
                                      <p:tavLst>
                                        <p:tav tm="0">
                                          <p:val>
                                            <p:fltVal val="0"/>
                                          </p:val>
                                        </p:tav>
                                        <p:tav tm="100000">
                                          <p:val>
                                            <p:strVal val="#ppt_h"/>
                                          </p:val>
                                        </p:tav>
                                      </p:tavLst>
                                    </p:anim>
                                    <p:animEffect transition="in" filter="fade">
                                      <p:cBhvr>
                                        <p:cTn id="51" dur="2000"/>
                                        <p:tgtEl>
                                          <p:spTgt spid="94"/>
                                        </p:tgtEl>
                                      </p:cBhvr>
                                    </p:animEffect>
                                  </p:childTnLst>
                                </p:cTn>
                              </p:par>
                              <p:par>
                                <p:cTn id="52" presetID="22" presetClass="entr" presetSubtype="2" fill="hold" grpId="0" nodeType="withEffect">
                                  <p:stCondLst>
                                    <p:cond delay="15000"/>
                                  </p:stCondLst>
                                  <p:childTnLst>
                                    <p:set>
                                      <p:cBhvr>
                                        <p:cTn id="53" dur="1" fill="hold">
                                          <p:stCondLst>
                                            <p:cond delay="0"/>
                                          </p:stCondLst>
                                        </p:cTn>
                                        <p:tgtEl>
                                          <p:spTgt spid="95"/>
                                        </p:tgtEl>
                                        <p:attrNameLst>
                                          <p:attrName>style.visibility</p:attrName>
                                        </p:attrNameLst>
                                      </p:cBhvr>
                                      <p:to>
                                        <p:strVal val="visible"/>
                                      </p:to>
                                    </p:set>
                                    <p:animEffect transition="in" filter="wipe(right)">
                                      <p:cBhvr>
                                        <p:cTn id="54" dur="2000"/>
                                        <p:tgtEl>
                                          <p:spTgt spid="95"/>
                                        </p:tgtEl>
                                      </p:cBhvr>
                                    </p:animEffect>
                                  </p:childTnLst>
                                </p:cTn>
                              </p:par>
                              <p:par>
                                <p:cTn id="55" presetID="22" presetClass="entr" presetSubtype="2" fill="hold" grpId="0" nodeType="withEffect">
                                  <p:stCondLst>
                                    <p:cond delay="15000"/>
                                  </p:stCondLst>
                                  <p:childTnLst>
                                    <p:set>
                                      <p:cBhvr>
                                        <p:cTn id="56" dur="1" fill="hold">
                                          <p:stCondLst>
                                            <p:cond delay="0"/>
                                          </p:stCondLst>
                                        </p:cTn>
                                        <p:tgtEl>
                                          <p:spTgt spid="96"/>
                                        </p:tgtEl>
                                        <p:attrNameLst>
                                          <p:attrName>style.visibility</p:attrName>
                                        </p:attrNameLst>
                                      </p:cBhvr>
                                      <p:to>
                                        <p:strVal val="visible"/>
                                      </p:to>
                                    </p:set>
                                    <p:animEffect transition="in" filter="wipe(right)">
                                      <p:cBhvr>
                                        <p:cTn id="57" dur="20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9" grpId="0"/>
      <p:bldP spid="90" grpId="0"/>
      <p:bldP spid="91" grpId="0" animBg="1"/>
      <p:bldP spid="92" grpId="0"/>
      <p:bldP spid="93" grpId="0"/>
      <p:bldP spid="94" grpId="0" animBg="1"/>
      <p:bldP spid="95" grpId="0"/>
      <p:bldP spid="96" grpId="0"/>
      <p:bldP spid="97" grpId="0" animBg="1"/>
      <p:bldP spid="98" grpId="0"/>
      <p:bldP spid="9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3000"/>
                    </a14:imgEffect>
                  </a14:imgLayer>
                </a14:imgProps>
              </a:ext>
              <a:ext uri="{28A0092B-C50C-407E-A947-70E740481C1C}">
                <a14:useLocalDpi xmlns:a14="http://schemas.microsoft.com/office/drawing/2010/main" val="0"/>
              </a:ext>
            </a:extLst>
          </a:blip>
          <a:stretch>
            <a:fillRect/>
          </a:stretch>
        </p:blipFill>
        <p:spPr>
          <a:xfrm rot="1681726">
            <a:off x="2147748" y="2291675"/>
            <a:ext cx="2513998" cy="2584188"/>
          </a:xfrm>
          <a:prstGeom prst="rect">
            <a:avLst/>
          </a:prstGeom>
        </p:spPr>
      </p:pic>
      <p:sp>
        <p:nvSpPr>
          <p:cNvPr id="14" name="TextBox 76"/>
          <p:cNvSpPr txBox="1"/>
          <p:nvPr/>
        </p:nvSpPr>
        <p:spPr>
          <a:xfrm>
            <a:off x="5693886" y="2465452"/>
            <a:ext cx="3203506" cy="830997"/>
          </a:xfrm>
          <a:prstGeom prst="rect">
            <a:avLst/>
          </a:prstGeom>
          <a:noFill/>
        </p:spPr>
        <p:txBody>
          <a:bodyPr wrap="none" rtlCol="0">
            <a:spAutoFit/>
          </a:bodyPr>
          <a:lstStyle/>
          <a:p>
            <a:r>
              <a:rPr lang="en-US" altLang="zh-CN" sz="4800" dirty="0">
                <a:solidFill>
                  <a:schemeClr val="bg2">
                    <a:lumMod val="75000"/>
                  </a:schemeClr>
                </a:solidFill>
                <a:latin typeface="微软雅黑" panose="020B0503020204020204" pitchFamily="34" charset="-122"/>
                <a:ea typeface="微软雅黑" panose="020B0503020204020204" pitchFamily="34" charset="-122"/>
              </a:rPr>
              <a:t>PART </a:t>
            </a:r>
            <a:r>
              <a:rPr lang="en-US" altLang="zh-CN" sz="4800" dirty="0" smtClean="0">
                <a:solidFill>
                  <a:schemeClr val="bg2">
                    <a:lumMod val="75000"/>
                  </a:schemeClr>
                </a:solidFill>
                <a:latin typeface="微软雅黑" panose="020B0503020204020204" pitchFamily="34" charset="-122"/>
                <a:ea typeface="微软雅黑" panose="020B0503020204020204" pitchFamily="34" charset="-122"/>
              </a:rPr>
              <a:t>ONE</a:t>
            </a:r>
            <a:endParaRPr lang="zh-CN" altLang="en-US" sz="48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5693886" y="3352937"/>
            <a:ext cx="3745384" cy="461665"/>
          </a:xfrm>
          <a:prstGeom prst="rect">
            <a:avLst/>
          </a:prstGeom>
          <a:noFill/>
        </p:spPr>
        <p:txBody>
          <a:bodyPr wrap="none">
            <a:spAutoFit/>
          </a:bodyPr>
          <a:lstStyle/>
          <a:p>
            <a:pPr>
              <a:spcBef>
                <a:spcPct val="0"/>
              </a:spcBef>
            </a:pPr>
            <a:r>
              <a:rPr lang="en-US" altLang="zh-CN" sz="2400" dirty="0">
                <a:solidFill>
                  <a:schemeClr val="bg2">
                    <a:lumMod val="75000"/>
                  </a:schemeClr>
                </a:solidFill>
                <a:latin typeface="微软雅黑" panose="020B0503020204020204" pitchFamily="34" charset="-122"/>
                <a:ea typeface="微软雅黑" panose="020B0503020204020204" pitchFamily="34" charset="-122"/>
              </a:rPr>
              <a:t>Please add the title here</a:t>
            </a:r>
            <a:endParaRPr lang="en-US" altLang="zh-CN" sz="24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693886" y="3983434"/>
            <a:ext cx="4726020" cy="752514"/>
          </a:xfrm>
          <a:prstGeom prst="rect">
            <a:avLst/>
          </a:prstGeom>
          <a:noFill/>
        </p:spPr>
        <p:txBody>
          <a:bodyPr wrap="square" rtlCol="0">
            <a:spAutoFit/>
          </a:bodyPr>
          <a:lstStyle/>
          <a:p>
            <a:pPr>
              <a:lnSpc>
                <a:spcPct val="130000"/>
              </a:lnSpc>
            </a:pPr>
            <a:r>
              <a:rPr lang="en-US" altLang="zh-CN" sz="110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endParaRPr lang="en-US" altLang="zh-CN" sz="11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6" name="椭圆 5"/>
          <p:cNvSpPr/>
          <p:nvPr/>
        </p:nvSpPr>
        <p:spPr>
          <a:xfrm>
            <a:off x="1818124" y="1944664"/>
            <a:ext cx="3031878" cy="3031878"/>
          </a:xfrm>
          <a:prstGeom prst="ellipse">
            <a:avLst/>
          </a:prstGeom>
          <a:noFill/>
          <a:ln w="19050">
            <a:solidFill>
              <a:schemeClr val="bg2">
                <a:lumMod val="75000"/>
                <a:alpha val="26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688005" y="1775668"/>
            <a:ext cx="3306664" cy="3306664"/>
          </a:xfrm>
          <a:prstGeom prst="ellipse">
            <a:avLst/>
          </a:prstGeom>
          <a:noFill/>
          <a:ln w="6350">
            <a:solidFill>
              <a:schemeClr val="bg2">
                <a:lumMod val="75000"/>
                <a:alpha val="18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3000" fill="hold"/>
                                        <p:tgtEl>
                                          <p:spTgt spid="13"/>
                                        </p:tgtEl>
                                        <p:attrNameLst>
                                          <p:attrName>ppt_w</p:attrName>
                                        </p:attrNameLst>
                                      </p:cBhvr>
                                      <p:tavLst>
                                        <p:tav tm="0">
                                          <p:val>
                                            <p:fltVal val="0"/>
                                          </p:val>
                                        </p:tav>
                                        <p:tav tm="100000">
                                          <p:val>
                                            <p:strVal val="#ppt_w"/>
                                          </p:val>
                                        </p:tav>
                                      </p:tavLst>
                                    </p:anim>
                                    <p:anim calcmode="lin" valueType="num">
                                      <p:cBhvr>
                                        <p:cTn id="8" dur="3000" fill="hold"/>
                                        <p:tgtEl>
                                          <p:spTgt spid="13"/>
                                        </p:tgtEl>
                                        <p:attrNameLst>
                                          <p:attrName>ppt_h</p:attrName>
                                        </p:attrNameLst>
                                      </p:cBhvr>
                                      <p:tavLst>
                                        <p:tav tm="0">
                                          <p:val>
                                            <p:fltVal val="0"/>
                                          </p:val>
                                        </p:tav>
                                        <p:tav tm="100000">
                                          <p:val>
                                            <p:strVal val="#ppt_h"/>
                                          </p:val>
                                        </p:tav>
                                      </p:tavLst>
                                    </p:anim>
                                    <p:animEffect transition="in" filter="fade">
                                      <p:cBhvr>
                                        <p:cTn id="9" dur="3000"/>
                                        <p:tgtEl>
                                          <p:spTgt spid="13"/>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8" presetClass="emph" presetSubtype="0" repeatCount="3000" fill="hold" grpId="1" nodeType="withEffect">
                                  <p:stCondLst>
                                    <p:cond delay="0"/>
                                  </p:stCondLst>
                                  <p:childTnLst>
                                    <p:animRot by="-21600000">
                                      <p:cBhvr>
                                        <p:cTn id="15" dur="3000" fill="hold"/>
                                        <p:tgtEl>
                                          <p:spTgt spid="6"/>
                                        </p:tgtEl>
                                        <p:attrNameLst>
                                          <p:attrName>r</p:attrName>
                                        </p:attrNameLst>
                                      </p:cBhvr>
                                    </p:animRot>
                                  </p:childTnLst>
                                </p:cTn>
                              </p:par>
                              <p:par>
                                <p:cTn id="16" presetID="8" presetClass="emph" presetSubtype="0" repeatCount="3000" fill="hold" grpId="1" nodeType="withEffect">
                                  <p:stCondLst>
                                    <p:cond delay="0"/>
                                  </p:stCondLst>
                                  <p:childTnLst>
                                    <p:animRot by="21600000">
                                      <p:cBhvr>
                                        <p:cTn id="17" dur="3000" fill="hold"/>
                                        <p:tgtEl>
                                          <p:spTgt spid="7"/>
                                        </p:tgtEl>
                                        <p:attrNameLst>
                                          <p:attrName>r</p:attrName>
                                        </p:attrNameLst>
                                      </p:cBhvr>
                                    </p:animRot>
                                  </p:childTnLst>
                                </p:cTn>
                              </p:par>
                              <p:par>
                                <p:cTn id="18" presetID="41" presetClass="entr" presetSubtype="0" fill="hold" grpId="0" nodeType="withEffect">
                                  <p:stCondLst>
                                    <p:cond delay="2000"/>
                                  </p:stCondLst>
                                  <p:iterate type="lt">
                                    <p:tmPct val="10000"/>
                                  </p:iterate>
                                  <p:childTnLst>
                                    <p:set>
                                      <p:cBhvr>
                                        <p:cTn id="19" dur="1" fill="hold">
                                          <p:stCondLst>
                                            <p:cond delay="0"/>
                                          </p:stCondLst>
                                        </p:cTn>
                                        <p:tgtEl>
                                          <p:spTgt spid="14"/>
                                        </p:tgtEl>
                                        <p:attrNameLst>
                                          <p:attrName>style.visibility</p:attrName>
                                        </p:attrNameLst>
                                      </p:cBhvr>
                                      <p:to>
                                        <p:strVal val="visible"/>
                                      </p:to>
                                    </p:set>
                                    <p:anim calcmode="lin" valueType="num">
                                      <p:cBhvr>
                                        <p:cTn id="20" dur="2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1" dur="2000" fill="hold"/>
                                        <p:tgtEl>
                                          <p:spTgt spid="14"/>
                                        </p:tgtEl>
                                        <p:attrNameLst>
                                          <p:attrName>ppt_y</p:attrName>
                                        </p:attrNameLst>
                                      </p:cBhvr>
                                      <p:tavLst>
                                        <p:tav tm="0">
                                          <p:val>
                                            <p:strVal val="#ppt_y"/>
                                          </p:val>
                                        </p:tav>
                                        <p:tav tm="100000">
                                          <p:val>
                                            <p:strVal val="#ppt_y"/>
                                          </p:val>
                                        </p:tav>
                                      </p:tavLst>
                                    </p:anim>
                                    <p:anim calcmode="lin" valueType="num">
                                      <p:cBhvr>
                                        <p:cTn id="22" dur="2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3" dur="2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000" tmFilter="0,0; .5, 1; 1, 1"/>
                                        <p:tgtEl>
                                          <p:spTgt spid="14"/>
                                        </p:tgtEl>
                                      </p:cBhvr>
                                    </p:animEffect>
                                  </p:childTnLst>
                                </p:cTn>
                              </p:par>
                              <p:par>
                                <p:cTn id="25" presetID="22" presetClass="entr" presetSubtype="8" fill="hold" grpId="0" nodeType="withEffect">
                                  <p:stCondLst>
                                    <p:cond delay="4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2000"/>
                                        <p:tgtEl>
                                          <p:spTgt spid="15"/>
                                        </p:tgtEl>
                                      </p:cBhvr>
                                    </p:animEffect>
                                  </p:childTnLst>
                                </p:cTn>
                              </p:par>
                              <p:par>
                                <p:cTn id="28" presetID="22" presetClass="entr" presetSubtype="8" fill="hold" grpId="0" nodeType="withEffect">
                                  <p:stCondLst>
                                    <p:cond delay="600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6" grpId="0" animBg="1"/>
      <p:bldP spid="6" grpId="1" animBg="1"/>
      <p:bldP spid="7" grpId="0" animBg="1"/>
      <p:bldP spid="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2" name="椭圆 1"/>
          <p:cNvSpPr/>
          <p:nvPr/>
        </p:nvSpPr>
        <p:spPr>
          <a:xfrm rot="20585820">
            <a:off x="2710664" y="2486346"/>
            <a:ext cx="6770670" cy="2373330"/>
          </a:xfrm>
          <a:prstGeom prst="ellipse">
            <a:avLst/>
          </a:prstGeom>
          <a:noFill/>
          <a:ln w="9525">
            <a:solidFill>
              <a:schemeClr val="bg2">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rot="10508895" flipV="1">
            <a:off x="5233432" y="2786362"/>
            <a:ext cx="1725134" cy="1773299"/>
          </a:xfrm>
          <a:prstGeom prst="rect">
            <a:avLst/>
          </a:prstGeom>
        </p:spPr>
      </p:pic>
      <p:sp>
        <p:nvSpPr>
          <p:cNvPr id="6" name="TextBox 76"/>
          <p:cNvSpPr txBox="1"/>
          <p:nvPr/>
        </p:nvSpPr>
        <p:spPr>
          <a:xfrm>
            <a:off x="8533230" y="4158291"/>
            <a:ext cx="1468451" cy="338554"/>
          </a:xfrm>
          <a:prstGeom prst="rect">
            <a:avLst/>
          </a:prstGeom>
          <a:noFill/>
        </p:spPr>
        <p:txBody>
          <a:bodyPr wrap="square" rtlCol="0">
            <a:spAutoFit/>
          </a:bodyPr>
          <a:lstStyle/>
          <a:p>
            <a:r>
              <a:rPr lang="en-US" altLang="zh-CN" sz="1600"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8533230" y="4413682"/>
            <a:ext cx="2587395" cy="892552"/>
          </a:xfrm>
          <a:prstGeom prst="rect">
            <a:avLst/>
          </a:prstGeom>
          <a:noFill/>
        </p:spPr>
        <p:txBody>
          <a:bodyPr wrap="square" rtlCol="0">
            <a:spAutoFit/>
          </a:bodyPr>
          <a:lstStyle/>
          <a:p>
            <a:pPr>
              <a:lnSpc>
                <a:spcPct val="130000"/>
              </a:lnSpc>
            </a:pPr>
            <a:r>
              <a:rPr lang="en-US" altLang="zh-CN" sz="10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r>
              <a:rPr lang="en-US" altLang="zh-CN" sz="10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TextBox 76"/>
          <p:cNvSpPr txBox="1"/>
          <p:nvPr/>
        </p:nvSpPr>
        <p:spPr>
          <a:xfrm>
            <a:off x="2834963" y="1815783"/>
            <a:ext cx="1468451" cy="338554"/>
          </a:xfrm>
          <a:prstGeom prst="rect">
            <a:avLst/>
          </a:prstGeom>
          <a:noFill/>
        </p:spPr>
        <p:txBody>
          <a:bodyPr wrap="square" rtlCol="0">
            <a:spAutoFit/>
          </a:bodyPr>
          <a:lstStyle/>
          <a:p>
            <a:pPr algn="r"/>
            <a:r>
              <a:rPr lang="en-US" altLang="zh-CN" sz="1600"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716019" y="2071174"/>
            <a:ext cx="2587395" cy="892552"/>
          </a:xfrm>
          <a:prstGeom prst="rect">
            <a:avLst/>
          </a:prstGeom>
          <a:noFill/>
        </p:spPr>
        <p:txBody>
          <a:bodyPr wrap="square" rtlCol="0">
            <a:spAutoFit/>
          </a:bodyPr>
          <a:lstStyle/>
          <a:p>
            <a:pPr algn="r">
              <a:lnSpc>
                <a:spcPct val="130000"/>
              </a:lnSpc>
            </a:pPr>
            <a:r>
              <a:rPr lang="en-US" altLang="zh-CN" sz="10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r>
              <a:rPr lang="en-US" altLang="zh-CN" sz="10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2">
                  <a:lumMod val="75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rot="10508895">
            <a:off x="4478905" y="2648970"/>
            <a:ext cx="452495" cy="465128"/>
          </a:xfrm>
          <a:prstGeom prst="rect">
            <a:avLst/>
          </a:prstGeom>
        </p:spPr>
      </p:pic>
      <p:pic>
        <p:nvPicPr>
          <p:cNvPr id="11" name="图片 10"/>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rot="10508895">
            <a:off x="8033764" y="3762922"/>
            <a:ext cx="452495" cy="4651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repeatCount="3000" fill="hold" nodeType="clickEffect">
                                  <p:stCondLst>
                                    <p:cond delay="0"/>
                                  </p:stCondLst>
                                  <p:childTnLst>
                                    <p:animRot by="21600000">
                                      <p:cBhvr>
                                        <p:cTn id="10" dur="5000" fill="hold"/>
                                        <p:tgtEl>
                                          <p:spTgt spid="5"/>
                                        </p:tgtEl>
                                        <p:attrNameLst>
                                          <p:attrName>r</p:attrName>
                                        </p:attrNameLst>
                                      </p:cBhvr>
                                    </p:animRot>
                                  </p:childTnLst>
                                </p:cTn>
                              </p:par>
                              <p:par>
                                <p:cTn id="11" presetID="22" presetClass="entr" presetSubtype="4" fill="hold" grpId="0" nodeType="withEffect">
                                  <p:stCondLst>
                                    <p:cond delay="200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2000"/>
                                        <p:tgtEl>
                                          <p:spTgt spid="2"/>
                                        </p:tgtEl>
                                      </p:cBhvr>
                                    </p:animEffect>
                                  </p:childTnLst>
                                </p:cTn>
                              </p:par>
                              <p:par>
                                <p:cTn id="14" presetID="53" presetClass="entr" presetSubtype="16" fill="hold" nodeType="withEffect">
                                  <p:stCondLst>
                                    <p:cond delay="4000"/>
                                  </p:stCondLst>
                                  <p:childTnLst>
                                    <p:set>
                                      <p:cBhvr>
                                        <p:cTn id="15" dur="1" fill="hold">
                                          <p:stCondLst>
                                            <p:cond delay="0"/>
                                          </p:stCondLst>
                                        </p:cTn>
                                        <p:tgtEl>
                                          <p:spTgt spid="10"/>
                                        </p:tgtEl>
                                        <p:attrNameLst>
                                          <p:attrName>style.visibility</p:attrName>
                                        </p:attrNameLst>
                                      </p:cBhvr>
                                      <p:to>
                                        <p:strVal val="visible"/>
                                      </p:to>
                                    </p:set>
                                    <p:anim calcmode="lin" valueType="num">
                                      <p:cBhvr>
                                        <p:cTn id="16" dur="2000" fill="hold"/>
                                        <p:tgtEl>
                                          <p:spTgt spid="10"/>
                                        </p:tgtEl>
                                        <p:attrNameLst>
                                          <p:attrName>ppt_w</p:attrName>
                                        </p:attrNameLst>
                                      </p:cBhvr>
                                      <p:tavLst>
                                        <p:tav tm="0">
                                          <p:val>
                                            <p:fltVal val="0"/>
                                          </p:val>
                                        </p:tav>
                                        <p:tav tm="100000">
                                          <p:val>
                                            <p:strVal val="#ppt_w"/>
                                          </p:val>
                                        </p:tav>
                                      </p:tavLst>
                                    </p:anim>
                                    <p:anim calcmode="lin" valueType="num">
                                      <p:cBhvr>
                                        <p:cTn id="17" dur="2000" fill="hold"/>
                                        <p:tgtEl>
                                          <p:spTgt spid="10"/>
                                        </p:tgtEl>
                                        <p:attrNameLst>
                                          <p:attrName>ppt_h</p:attrName>
                                        </p:attrNameLst>
                                      </p:cBhvr>
                                      <p:tavLst>
                                        <p:tav tm="0">
                                          <p:val>
                                            <p:fltVal val="0"/>
                                          </p:val>
                                        </p:tav>
                                        <p:tav tm="100000">
                                          <p:val>
                                            <p:strVal val="#ppt_h"/>
                                          </p:val>
                                        </p:tav>
                                      </p:tavLst>
                                    </p:anim>
                                    <p:animEffect transition="in" filter="fade">
                                      <p:cBhvr>
                                        <p:cTn id="18" dur="2000"/>
                                        <p:tgtEl>
                                          <p:spTgt spid="10"/>
                                        </p:tgtEl>
                                      </p:cBhvr>
                                    </p:animEffect>
                                  </p:childTnLst>
                                </p:cTn>
                              </p:par>
                              <p:par>
                                <p:cTn id="19" presetID="53" presetClass="entr" presetSubtype="16" fill="hold" nodeType="withEffect">
                                  <p:stCondLst>
                                    <p:cond delay="60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2000" fill="hold"/>
                                        <p:tgtEl>
                                          <p:spTgt spid="11"/>
                                        </p:tgtEl>
                                        <p:attrNameLst>
                                          <p:attrName>ppt_w</p:attrName>
                                        </p:attrNameLst>
                                      </p:cBhvr>
                                      <p:tavLst>
                                        <p:tav tm="0">
                                          <p:val>
                                            <p:fltVal val="0"/>
                                          </p:val>
                                        </p:tav>
                                        <p:tav tm="100000">
                                          <p:val>
                                            <p:strVal val="#ppt_w"/>
                                          </p:val>
                                        </p:tav>
                                      </p:tavLst>
                                    </p:anim>
                                    <p:anim calcmode="lin" valueType="num">
                                      <p:cBhvr>
                                        <p:cTn id="22" dur="2000" fill="hold"/>
                                        <p:tgtEl>
                                          <p:spTgt spid="11"/>
                                        </p:tgtEl>
                                        <p:attrNameLst>
                                          <p:attrName>ppt_h</p:attrName>
                                        </p:attrNameLst>
                                      </p:cBhvr>
                                      <p:tavLst>
                                        <p:tav tm="0">
                                          <p:val>
                                            <p:fltVal val="0"/>
                                          </p:val>
                                        </p:tav>
                                        <p:tav tm="100000">
                                          <p:val>
                                            <p:strVal val="#ppt_h"/>
                                          </p:val>
                                        </p:tav>
                                      </p:tavLst>
                                    </p:anim>
                                    <p:animEffect transition="in" filter="fade">
                                      <p:cBhvr>
                                        <p:cTn id="23" dur="2000"/>
                                        <p:tgtEl>
                                          <p:spTgt spid="11"/>
                                        </p:tgtEl>
                                      </p:cBhvr>
                                    </p:animEffect>
                                  </p:childTnLst>
                                </p:cTn>
                              </p:par>
                              <p:par>
                                <p:cTn id="24" presetID="22" presetClass="entr" presetSubtype="8" fill="hold" grpId="0" nodeType="withEffect">
                                  <p:stCondLst>
                                    <p:cond delay="800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2000"/>
                                        <p:tgtEl>
                                          <p:spTgt spid="8"/>
                                        </p:tgtEl>
                                      </p:cBhvr>
                                    </p:animEffect>
                                  </p:childTnLst>
                                </p:cTn>
                              </p:par>
                              <p:par>
                                <p:cTn id="27" presetID="22" presetClass="entr" presetSubtype="8" fill="hold" grpId="0" nodeType="withEffect">
                                  <p:stCondLst>
                                    <p:cond delay="800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2000"/>
                                        <p:tgtEl>
                                          <p:spTgt spid="9"/>
                                        </p:tgtEl>
                                      </p:cBhvr>
                                    </p:animEffect>
                                  </p:childTnLst>
                                </p:cTn>
                              </p:par>
                              <p:par>
                                <p:cTn id="30" presetID="22" presetClass="entr" presetSubtype="2" fill="hold" grpId="0" nodeType="withEffect">
                                  <p:stCondLst>
                                    <p:cond delay="8000"/>
                                  </p:stCondLst>
                                  <p:childTnLst>
                                    <p:set>
                                      <p:cBhvr>
                                        <p:cTn id="31" dur="1" fill="hold">
                                          <p:stCondLst>
                                            <p:cond delay="0"/>
                                          </p:stCondLst>
                                        </p:cTn>
                                        <p:tgtEl>
                                          <p:spTgt spid="6"/>
                                        </p:tgtEl>
                                        <p:attrNameLst>
                                          <p:attrName>style.visibility</p:attrName>
                                        </p:attrNameLst>
                                      </p:cBhvr>
                                      <p:to>
                                        <p:strVal val="visible"/>
                                      </p:to>
                                    </p:set>
                                    <p:animEffect transition="in" filter="wipe(right)">
                                      <p:cBhvr>
                                        <p:cTn id="32" dur="2000"/>
                                        <p:tgtEl>
                                          <p:spTgt spid="6"/>
                                        </p:tgtEl>
                                      </p:cBhvr>
                                    </p:animEffect>
                                  </p:childTnLst>
                                </p:cTn>
                              </p:par>
                              <p:par>
                                <p:cTn id="33" presetID="22" presetClass="entr" presetSubtype="2" fill="hold" grpId="0" nodeType="withEffect">
                                  <p:stCondLst>
                                    <p:cond delay="8000"/>
                                  </p:stCondLst>
                                  <p:childTnLst>
                                    <p:set>
                                      <p:cBhvr>
                                        <p:cTn id="34" dur="1" fill="hold">
                                          <p:stCondLst>
                                            <p:cond delay="0"/>
                                          </p:stCondLst>
                                        </p:cTn>
                                        <p:tgtEl>
                                          <p:spTgt spid="7"/>
                                        </p:tgtEl>
                                        <p:attrNameLst>
                                          <p:attrName>style.visibility</p:attrName>
                                        </p:attrNameLst>
                                      </p:cBhvr>
                                      <p:to>
                                        <p:strVal val="visible"/>
                                      </p:to>
                                    </p:set>
                                    <p:animEffect transition="in" filter="wipe(right)">
                                      <p:cBhvr>
                                        <p:cTn id="3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4" name="圆角矩形 3"/>
          <p:cNvSpPr/>
          <p:nvPr/>
        </p:nvSpPr>
        <p:spPr>
          <a:xfrm>
            <a:off x="1234526" y="1862935"/>
            <a:ext cx="2252688" cy="3479044"/>
          </a:xfrm>
          <a:prstGeom prst="roundRect">
            <a:avLst>
              <a:gd name="adj" fmla="val 8415"/>
            </a:avLst>
          </a:prstGeom>
          <a:noFill/>
          <a:ln w="19050">
            <a:solidFill>
              <a:schemeClr val="bg2">
                <a:lumMod val="75000"/>
                <a:alpha val="5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endParaRPr>
          </a:p>
        </p:txBody>
      </p:sp>
      <p:sp>
        <p:nvSpPr>
          <p:cNvPr id="7" name="TextBox 76"/>
          <p:cNvSpPr txBox="1"/>
          <p:nvPr/>
        </p:nvSpPr>
        <p:spPr>
          <a:xfrm>
            <a:off x="1530537" y="2398840"/>
            <a:ext cx="1673116" cy="338554"/>
          </a:xfrm>
          <a:prstGeom prst="rect">
            <a:avLst/>
          </a:prstGeom>
          <a:noFill/>
        </p:spPr>
        <p:txBody>
          <a:bodyPr wrap="square" rtlCol="0">
            <a:spAutoFit/>
          </a:bodyPr>
          <a:lstStyle/>
          <a:p>
            <a:pPr algn="ctr"/>
            <a:r>
              <a:rPr lang="en-US" altLang="zh-CN" sz="1600" b="1"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b="1"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465586" y="2726599"/>
            <a:ext cx="1796760" cy="1412694"/>
          </a:xfrm>
          <a:prstGeom prst="rect">
            <a:avLst/>
          </a:prstGeom>
          <a:noFill/>
        </p:spPr>
        <p:txBody>
          <a:bodyPr wrap="square" rtlCol="0">
            <a:spAutoFit/>
          </a:bodyPr>
          <a:lstStyle/>
          <a:p>
            <a:pPr algn="ctr">
              <a:lnSpc>
                <a:spcPct val="130000"/>
              </a:lnSpc>
            </a:pPr>
            <a:r>
              <a:rPr lang="en-US" altLang="zh-CN" sz="1100" dirty="0" smtClean="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endParaRPr lang="en-US" altLang="zh-CN" sz="110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3724613" y="1847038"/>
            <a:ext cx="2252688" cy="3479044"/>
          </a:xfrm>
          <a:prstGeom prst="roundRect">
            <a:avLst>
              <a:gd name="adj" fmla="val 8415"/>
            </a:avLst>
          </a:prstGeom>
          <a:noFill/>
          <a:ln w="19050">
            <a:solidFill>
              <a:schemeClr val="bg2">
                <a:lumMod val="75000"/>
                <a:alpha val="5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endParaRPr>
          </a:p>
        </p:txBody>
      </p:sp>
      <p:sp>
        <p:nvSpPr>
          <p:cNvPr id="12" name="TextBox 76"/>
          <p:cNvSpPr txBox="1"/>
          <p:nvPr/>
        </p:nvSpPr>
        <p:spPr>
          <a:xfrm>
            <a:off x="4000360" y="2906253"/>
            <a:ext cx="1673116" cy="338554"/>
          </a:xfrm>
          <a:prstGeom prst="rect">
            <a:avLst/>
          </a:prstGeom>
          <a:noFill/>
        </p:spPr>
        <p:txBody>
          <a:bodyPr wrap="square" rtlCol="0">
            <a:spAutoFit/>
          </a:bodyPr>
          <a:lstStyle/>
          <a:p>
            <a:pPr algn="ctr"/>
            <a:r>
              <a:rPr lang="en-US" altLang="zh-CN" sz="1600" b="1"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b="1"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3935409" y="3234012"/>
            <a:ext cx="1796760" cy="1412694"/>
          </a:xfrm>
          <a:prstGeom prst="rect">
            <a:avLst/>
          </a:prstGeom>
          <a:noFill/>
        </p:spPr>
        <p:txBody>
          <a:bodyPr wrap="square" rtlCol="0">
            <a:spAutoFit/>
          </a:bodyPr>
          <a:lstStyle/>
          <a:p>
            <a:pPr algn="ctr">
              <a:lnSpc>
                <a:spcPct val="130000"/>
              </a:lnSpc>
            </a:pPr>
            <a:r>
              <a:rPr lang="en-US" altLang="zh-CN" sz="1100" dirty="0" smtClean="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endParaRPr lang="en-US" altLang="zh-CN" sz="110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6214699" y="1809947"/>
            <a:ext cx="2252688" cy="3479044"/>
          </a:xfrm>
          <a:prstGeom prst="roundRect">
            <a:avLst>
              <a:gd name="adj" fmla="val 8415"/>
            </a:avLst>
          </a:prstGeom>
          <a:noFill/>
          <a:ln w="19050">
            <a:solidFill>
              <a:schemeClr val="bg2">
                <a:lumMod val="75000"/>
                <a:alpha val="5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endParaRPr>
          </a:p>
        </p:txBody>
      </p:sp>
      <p:sp>
        <p:nvSpPr>
          <p:cNvPr id="19" name="TextBox 76"/>
          <p:cNvSpPr txBox="1"/>
          <p:nvPr/>
        </p:nvSpPr>
        <p:spPr>
          <a:xfrm>
            <a:off x="6507890" y="2398840"/>
            <a:ext cx="1673116" cy="338554"/>
          </a:xfrm>
          <a:prstGeom prst="rect">
            <a:avLst/>
          </a:prstGeom>
          <a:noFill/>
        </p:spPr>
        <p:txBody>
          <a:bodyPr wrap="square" rtlCol="0">
            <a:spAutoFit/>
          </a:bodyPr>
          <a:lstStyle/>
          <a:p>
            <a:pPr algn="ctr"/>
            <a:r>
              <a:rPr lang="en-US" altLang="zh-CN" sz="1600" b="1"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b="1"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442939" y="2726599"/>
            <a:ext cx="1796760" cy="1412694"/>
          </a:xfrm>
          <a:prstGeom prst="rect">
            <a:avLst/>
          </a:prstGeom>
          <a:noFill/>
        </p:spPr>
        <p:txBody>
          <a:bodyPr wrap="square" rtlCol="0">
            <a:spAutoFit/>
          </a:bodyPr>
          <a:lstStyle/>
          <a:p>
            <a:pPr algn="ctr">
              <a:lnSpc>
                <a:spcPct val="130000"/>
              </a:lnSpc>
            </a:pPr>
            <a:r>
              <a:rPr lang="en-US" altLang="zh-CN" sz="1100" dirty="0" smtClean="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endParaRPr lang="en-US" altLang="zh-CN" sz="110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8704786" y="1809947"/>
            <a:ext cx="2252688" cy="3479044"/>
          </a:xfrm>
          <a:prstGeom prst="roundRect">
            <a:avLst>
              <a:gd name="adj" fmla="val 8415"/>
            </a:avLst>
          </a:prstGeom>
          <a:noFill/>
          <a:ln w="19050">
            <a:solidFill>
              <a:schemeClr val="bg2">
                <a:lumMod val="75000"/>
                <a:alpha val="5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endParaRPr>
          </a:p>
        </p:txBody>
      </p:sp>
      <p:sp>
        <p:nvSpPr>
          <p:cNvPr id="24" name="TextBox 76"/>
          <p:cNvSpPr txBox="1"/>
          <p:nvPr/>
        </p:nvSpPr>
        <p:spPr>
          <a:xfrm>
            <a:off x="8958859" y="2906253"/>
            <a:ext cx="1673116" cy="338554"/>
          </a:xfrm>
          <a:prstGeom prst="rect">
            <a:avLst/>
          </a:prstGeom>
          <a:noFill/>
        </p:spPr>
        <p:txBody>
          <a:bodyPr wrap="square" rtlCol="0">
            <a:spAutoFit/>
          </a:bodyPr>
          <a:lstStyle/>
          <a:p>
            <a:pPr algn="ctr"/>
            <a:r>
              <a:rPr lang="en-US" altLang="zh-CN" sz="1600" b="1"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b="1"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893908" y="3234012"/>
            <a:ext cx="1796760" cy="1412694"/>
          </a:xfrm>
          <a:prstGeom prst="rect">
            <a:avLst/>
          </a:prstGeom>
          <a:noFill/>
        </p:spPr>
        <p:txBody>
          <a:bodyPr wrap="square" rtlCol="0">
            <a:spAutoFit/>
          </a:bodyPr>
          <a:lstStyle/>
          <a:p>
            <a:pPr algn="ctr">
              <a:lnSpc>
                <a:spcPct val="130000"/>
              </a:lnSpc>
            </a:pPr>
            <a:r>
              <a:rPr lang="en-US" altLang="zh-CN" sz="1100" dirty="0" smtClean="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endParaRPr lang="en-US" altLang="zh-CN" sz="1100" dirty="0" smtClean="0">
              <a:solidFill>
                <a:schemeClr val="bg2">
                  <a:lumMod val="75000"/>
                </a:schemeClr>
              </a:solidFill>
              <a:latin typeface="微软雅黑" panose="020B0503020204020204" pitchFamily="34" charset="-122"/>
              <a:ea typeface="微软雅黑" panose="020B0503020204020204" pitchFamily="34" charset="-122"/>
            </a:endParaRPr>
          </a:p>
        </p:txBody>
      </p:sp>
      <p:pic>
        <p:nvPicPr>
          <p:cNvPr id="26" name="图片 2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1886832" y="4854705"/>
            <a:ext cx="948077" cy="974547"/>
          </a:xfrm>
          <a:prstGeom prst="rect">
            <a:avLst/>
          </a:prstGeom>
        </p:spPr>
      </p:pic>
      <p:pic>
        <p:nvPicPr>
          <p:cNvPr id="27" name="图片 26"/>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6867005" y="4854705"/>
            <a:ext cx="948077" cy="974547"/>
          </a:xfrm>
          <a:prstGeom prst="rect">
            <a:avLst/>
          </a:prstGeom>
        </p:spPr>
      </p:pic>
      <p:pic>
        <p:nvPicPr>
          <p:cNvPr id="28" name="图片 2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4404001" y="1385571"/>
            <a:ext cx="948077" cy="974547"/>
          </a:xfrm>
          <a:prstGeom prst="rect">
            <a:avLst/>
          </a:prstGeom>
        </p:spPr>
      </p:pic>
      <p:pic>
        <p:nvPicPr>
          <p:cNvPr id="29" name="图片 2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9384174" y="1385571"/>
            <a:ext cx="948077" cy="97454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0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2000"/>
                                        <p:tgtEl>
                                          <p:spTgt spid="9"/>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2000"/>
                                        <p:tgtEl>
                                          <p:spTgt spid="14"/>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up)">
                                      <p:cBhvr>
                                        <p:cTn id="16" dur="2000"/>
                                        <p:tgtEl>
                                          <p:spTgt spid="21"/>
                                        </p:tgtEl>
                                      </p:cBhvr>
                                    </p:animEffect>
                                  </p:childTnLst>
                                </p:cTn>
                              </p:par>
                              <p:par>
                                <p:cTn id="17" presetID="22" presetClass="entr" presetSubtype="1" fill="hold" grpId="0" nodeType="withEffect">
                                  <p:stCondLst>
                                    <p:cond delay="300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1000"/>
                                        <p:tgtEl>
                                          <p:spTgt spid="7"/>
                                        </p:tgtEl>
                                      </p:cBhvr>
                                    </p:animEffect>
                                  </p:childTnLst>
                                </p:cTn>
                              </p:par>
                              <p:par>
                                <p:cTn id="20" presetID="22" presetClass="entr" presetSubtype="1" fill="hold" grpId="0" nodeType="withEffect">
                                  <p:stCondLst>
                                    <p:cond delay="300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1000"/>
                                        <p:tgtEl>
                                          <p:spTgt spid="8"/>
                                        </p:tgtEl>
                                      </p:cBhvr>
                                    </p:animEffect>
                                  </p:childTnLst>
                                </p:cTn>
                              </p:par>
                              <p:par>
                                <p:cTn id="23" presetID="22" presetClass="entr" presetSubtype="1" fill="hold" grpId="0" nodeType="withEffect">
                                  <p:stCondLst>
                                    <p:cond delay="300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1000"/>
                                        <p:tgtEl>
                                          <p:spTgt spid="12"/>
                                        </p:tgtEl>
                                      </p:cBhvr>
                                    </p:animEffect>
                                  </p:childTnLst>
                                </p:cTn>
                              </p:par>
                              <p:par>
                                <p:cTn id="26" presetID="22" presetClass="entr" presetSubtype="1" fill="hold" grpId="0" nodeType="withEffect">
                                  <p:stCondLst>
                                    <p:cond delay="300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1000"/>
                                        <p:tgtEl>
                                          <p:spTgt spid="13"/>
                                        </p:tgtEl>
                                      </p:cBhvr>
                                    </p:animEffect>
                                  </p:childTnLst>
                                </p:cTn>
                              </p:par>
                              <p:par>
                                <p:cTn id="29" presetID="22" presetClass="entr" presetSubtype="1" fill="hold" grpId="0" nodeType="withEffect">
                                  <p:stCondLst>
                                    <p:cond delay="300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1000"/>
                                        <p:tgtEl>
                                          <p:spTgt spid="19"/>
                                        </p:tgtEl>
                                      </p:cBhvr>
                                    </p:animEffect>
                                  </p:childTnLst>
                                </p:cTn>
                              </p:par>
                              <p:par>
                                <p:cTn id="32" presetID="22" presetClass="entr" presetSubtype="1" fill="hold" grpId="0" nodeType="withEffect">
                                  <p:stCondLst>
                                    <p:cond delay="300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1000"/>
                                        <p:tgtEl>
                                          <p:spTgt spid="20"/>
                                        </p:tgtEl>
                                      </p:cBhvr>
                                    </p:animEffect>
                                  </p:childTnLst>
                                </p:cTn>
                              </p:par>
                              <p:par>
                                <p:cTn id="35" presetID="22" presetClass="entr" presetSubtype="1" fill="hold" grpId="0" nodeType="withEffect">
                                  <p:stCondLst>
                                    <p:cond delay="3000"/>
                                  </p:stCondLst>
                                  <p:childTnLst>
                                    <p:set>
                                      <p:cBhvr>
                                        <p:cTn id="36" dur="1" fill="hold">
                                          <p:stCondLst>
                                            <p:cond delay="0"/>
                                          </p:stCondLst>
                                        </p:cTn>
                                        <p:tgtEl>
                                          <p:spTgt spid="24"/>
                                        </p:tgtEl>
                                        <p:attrNameLst>
                                          <p:attrName>style.visibility</p:attrName>
                                        </p:attrNameLst>
                                      </p:cBhvr>
                                      <p:to>
                                        <p:strVal val="visible"/>
                                      </p:to>
                                    </p:set>
                                    <p:animEffect transition="in" filter="wipe(up)">
                                      <p:cBhvr>
                                        <p:cTn id="37" dur="1000"/>
                                        <p:tgtEl>
                                          <p:spTgt spid="24"/>
                                        </p:tgtEl>
                                      </p:cBhvr>
                                    </p:animEffect>
                                  </p:childTnLst>
                                </p:cTn>
                              </p:par>
                              <p:par>
                                <p:cTn id="38" presetID="22" presetClass="entr" presetSubtype="1" fill="hold" grpId="0" nodeType="withEffect">
                                  <p:stCondLst>
                                    <p:cond delay="300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10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p:cTn id="45" dur="2000" fill="hold"/>
                                        <p:tgtEl>
                                          <p:spTgt spid="26"/>
                                        </p:tgtEl>
                                        <p:attrNameLst>
                                          <p:attrName>ppt_w</p:attrName>
                                        </p:attrNameLst>
                                      </p:cBhvr>
                                      <p:tavLst>
                                        <p:tav tm="0">
                                          <p:val>
                                            <p:fltVal val="0"/>
                                          </p:val>
                                        </p:tav>
                                        <p:tav tm="100000">
                                          <p:val>
                                            <p:strVal val="#ppt_w"/>
                                          </p:val>
                                        </p:tav>
                                      </p:tavLst>
                                    </p:anim>
                                    <p:anim calcmode="lin" valueType="num">
                                      <p:cBhvr>
                                        <p:cTn id="46" dur="2000" fill="hold"/>
                                        <p:tgtEl>
                                          <p:spTgt spid="26"/>
                                        </p:tgtEl>
                                        <p:attrNameLst>
                                          <p:attrName>ppt_h</p:attrName>
                                        </p:attrNameLst>
                                      </p:cBhvr>
                                      <p:tavLst>
                                        <p:tav tm="0">
                                          <p:val>
                                            <p:fltVal val="0"/>
                                          </p:val>
                                        </p:tav>
                                        <p:tav tm="100000">
                                          <p:val>
                                            <p:strVal val="#ppt_h"/>
                                          </p:val>
                                        </p:tav>
                                      </p:tavLst>
                                    </p:anim>
                                    <p:animEffect transition="in" filter="fade">
                                      <p:cBhvr>
                                        <p:cTn id="47" dur="2000"/>
                                        <p:tgtEl>
                                          <p:spTgt spid="26"/>
                                        </p:tgtEl>
                                      </p:cBhvr>
                                    </p:animEffect>
                                  </p:childTnLst>
                                </p:cTn>
                              </p:par>
                              <p:par>
                                <p:cTn id="48" presetID="53" presetClass="entr" presetSubtype="16"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2000" fill="hold"/>
                                        <p:tgtEl>
                                          <p:spTgt spid="28"/>
                                        </p:tgtEl>
                                        <p:attrNameLst>
                                          <p:attrName>ppt_w</p:attrName>
                                        </p:attrNameLst>
                                      </p:cBhvr>
                                      <p:tavLst>
                                        <p:tav tm="0">
                                          <p:val>
                                            <p:fltVal val="0"/>
                                          </p:val>
                                        </p:tav>
                                        <p:tav tm="100000">
                                          <p:val>
                                            <p:strVal val="#ppt_w"/>
                                          </p:val>
                                        </p:tav>
                                      </p:tavLst>
                                    </p:anim>
                                    <p:anim calcmode="lin" valueType="num">
                                      <p:cBhvr>
                                        <p:cTn id="51" dur="2000" fill="hold"/>
                                        <p:tgtEl>
                                          <p:spTgt spid="28"/>
                                        </p:tgtEl>
                                        <p:attrNameLst>
                                          <p:attrName>ppt_h</p:attrName>
                                        </p:attrNameLst>
                                      </p:cBhvr>
                                      <p:tavLst>
                                        <p:tav tm="0">
                                          <p:val>
                                            <p:fltVal val="0"/>
                                          </p:val>
                                        </p:tav>
                                        <p:tav tm="100000">
                                          <p:val>
                                            <p:strVal val="#ppt_h"/>
                                          </p:val>
                                        </p:tav>
                                      </p:tavLst>
                                    </p:anim>
                                    <p:animEffect transition="in" filter="fade">
                                      <p:cBhvr>
                                        <p:cTn id="52" dur="2000"/>
                                        <p:tgtEl>
                                          <p:spTgt spid="28"/>
                                        </p:tgtEl>
                                      </p:cBhvr>
                                    </p:animEffect>
                                  </p:childTnLst>
                                </p:cTn>
                              </p:par>
                              <p:par>
                                <p:cTn id="53" presetID="53" presetClass="entr" presetSubtype="16"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2000" fill="hold"/>
                                        <p:tgtEl>
                                          <p:spTgt spid="27"/>
                                        </p:tgtEl>
                                        <p:attrNameLst>
                                          <p:attrName>ppt_w</p:attrName>
                                        </p:attrNameLst>
                                      </p:cBhvr>
                                      <p:tavLst>
                                        <p:tav tm="0">
                                          <p:val>
                                            <p:fltVal val="0"/>
                                          </p:val>
                                        </p:tav>
                                        <p:tav tm="100000">
                                          <p:val>
                                            <p:strVal val="#ppt_w"/>
                                          </p:val>
                                        </p:tav>
                                      </p:tavLst>
                                    </p:anim>
                                    <p:anim calcmode="lin" valueType="num">
                                      <p:cBhvr>
                                        <p:cTn id="56" dur="2000" fill="hold"/>
                                        <p:tgtEl>
                                          <p:spTgt spid="27"/>
                                        </p:tgtEl>
                                        <p:attrNameLst>
                                          <p:attrName>ppt_h</p:attrName>
                                        </p:attrNameLst>
                                      </p:cBhvr>
                                      <p:tavLst>
                                        <p:tav tm="0">
                                          <p:val>
                                            <p:fltVal val="0"/>
                                          </p:val>
                                        </p:tav>
                                        <p:tav tm="100000">
                                          <p:val>
                                            <p:strVal val="#ppt_h"/>
                                          </p:val>
                                        </p:tav>
                                      </p:tavLst>
                                    </p:anim>
                                    <p:animEffect transition="in" filter="fade">
                                      <p:cBhvr>
                                        <p:cTn id="57" dur="2000"/>
                                        <p:tgtEl>
                                          <p:spTgt spid="27"/>
                                        </p:tgtEl>
                                      </p:cBhvr>
                                    </p:animEffect>
                                  </p:childTnLst>
                                </p:cTn>
                              </p:par>
                              <p:par>
                                <p:cTn id="58" presetID="53" presetClass="entr" presetSubtype="16" fill="hold"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p:cTn id="60" dur="2000" fill="hold"/>
                                        <p:tgtEl>
                                          <p:spTgt spid="29"/>
                                        </p:tgtEl>
                                        <p:attrNameLst>
                                          <p:attrName>ppt_w</p:attrName>
                                        </p:attrNameLst>
                                      </p:cBhvr>
                                      <p:tavLst>
                                        <p:tav tm="0">
                                          <p:val>
                                            <p:fltVal val="0"/>
                                          </p:val>
                                        </p:tav>
                                        <p:tav tm="100000">
                                          <p:val>
                                            <p:strVal val="#ppt_w"/>
                                          </p:val>
                                        </p:tav>
                                      </p:tavLst>
                                    </p:anim>
                                    <p:anim calcmode="lin" valueType="num">
                                      <p:cBhvr>
                                        <p:cTn id="61" dur="2000" fill="hold"/>
                                        <p:tgtEl>
                                          <p:spTgt spid="29"/>
                                        </p:tgtEl>
                                        <p:attrNameLst>
                                          <p:attrName>ppt_h</p:attrName>
                                        </p:attrNameLst>
                                      </p:cBhvr>
                                      <p:tavLst>
                                        <p:tav tm="0">
                                          <p:val>
                                            <p:fltVal val="0"/>
                                          </p:val>
                                        </p:tav>
                                        <p:tav tm="100000">
                                          <p:val>
                                            <p:strVal val="#ppt_h"/>
                                          </p:val>
                                        </p:tav>
                                      </p:tavLst>
                                    </p:anim>
                                    <p:animEffect transition="in" filter="fade">
                                      <p:cBhvr>
                                        <p:cTn id="62"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P spid="9" grpId="0" animBg="1"/>
      <p:bldP spid="12" grpId="0"/>
      <p:bldP spid="13" grpId="0"/>
      <p:bldP spid="14" grpId="0" animBg="1"/>
      <p:bldP spid="19" grpId="0"/>
      <p:bldP spid="20" grpId="0"/>
      <p:bldP spid="21" grpId="0" animBg="1"/>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12" name="Rounded Rectangle 6"/>
          <p:cNvSpPr/>
          <p:nvPr/>
        </p:nvSpPr>
        <p:spPr bwMode="auto">
          <a:xfrm>
            <a:off x="4633850" y="2227207"/>
            <a:ext cx="969199" cy="969199"/>
          </a:xfrm>
          <a:prstGeom prst="ellipse">
            <a:avLst/>
          </a:prstGeom>
          <a:solidFill>
            <a:schemeClr val="bg2">
              <a:lumMod val="75000"/>
            </a:schemeClr>
          </a:solid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sz="2400">
              <a:solidFill>
                <a:schemeClr val="bg2">
                  <a:lumMod val="75000"/>
                </a:schemeClr>
              </a:solidFill>
            </a:endParaRPr>
          </a:p>
        </p:txBody>
      </p:sp>
      <p:sp>
        <p:nvSpPr>
          <p:cNvPr id="17" name="Rounded Rectangle 8"/>
          <p:cNvSpPr/>
          <p:nvPr/>
        </p:nvSpPr>
        <p:spPr bwMode="auto">
          <a:xfrm>
            <a:off x="4633850" y="4955393"/>
            <a:ext cx="969199" cy="969199"/>
          </a:xfrm>
          <a:prstGeom prst="ellipse">
            <a:avLst/>
          </a:prstGeom>
          <a:solidFill>
            <a:schemeClr val="bg2">
              <a:lumMod val="75000"/>
            </a:schemeClr>
          </a:solid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sz="2400">
              <a:solidFill>
                <a:schemeClr val="bg2">
                  <a:lumMod val="75000"/>
                </a:schemeClr>
              </a:solidFill>
            </a:endParaRPr>
          </a:p>
        </p:txBody>
      </p:sp>
      <p:sp>
        <p:nvSpPr>
          <p:cNvPr id="27" name="Rounded Rectangle 14"/>
          <p:cNvSpPr/>
          <p:nvPr/>
        </p:nvSpPr>
        <p:spPr bwMode="auto">
          <a:xfrm>
            <a:off x="6587046" y="3592225"/>
            <a:ext cx="969199" cy="967350"/>
          </a:xfrm>
          <a:prstGeom prst="ellipse">
            <a:avLst/>
          </a:prstGeom>
          <a:solidFill>
            <a:schemeClr val="bg2">
              <a:lumMod val="75000"/>
            </a:schemeClr>
          </a:solid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sz="2400">
              <a:solidFill>
                <a:schemeClr val="bg2">
                  <a:lumMod val="75000"/>
                </a:schemeClr>
              </a:solidFill>
            </a:endParaRPr>
          </a:p>
        </p:txBody>
      </p:sp>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cxnSp>
        <p:nvCxnSpPr>
          <p:cNvPr id="4" name="Straight Connector 5"/>
          <p:cNvCxnSpPr/>
          <p:nvPr/>
        </p:nvCxnSpPr>
        <p:spPr>
          <a:xfrm>
            <a:off x="6095048" y="1978831"/>
            <a:ext cx="0" cy="3993851"/>
          </a:xfrm>
          <a:prstGeom prst="line">
            <a:avLst/>
          </a:prstGeom>
          <a:ln>
            <a:solidFill>
              <a:schemeClr val="bg2">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 name="Rounded Rectangle 13"/>
          <p:cNvSpPr/>
          <p:nvPr/>
        </p:nvSpPr>
        <p:spPr bwMode="auto">
          <a:xfrm>
            <a:off x="6587046" y="2227207"/>
            <a:ext cx="969199" cy="969199"/>
          </a:xfrm>
          <a:prstGeom prst="ellipse">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sz="2400">
              <a:solidFill>
                <a:schemeClr val="bg2">
                  <a:lumMod val="75000"/>
                </a:schemeClr>
              </a:solidFill>
            </a:endParaRPr>
          </a:p>
        </p:txBody>
      </p:sp>
      <p:grpSp>
        <p:nvGrpSpPr>
          <p:cNvPr id="7" name="Group 29"/>
          <p:cNvGrpSpPr/>
          <p:nvPr/>
        </p:nvGrpSpPr>
        <p:grpSpPr bwMode="auto">
          <a:xfrm>
            <a:off x="6883315" y="2440649"/>
            <a:ext cx="372031" cy="542315"/>
            <a:chOff x="5441157" y="4440238"/>
            <a:chExt cx="319088" cy="465138"/>
          </a:xfrm>
          <a:solidFill>
            <a:schemeClr val="bg2">
              <a:lumMod val="75000"/>
            </a:schemeClr>
          </a:solidFill>
        </p:grpSpPr>
        <p:sp>
          <p:nvSpPr>
            <p:cNvPr id="8"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9"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10"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grpSp>
      <p:grpSp>
        <p:nvGrpSpPr>
          <p:cNvPr id="13" name="Group 33"/>
          <p:cNvGrpSpPr/>
          <p:nvPr/>
        </p:nvGrpSpPr>
        <p:grpSpPr bwMode="auto">
          <a:xfrm>
            <a:off x="4841152" y="2455787"/>
            <a:ext cx="542315" cy="508071"/>
            <a:chOff x="5368132" y="3540124"/>
            <a:chExt cx="465138" cy="435768"/>
          </a:xfrm>
          <a:solidFill>
            <a:srgbClr val="171717"/>
          </a:solidFill>
        </p:grpSpPr>
        <p:sp>
          <p:nvSpPr>
            <p:cNvPr id="1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15" name="AutoShape 111"/>
            <p:cNvSpPr/>
            <p:nvPr/>
          </p:nvSpPr>
          <p:spPr bwMode="auto">
            <a:xfrm>
              <a:off x="5368132" y="3540124"/>
              <a:ext cx="465138" cy="4357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grpSp>
      <p:grpSp>
        <p:nvGrpSpPr>
          <p:cNvPr id="18" name="Group 36"/>
          <p:cNvGrpSpPr/>
          <p:nvPr/>
        </p:nvGrpSpPr>
        <p:grpSpPr bwMode="auto">
          <a:xfrm>
            <a:off x="4926293" y="5160968"/>
            <a:ext cx="372031" cy="542315"/>
            <a:chOff x="3582988" y="3510757"/>
            <a:chExt cx="319088" cy="465138"/>
          </a:xfrm>
          <a:solidFill>
            <a:srgbClr val="171717"/>
          </a:solidFill>
        </p:grpSpPr>
        <p:sp>
          <p:nvSpPr>
            <p:cNvPr id="1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eaLnBrk="1">
                <a:defRPr/>
              </a:pPr>
              <a:endParaRPr lang="en-US" sz="2400">
                <a:solidFill>
                  <a:schemeClr val="bg2">
                    <a:lumMod val="75000"/>
                  </a:schemeClr>
                </a:solidFill>
                <a:latin typeface="+mn-lt"/>
                <a:sym typeface="Gill Sans" charset="0"/>
              </a:endParaRPr>
            </a:p>
          </p:txBody>
        </p:sp>
        <p:sp>
          <p:nvSpPr>
            <p:cNvPr id="2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eaLnBrk="1">
                <a:defRPr/>
              </a:pPr>
              <a:endParaRPr lang="en-US" sz="2400">
                <a:solidFill>
                  <a:schemeClr val="bg2">
                    <a:lumMod val="75000"/>
                  </a:schemeClr>
                </a:solidFill>
                <a:latin typeface="+mn-lt"/>
                <a:sym typeface="Gill Sans" charset="0"/>
              </a:endParaRPr>
            </a:p>
          </p:txBody>
        </p:sp>
      </p:grpSp>
      <p:sp>
        <p:nvSpPr>
          <p:cNvPr id="22" name="Rounded Rectangle 7"/>
          <p:cNvSpPr/>
          <p:nvPr/>
        </p:nvSpPr>
        <p:spPr bwMode="auto">
          <a:xfrm>
            <a:off x="4633850" y="3592225"/>
            <a:ext cx="969199" cy="967350"/>
          </a:xfrm>
          <a:prstGeom prst="ellipse">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sz="2400">
              <a:solidFill>
                <a:schemeClr val="bg2">
                  <a:lumMod val="75000"/>
                </a:schemeClr>
              </a:solidFill>
            </a:endParaRPr>
          </a:p>
        </p:txBody>
      </p:sp>
      <p:grpSp>
        <p:nvGrpSpPr>
          <p:cNvPr id="23" name="Group 39"/>
          <p:cNvGrpSpPr/>
          <p:nvPr/>
        </p:nvGrpSpPr>
        <p:grpSpPr bwMode="auto">
          <a:xfrm>
            <a:off x="4849943" y="3805721"/>
            <a:ext cx="541388" cy="540356"/>
            <a:chOff x="3510757" y="2582069"/>
            <a:chExt cx="464344" cy="464344"/>
          </a:xfrm>
          <a:solidFill>
            <a:schemeClr val="bg2">
              <a:lumMod val="75000"/>
            </a:schemeClr>
          </a:solidFill>
        </p:grpSpPr>
        <p:sp>
          <p:nvSpPr>
            <p:cNvPr id="24"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25"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grpSp>
      <p:sp>
        <p:nvSpPr>
          <p:cNvPr id="28" name="AutoShape 139"/>
          <p:cNvSpPr/>
          <p:nvPr/>
        </p:nvSpPr>
        <p:spPr bwMode="auto">
          <a:xfrm>
            <a:off x="6797902" y="3821577"/>
            <a:ext cx="541938" cy="525291"/>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171717"/>
          </a:solid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30" name="Rounded Rectangle 15"/>
          <p:cNvSpPr/>
          <p:nvPr/>
        </p:nvSpPr>
        <p:spPr bwMode="auto">
          <a:xfrm>
            <a:off x="6587046" y="4955393"/>
            <a:ext cx="969199" cy="969199"/>
          </a:xfrm>
          <a:prstGeom prst="ellipse">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sz="2400">
              <a:solidFill>
                <a:schemeClr val="bg2">
                  <a:lumMod val="75000"/>
                </a:schemeClr>
              </a:solidFill>
            </a:endParaRPr>
          </a:p>
        </p:txBody>
      </p:sp>
      <p:grpSp>
        <p:nvGrpSpPr>
          <p:cNvPr id="31" name="Group 46"/>
          <p:cNvGrpSpPr/>
          <p:nvPr/>
        </p:nvGrpSpPr>
        <p:grpSpPr bwMode="auto">
          <a:xfrm>
            <a:off x="6798637" y="5228527"/>
            <a:ext cx="541388" cy="422931"/>
            <a:chOff x="2581275" y="1710532"/>
            <a:chExt cx="464344" cy="362744"/>
          </a:xfrm>
          <a:solidFill>
            <a:schemeClr val="bg2">
              <a:lumMod val="75000"/>
            </a:schemeClr>
          </a:solidFill>
        </p:grpSpPr>
        <p:sp>
          <p:nvSpPr>
            <p:cNvPr id="32"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33"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34"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35"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36"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37"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sp>
          <p:nvSpPr>
            <p:cNvPr id="38"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19050" tIns="19050" rIns="19050" bIns="19050" anchor="ctr"/>
            <a:lstStyle/>
            <a:p>
              <a:pPr algn="ctr" defTabSz="228600" eaLnBrk="1">
                <a:defRPr/>
              </a:pPr>
              <a:endParaRPr lang="en-US">
                <a:solidFill>
                  <a:schemeClr val="bg2">
                    <a:lumMod val="75000"/>
                  </a:schemeClr>
                </a:solidFill>
                <a:effectLst>
                  <a:outerShdw blurRad="38100" dist="38100" dir="2700000" algn="tl">
                    <a:srgbClr val="000000"/>
                  </a:outerShdw>
                </a:effectLst>
                <a:latin typeface="Gill Sans" charset="0"/>
                <a:sym typeface="Gill Sans" charset="0"/>
              </a:endParaRPr>
            </a:p>
          </p:txBody>
        </p:sp>
      </p:grpSp>
      <p:sp>
        <p:nvSpPr>
          <p:cNvPr id="39" name="TextBox 76"/>
          <p:cNvSpPr txBox="1"/>
          <p:nvPr/>
        </p:nvSpPr>
        <p:spPr>
          <a:xfrm>
            <a:off x="2200527" y="2216682"/>
            <a:ext cx="2132423" cy="369331"/>
          </a:xfrm>
          <a:prstGeom prst="rect">
            <a:avLst/>
          </a:prstGeom>
          <a:noFill/>
          <a:effectLst/>
        </p:spPr>
        <p:txBody>
          <a:bodyPr wrap="square" rtlCol="0">
            <a:spAutoFit/>
          </a:bodyPr>
          <a:lstStyle/>
          <a:p>
            <a:pPr algn="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1425394" y="2512623"/>
            <a:ext cx="2907558" cy="549061"/>
          </a:xfrm>
          <a:prstGeom prst="rect">
            <a:avLst/>
          </a:prstGeom>
          <a:noFill/>
          <a:effectLst/>
        </p:spPr>
        <p:txBody>
          <a:bodyPr wrap="square" rtlCol="0">
            <a:spAutoFit/>
          </a:bodyPr>
          <a:lstStyle/>
          <a:p>
            <a:pPr algn="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41" name="TextBox 76"/>
          <p:cNvSpPr txBox="1"/>
          <p:nvPr/>
        </p:nvSpPr>
        <p:spPr>
          <a:xfrm>
            <a:off x="2200527" y="3630273"/>
            <a:ext cx="2132423" cy="369331"/>
          </a:xfrm>
          <a:prstGeom prst="rect">
            <a:avLst/>
          </a:prstGeom>
          <a:noFill/>
          <a:effectLst/>
        </p:spPr>
        <p:txBody>
          <a:bodyPr wrap="square" rtlCol="0">
            <a:spAutoFit/>
          </a:bodyPr>
          <a:lstStyle/>
          <a:p>
            <a:pPr algn="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1425394" y="3926214"/>
            <a:ext cx="2907558" cy="572464"/>
          </a:xfrm>
          <a:prstGeom prst="rect">
            <a:avLst/>
          </a:prstGeom>
          <a:noFill/>
          <a:effectLst/>
        </p:spPr>
        <p:txBody>
          <a:bodyPr wrap="square" rtlCol="0">
            <a:spAutoFit/>
          </a:bodyPr>
          <a:lstStyle/>
          <a:p>
            <a:pPr algn="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43" name="TextBox 76"/>
          <p:cNvSpPr txBox="1"/>
          <p:nvPr/>
        </p:nvSpPr>
        <p:spPr>
          <a:xfrm>
            <a:off x="2200527" y="5049767"/>
            <a:ext cx="2132423" cy="369331"/>
          </a:xfrm>
          <a:prstGeom prst="rect">
            <a:avLst/>
          </a:prstGeom>
          <a:noFill/>
          <a:effectLst/>
        </p:spPr>
        <p:txBody>
          <a:bodyPr wrap="square" rtlCol="0">
            <a:spAutoFit/>
          </a:bodyPr>
          <a:lstStyle/>
          <a:p>
            <a:pPr algn="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425394" y="5345708"/>
            <a:ext cx="2907558" cy="572464"/>
          </a:xfrm>
          <a:prstGeom prst="rect">
            <a:avLst/>
          </a:prstGeom>
          <a:noFill/>
          <a:effectLst/>
        </p:spPr>
        <p:txBody>
          <a:bodyPr wrap="square" rtlCol="0">
            <a:spAutoFit/>
          </a:bodyPr>
          <a:lstStyle/>
          <a:p>
            <a:pPr algn="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45" name="TextBox 76"/>
          <p:cNvSpPr txBox="1"/>
          <p:nvPr/>
        </p:nvSpPr>
        <p:spPr>
          <a:xfrm>
            <a:off x="7859047" y="2216682"/>
            <a:ext cx="2132423" cy="369331"/>
          </a:xfrm>
          <a:prstGeom prst="rect">
            <a:avLst/>
          </a:prstGeom>
          <a:noFill/>
          <a:effectLst/>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7859047" y="2512623"/>
            <a:ext cx="2907558" cy="572464"/>
          </a:xfrm>
          <a:prstGeom prst="rect">
            <a:avLst/>
          </a:prstGeom>
          <a:noFill/>
          <a:effectLst/>
        </p:spPr>
        <p:txBody>
          <a:bodyPr wrap="square" rtlCol="0">
            <a:spAutoFit/>
          </a:bodyPr>
          <a:lstStyle/>
          <a:p>
            <a:pP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47" name="TextBox 76"/>
          <p:cNvSpPr txBox="1"/>
          <p:nvPr/>
        </p:nvSpPr>
        <p:spPr>
          <a:xfrm>
            <a:off x="7859047" y="3630273"/>
            <a:ext cx="2132423" cy="369331"/>
          </a:xfrm>
          <a:prstGeom prst="rect">
            <a:avLst/>
          </a:prstGeom>
          <a:noFill/>
          <a:effectLst/>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7859047" y="3926214"/>
            <a:ext cx="2907558" cy="572464"/>
          </a:xfrm>
          <a:prstGeom prst="rect">
            <a:avLst/>
          </a:prstGeom>
          <a:noFill/>
          <a:effectLst/>
        </p:spPr>
        <p:txBody>
          <a:bodyPr wrap="square" rtlCol="0">
            <a:spAutoFit/>
          </a:bodyPr>
          <a:lstStyle/>
          <a:p>
            <a:pP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49" name="TextBox 76"/>
          <p:cNvSpPr txBox="1"/>
          <p:nvPr/>
        </p:nvSpPr>
        <p:spPr>
          <a:xfrm>
            <a:off x="7859047" y="5049767"/>
            <a:ext cx="2132423" cy="369331"/>
          </a:xfrm>
          <a:prstGeom prst="rect">
            <a:avLst/>
          </a:prstGeom>
          <a:noFill/>
          <a:effectLst/>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7859047" y="5345708"/>
            <a:ext cx="2907558" cy="572464"/>
          </a:xfrm>
          <a:prstGeom prst="rect">
            <a:avLst/>
          </a:prstGeom>
          <a:noFill/>
          <a:effectLst/>
        </p:spPr>
        <p:txBody>
          <a:bodyPr wrap="square" rtlCol="0">
            <a:spAutoFit/>
          </a:bodyPr>
          <a:lstStyle/>
          <a:p>
            <a:pP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animEffect transition="in" filter="fade">
                                      <p:cBhvr>
                                        <p:cTn id="9" dur="20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2000" fill="hold"/>
                                        <p:tgtEl>
                                          <p:spTgt spid="17"/>
                                        </p:tgtEl>
                                        <p:attrNameLst>
                                          <p:attrName>ppt_w</p:attrName>
                                        </p:attrNameLst>
                                      </p:cBhvr>
                                      <p:tavLst>
                                        <p:tav tm="0">
                                          <p:val>
                                            <p:fltVal val="0"/>
                                          </p:val>
                                        </p:tav>
                                        <p:tav tm="100000">
                                          <p:val>
                                            <p:strVal val="#ppt_w"/>
                                          </p:val>
                                        </p:tav>
                                      </p:tavLst>
                                    </p:anim>
                                    <p:anim calcmode="lin" valueType="num">
                                      <p:cBhvr>
                                        <p:cTn id="13" dur="2000" fill="hold"/>
                                        <p:tgtEl>
                                          <p:spTgt spid="17"/>
                                        </p:tgtEl>
                                        <p:attrNameLst>
                                          <p:attrName>ppt_h</p:attrName>
                                        </p:attrNameLst>
                                      </p:cBhvr>
                                      <p:tavLst>
                                        <p:tav tm="0">
                                          <p:val>
                                            <p:fltVal val="0"/>
                                          </p:val>
                                        </p:tav>
                                        <p:tav tm="100000">
                                          <p:val>
                                            <p:strVal val="#ppt_h"/>
                                          </p:val>
                                        </p:tav>
                                      </p:tavLst>
                                    </p:anim>
                                    <p:animEffect transition="in" filter="fade">
                                      <p:cBhvr>
                                        <p:cTn id="14" dur="2000"/>
                                        <p:tgtEl>
                                          <p:spTgt spid="1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2000" fill="hold"/>
                                        <p:tgtEl>
                                          <p:spTgt spid="27"/>
                                        </p:tgtEl>
                                        <p:attrNameLst>
                                          <p:attrName>ppt_w</p:attrName>
                                        </p:attrNameLst>
                                      </p:cBhvr>
                                      <p:tavLst>
                                        <p:tav tm="0">
                                          <p:val>
                                            <p:fltVal val="0"/>
                                          </p:val>
                                        </p:tav>
                                        <p:tav tm="100000">
                                          <p:val>
                                            <p:strVal val="#ppt_w"/>
                                          </p:val>
                                        </p:tav>
                                      </p:tavLst>
                                    </p:anim>
                                    <p:anim calcmode="lin" valueType="num">
                                      <p:cBhvr>
                                        <p:cTn id="18" dur="2000" fill="hold"/>
                                        <p:tgtEl>
                                          <p:spTgt spid="27"/>
                                        </p:tgtEl>
                                        <p:attrNameLst>
                                          <p:attrName>ppt_h</p:attrName>
                                        </p:attrNameLst>
                                      </p:cBhvr>
                                      <p:tavLst>
                                        <p:tav tm="0">
                                          <p:val>
                                            <p:fltVal val="0"/>
                                          </p:val>
                                        </p:tav>
                                        <p:tav tm="100000">
                                          <p:val>
                                            <p:strVal val="#ppt_h"/>
                                          </p:val>
                                        </p:tav>
                                      </p:tavLst>
                                    </p:anim>
                                    <p:animEffect transition="in" filter="fade">
                                      <p:cBhvr>
                                        <p:cTn id="19" dur="2000"/>
                                        <p:tgtEl>
                                          <p:spTgt spid="27"/>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2000" fill="hold"/>
                                        <p:tgtEl>
                                          <p:spTgt spid="4"/>
                                        </p:tgtEl>
                                        <p:attrNameLst>
                                          <p:attrName>ppt_w</p:attrName>
                                        </p:attrNameLst>
                                      </p:cBhvr>
                                      <p:tavLst>
                                        <p:tav tm="0">
                                          <p:val>
                                            <p:fltVal val="0"/>
                                          </p:val>
                                        </p:tav>
                                        <p:tav tm="100000">
                                          <p:val>
                                            <p:strVal val="#ppt_w"/>
                                          </p:val>
                                        </p:tav>
                                      </p:tavLst>
                                    </p:anim>
                                    <p:anim calcmode="lin" valueType="num">
                                      <p:cBhvr>
                                        <p:cTn id="23" dur="2000" fill="hold"/>
                                        <p:tgtEl>
                                          <p:spTgt spid="4"/>
                                        </p:tgtEl>
                                        <p:attrNameLst>
                                          <p:attrName>ppt_h</p:attrName>
                                        </p:attrNameLst>
                                      </p:cBhvr>
                                      <p:tavLst>
                                        <p:tav tm="0">
                                          <p:val>
                                            <p:fltVal val="0"/>
                                          </p:val>
                                        </p:tav>
                                        <p:tav tm="100000">
                                          <p:val>
                                            <p:strVal val="#ppt_h"/>
                                          </p:val>
                                        </p:tav>
                                      </p:tavLst>
                                    </p:anim>
                                    <p:animEffect transition="in" filter="fade">
                                      <p:cBhvr>
                                        <p:cTn id="24" dur="20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2000" fill="hold"/>
                                        <p:tgtEl>
                                          <p:spTgt spid="6"/>
                                        </p:tgtEl>
                                        <p:attrNameLst>
                                          <p:attrName>ppt_w</p:attrName>
                                        </p:attrNameLst>
                                      </p:cBhvr>
                                      <p:tavLst>
                                        <p:tav tm="0">
                                          <p:val>
                                            <p:fltVal val="0"/>
                                          </p:val>
                                        </p:tav>
                                        <p:tav tm="100000">
                                          <p:val>
                                            <p:strVal val="#ppt_w"/>
                                          </p:val>
                                        </p:tav>
                                      </p:tavLst>
                                    </p:anim>
                                    <p:anim calcmode="lin" valueType="num">
                                      <p:cBhvr>
                                        <p:cTn id="28" dur="2000" fill="hold"/>
                                        <p:tgtEl>
                                          <p:spTgt spid="6"/>
                                        </p:tgtEl>
                                        <p:attrNameLst>
                                          <p:attrName>ppt_h</p:attrName>
                                        </p:attrNameLst>
                                      </p:cBhvr>
                                      <p:tavLst>
                                        <p:tav tm="0">
                                          <p:val>
                                            <p:fltVal val="0"/>
                                          </p:val>
                                        </p:tav>
                                        <p:tav tm="100000">
                                          <p:val>
                                            <p:strVal val="#ppt_h"/>
                                          </p:val>
                                        </p:tav>
                                      </p:tavLst>
                                    </p:anim>
                                    <p:animEffect transition="in" filter="fade">
                                      <p:cBhvr>
                                        <p:cTn id="29" dur="20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2000" fill="hold"/>
                                        <p:tgtEl>
                                          <p:spTgt spid="7"/>
                                        </p:tgtEl>
                                        <p:attrNameLst>
                                          <p:attrName>ppt_w</p:attrName>
                                        </p:attrNameLst>
                                      </p:cBhvr>
                                      <p:tavLst>
                                        <p:tav tm="0">
                                          <p:val>
                                            <p:fltVal val="0"/>
                                          </p:val>
                                        </p:tav>
                                        <p:tav tm="100000">
                                          <p:val>
                                            <p:strVal val="#ppt_w"/>
                                          </p:val>
                                        </p:tav>
                                      </p:tavLst>
                                    </p:anim>
                                    <p:anim calcmode="lin" valueType="num">
                                      <p:cBhvr>
                                        <p:cTn id="33" dur="2000" fill="hold"/>
                                        <p:tgtEl>
                                          <p:spTgt spid="7"/>
                                        </p:tgtEl>
                                        <p:attrNameLst>
                                          <p:attrName>ppt_h</p:attrName>
                                        </p:attrNameLst>
                                      </p:cBhvr>
                                      <p:tavLst>
                                        <p:tav tm="0">
                                          <p:val>
                                            <p:fltVal val="0"/>
                                          </p:val>
                                        </p:tav>
                                        <p:tav tm="100000">
                                          <p:val>
                                            <p:strVal val="#ppt_h"/>
                                          </p:val>
                                        </p:tav>
                                      </p:tavLst>
                                    </p:anim>
                                    <p:animEffect transition="in" filter="fade">
                                      <p:cBhvr>
                                        <p:cTn id="34" dur="2000"/>
                                        <p:tgtEl>
                                          <p:spTgt spid="7"/>
                                        </p:tgtEl>
                                      </p:cBhvr>
                                    </p:animEffect>
                                  </p:childTnLst>
                                </p:cTn>
                              </p:par>
                              <p:par>
                                <p:cTn id="35" presetID="53" presetClass="entr" presetSubtype="16"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2000" fill="hold"/>
                                        <p:tgtEl>
                                          <p:spTgt spid="13"/>
                                        </p:tgtEl>
                                        <p:attrNameLst>
                                          <p:attrName>ppt_w</p:attrName>
                                        </p:attrNameLst>
                                      </p:cBhvr>
                                      <p:tavLst>
                                        <p:tav tm="0">
                                          <p:val>
                                            <p:fltVal val="0"/>
                                          </p:val>
                                        </p:tav>
                                        <p:tav tm="100000">
                                          <p:val>
                                            <p:strVal val="#ppt_w"/>
                                          </p:val>
                                        </p:tav>
                                      </p:tavLst>
                                    </p:anim>
                                    <p:anim calcmode="lin" valueType="num">
                                      <p:cBhvr>
                                        <p:cTn id="38" dur="2000" fill="hold"/>
                                        <p:tgtEl>
                                          <p:spTgt spid="13"/>
                                        </p:tgtEl>
                                        <p:attrNameLst>
                                          <p:attrName>ppt_h</p:attrName>
                                        </p:attrNameLst>
                                      </p:cBhvr>
                                      <p:tavLst>
                                        <p:tav tm="0">
                                          <p:val>
                                            <p:fltVal val="0"/>
                                          </p:val>
                                        </p:tav>
                                        <p:tav tm="100000">
                                          <p:val>
                                            <p:strVal val="#ppt_h"/>
                                          </p:val>
                                        </p:tav>
                                      </p:tavLst>
                                    </p:anim>
                                    <p:animEffect transition="in" filter="fade">
                                      <p:cBhvr>
                                        <p:cTn id="39" dur="2000"/>
                                        <p:tgtEl>
                                          <p:spTgt spid="13"/>
                                        </p:tgtEl>
                                      </p:cBhvr>
                                    </p:animEffect>
                                  </p:childTnLst>
                                </p:cTn>
                              </p:par>
                              <p:par>
                                <p:cTn id="40" presetID="53" presetClass="entr" presetSubtype="16"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2000" fill="hold"/>
                                        <p:tgtEl>
                                          <p:spTgt spid="18"/>
                                        </p:tgtEl>
                                        <p:attrNameLst>
                                          <p:attrName>ppt_w</p:attrName>
                                        </p:attrNameLst>
                                      </p:cBhvr>
                                      <p:tavLst>
                                        <p:tav tm="0">
                                          <p:val>
                                            <p:fltVal val="0"/>
                                          </p:val>
                                        </p:tav>
                                        <p:tav tm="100000">
                                          <p:val>
                                            <p:strVal val="#ppt_w"/>
                                          </p:val>
                                        </p:tav>
                                      </p:tavLst>
                                    </p:anim>
                                    <p:anim calcmode="lin" valueType="num">
                                      <p:cBhvr>
                                        <p:cTn id="43" dur="2000" fill="hold"/>
                                        <p:tgtEl>
                                          <p:spTgt spid="18"/>
                                        </p:tgtEl>
                                        <p:attrNameLst>
                                          <p:attrName>ppt_h</p:attrName>
                                        </p:attrNameLst>
                                      </p:cBhvr>
                                      <p:tavLst>
                                        <p:tav tm="0">
                                          <p:val>
                                            <p:fltVal val="0"/>
                                          </p:val>
                                        </p:tav>
                                        <p:tav tm="100000">
                                          <p:val>
                                            <p:strVal val="#ppt_h"/>
                                          </p:val>
                                        </p:tav>
                                      </p:tavLst>
                                    </p:anim>
                                    <p:animEffect transition="in" filter="fade">
                                      <p:cBhvr>
                                        <p:cTn id="44" dur="2000"/>
                                        <p:tgtEl>
                                          <p:spTgt spid="1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2000" fill="hold"/>
                                        <p:tgtEl>
                                          <p:spTgt spid="22"/>
                                        </p:tgtEl>
                                        <p:attrNameLst>
                                          <p:attrName>ppt_w</p:attrName>
                                        </p:attrNameLst>
                                      </p:cBhvr>
                                      <p:tavLst>
                                        <p:tav tm="0">
                                          <p:val>
                                            <p:fltVal val="0"/>
                                          </p:val>
                                        </p:tav>
                                        <p:tav tm="100000">
                                          <p:val>
                                            <p:strVal val="#ppt_w"/>
                                          </p:val>
                                        </p:tav>
                                      </p:tavLst>
                                    </p:anim>
                                    <p:anim calcmode="lin" valueType="num">
                                      <p:cBhvr>
                                        <p:cTn id="48" dur="2000" fill="hold"/>
                                        <p:tgtEl>
                                          <p:spTgt spid="22"/>
                                        </p:tgtEl>
                                        <p:attrNameLst>
                                          <p:attrName>ppt_h</p:attrName>
                                        </p:attrNameLst>
                                      </p:cBhvr>
                                      <p:tavLst>
                                        <p:tav tm="0">
                                          <p:val>
                                            <p:fltVal val="0"/>
                                          </p:val>
                                        </p:tav>
                                        <p:tav tm="100000">
                                          <p:val>
                                            <p:strVal val="#ppt_h"/>
                                          </p:val>
                                        </p:tav>
                                      </p:tavLst>
                                    </p:anim>
                                    <p:animEffect transition="in" filter="fade">
                                      <p:cBhvr>
                                        <p:cTn id="49" dur="2000"/>
                                        <p:tgtEl>
                                          <p:spTgt spid="22"/>
                                        </p:tgtEl>
                                      </p:cBhvr>
                                    </p:animEffect>
                                  </p:childTnLst>
                                </p:cTn>
                              </p:par>
                              <p:par>
                                <p:cTn id="50" presetID="53" presetClass="entr" presetSubtype="16"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2000" fill="hold"/>
                                        <p:tgtEl>
                                          <p:spTgt spid="23"/>
                                        </p:tgtEl>
                                        <p:attrNameLst>
                                          <p:attrName>ppt_w</p:attrName>
                                        </p:attrNameLst>
                                      </p:cBhvr>
                                      <p:tavLst>
                                        <p:tav tm="0">
                                          <p:val>
                                            <p:fltVal val="0"/>
                                          </p:val>
                                        </p:tav>
                                        <p:tav tm="100000">
                                          <p:val>
                                            <p:strVal val="#ppt_w"/>
                                          </p:val>
                                        </p:tav>
                                      </p:tavLst>
                                    </p:anim>
                                    <p:anim calcmode="lin" valueType="num">
                                      <p:cBhvr>
                                        <p:cTn id="53" dur="2000" fill="hold"/>
                                        <p:tgtEl>
                                          <p:spTgt spid="23"/>
                                        </p:tgtEl>
                                        <p:attrNameLst>
                                          <p:attrName>ppt_h</p:attrName>
                                        </p:attrNameLst>
                                      </p:cBhvr>
                                      <p:tavLst>
                                        <p:tav tm="0">
                                          <p:val>
                                            <p:fltVal val="0"/>
                                          </p:val>
                                        </p:tav>
                                        <p:tav tm="100000">
                                          <p:val>
                                            <p:strVal val="#ppt_h"/>
                                          </p:val>
                                        </p:tav>
                                      </p:tavLst>
                                    </p:anim>
                                    <p:animEffect transition="in" filter="fade">
                                      <p:cBhvr>
                                        <p:cTn id="54" dur="2000"/>
                                        <p:tgtEl>
                                          <p:spTgt spid="2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2000" fill="hold"/>
                                        <p:tgtEl>
                                          <p:spTgt spid="28"/>
                                        </p:tgtEl>
                                        <p:attrNameLst>
                                          <p:attrName>ppt_w</p:attrName>
                                        </p:attrNameLst>
                                      </p:cBhvr>
                                      <p:tavLst>
                                        <p:tav tm="0">
                                          <p:val>
                                            <p:fltVal val="0"/>
                                          </p:val>
                                        </p:tav>
                                        <p:tav tm="100000">
                                          <p:val>
                                            <p:strVal val="#ppt_w"/>
                                          </p:val>
                                        </p:tav>
                                      </p:tavLst>
                                    </p:anim>
                                    <p:anim calcmode="lin" valueType="num">
                                      <p:cBhvr>
                                        <p:cTn id="58" dur="2000" fill="hold"/>
                                        <p:tgtEl>
                                          <p:spTgt spid="28"/>
                                        </p:tgtEl>
                                        <p:attrNameLst>
                                          <p:attrName>ppt_h</p:attrName>
                                        </p:attrNameLst>
                                      </p:cBhvr>
                                      <p:tavLst>
                                        <p:tav tm="0">
                                          <p:val>
                                            <p:fltVal val="0"/>
                                          </p:val>
                                        </p:tav>
                                        <p:tav tm="100000">
                                          <p:val>
                                            <p:strVal val="#ppt_h"/>
                                          </p:val>
                                        </p:tav>
                                      </p:tavLst>
                                    </p:anim>
                                    <p:animEffect transition="in" filter="fade">
                                      <p:cBhvr>
                                        <p:cTn id="59" dur="2000"/>
                                        <p:tgtEl>
                                          <p:spTgt spid="2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2000" fill="hold"/>
                                        <p:tgtEl>
                                          <p:spTgt spid="30"/>
                                        </p:tgtEl>
                                        <p:attrNameLst>
                                          <p:attrName>ppt_w</p:attrName>
                                        </p:attrNameLst>
                                      </p:cBhvr>
                                      <p:tavLst>
                                        <p:tav tm="0">
                                          <p:val>
                                            <p:fltVal val="0"/>
                                          </p:val>
                                        </p:tav>
                                        <p:tav tm="100000">
                                          <p:val>
                                            <p:strVal val="#ppt_w"/>
                                          </p:val>
                                        </p:tav>
                                      </p:tavLst>
                                    </p:anim>
                                    <p:anim calcmode="lin" valueType="num">
                                      <p:cBhvr>
                                        <p:cTn id="63" dur="2000" fill="hold"/>
                                        <p:tgtEl>
                                          <p:spTgt spid="30"/>
                                        </p:tgtEl>
                                        <p:attrNameLst>
                                          <p:attrName>ppt_h</p:attrName>
                                        </p:attrNameLst>
                                      </p:cBhvr>
                                      <p:tavLst>
                                        <p:tav tm="0">
                                          <p:val>
                                            <p:fltVal val="0"/>
                                          </p:val>
                                        </p:tav>
                                        <p:tav tm="100000">
                                          <p:val>
                                            <p:strVal val="#ppt_h"/>
                                          </p:val>
                                        </p:tav>
                                      </p:tavLst>
                                    </p:anim>
                                    <p:animEffect transition="in" filter="fade">
                                      <p:cBhvr>
                                        <p:cTn id="64" dur="2000"/>
                                        <p:tgtEl>
                                          <p:spTgt spid="30"/>
                                        </p:tgtEl>
                                      </p:cBhvr>
                                    </p:animEffect>
                                  </p:childTnLst>
                                </p:cTn>
                              </p:par>
                              <p:par>
                                <p:cTn id="65" presetID="53" presetClass="entr" presetSubtype="16"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2000" fill="hold"/>
                                        <p:tgtEl>
                                          <p:spTgt spid="31"/>
                                        </p:tgtEl>
                                        <p:attrNameLst>
                                          <p:attrName>ppt_w</p:attrName>
                                        </p:attrNameLst>
                                      </p:cBhvr>
                                      <p:tavLst>
                                        <p:tav tm="0">
                                          <p:val>
                                            <p:fltVal val="0"/>
                                          </p:val>
                                        </p:tav>
                                        <p:tav tm="100000">
                                          <p:val>
                                            <p:strVal val="#ppt_w"/>
                                          </p:val>
                                        </p:tav>
                                      </p:tavLst>
                                    </p:anim>
                                    <p:anim calcmode="lin" valueType="num">
                                      <p:cBhvr>
                                        <p:cTn id="68" dur="2000" fill="hold"/>
                                        <p:tgtEl>
                                          <p:spTgt spid="31"/>
                                        </p:tgtEl>
                                        <p:attrNameLst>
                                          <p:attrName>ppt_h</p:attrName>
                                        </p:attrNameLst>
                                      </p:cBhvr>
                                      <p:tavLst>
                                        <p:tav tm="0">
                                          <p:val>
                                            <p:fltVal val="0"/>
                                          </p:val>
                                        </p:tav>
                                        <p:tav tm="100000">
                                          <p:val>
                                            <p:strVal val="#ppt_h"/>
                                          </p:val>
                                        </p:tav>
                                      </p:tavLst>
                                    </p:anim>
                                    <p:animEffect transition="in" filter="fade">
                                      <p:cBhvr>
                                        <p:cTn id="69" dur="2000"/>
                                        <p:tgtEl>
                                          <p:spTgt spid="3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wipe(left)">
                                      <p:cBhvr>
                                        <p:cTn id="74" dur="2000"/>
                                        <p:tgtEl>
                                          <p:spTgt spid="3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wipe(left)">
                                      <p:cBhvr>
                                        <p:cTn id="77" dur="2000"/>
                                        <p:tgtEl>
                                          <p:spTgt spid="40"/>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wipe(left)">
                                      <p:cBhvr>
                                        <p:cTn id="80" dur="2000"/>
                                        <p:tgtEl>
                                          <p:spTgt spid="4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wipe(left)">
                                      <p:cBhvr>
                                        <p:cTn id="83" dur="2000"/>
                                        <p:tgtEl>
                                          <p:spTgt spid="42"/>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left)">
                                      <p:cBhvr>
                                        <p:cTn id="86" dur="2000"/>
                                        <p:tgtEl>
                                          <p:spTgt spid="4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wipe(left)">
                                      <p:cBhvr>
                                        <p:cTn id="89" dur="2000"/>
                                        <p:tgtEl>
                                          <p:spTgt spid="44"/>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right)">
                                      <p:cBhvr>
                                        <p:cTn id="92" dur="2000"/>
                                        <p:tgtEl>
                                          <p:spTgt spid="45"/>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wipe(right)">
                                      <p:cBhvr>
                                        <p:cTn id="95" dur="2000"/>
                                        <p:tgtEl>
                                          <p:spTgt spid="4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wipe(right)">
                                      <p:cBhvr>
                                        <p:cTn id="98" dur="2000"/>
                                        <p:tgtEl>
                                          <p:spTgt spid="47"/>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right)">
                                      <p:cBhvr>
                                        <p:cTn id="101" dur="2000"/>
                                        <p:tgtEl>
                                          <p:spTgt spid="48"/>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wipe(right)">
                                      <p:cBhvr>
                                        <p:cTn id="104" dur="2000"/>
                                        <p:tgtEl>
                                          <p:spTgt spid="4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wipe(right)">
                                      <p:cBhvr>
                                        <p:cTn id="107" dur="2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27" grpId="0" animBg="1"/>
      <p:bldP spid="6" grpId="0" animBg="1"/>
      <p:bldP spid="22" grpId="0" animBg="1"/>
      <p:bldP spid="28" grpId="0" animBg="1"/>
      <p:bldP spid="30" grpId="0" animBg="1"/>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3000"/>
                    </a14:imgEffect>
                  </a14:imgLayer>
                </a14:imgProps>
              </a:ext>
              <a:ext uri="{28A0092B-C50C-407E-A947-70E740481C1C}">
                <a14:useLocalDpi xmlns:a14="http://schemas.microsoft.com/office/drawing/2010/main" val="0"/>
              </a:ext>
            </a:extLst>
          </a:blip>
          <a:stretch>
            <a:fillRect/>
          </a:stretch>
        </p:blipFill>
        <p:spPr>
          <a:xfrm rot="1681726">
            <a:off x="2147748" y="2291675"/>
            <a:ext cx="2513998" cy="2584188"/>
          </a:xfrm>
          <a:prstGeom prst="rect">
            <a:avLst/>
          </a:prstGeom>
        </p:spPr>
      </p:pic>
      <p:sp>
        <p:nvSpPr>
          <p:cNvPr id="14" name="TextBox 76"/>
          <p:cNvSpPr txBox="1"/>
          <p:nvPr/>
        </p:nvSpPr>
        <p:spPr>
          <a:xfrm>
            <a:off x="5693886" y="2465452"/>
            <a:ext cx="3357201" cy="830997"/>
          </a:xfrm>
          <a:prstGeom prst="rect">
            <a:avLst/>
          </a:prstGeom>
          <a:noFill/>
        </p:spPr>
        <p:txBody>
          <a:bodyPr wrap="none" rtlCol="0">
            <a:spAutoFit/>
          </a:bodyPr>
          <a:lstStyle/>
          <a:p>
            <a:r>
              <a:rPr lang="en-US" altLang="zh-CN" sz="4800" dirty="0">
                <a:solidFill>
                  <a:srgbClr val="E7E6E6">
                    <a:lumMod val="75000"/>
                  </a:srgbClr>
                </a:solidFill>
                <a:latin typeface="微软雅黑" panose="020B0503020204020204" pitchFamily="34" charset="-122"/>
                <a:ea typeface="微软雅黑" panose="020B0503020204020204" pitchFamily="34" charset="-122"/>
              </a:rPr>
              <a:t>PART </a:t>
            </a:r>
            <a:r>
              <a:rPr lang="en-US" altLang="zh-CN" sz="4800" dirty="0" smtClean="0">
                <a:solidFill>
                  <a:srgbClr val="E7E6E6">
                    <a:lumMod val="75000"/>
                  </a:srgbClr>
                </a:solidFill>
                <a:latin typeface="微软雅黑" panose="020B0503020204020204" pitchFamily="34" charset="-122"/>
                <a:ea typeface="微软雅黑" panose="020B0503020204020204" pitchFamily="34" charset="-122"/>
              </a:rPr>
              <a:t>TWO</a:t>
            </a:r>
            <a:endParaRPr lang="zh-CN" altLang="en-US" sz="4800" dirty="0">
              <a:solidFill>
                <a:srgbClr val="E7E6E6">
                  <a:lumMod val="75000"/>
                </a:srgbClr>
              </a:solidFill>
              <a:latin typeface="微软雅黑" panose="020B0503020204020204" pitchFamily="34" charset="-122"/>
              <a:ea typeface="微软雅黑" panose="020B0503020204020204" pitchFamily="34" charset="-122"/>
            </a:endParaRPr>
          </a:p>
        </p:txBody>
      </p:sp>
      <p:sp>
        <p:nvSpPr>
          <p:cNvPr id="15" name="矩形 14"/>
          <p:cNvSpPr/>
          <p:nvPr/>
        </p:nvSpPr>
        <p:spPr>
          <a:xfrm>
            <a:off x="5693886" y="3352937"/>
            <a:ext cx="3745384" cy="461665"/>
          </a:xfrm>
          <a:prstGeom prst="rect">
            <a:avLst/>
          </a:prstGeom>
          <a:noFill/>
        </p:spPr>
        <p:txBody>
          <a:bodyPr wrap="none">
            <a:spAutoFit/>
          </a:bodyPr>
          <a:lstStyle/>
          <a:p>
            <a:pPr>
              <a:spcBef>
                <a:spcPct val="0"/>
              </a:spcBef>
            </a:pPr>
            <a:r>
              <a:rPr lang="en-US" altLang="zh-CN" sz="2400" dirty="0">
                <a:solidFill>
                  <a:srgbClr val="E7E6E6">
                    <a:lumMod val="75000"/>
                  </a:srgbClr>
                </a:solidFill>
                <a:latin typeface="微软雅黑" panose="020B0503020204020204" pitchFamily="34" charset="-122"/>
                <a:ea typeface="微软雅黑" panose="020B0503020204020204" pitchFamily="34" charset="-122"/>
              </a:rPr>
              <a:t>Please add the title here</a:t>
            </a:r>
            <a:endParaRPr lang="en-US" altLang="zh-CN" sz="2400" dirty="0">
              <a:solidFill>
                <a:srgbClr val="E7E6E6">
                  <a:lumMod val="75000"/>
                </a:srgb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693886" y="3983434"/>
            <a:ext cx="4726020" cy="752514"/>
          </a:xfrm>
          <a:prstGeom prst="rect">
            <a:avLst/>
          </a:prstGeom>
          <a:noFill/>
        </p:spPr>
        <p:txBody>
          <a:bodyPr wrap="square" rtlCol="0">
            <a:spAutoFit/>
          </a:bodyPr>
          <a:lstStyle/>
          <a:p>
            <a:pPr>
              <a:lnSpc>
                <a:spcPct val="130000"/>
              </a:lnSpc>
            </a:pPr>
            <a:r>
              <a:rPr lang="en-US" altLang="zh-CN" sz="1100" dirty="0">
                <a:solidFill>
                  <a:srgbClr val="E7E6E6">
                    <a:lumMod val="75000"/>
                  </a:srgb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endParaRPr lang="en-US" altLang="zh-CN" sz="1100" dirty="0">
              <a:solidFill>
                <a:srgbClr val="E7E6E6">
                  <a:lumMod val="75000"/>
                </a:srgbClr>
              </a:solidFill>
              <a:latin typeface="微软雅黑" panose="020B0503020204020204" pitchFamily="34" charset="-122"/>
              <a:ea typeface="微软雅黑" panose="020B0503020204020204" pitchFamily="34" charset="-122"/>
            </a:endParaRPr>
          </a:p>
        </p:txBody>
      </p:sp>
      <p:sp>
        <p:nvSpPr>
          <p:cNvPr id="6" name="椭圆 5"/>
          <p:cNvSpPr/>
          <p:nvPr/>
        </p:nvSpPr>
        <p:spPr>
          <a:xfrm>
            <a:off x="1818124" y="1944664"/>
            <a:ext cx="3031878" cy="3031878"/>
          </a:xfrm>
          <a:prstGeom prst="ellipse">
            <a:avLst/>
          </a:prstGeom>
          <a:noFill/>
          <a:ln w="19050">
            <a:solidFill>
              <a:schemeClr val="bg2">
                <a:lumMod val="75000"/>
                <a:alpha val="26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1688005" y="1775668"/>
            <a:ext cx="3306664" cy="3306664"/>
          </a:xfrm>
          <a:prstGeom prst="ellipse">
            <a:avLst/>
          </a:prstGeom>
          <a:noFill/>
          <a:ln w="6350">
            <a:solidFill>
              <a:schemeClr val="bg2">
                <a:lumMod val="75000"/>
                <a:alpha val="18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3000" fill="hold"/>
                                        <p:tgtEl>
                                          <p:spTgt spid="13"/>
                                        </p:tgtEl>
                                        <p:attrNameLst>
                                          <p:attrName>ppt_w</p:attrName>
                                        </p:attrNameLst>
                                      </p:cBhvr>
                                      <p:tavLst>
                                        <p:tav tm="0">
                                          <p:val>
                                            <p:fltVal val="0"/>
                                          </p:val>
                                        </p:tav>
                                        <p:tav tm="100000">
                                          <p:val>
                                            <p:strVal val="#ppt_w"/>
                                          </p:val>
                                        </p:tav>
                                      </p:tavLst>
                                    </p:anim>
                                    <p:anim calcmode="lin" valueType="num">
                                      <p:cBhvr>
                                        <p:cTn id="8" dur="3000" fill="hold"/>
                                        <p:tgtEl>
                                          <p:spTgt spid="13"/>
                                        </p:tgtEl>
                                        <p:attrNameLst>
                                          <p:attrName>ppt_h</p:attrName>
                                        </p:attrNameLst>
                                      </p:cBhvr>
                                      <p:tavLst>
                                        <p:tav tm="0">
                                          <p:val>
                                            <p:fltVal val="0"/>
                                          </p:val>
                                        </p:tav>
                                        <p:tav tm="100000">
                                          <p:val>
                                            <p:strVal val="#ppt_h"/>
                                          </p:val>
                                        </p:tav>
                                      </p:tavLst>
                                    </p:anim>
                                    <p:animEffect transition="in" filter="fade">
                                      <p:cBhvr>
                                        <p:cTn id="9" dur="3000"/>
                                        <p:tgtEl>
                                          <p:spTgt spid="13"/>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8" presetClass="emph" presetSubtype="0" repeatCount="3000" fill="hold" grpId="1" nodeType="withEffect">
                                  <p:stCondLst>
                                    <p:cond delay="0"/>
                                  </p:stCondLst>
                                  <p:childTnLst>
                                    <p:animRot by="-21600000">
                                      <p:cBhvr>
                                        <p:cTn id="15" dur="3000" fill="hold"/>
                                        <p:tgtEl>
                                          <p:spTgt spid="6"/>
                                        </p:tgtEl>
                                        <p:attrNameLst>
                                          <p:attrName>r</p:attrName>
                                        </p:attrNameLst>
                                      </p:cBhvr>
                                    </p:animRot>
                                  </p:childTnLst>
                                </p:cTn>
                              </p:par>
                              <p:par>
                                <p:cTn id="16" presetID="8" presetClass="emph" presetSubtype="0" repeatCount="3000" fill="hold" grpId="1" nodeType="withEffect">
                                  <p:stCondLst>
                                    <p:cond delay="0"/>
                                  </p:stCondLst>
                                  <p:childTnLst>
                                    <p:animRot by="21600000">
                                      <p:cBhvr>
                                        <p:cTn id="17" dur="3000" fill="hold"/>
                                        <p:tgtEl>
                                          <p:spTgt spid="7"/>
                                        </p:tgtEl>
                                        <p:attrNameLst>
                                          <p:attrName>r</p:attrName>
                                        </p:attrNameLst>
                                      </p:cBhvr>
                                    </p:animRot>
                                  </p:childTnLst>
                                </p:cTn>
                              </p:par>
                              <p:par>
                                <p:cTn id="18" presetID="41" presetClass="entr" presetSubtype="0" fill="hold" grpId="0" nodeType="withEffect">
                                  <p:stCondLst>
                                    <p:cond delay="2000"/>
                                  </p:stCondLst>
                                  <p:iterate type="lt">
                                    <p:tmPct val="10000"/>
                                  </p:iterate>
                                  <p:childTnLst>
                                    <p:set>
                                      <p:cBhvr>
                                        <p:cTn id="19" dur="1" fill="hold">
                                          <p:stCondLst>
                                            <p:cond delay="0"/>
                                          </p:stCondLst>
                                        </p:cTn>
                                        <p:tgtEl>
                                          <p:spTgt spid="14"/>
                                        </p:tgtEl>
                                        <p:attrNameLst>
                                          <p:attrName>style.visibility</p:attrName>
                                        </p:attrNameLst>
                                      </p:cBhvr>
                                      <p:to>
                                        <p:strVal val="visible"/>
                                      </p:to>
                                    </p:set>
                                    <p:anim calcmode="lin" valueType="num">
                                      <p:cBhvr>
                                        <p:cTn id="20" dur="2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1" dur="2000" fill="hold"/>
                                        <p:tgtEl>
                                          <p:spTgt spid="14"/>
                                        </p:tgtEl>
                                        <p:attrNameLst>
                                          <p:attrName>ppt_y</p:attrName>
                                        </p:attrNameLst>
                                      </p:cBhvr>
                                      <p:tavLst>
                                        <p:tav tm="0">
                                          <p:val>
                                            <p:strVal val="#ppt_y"/>
                                          </p:val>
                                        </p:tav>
                                        <p:tav tm="100000">
                                          <p:val>
                                            <p:strVal val="#ppt_y"/>
                                          </p:val>
                                        </p:tav>
                                      </p:tavLst>
                                    </p:anim>
                                    <p:anim calcmode="lin" valueType="num">
                                      <p:cBhvr>
                                        <p:cTn id="22" dur="2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3" dur="2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000" tmFilter="0,0; .5, 1; 1, 1"/>
                                        <p:tgtEl>
                                          <p:spTgt spid="14"/>
                                        </p:tgtEl>
                                      </p:cBhvr>
                                    </p:animEffect>
                                  </p:childTnLst>
                                </p:cTn>
                              </p:par>
                              <p:par>
                                <p:cTn id="25" presetID="22" presetClass="entr" presetSubtype="8" fill="hold" grpId="0" nodeType="withEffect">
                                  <p:stCondLst>
                                    <p:cond delay="4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2000"/>
                                        <p:tgtEl>
                                          <p:spTgt spid="15"/>
                                        </p:tgtEl>
                                      </p:cBhvr>
                                    </p:animEffect>
                                  </p:childTnLst>
                                </p:cTn>
                              </p:par>
                              <p:par>
                                <p:cTn id="28" presetID="22" presetClass="entr" presetSubtype="8" fill="hold" grpId="0" nodeType="withEffect">
                                  <p:stCondLst>
                                    <p:cond delay="600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6" grpId="0" animBg="1"/>
      <p:bldP spid="6" grpId="1" animBg="1"/>
      <p:bldP spid="7" grpId="0" animBg="1"/>
      <p:bldP spid="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4" name="Rectangle 11"/>
          <p:cNvSpPr/>
          <p:nvPr/>
        </p:nvSpPr>
        <p:spPr>
          <a:xfrm>
            <a:off x="1156079" y="2072639"/>
            <a:ext cx="1766812" cy="1685921"/>
          </a:xfrm>
          <a:prstGeom prst="rect">
            <a:avLst/>
          </a:prstGeom>
          <a:blipFill dpi="0" rotWithShape="1">
            <a:blip r:embed="rId2"/>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sz="1600">
              <a:solidFill>
                <a:schemeClr val="bg2">
                  <a:lumMod val="75000"/>
                </a:schemeClr>
              </a:solidFill>
            </a:endParaRPr>
          </a:p>
        </p:txBody>
      </p:sp>
      <p:sp>
        <p:nvSpPr>
          <p:cNvPr id="5" name="TextBox 76"/>
          <p:cNvSpPr txBox="1"/>
          <p:nvPr/>
        </p:nvSpPr>
        <p:spPr>
          <a:xfrm>
            <a:off x="3125972" y="2210374"/>
            <a:ext cx="1766899" cy="338554"/>
          </a:xfrm>
          <a:prstGeom prst="rect">
            <a:avLst/>
          </a:prstGeom>
          <a:noFill/>
        </p:spPr>
        <p:txBody>
          <a:bodyPr wrap="square" rtlCol="0">
            <a:spAutoFit/>
          </a:bodyPr>
          <a:lstStyle/>
          <a:p>
            <a:r>
              <a:rPr lang="en-US" altLang="zh-CN" sz="1600" dirty="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125972" y="2524321"/>
            <a:ext cx="2729385" cy="932563"/>
          </a:xfrm>
          <a:prstGeom prst="rect">
            <a:avLst/>
          </a:prstGeom>
          <a:noFill/>
        </p:spPr>
        <p:txBody>
          <a:bodyPr wrap="square" rtlCol="0">
            <a:spAutoFit/>
          </a:bodyPr>
          <a:lstStyle/>
          <a:p>
            <a:pP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endParaRPr lang="en-US" altLang="zh-CN" sz="105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7" name="Rectangle 11"/>
          <p:cNvSpPr/>
          <p:nvPr/>
        </p:nvSpPr>
        <p:spPr>
          <a:xfrm>
            <a:off x="6336643" y="2072639"/>
            <a:ext cx="1766812" cy="168592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sz="1600">
              <a:solidFill>
                <a:schemeClr val="bg2">
                  <a:lumMod val="75000"/>
                </a:schemeClr>
              </a:solidFill>
            </a:endParaRPr>
          </a:p>
        </p:txBody>
      </p:sp>
      <p:sp>
        <p:nvSpPr>
          <p:cNvPr id="8" name="TextBox 76"/>
          <p:cNvSpPr txBox="1"/>
          <p:nvPr/>
        </p:nvSpPr>
        <p:spPr>
          <a:xfrm>
            <a:off x="8306536" y="2210374"/>
            <a:ext cx="1766899" cy="338554"/>
          </a:xfrm>
          <a:prstGeom prst="rect">
            <a:avLst/>
          </a:prstGeom>
          <a:noFill/>
        </p:spPr>
        <p:txBody>
          <a:bodyPr wrap="square" rtlCol="0">
            <a:spAutoFit/>
          </a:bodyPr>
          <a:lstStyle/>
          <a:p>
            <a:r>
              <a:rPr lang="en-US" altLang="zh-CN" sz="1600" dirty="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8306536" y="2524321"/>
            <a:ext cx="2729385" cy="932563"/>
          </a:xfrm>
          <a:prstGeom prst="rect">
            <a:avLst/>
          </a:prstGeom>
          <a:noFill/>
        </p:spPr>
        <p:txBody>
          <a:bodyPr wrap="square" rtlCol="0">
            <a:spAutoFit/>
          </a:bodyPr>
          <a:lstStyle/>
          <a:p>
            <a:pP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endParaRPr lang="en-US" altLang="zh-CN" sz="105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0" name="Rectangle 11"/>
          <p:cNvSpPr/>
          <p:nvPr/>
        </p:nvSpPr>
        <p:spPr>
          <a:xfrm>
            <a:off x="1156079" y="4248927"/>
            <a:ext cx="1766812" cy="1685921"/>
          </a:xfrm>
          <a:prstGeom prst="rect">
            <a:avLst/>
          </a:prstGeom>
          <a:blipFill dpi="0" rotWithShape="1">
            <a:blip r:embed="rId4"/>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sz="1600">
              <a:solidFill>
                <a:schemeClr val="bg2">
                  <a:lumMod val="75000"/>
                </a:schemeClr>
              </a:solidFill>
            </a:endParaRPr>
          </a:p>
        </p:txBody>
      </p:sp>
      <p:sp>
        <p:nvSpPr>
          <p:cNvPr id="11" name="TextBox 76"/>
          <p:cNvSpPr txBox="1"/>
          <p:nvPr/>
        </p:nvSpPr>
        <p:spPr>
          <a:xfrm>
            <a:off x="3125972" y="4386662"/>
            <a:ext cx="1766899" cy="338554"/>
          </a:xfrm>
          <a:prstGeom prst="rect">
            <a:avLst/>
          </a:prstGeom>
          <a:noFill/>
        </p:spPr>
        <p:txBody>
          <a:bodyPr wrap="square" rtlCol="0">
            <a:spAutoFit/>
          </a:bodyPr>
          <a:lstStyle/>
          <a:p>
            <a:r>
              <a:rPr lang="en-US" altLang="zh-CN" sz="1600" dirty="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125972" y="4700609"/>
            <a:ext cx="2729385" cy="932563"/>
          </a:xfrm>
          <a:prstGeom prst="rect">
            <a:avLst/>
          </a:prstGeom>
          <a:noFill/>
        </p:spPr>
        <p:txBody>
          <a:bodyPr wrap="square" rtlCol="0">
            <a:spAutoFit/>
          </a:bodyPr>
          <a:lstStyle/>
          <a:p>
            <a:pP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endParaRPr lang="en-US" altLang="zh-CN" sz="105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3" name="Rectangle 11"/>
          <p:cNvSpPr/>
          <p:nvPr/>
        </p:nvSpPr>
        <p:spPr>
          <a:xfrm>
            <a:off x="6336643" y="4248927"/>
            <a:ext cx="1766812" cy="1685921"/>
          </a:xfrm>
          <a:prstGeom prst="rect">
            <a:avLst/>
          </a:prstGeom>
          <a:blipFill dpi="0" rotWithShape="1">
            <a:blip r:embed="rId5"/>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en-GB" sz="1600">
              <a:solidFill>
                <a:schemeClr val="bg2">
                  <a:lumMod val="75000"/>
                </a:schemeClr>
              </a:solidFill>
            </a:endParaRPr>
          </a:p>
        </p:txBody>
      </p:sp>
      <p:sp>
        <p:nvSpPr>
          <p:cNvPr id="14" name="TextBox 76"/>
          <p:cNvSpPr txBox="1"/>
          <p:nvPr/>
        </p:nvSpPr>
        <p:spPr>
          <a:xfrm>
            <a:off x="8306536" y="4386662"/>
            <a:ext cx="1766899" cy="338554"/>
          </a:xfrm>
          <a:prstGeom prst="rect">
            <a:avLst/>
          </a:prstGeom>
          <a:noFill/>
        </p:spPr>
        <p:txBody>
          <a:bodyPr wrap="square" rtlCol="0">
            <a:spAutoFit/>
          </a:bodyPr>
          <a:lstStyle/>
          <a:p>
            <a:r>
              <a:rPr lang="en-US" altLang="zh-CN" sz="1600" dirty="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306536" y="4700609"/>
            <a:ext cx="2729385" cy="932563"/>
          </a:xfrm>
          <a:prstGeom prst="rect">
            <a:avLst/>
          </a:prstGeom>
          <a:noFill/>
        </p:spPr>
        <p:txBody>
          <a:bodyPr wrap="square" rtlCol="0">
            <a:spAutoFit/>
          </a:bodyPr>
          <a:lstStyle/>
          <a:p>
            <a:pP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endParaRPr lang="en-US" altLang="zh-CN" sz="1050" dirty="0">
              <a:solidFill>
                <a:schemeClr val="bg2">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grpId="0" nodeType="withEffect">
                                  <p:stCondLst>
                                    <p:cond delay="1000"/>
                                  </p:stCondLst>
                                  <p:childTnLst>
                                    <p:set>
                                      <p:cBhvr>
                                        <p:cTn id="9" dur="1" fill="hold">
                                          <p:stCondLst>
                                            <p:cond delay="0"/>
                                          </p:stCondLst>
                                        </p:cTn>
                                        <p:tgtEl>
                                          <p:spTgt spid="10"/>
                                        </p:tgtEl>
                                        <p:attrNameLst>
                                          <p:attrName>style.visibility</p:attrName>
                                        </p:attrNameLst>
                                      </p:cBhvr>
                                      <p:to>
                                        <p:strVal val="visible"/>
                                      </p:to>
                                    </p:set>
                                    <p:animEffect transition="in" filter="wheel(1)">
                                      <p:cBhvr>
                                        <p:cTn id="10" dur="2000"/>
                                        <p:tgtEl>
                                          <p:spTgt spid="10"/>
                                        </p:tgtEl>
                                      </p:cBhvr>
                                    </p:animEffect>
                                  </p:childTnLst>
                                </p:cTn>
                              </p:par>
                              <p:par>
                                <p:cTn id="11" presetID="21" presetClass="entr" presetSubtype="1" fill="hold" grpId="0" nodeType="withEffect">
                                  <p:stCondLst>
                                    <p:cond delay="100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2000"/>
                                        <p:tgtEl>
                                          <p:spTgt spid="13"/>
                                        </p:tgtEl>
                                      </p:cBhvr>
                                    </p:animEffect>
                                  </p:childTnLst>
                                </p:cTn>
                              </p:par>
                              <p:par>
                                <p:cTn id="14" presetID="21" presetClass="entr" presetSubtype="1" fill="hold" grpId="0"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par>
                                <p:cTn id="17" presetID="22" presetClass="entr" presetSubtype="1" fill="hold" grpId="0" nodeType="withEffect">
                                  <p:stCondLst>
                                    <p:cond delay="20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1000"/>
                                        <p:tgtEl>
                                          <p:spTgt spid="5"/>
                                        </p:tgtEl>
                                      </p:cBhvr>
                                    </p:animEffect>
                                  </p:childTnLst>
                                </p:cTn>
                              </p:par>
                              <p:par>
                                <p:cTn id="20" presetID="22" presetClass="entr" presetSubtype="1" fill="hold" grpId="0" nodeType="withEffect">
                                  <p:stCondLst>
                                    <p:cond delay="200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1000"/>
                                        <p:tgtEl>
                                          <p:spTgt spid="6"/>
                                        </p:tgtEl>
                                      </p:cBhvr>
                                    </p:animEffect>
                                  </p:childTnLst>
                                </p:cTn>
                              </p:par>
                              <p:par>
                                <p:cTn id="23" presetID="22" presetClass="entr" presetSubtype="1" fill="hold" grpId="0" nodeType="withEffect">
                                  <p:stCondLst>
                                    <p:cond delay="200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1000"/>
                                        <p:tgtEl>
                                          <p:spTgt spid="11"/>
                                        </p:tgtEl>
                                      </p:cBhvr>
                                    </p:animEffect>
                                  </p:childTnLst>
                                </p:cTn>
                              </p:par>
                              <p:par>
                                <p:cTn id="26" presetID="22" presetClass="entr" presetSubtype="1" fill="hold" grpId="0" nodeType="withEffect">
                                  <p:stCondLst>
                                    <p:cond delay="200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1000"/>
                                        <p:tgtEl>
                                          <p:spTgt spid="12"/>
                                        </p:tgtEl>
                                      </p:cBhvr>
                                    </p:animEffect>
                                  </p:childTnLst>
                                </p:cTn>
                              </p:par>
                              <p:par>
                                <p:cTn id="29" presetID="22" presetClass="entr" presetSubtype="1" fill="hold" grpId="0" nodeType="withEffect">
                                  <p:stCondLst>
                                    <p:cond delay="200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1000"/>
                                        <p:tgtEl>
                                          <p:spTgt spid="15"/>
                                        </p:tgtEl>
                                      </p:cBhvr>
                                    </p:animEffect>
                                  </p:childTnLst>
                                </p:cTn>
                              </p:par>
                              <p:par>
                                <p:cTn id="32" presetID="22" presetClass="entr" presetSubtype="1" fill="hold" grpId="0" nodeType="withEffect">
                                  <p:stCondLst>
                                    <p:cond delay="2000"/>
                                  </p:stCondLst>
                                  <p:childTnLst>
                                    <p:set>
                                      <p:cBhvr>
                                        <p:cTn id="33" dur="1" fill="hold">
                                          <p:stCondLst>
                                            <p:cond delay="0"/>
                                          </p:stCondLst>
                                        </p:cTn>
                                        <p:tgtEl>
                                          <p:spTgt spid="14"/>
                                        </p:tgtEl>
                                        <p:attrNameLst>
                                          <p:attrName>style.visibility</p:attrName>
                                        </p:attrNameLst>
                                      </p:cBhvr>
                                      <p:to>
                                        <p:strVal val="visible"/>
                                      </p:to>
                                    </p:set>
                                    <p:animEffect transition="in" filter="wipe(up)">
                                      <p:cBhvr>
                                        <p:cTn id="34" dur="1000"/>
                                        <p:tgtEl>
                                          <p:spTgt spid="14"/>
                                        </p:tgtEl>
                                      </p:cBhvr>
                                    </p:animEffect>
                                  </p:childTnLst>
                                </p:cTn>
                              </p:par>
                              <p:par>
                                <p:cTn id="35" presetID="22" presetClass="entr" presetSubtype="1" fill="hold" grpId="0" nodeType="withEffect">
                                  <p:stCondLst>
                                    <p:cond delay="200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1000"/>
                                        <p:tgtEl>
                                          <p:spTgt spid="9"/>
                                        </p:tgtEl>
                                      </p:cBhvr>
                                    </p:animEffect>
                                  </p:childTnLst>
                                </p:cTn>
                              </p:par>
                              <p:par>
                                <p:cTn id="38" presetID="22" presetClass="entr" presetSubtype="1" fill="hold" grpId="0" nodeType="withEffect">
                                  <p:stCondLst>
                                    <p:cond delay="2000"/>
                                  </p:stCondLst>
                                  <p:childTnLst>
                                    <p:set>
                                      <p:cBhvr>
                                        <p:cTn id="39" dur="1" fill="hold">
                                          <p:stCondLst>
                                            <p:cond delay="0"/>
                                          </p:stCondLst>
                                        </p:cTn>
                                        <p:tgtEl>
                                          <p:spTgt spid="8"/>
                                        </p:tgtEl>
                                        <p:attrNameLst>
                                          <p:attrName>style.visibility</p:attrName>
                                        </p:attrNameLst>
                                      </p:cBhvr>
                                      <p:to>
                                        <p:strVal val="visible"/>
                                      </p:to>
                                    </p:set>
                                    <p:animEffect transition="in" filter="wipe(up)">
                                      <p:cBhvr>
                                        <p:cTn id="4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p:bldP spid="10" grpId="0" animBg="1"/>
      <p:bldP spid="11" grpId="0"/>
      <p:bldP spid="12" grpId="0"/>
      <p:bldP spid="13" grpId="0" animBg="1"/>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25" name="TextBox 76"/>
          <p:cNvSpPr txBox="1"/>
          <p:nvPr/>
        </p:nvSpPr>
        <p:spPr>
          <a:xfrm>
            <a:off x="6928684" y="1711704"/>
            <a:ext cx="1468451" cy="338554"/>
          </a:xfrm>
          <a:prstGeom prst="rect">
            <a:avLst/>
          </a:prstGeom>
          <a:noFill/>
        </p:spPr>
        <p:txBody>
          <a:bodyPr wrap="square" rtlCol="0">
            <a:spAutoFit/>
          </a:bodyPr>
          <a:lstStyle/>
          <a:p>
            <a:r>
              <a:rPr lang="en-US" altLang="zh-CN" sz="1600"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928684" y="1967095"/>
            <a:ext cx="4459301" cy="472950"/>
          </a:xfrm>
          <a:prstGeom prst="rect">
            <a:avLst/>
          </a:prstGeom>
          <a:noFill/>
        </p:spPr>
        <p:txBody>
          <a:bodyPr wrap="square" rtlCol="0">
            <a:spAutoFit/>
          </a:bodyPr>
          <a:lstStyle/>
          <a:p>
            <a:pPr>
              <a:lnSpc>
                <a:spcPct val="130000"/>
              </a:lnSpc>
            </a:pPr>
            <a:r>
              <a:rPr lang="en-US" altLang="zh-CN" sz="10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r>
              <a:rPr lang="en-US" altLang="zh-CN" sz="10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31" name="TextBox 76"/>
          <p:cNvSpPr txBox="1"/>
          <p:nvPr/>
        </p:nvSpPr>
        <p:spPr>
          <a:xfrm>
            <a:off x="6928684" y="2714480"/>
            <a:ext cx="1468451" cy="338554"/>
          </a:xfrm>
          <a:prstGeom prst="rect">
            <a:avLst/>
          </a:prstGeom>
          <a:noFill/>
        </p:spPr>
        <p:txBody>
          <a:bodyPr wrap="square" rtlCol="0">
            <a:spAutoFit/>
          </a:bodyPr>
          <a:lstStyle/>
          <a:p>
            <a:r>
              <a:rPr lang="en-US" altLang="zh-CN" sz="1600"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928684" y="2969871"/>
            <a:ext cx="4459301" cy="472950"/>
          </a:xfrm>
          <a:prstGeom prst="rect">
            <a:avLst/>
          </a:prstGeom>
          <a:noFill/>
        </p:spPr>
        <p:txBody>
          <a:bodyPr wrap="square" rtlCol="0">
            <a:spAutoFit/>
          </a:bodyPr>
          <a:lstStyle/>
          <a:p>
            <a:pPr>
              <a:lnSpc>
                <a:spcPct val="130000"/>
              </a:lnSpc>
            </a:pPr>
            <a:r>
              <a:rPr lang="en-US" altLang="zh-CN" sz="10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r>
              <a:rPr lang="en-US" altLang="zh-CN" sz="10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33" name="TextBox 76"/>
          <p:cNvSpPr txBox="1"/>
          <p:nvPr/>
        </p:nvSpPr>
        <p:spPr>
          <a:xfrm>
            <a:off x="6928684" y="3803370"/>
            <a:ext cx="1468451" cy="338554"/>
          </a:xfrm>
          <a:prstGeom prst="rect">
            <a:avLst/>
          </a:prstGeom>
          <a:noFill/>
        </p:spPr>
        <p:txBody>
          <a:bodyPr wrap="square" rtlCol="0">
            <a:spAutoFit/>
          </a:bodyPr>
          <a:lstStyle/>
          <a:p>
            <a:r>
              <a:rPr lang="en-US" altLang="zh-CN" sz="1600"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928684" y="4058761"/>
            <a:ext cx="4459301" cy="472950"/>
          </a:xfrm>
          <a:prstGeom prst="rect">
            <a:avLst/>
          </a:prstGeom>
          <a:noFill/>
        </p:spPr>
        <p:txBody>
          <a:bodyPr wrap="square" rtlCol="0">
            <a:spAutoFit/>
          </a:bodyPr>
          <a:lstStyle/>
          <a:p>
            <a:pPr>
              <a:lnSpc>
                <a:spcPct val="130000"/>
              </a:lnSpc>
            </a:pPr>
            <a:r>
              <a:rPr lang="en-US" altLang="zh-CN" sz="10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r>
              <a:rPr lang="en-US" altLang="zh-CN" sz="10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35" name="TextBox 76"/>
          <p:cNvSpPr txBox="1"/>
          <p:nvPr/>
        </p:nvSpPr>
        <p:spPr>
          <a:xfrm>
            <a:off x="6928684" y="4806146"/>
            <a:ext cx="1468451" cy="338554"/>
          </a:xfrm>
          <a:prstGeom prst="rect">
            <a:avLst/>
          </a:prstGeom>
          <a:noFill/>
        </p:spPr>
        <p:txBody>
          <a:bodyPr wrap="square" rtlCol="0">
            <a:spAutoFit/>
          </a:bodyPr>
          <a:lstStyle/>
          <a:p>
            <a:r>
              <a:rPr lang="en-US" altLang="zh-CN" sz="1600"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sz="160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6928684" y="5061537"/>
            <a:ext cx="4459301" cy="472950"/>
          </a:xfrm>
          <a:prstGeom prst="rect">
            <a:avLst/>
          </a:prstGeom>
          <a:noFill/>
        </p:spPr>
        <p:txBody>
          <a:bodyPr wrap="square" rtlCol="0">
            <a:spAutoFit/>
          </a:bodyPr>
          <a:lstStyle/>
          <a:p>
            <a:pPr>
              <a:lnSpc>
                <a:spcPct val="130000"/>
              </a:lnSpc>
            </a:pPr>
            <a:r>
              <a:rPr lang="en-US" altLang="zh-CN" sz="10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r>
              <a:rPr lang="en-US" altLang="zh-CN" sz="10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804014" y="1765576"/>
            <a:ext cx="5710332" cy="3768911"/>
            <a:chOff x="804014" y="1765576"/>
            <a:chExt cx="5710332" cy="3768911"/>
          </a:xfrm>
        </p:grpSpPr>
        <p:cxnSp>
          <p:nvCxnSpPr>
            <p:cNvPr id="13" name="直接连接符 12"/>
            <p:cNvCxnSpPr/>
            <p:nvPr/>
          </p:nvCxnSpPr>
          <p:spPr>
            <a:xfrm>
              <a:off x="1361321" y="2081006"/>
              <a:ext cx="5153025" cy="0"/>
            </a:xfrm>
            <a:prstGeom prst="line">
              <a:avLst/>
            </a:prstGeom>
            <a:ln w="76200">
              <a:solidFill>
                <a:schemeClr val="bg2">
                  <a:lumMod val="75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361321" y="2081006"/>
              <a:ext cx="2896394" cy="0"/>
            </a:xfrm>
            <a:prstGeom prst="line">
              <a:avLst/>
            </a:prstGeom>
            <a:ln w="762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361321" y="3128755"/>
              <a:ext cx="5153025" cy="0"/>
            </a:xfrm>
            <a:prstGeom prst="line">
              <a:avLst/>
            </a:prstGeom>
            <a:ln w="76200">
              <a:solidFill>
                <a:schemeClr val="bg2">
                  <a:lumMod val="75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361321" y="3128755"/>
              <a:ext cx="4127858" cy="0"/>
            </a:xfrm>
            <a:prstGeom prst="line">
              <a:avLst/>
            </a:prstGeom>
            <a:ln w="762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361321" y="4176504"/>
              <a:ext cx="5153025" cy="0"/>
            </a:xfrm>
            <a:prstGeom prst="line">
              <a:avLst/>
            </a:prstGeom>
            <a:ln w="76200">
              <a:solidFill>
                <a:schemeClr val="bg2">
                  <a:lumMod val="75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361321" y="4176504"/>
              <a:ext cx="1895475" cy="0"/>
            </a:xfrm>
            <a:prstGeom prst="line">
              <a:avLst/>
            </a:prstGeom>
            <a:ln w="762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361321" y="5224253"/>
              <a:ext cx="5153025" cy="0"/>
            </a:xfrm>
            <a:prstGeom prst="line">
              <a:avLst/>
            </a:prstGeom>
            <a:ln w="76200">
              <a:solidFill>
                <a:schemeClr val="bg2">
                  <a:lumMod val="75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361321" y="5224253"/>
              <a:ext cx="3621703" cy="0"/>
            </a:xfrm>
            <a:prstGeom prst="line">
              <a:avLst/>
            </a:prstGeom>
            <a:ln w="762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Box 76"/>
            <p:cNvSpPr txBox="1"/>
            <p:nvPr/>
          </p:nvSpPr>
          <p:spPr>
            <a:xfrm>
              <a:off x="804014" y="1896340"/>
              <a:ext cx="417621" cy="369332"/>
            </a:xfrm>
            <a:prstGeom prst="rect">
              <a:avLst/>
            </a:prstGeom>
            <a:noFill/>
          </p:spPr>
          <p:txBody>
            <a:bodyPr wrap="square" rtlCol="0">
              <a:spAutoFit/>
            </a:bodyPr>
            <a:lstStyle/>
            <a:p>
              <a:pPr algn="ctr"/>
              <a:r>
                <a:rPr lang="en-US" altLang="zh-CN" b="1" dirty="0" smtClean="0">
                  <a:solidFill>
                    <a:schemeClr val="bg2">
                      <a:lumMod val="75000"/>
                    </a:schemeClr>
                  </a:solidFill>
                  <a:latin typeface="微软雅黑" panose="020B0503020204020204" pitchFamily="34" charset="-122"/>
                  <a:ea typeface="微软雅黑" panose="020B0503020204020204" pitchFamily="34" charset="-122"/>
                </a:rPr>
                <a:t>A</a:t>
              </a:r>
              <a:endParaRPr lang="en-US" altLang="zh-CN" b="1"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28" name="TextBox 76"/>
            <p:cNvSpPr txBox="1"/>
            <p:nvPr/>
          </p:nvSpPr>
          <p:spPr>
            <a:xfrm>
              <a:off x="804014" y="2938210"/>
              <a:ext cx="417621" cy="369332"/>
            </a:xfrm>
            <a:prstGeom prst="rect">
              <a:avLst/>
            </a:prstGeom>
            <a:noFill/>
          </p:spPr>
          <p:txBody>
            <a:bodyPr wrap="square" rtlCol="0">
              <a:spAutoFit/>
            </a:bodyPr>
            <a:lstStyle/>
            <a:p>
              <a:pPr algn="ctr"/>
              <a:r>
                <a:rPr lang="en-US" altLang="zh-CN" b="1" dirty="0" smtClean="0">
                  <a:solidFill>
                    <a:schemeClr val="bg2">
                      <a:lumMod val="75000"/>
                    </a:schemeClr>
                  </a:solidFill>
                  <a:latin typeface="微软雅黑" panose="020B0503020204020204" pitchFamily="34" charset="-122"/>
                  <a:ea typeface="微软雅黑" panose="020B0503020204020204" pitchFamily="34" charset="-122"/>
                </a:rPr>
                <a:t>B</a:t>
              </a:r>
              <a:endParaRPr lang="en-US" altLang="zh-CN" b="1"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29" name="TextBox 76"/>
            <p:cNvSpPr txBox="1"/>
            <p:nvPr/>
          </p:nvSpPr>
          <p:spPr>
            <a:xfrm>
              <a:off x="804014" y="3991793"/>
              <a:ext cx="417621" cy="369332"/>
            </a:xfrm>
            <a:prstGeom prst="rect">
              <a:avLst/>
            </a:prstGeom>
            <a:noFill/>
          </p:spPr>
          <p:txBody>
            <a:bodyPr wrap="square" rtlCol="0">
              <a:spAutoFit/>
            </a:bodyPr>
            <a:lstStyle/>
            <a:p>
              <a:pPr algn="ctr"/>
              <a:r>
                <a:rPr lang="en-US" altLang="zh-CN" b="1" dirty="0" smtClean="0">
                  <a:solidFill>
                    <a:schemeClr val="bg2">
                      <a:lumMod val="75000"/>
                    </a:schemeClr>
                  </a:solidFill>
                  <a:latin typeface="微软雅黑" panose="020B0503020204020204" pitchFamily="34" charset="-122"/>
                  <a:ea typeface="微软雅黑" panose="020B0503020204020204" pitchFamily="34" charset="-122"/>
                </a:rPr>
                <a:t>C</a:t>
              </a:r>
              <a:endParaRPr lang="en-US" altLang="zh-CN" b="1"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30" name="TextBox 76"/>
            <p:cNvSpPr txBox="1"/>
            <p:nvPr/>
          </p:nvSpPr>
          <p:spPr>
            <a:xfrm>
              <a:off x="804014" y="5039587"/>
              <a:ext cx="417621" cy="369332"/>
            </a:xfrm>
            <a:prstGeom prst="rect">
              <a:avLst/>
            </a:prstGeom>
            <a:noFill/>
          </p:spPr>
          <p:txBody>
            <a:bodyPr wrap="square" rtlCol="0">
              <a:spAutoFit/>
            </a:bodyPr>
            <a:lstStyle/>
            <a:p>
              <a:pPr algn="ctr"/>
              <a:r>
                <a:rPr lang="en-US" altLang="zh-CN" b="1" dirty="0" smtClean="0">
                  <a:solidFill>
                    <a:schemeClr val="bg2">
                      <a:lumMod val="75000"/>
                    </a:schemeClr>
                  </a:solidFill>
                  <a:latin typeface="微软雅黑" panose="020B0503020204020204" pitchFamily="34" charset="-122"/>
                  <a:ea typeface="微软雅黑" panose="020B0503020204020204" pitchFamily="34" charset="-122"/>
                </a:rPr>
                <a:t>D</a:t>
              </a:r>
              <a:endParaRPr lang="en-US" altLang="zh-CN" b="1" dirty="0" smtClean="0">
                <a:solidFill>
                  <a:schemeClr val="bg2">
                    <a:lumMod val="75000"/>
                  </a:schemeClr>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4058328" y="1765576"/>
              <a:ext cx="613725" cy="630860"/>
            </a:xfrm>
            <a:prstGeom prst="rect">
              <a:avLst/>
            </a:prstGeom>
          </p:spPr>
        </p:pic>
        <p:pic>
          <p:nvPicPr>
            <p:cNvPr id="38" name="图片 3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5165161" y="2811961"/>
              <a:ext cx="613725" cy="630860"/>
            </a:xfrm>
            <a:prstGeom prst="rect">
              <a:avLst/>
            </a:prstGeom>
          </p:spPr>
        </p:pic>
        <p:pic>
          <p:nvPicPr>
            <p:cNvPr id="39" name="图片 3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2949933" y="3833725"/>
              <a:ext cx="613725" cy="630860"/>
            </a:xfrm>
            <a:prstGeom prst="rect">
              <a:avLst/>
            </a:prstGeom>
          </p:spPr>
        </p:pic>
        <p:pic>
          <p:nvPicPr>
            <p:cNvPr id="40" name="图片 39"/>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4676161" y="4903627"/>
              <a:ext cx="613725" cy="63086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2000"/>
                                        <p:tgtEl>
                                          <p:spTgt spid="2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2000"/>
                                        <p:tgtEl>
                                          <p:spTgt spid="2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wipe(left)">
                                      <p:cBhvr>
                                        <p:cTn id="18" dur="2000"/>
                                        <p:tgtEl>
                                          <p:spTgt spid="3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left)">
                                      <p:cBhvr>
                                        <p:cTn id="21" dur="2000"/>
                                        <p:tgtEl>
                                          <p:spTgt spid="3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2000"/>
                                        <p:tgtEl>
                                          <p:spTgt spid="3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2000"/>
                                        <p:tgtEl>
                                          <p:spTgt spid="3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left)">
                                      <p:cBhvr>
                                        <p:cTn id="30" dur="2000"/>
                                        <p:tgtEl>
                                          <p:spTgt spid="3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31" grpId="0"/>
      <p:bldP spid="32" grpId="0"/>
      <p:bldP spid="33" grpId="0"/>
      <p:bldP spid="34"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185" name="图片 18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1918235" y="3398114"/>
            <a:ext cx="948077" cy="974547"/>
          </a:xfrm>
          <a:prstGeom prst="rect">
            <a:avLst/>
          </a:prstGeom>
        </p:spPr>
      </p:pic>
      <p:sp>
        <p:nvSpPr>
          <p:cNvPr id="194" name="TextBox 76"/>
          <p:cNvSpPr txBox="1"/>
          <p:nvPr/>
        </p:nvSpPr>
        <p:spPr>
          <a:xfrm>
            <a:off x="1489653" y="4433268"/>
            <a:ext cx="1669649" cy="369332"/>
          </a:xfrm>
          <a:prstGeom prst="rect">
            <a:avLst/>
          </a:prstGeom>
          <a:noFill/>
          <a:effectLst/>
        </p:spPr>
        <p:txBody>
          <a:bodyPr wrap="square" rtlCol="0">
            <a:spAutoFit/>
          </a:bodyPr>
          <a:lstStyle/>
          <a:p>
            <a:pPr algn="ct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95" name="文本框 194"/>
          <p:cNvSpPr txBox="1"/>
          <p:nvPr/>
        </p:nvSpPr>
        <p:spPr>
          <a:xfrm>
            <a:off x="1127556" y="4750342"/>
            <a:ext cx="2393842" cy="892552"/>
          </a:xfrm>
          <a:prstGeom prst="rect">
            <a:avLst/>
          </a:prstGeom>
          <a:noFill/>
          <a:effectLst/>
        </p:spPr>
        <p:txBody>
          <a:bodyPr wrap="square" rtlCol="0">
            <a:spAutoFit/>
          </a:bodyPr>
          <a:lstStyle/>
          <a:p>
            <a:pPr algn="ctr">
              <a:lnSpc>
                <a:spcPct val="130000"/>
              </a:lnSpc>
            </a:pPr>
            <a:r>
              <a:rPr lang="en-US" altLang="zh-CN" sz="10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r>
              <a:rPr lang="en-US" altLang="zh-CN" sz="10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96" name="TextBox 76"/>
          <p:cNvSpPr txBox="1"/>
          <p:nvPr/>
        </p:nvSpPr>
        <p:spPr>
          <a:xfrm>
            <a:off x="9032696" y="4433268"/>
            <a:ext cx="1669649" cy="369332"/>
          </a:xfrm>
          <a:prstGeom prst="rect">
            <a:avLst/>
          </a:prstGeom>
          <a:noFill/>
          <a:effectLst/>
        </p:spPr>
        <p:txBody>
          <a:bodyPr wrap="square" rtlCol="0">
            <a:spAutoFit/>
          </a:bodyPr>
          <a:lstStyle/>
          <a:p>
            <a:pPr algn="ct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97" name="文本框 196"/>
          <p:cNvSpPr txBox="1"/>
          <p:nvPr/>
        </p:nvSpPr>
        <p:spPr>
          <a:xfrm>
            <a:off x="8670599" y="4750342"/>
            <a:ext cx="2393842" cy="892552"/>
          </a:xfrm>
          <a:prstGeom prst="rect">
            <a:avLst/>
          </a:prstGeom>
          <a:noFill/>
          <a:effectLst/>
        </p:spPr>
        <p:txBody>
          <a:bodyPr wrap="square" rtlCol="0">
            <a:spAutoFit/>
          </a:bodyPr>
          <a:lstStyle/>
          <a:p>
            <a:pPr algn="ctr">
              <a:lnSpc>
                <a:spcPct val="130000"/>
              </a:lnSpc>
            </a:pPr>
            <a:r>
              <a:rPr lang="en-US" altLang="zh-CN" sz="10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r>
              <a:rPr lang="en-US" altLang="zh-CN" sz="10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98" name="TextBox 76"/>
          <p:cNvSpPr txBox="1"/>
          <p:nvPr/>
        </p:nvSpPr>
        <p:spPr>
          <a:xfrm>
            <a:off x="5261175" y="1899440"/>
            <a:ext cx="1669649" cy="369332"/>
          </a:xfrm>
          <a:prstGeom prst="rect">
            <a:avLst/>
          </a:prstGeom>
          <a:noFill/>
          <a:effectLst/>
        </p:spPr>
        <p:txBody>
          <a:bodyPr wrap="square" rtlCol="0">
            <a:spAutoFit/>
          </a:bodyPr>
          <a:lstStyle/>
          <a:p>
            <a:pPr algn="ct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99" name="文本框 198"/>
          <p:cNvSpPr txBox="1"/>
          <p:nvPr/>
        </p:nvSpPr>
        <p:spPr>
          <a:xfrm>
            <a:off x="4899078" y="2216514"/>
            <a:ext cx="2393842" cy="892552"/>
          </a:xfrm>
          <a:prstGeom prst="rect">
            <a:avLst/>
          </a:prstGeom>
          <a:noFill/>
          <a:effectLst/>
        </p:spPr>
        <p:txBody>
          <a:bodyPr wrap="square" rtlCol="0">
            <a:spAutoFit/>
          </a:bodyPr>
          <a:lstStyle/>
          <a:p>
            <a:pPr algn="ctr">
              <a:lnSpc>
                <a:spcPct val="130000"/>
              </a:lnSpc>
            </a:pPr>
            <a:r>
              <a:rPr lang="en-US" altLang="zh-CN" sz="10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r>
              <a:rPr lang="en-US" altLang="zh-CN" sz="1000" dirty="0" smtClean="0">
                <a:solidFill>
                  <a:schemeClr val="bg2">
                    <a:lumMod val="75000"/>
                  </a:schemeClr>
                </a:solidFill>
                <a:latin typeface="微软雅黑" panose="020B0503020204020204" pitchFamily="34" charset="-122"/>
                <a:ea typeface="微软雅黑" panose="020B0503020204020204" pitchFamily="34" charset="-122"/>
              </a:rPr>
              <a:t>.</a:t>
            </a:r>
            <a:endParaRPr lang="en-US" altLang="zh-CN" sz="1000" dirty="0">
              <a:solidFill>
                <a:schemeClr val="bg2">
                  <a:lumMod val="75000"/>
                </a:schemeClr>
              </a:solidFill>
              <a:latin typeface="微软雅黑" panose="020B0503020204020204" pitchFamily="34" charset="-122"/>
              <a:ea typeface="微软雅黑" panose="020B0503020204020204" pitchFamily="34" charset="-122"/>
            </a:endParaRPr>
          </a:p>
        </p:txBody>
      </p:sp>
      <p:pic>
        <p:nvPicPr>
          <p:cNvPr id="200" name="图片 199"/>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5621961" y="3398114"/>
            <a:ext cx="948077" cy="974547"/>
          </a:xfrm>
          <a:prstGeom prst="rect">
            <a:avLst/>
          </a:prstGeom>
        </p:spPr>
      </p:pic>
      <p:pic>
        <p:nvPicPr>
          <p:cNvPr id="201" name="图片 200"/>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9393481" y="3398114"/>
            <a:ext cx="948077" cy="974547"/>
          </a:xfrm>
          <a:prstGeom prst="rect">
            <a:avLst/>
          </a:prstGeom>
        </p:spPr>
      </p:pic>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8" presetClass="emph" presetSubtype="0" repeatCount="indefinite" fill="hold" nodeType="clickEffect">
                                  <p:stCondLst>
                                    <p:cond delay="0"/>
                                  </p:stCondLst>
                                  <p:childTnLst>
                                    <p:animRot by="21600000">
                                      <p:cBhvr>
                                        <p:cTn id="14" dur="2000" fill="hold"/>
                                        <p:tgtEl>
                                          <p:spTgt spid="185"/>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2000" fill="hold"/>
                                        <p:tgtEl>
                                          <p:spTgt spid="200"/>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2000" fill="hold"/>
                                        <p:tgtEl>
                                          <p:spTgt spid="201"/>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94"/>
                                        </p:tgtEl>
                                        <p:attrNameLst>
                                          <p:attrName>style.visibility</p:attrName>
                                        </p:attrNameLst>
                                      </p:cBhvr>
                                      <p:to>
                                        <p:strVal val="visible"/>
                                      </p:to>
                                    </p:set>
                                    <p:animEffect transition="in" filter="barn(inVertical)">
                                      <p:cBhvr>
                                        <p:cTn id="23" dur="500"/>
                                        <p:tgtEl>
                                          <p:spTgt spid="19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95"/>
                                        </p:tgtEl>
                                        <p:attrNameLst>
                                          <p:attrName>style.visibility</p:attrName>
                                        </p:attrNameLst>
                                      </p:cBhvr>
                                      <p:to>
                                        <p:strVal val="visible"/>
                                      </p:to>
                                    </p:set>
                                    <p:animEffect transition="in" filter="barn(inVertical)">
                                      <p:cBhvr>
                                        <p:cTn id="26" dur="500"/>
                                        <p:tgtEl>
                                          <p:spTgt spid="195"/>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98"/>
                                        </p:tgtEl>
                                        <p:attrNameLst>
                                          <p:attrName>style.visibility</p:attrName>
                                        </p:attrNameLst>
                                      </p:cBhvr>
                                      <p:to>
                                        <p:strVal val="visible"/>
                                      </p:to>
                                    </p:set>
                                    <p:animEffect transition="in" filter="barn(inVertical)">
                                      <p:cBhvr>
                                        <p:cTn id="29" dur="500"/>
                                        <p:tgtEl>
                                          <p:spTgt spid="198"/>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99"/>
                                        </p:tgtEl>
                                        <p:attrNameLst>
                                          <p:attrName>style.visibility</p:attrName>
                                        </p:attrNameLst>
                                      </p:cBhvr>
                                      <p:to>
                                        <p:strVal val="visible"/>
                                      </p:to>
                                    </p:set>
                                    <p:animEffect transition="in" filter="barn(inVertical)">
                                      <p:cBhvr>
                                        <p:cTn id="32" dur="500"/>
                                        <p:tgtEl>
                                          <p:spTgt spid="199"/>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96"/>
                                        </p:tgtEl>
                                        <p:attrNameLst>
                                          <p:attrName>style.visibility</p:attrName>
                                        </p:attrNameLst>
                                      </p:cBhvr>
                                      <p:to>
                                        <p:strVal val="visible"/>
                                      </p:to>
                                    </p:set>
                                    <p:animEffect transition="in" filter="barn(inVertical)">
                                      <p:cBhvr>
                                        <p:cTn id="35" dur="500"/>
                                        <p:tgtEl>
                                          <p:spTgt spid="196"/>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197"/>
                                        </p:tgtEl>
                                        <p:attrNameLst>
                                          <p:attrName>style.visibility</p:attrName>
                                        </p:attrNameLst>
                                      </p:cBhvr>
                                      <p:to>
                                        <p:strVal val="visible"/>
                                      </p:to>
                                    </p:set>
                                    <p:animEffect transition="in" filter="barn(inVertical)">
                                      <p:cBhvr>
                                        <p:cTn id="38" dur="5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p:bldP spid="195" grpId="0"/>
      <p:bldP spid="196" grpId="0"/>
      <p:bldP spid="197" grpId="0"/>
      <p:bldP spid="198" grpId="0"/>
      <p:bldP spid="19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2" name="TextBox 76"/>
          <p:cNvSpPr txBox="1"/>
          <p:nvPr/>
        </p:nvSpPr>
        <p:spPr>
          <a:xfrm>
            <a:off x="7827949" y="2162945"/>
            <a:ext cx="1872232" cy="369332"/>
          </a:xfrm>
          <a:prstGeom prst="rect">
            <a:avLst/>
          </a:prstGeom>
          <a:noFill/>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827949" y="2532277"/>
            <a:ext cx="3125801" cy="652486"/>
          </a:xfrm>
          <a:prstGeom prst="rect">
            <a:avLst/>
          </a:prstGeom>
          <a:noFill/>
        </p:spPr>
        <p:txBody>
          <a:bodyPr wrap="square" rtlCol="0">
            <a:spAutoFit/>
          </a:bodyPr>
          <a:lstStyle/>
          <a:p>
            <a:pPr>
              <a:lnSpc>
                <a:spcPct val="130000"/>
              </a:lnSpc>
            </a:pPr>
            <a:r>
              <a:rPr lang="en-US" altLang="zh-CN" sz="14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4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4" name="TextBox 76"/>
          <p:cNvSpPr txBox="1"/>
          <p:nvPr/>
        </p:nvSpPr>
        <p:spPr>
          <a:xfrm>
            <a:off x="7827949" y="4704109"/>
            <a:ext cx="1872232" cy="369332"/>
          </a:xfrm>
          <a:prstGeom prst="rect">
            <a:avLst/>
          </a:prstGeom>
          <a:noFill/>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827949" y="5073441"/>
            <a:ext cx="3125801" cy="652486"/>
          </a:xfrm>
          <a:prstGeom prst="rect">
            <a:avLst/>
          </a:prstGeom>
          <a:noFill/>
        </p:spPr>
        <p:txBody>
          <a:bodyPr wrap="square" rtlCol="0">
            <a:spAutoFit/>
          </a:bodyPr>
          <a:lstStyle/>
          <a:p>
            <a:pPr>
              <a:lnSpc>
                <a:spcPct val="130000"/>
              </a:lnSpc>
            </a:pPr>
            <a:r>
              <a:rPr lang="en-US" altLang="zh-CN" sz="14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4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2724346" y="2162945"/>
            <a:ext cx="1666713" cy="369332"/>
          </a:xfrm>
          <a:prstGeom prst="rect">
            <a:avLst/>
          </a:prstGeom>
          <a:noFill/>
        </p:spPr>
        <p:txBody>
          <a:bodyPr wrap="square" rtlCol="0">
            <a:spAutoFit/>
          </a:bodyPr>
          <a:lstStyle/>
          <a:p>
            <a:pPr algn="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457325" y="2532277"/>
            <a:ext cx="2933734" cy="652486"/>
          </a:xfrm>
          <a:prstGeom prst="rect">
            <a:avLst/>
          </a:prstGeom>
          <a:noFill/>
        </p:spPr>
        <p:txBody>
          <a:bodyPr wrap="square" rtlCol="0">
            <a:spAutoFit/>
          </a:bodyPr>
          <a:lstStyle/>
          <a:p>
            <a:pPr algn="r">
              <a:lnSpc>
                <a:spcPct val="130000"/>
              </a:lnSpc>
            </a:pPr>
            <a:r>
              <a:rPr lang="en-US" altLang="zh-CN" sz="14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4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8" name="TextBox 76"/>
          <p:cNvSpPr txBox="1"/>
          <p:nvPr/>
        </p:nvSpPr>
        <p:spPr>
          <a:xfrm>
            <a:off x="2724346" y="4704109"/>
            <a:ext cx="1666713" cy="369332"/>
          </a:xfrm>
          <a:prstGeom prst="rect">
            <a:avLst/>
          </a:prstGeom>
          <a:noFill/>
        </p:spPr>
        <p:txBody>
          <a:bodyPr wrap="square" rtlCol="0">
            <a:spAutoFit/>
          </a:bodyPr>
          <a:lstStyle/>
          <a:p>
            <a:pPr algn="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1457325" y="5073441"/>
            <a:ext cx="2933734" cy="652486"/>
          </a:xfrm>
          <a:prstGeom prst="rect">
            <a:avLst/>
          </a:prstGeom>
          <a:noFill/>
        </p:spPr>
        <p:txBody>
          <a:bodyPr wrap="square" rtlCol="0">
            <a:spAutoFit/>
          </a:bodyPr>
          <a:lstStyle/>
          <a:p>
            <a:pPr algn="r">
              <a:lnSpc>
                <a:spcPct val="130000"/>
              </a:lnSpc>
            </a:pPr>
            <a:r>
              <a:rPr lang="en-US" altLang="zh-CN" sz="14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4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 name="Oval 74"/>
          <p:cNvSpPr>
            <a:spLocks noChangeArrowheads="1"/>
          </p:cNvSpPr>
          <p:nvPr/>
        </p:nvSpPr>
        <p:spPr bwMode="auto">
          <a:xfrm>
            <a:off x="4833025" y="2688419"/>
            <a:ext cx="2525950" cy="2525950"/>
          </a:xfrm>
          <a:prstGeom prst="diamond">
            <a:avLst/>
          </a:prstGeom>
          <a:blipFill dpi="0" rotWithShape="0">
            <a:blip r:embed="rId2"/>
            <a:srcRect/>
            <a:stretch>
              <a:fillRect/>
            </a:stretch>
          </a:blipFill>
          <a:ln w="76200">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300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000"/>
                                        <p:tgtEl>
                                          <p:spTgt spid="16"/>
                                        </p:tgtEl>
                                      </p:cBhvr>
                                    </p:animEffect>
                                  </p:childTnLst>
                                </p:cTn>
                              </p:par>
                              <p:par>
                                <p:cTn id="8" presetID="22" presetClass="entr" presetSubtype="1" fill="hold" grpId="0" nodeType="withEffect">
                                  <p:stCondLst>
                                    <p:cond delay="300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1000"/>
                                        <p:tgtEl>
                                          <p:spTgt spid="17"/>
                                        </p:tgtEl>
                                      </p:cBhvr>
                                    </p:animEffect>
                                  </p:childTnLst>
                                </p:cTn>
                              </p:par>
                              <p:par>
                                <p:cTn id="11" presetID="22" presetClass="entr" presetSubtype="1" fill="hold" grpId="0" nodeType="withEffect">
                                  <p:stCondLst>
                                    <p:cond delay="300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1000"/>
                                        <p:tgtEl>
                                          <p:spTgt spid="18"/>
                                        </p:tgtEl>
                                      </p:cBhvr>
                                    </p:animEffect>
                                  </p:childTnLst>
                                </p:cTn>
                              </p:par>
                              <p:par>
                                <p:cTn id="14" presetID="22" presetClass="entr" presetSubtype="1" fill="hold" grpId="0" nodeType="withEffect">
                                  <p:stCondLst>
                                    <p:cond delay="300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1000"/>
                                        <p:tgtEl>
                                          <p:spTgt spid="19"/>
                                        </p:tgtEl>
                                      </p:cBhvr>
                                    </p:animEffect>
                                  </p:childTnLst>
                                </p:cTn>
                              </p:par>
                              <p:par>
                                <p:cTn id="17" presetID="22" presetClass="entr" presetSubtype="1" fill="hold" grpId="0" nodeType="withEffect">
                                  <p:stCondLst>
                                    <p:cond delay="300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1000"/>
                                        <p:tgtEl>
                                          <p:spTgt spid="15"/>
                                        </p:tgtEl>
                                      </p:cBhvr>
                                    </p:animEffect>
                                  </p:childTnLst>
                                </p:cTn>
                              </p:par>
                              <p:par>
                                <p:cTn id="20" presetID="22" presetClass="entr" presetSubtype="1" fill="hold" grpId="0" nodeType="withEffect">
                                  <p:stCondLst>
                                    <p:cond delay="300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1000"/>
                                        <p:tgtEl>
                                          <p:spTgt spid="14"/>
                                        </p:tgtEl>
                                      </p:cBhvr>
                                    </p:animEffect>
                                  </p:childTnLst>
                                </p:cTn>
                              </p:par>
                              <p:par>
                                <p:cTn id="23" presetID="22" presetClass="entr" presetSubtype="1" fill="hold" grpId="0" nodeType="withEffect">
                                  <p:stCondLst>
                                    <p:cond delay="3000"/>
                                  </p:stCondLst>
                                  <p:childTnLst>
                                    <p:set>
                                      <p:cBhvr>
                                        <p:cTn id="24" dur="1" fill="hold">
                                          <p:stCondLst>
                                            <p:cond delay="0"/>
                                          </p:stCondLst>
                                        </p:cTn>
                                        <p:tgtEl>
                                          <p:spTgt spid="13"/>
                                        </p:tgtEl>
                                        <p:attrNameLst>
                                          <p:attrName>style.visibility</p:attrName>
                                        </p:attrNameLst>
                                      </p:cBhvr>
                                      <p:to>
                                        <p:strVal val="visible"/>
                                      </p:to>
                                    </p:set>
                                    <p:animEffect transition="in" filter="wipe(up)">
                                      <p:cBhvr>
                                        <p:cTn id="25" dur="1000"/>
                                        <p:tgtEl>
                                          <p:spTgt spid="13"/>
                                        </p:tgtEl>
                                      </p:cBhvr>
                                    </p:animEffect>
                                  </p:childTnLst>
                                </p:cTn>
                              </p:par>
                              <p:par>
                                <p:cTn id="26" presetID="22" presetClass="entr" presetSubtype="1" fill="hold" grpId="0" nodeType="withEffect">
                                  <p:stCondLst>
                                    <p:cond delay="300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1000"/>
                                        <p:tgtEl>
                                          <p:spTgt spid="12"/>
                                        </p:tgtEl>
                                      </p:cBhvr>
                                    </p:animEffect>
                                  </p:childTnLst>
                                </p:cTn>
                              </p:par>
                              <p:par>
                                <p:cTn id="29" presetID="47" presetClass="entr" presetSubtype="0" fill="hold" grpId="0" nodeType="withEffect">
                                  <p:stCondLst>
                                    <p:cond delay="200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3000"/>
                    </a14:imgEffect>
                  </a14:imgLayer>
                </a14:imgProps>
              </a:ext>
              <a:ext uri="{28A0092B-C50C-407E-A947-70E740481C1C}">
                <a14:useLocalDpi xmlns:a14="http://schemas.microsoft.com/office/drawing/2010/main" val="0"/>
              </a:ext>
            </a:extLst>
          </a:blip>
          <a:stretch>
            <a:fillRect/>
          </a:stretch>
        </p:blipFill>
        <p:spPr>
          <a:xfrm rot="1681726">
            <a:off x="2147748" y="2291675"/>
            <a:ext cx="2513998" cy="2584188"/>
          </a:xfrm>
          <a:prstGeom prst="rect">
            <a:avLst/>
          </a:prstGeom>
        </p:spPr>
      </p:pic>
      <p:sp>
        <p:nvSpPr>
          <p:cNvPr id="14" name="TextBox 76"/>
          <p:cNvSpPr txBox="1"/>
          <p:nvPr/>
        </p:nvSpPr>
        <p:spPr>
          <a:xfrm>
            <a:off x="5693886" y="2465452"/>
            <a:ext cx="3770969" cy="830997"/>
          </a:xfrm>
          <a:prstGeom prst="rect">
            <a:avLst/>
          </a:prstGeom>
          <a:noFill/>
        </p:spPr>
        <p:txBody>
          <a:bodyPr wrap="none" rtlCol="0">
            <a:spAutoFit/>
          </a:bodyPr>
          <a:lstStyle/>
          <a:p>
            <a:r>
              <a:rPr lang="en-US" altLang="zh-CN" sz="4800" dirty="0">
                <a:solidFill>
                  <a:srgbClr val="E7E6E6">
                    <a:lumMod val="75000"/>
                  </a:srgbClr>
                </a:solidFill>
                <a:latin typeface="微软雅黑" panose="020B0503020204020204" pitchFamily="34" charset="-122"/>
                <a:ea typeface="微软雅黑" panose="020B0503020204020204" pitchFamily="34" charset="-122"/>
              </a:rPr>
              <a:t>PART </a:t>
            </a:r>
            <a:r>
              <a:rPr lang="en-US" altLang="zh-CN" sz="4800" dirty="0" smtClean="0">
                <a:solidFill>
                  <a:srgbClr val="E7E6E6">
                    <a:lumMod val="75000"/>
                  </a:srgbClr>
                </a:solidFill>
                <a:latin typeface="微软雅黑" panose="020B0503020204020204" pitchFamily="34" charset="-122"/>
                <a:ea typeface="微软雅黑" panose="020B0503020204020204" pitchFamily="34" charset="-122"/>
              </a:rPr>
              <a:t>THREE</a:t>
            </a:r>
            <a:endParaRPr lang="zh-CN" altLang="en-US" sz="4800" dirty="0">
              <a:solidFill>
                <a:srgbClr val="E7E6E6">
                  <a:lumMod val="75000"/>
                </a:srgbClr>
              </a:solidFill>
              <a:latin typeface="微软雅黑" panose="020B0503020204020204" pitchFamily="34" charset="-122"/>
              <a:ea typeface="微软雅黑" panose="020B0503020204020204" pitchFamily="34" charset="-122"/>
            </a:endParaRPr>
          </a:p>
        </p:txBody>
      </p:sp>
      <p:sp>
        <p:nvSpPr>
          <p:cNvPr id="15" name="矩形 14"/>
          <p:cNvSpPr/>
          <p:nvPr/>
        </p:nvSpPr>
        <p:spPr>
          <a:xfrm>
            <a:off x="5693886" y="3352937"/>
            <a:ext cx="3745384" cy="461665"/>
          </a:xfrm>
          <a:prstGeom prst="rect">
            <a:avLst/>
          </a:prstGeom>
          <a:noFill/>
        </p:spPr>
        <p:txBody>
          <a:bodyPr wrap="none">
            <a:spAutoFit/>
          </a:bodyPr>
          <a:lstStyle/>
          <a:p>
            <a:pPr>
              <a:spcBef>
                <a:spcPct val="0"/>
              </a:spcBef>
            </a:pPr>
            <a:r>
              <a:rPr lang="en-US" altLang="zh-CN" sz="2400" dirty="0">
                <a:solidFill>
                  <a:srgbClr val="E7E6E6">
                    <a:lumMod val="75000"/>
                  </a:srgbClr>
                </a:solidFill>
                <a:latin typeface="微软雅黑" panose="020B0503020204020204" pitchFamily="34" charset="-122"/>
                <a:ea typeface="微软雅黑" panose="020B0503020204020204" pitchFamily="34" charset="-122"/>
              </a:rPr>
              <a:t>Please add the title here</a:t>
            </a:r>
            <a:endParaRPr lang="en-US" altLang="zh-CN" sz="2400" dirty="0">
              <a:solidFill>
                <a:srgbClr val="E7E6E6">
                  <a:lumMod val="75000"/>
                </a:srgb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693886" y="3983434"/>
            <a:ext cx="4726020" cy="752514"/>
          </a:xfrm>
          <a:prstGeom prst="rect">
            <a:avLst/>
          </a:prstGeom>
          <a:noFill/>
        </p:spPr>
        <p:txBody>
          <a:bodyPr wrap="square" rtlCol="0">
            <a:spAutoFit/>
          </a:bodyPr>
          <a:lstStyle/>
          <a:p>
            <a:pPr>
              <a:lnSpc>
                <a:spcPct val="130000"/>
              </a:lnSpc>
            </a:pPr>
            <a:r>
              <a:rPr lang="en-US" altLang="zh-CN" sz="1100" dirty="0">
                <a:solidFill>
                  <a:srgbClr val="E7E6E6">
                    <a:lumMod val="75000"/>
                  </a:srgb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endParaRPr lang="en-US" altLang="zh-CN" sz="1100" dirty="0">
              <a:solidFill>
                <a:srgbClr val="E7E6E6">
                  <a:lumMod val="75000"/>
                </a:srgbClr>
              </a:solidFill>
              <a:latin typeface="微软雅黑" panose="020B0503020204020204" pitchFamily="34" charset="-122"/>
              <a:ea typeface="微软雅黑" panose="020B0503020204020204" pitchFamily="34" charset="-122"/>
            </a:endParaRPr>
          </a:p>
        </p:txBody>
      </p:sp>
      <p:sp>
        <p:nvSpPr>
          <p:cNvPr id="6" name="椭圆 5"/>
          <p:cNvSpPr/>
          <p:nvPr/>
        </p:nvSpPr>
        <p:spPr>
          <a:xfrm>
            <a:off x="1818124" y="1944664"/>
            <a:ext cx="3031878" cy="3031878"/>
          </a:xfrm>
          <a:prstGeom prst="ellipse">
            <a:avLst/>
          </a:prstGeom>
          <a:noFill/>
          <a:ln w="19050">
            <a:solidFill>
              <a:schemeClr val="bg2">
                <a:lumMod val="75000"/>
                <a:alpha val="26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1688005" y="1775668"/>
            <a:ext cx="3306664" cy="3306664"/>
          </a:xfrm>
          <a:prstGeom prst="ellipse">
            <a:avLst/>
          </a:prstGeom>
          <a:noFill/>
          <a:ln w="6350">
            <a:solidFill>
              <a:schemeClr val="bg2">
                <a:lumMod val="75000"/>
                <a:alpha val="18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3000" fill="hold"/>
                                        <p:tgtEl>
                                          <p:spTgt spid="13"/>
                                        </p:tgtEl>
                                        <p:attrNameLst>
                                          <p:attrName>ppt_w</p:attrName>
                                        </p:attrNameLst>
                                      </p:cBhvr>
                                      <p:tavLst>
                                        <p:tav tm="0">
                                          <p:val>
                                            <p:fltVal val="0"/>
                                          </p:val>
                                        </p:tav>
                                        <p:tav tm="100000">
                                          <p:val>
                                            <p:strVal val="#ppt_w"/>
                                          </p:val>
                                        </p:tav>
                                      </p:tavLst>
                                    </p:anim>
                                    <p:anim calcmode="lin" valueType="num">
                                      <p:cBhvr>
                                        <p:cTn id="8" dur="3000" fill="hold"/>
                                        <p:tgtEl>
                                          <p:spTgt spid="13"/>
                                        </p:tgtEl>
                                        <p:attrNameLst>
                                          <p:attrName>ppt_h</p:attrName>
                                        </p:attrNameLst>
                                      </p:cBhvr>
                                      <p:tavLst>
                                        <p:tav tm="0">
                                          <p:val>
                                            <p:fltVal val="0"/>
                                          </p:val>
                                        </p:tav>
                                        <p:tav tm="100000">
                                          <p:val>
                                            <p:strVal val="#ppt_h"/>
                                          </p:val>
                                        </p:tav>
                                      </p:tavLst>
                                    </p:anim>
                                    <p:animEffect transition="in" filter="fade">
                                      <p:cBhvr>
                                        <p:cTn id="9" dur="3000"/>
                                        <p:tgtEl>
                                          <p:spTgt spid="13"/>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8" presetClass="emph" presetSubtype="0" repeatCount="3000" fill="hold" grpId="1" nodeType="withEffect">
                                  <p:stCondLst>
                                    <p:cond delay="0"/>
                                  </p:stCondLst>
                                  <p:childTnLst>
                                    <p:animRot by="-21600000">
                                      <p:cBhvr>
                                        <p:cTn id="15" dur="3000" fill="hold"/>
                                        <p:tgtEl>
                                          <p:spTgt spid="6"/>
                                        </p:tgtEl>
                                        <p:attrNameLst>
                                          <p:attrName>r</p:attrName>
                                        </p:attrNameLst>
                                      </p:cBhvr>
                                    </p:animRot>
                                  </p:childTnLst>
                                </p:cTn>
                              </p:par>
                              <p:par>
                                <p:cTn id="16" presetID="8" presetClass="emph" presetSubtype="0" repeatCount="3000" fill="hold" grpId="1" nodeType="withEffect">
                                  <p:stCondLst>
                                    <p:cond delay="0"/>
                                  </p:stCondLst>
                                  <p:childTnLst>
                                    <p:animRot by="21600000">
                                      <p:cBhvr>
                                        <p:cTn id="17" dur="3000" fill="hold"/>
                                        <p:tgtEl>
                                          <p:spTgt spid="7"/>
                                        </p:tgtEl>
                                        <p:attrNameLst>
                                          <p:attrName>r</p:attrName>
                                        </p:attrNameLst>
                                      </p:cBhvr>
                                    </p:animRot>
                                  </p:childTnLst>
                                </p:cTn>
                              </p:par>
                              <p:par>
                                <p:cTn id="18" presetID="41" presetClass="entr" presetSubtype="0" fill="hold" grpId="0" nodeType="withEffect">
                                  <p:stCondLst>
                                    <p:cond delay="2000"/>
                                  </p:stCondLst>
                                  <p:iterate type="lt">
                                    <p:tmPct val="10000"/>
                                  </p:iterate>
                                  <p:childTnLst>
                                    <p:set>
                                      <p:cBhvr>
                                        <p:cTn id="19" dur="1" fill="hold">
                                          <p:stCondLst>
                                            <p:cond delay="0"/>
                                          </p:stCondLst>
                                        </p:cTn>
                                        <p:tgtEl>
                                          <p:spTgt spid="14"/>
                                        </p:tgtEl>
                                        <p:attrNameLst>
                                          <p:attrName>style.visibility</p:attrName>
                                        </p:attrNameLst>
                                      </p:cBhvr>
                                      <p:to>
                                        <p:strVal val="visible"/>
                                      </p:to>
                                    </p:set>
                                    <p:anim calcmode="lin" valueType="num">
                                      <p:cBhvr>
                                        <p:cTn id="20" dur="2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1" dur="2000" fill="hold"/>
                                        <p:tgtEl>
                                          <p:spTgt spid="14"/>
                                        </p:tgtEl>
                                        <p:attrNameLst>
                                          <p:attrName>ppt_y</p:attrName>
                                        </p:attrNameLst>
                                      </p:cBhvr>
                                      <p:tavLst>
                                        <p:tav tm="0">
                                          <p:val>
                                            <p:strVal val="#ppt_y"/>
                                          </p:val>
                                        </p:tav>
                                        <p:tav tm="100000">
                                          <p:val>
                                            <p:strVal val="#ppt_y"/>
                                          </p:val>
                                        </p:tav>
                                      </p:tavLst>
                                    </p:anim>
                                    <p:anim calcmode="lin" valueType="num">
                                      <p:cBhvr>
                                        <p:cTn id="22" dur="2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3" dur="2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000" tmFilter="0,0; .5, 1; 1, 1"/>
                                        <p:tgtEl>
                                          <p:spTgt spid="14"/>
                                        </p:tgtEl>
                                      </p:cBhvr>
                                    </p:animEffect>
                                  </p:childTnLst>
                                </p:cTn>
                              </p:par>
                              <p:par>
                                <p:cTn id="25" presetID="22" presetClass="entr" presetSubtype="8" fill="hold" grpId="0" nodeType="withEffect">
                                  <p:stCondLst>
                                    <p:cond delay="4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2000"/>
                                        <p:tgtEl>
                                          <p:spTgt spid="15"/>
                                        </p:tgtEl>
                                      </p:cBhvr>
                                    </p:animEffect>
                                  </p:childTnLst>
                                </p:cTn>
                              </p:par>
                              <p:par>
                                <p:cTn id="28" presetID="22" presetClass="entr" presetSubtype="8" fill="hold" grpId="0" nodeType="withEffect">
                                  <p:stCondLst>
                                    <p:cond delay="600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6" grpId="0" animBg="1"/>
      <p:bldP spid="6" grpId="1" animBg="1"/>
      <p:bldP spid="7" grpId="0" animBg="1"/>
      <p:bldP spid="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2339406" y="2783264"/>
            <a:ext cx="1567660" cy="1611429"/>
          </a:xfrm>
          <a:prstGeom prst="rect">
            <a:avLst/>
          </a:prstGeom>
        </p:spPr>
      </p:pic>
      <p:grpSp>
        <p:nvGrpSpPr>
          <p:cNvPr id="8" name="Group 4"/>
          <p:cNvGrpSpPr>
            <a:grpSpLocks noChangeAspect="1"/>
          </p:cNvGrpSpPr>
          <p:nvPr/>
        </p:nvGrpSpPr>
        <p:grpSpPr bwMode="auto">
          <a:xfrm rot="5400000">
            <a:off x="1669713" y="2159449"/>
            <a:ext cx="4198444" cy="2859058"/>
            <a:chOff x="1363" y="756"/>
            <a:chExt cx="2014" cy="3040"/>
          </a:xfrm>
          <a:solidFill>
            <a:schemeClr val="bg2">
              <a:lumMod val="75000"/>
            </a:schemeClr>
          </a:solidFill>
        </p:grpSpPr>
        <p:sp>
          <p:nvSpPr>
            <p:cNvPr id="11" name="Freeform 5"/>
            <p:cNvSpPr/>
            <p:nvPr/>
          </p:nvSpPr>
          <p:spPr bwMode="auto">
            <a:xfrm>
              <a:off x="3172" y="1712"/>
              <a:ext cx="36" cy="111"/>
            </a:xfrm>
            <a:custGeom>
              <a:avLst/>
              <a:gdLst>
                <a:gd name="T0" fmla="*/ 4 w 23"/>
                <a:gd name="T1" fmla="*/ 0 h 31"/>
                <a:gd name="T2" fmla="*/ 0 w 23"/>
                <a:gd name="T3" fmla="*/ 3 h 31"/>
                <a:gd name="T4" fmla="*/ 19 w 23"/>
                <a:gd name="T5" fmla="*/ 31 h 31"/>
                <a:gd name="T6" fmla="*/ 23 w 23"/>
                <a:gd name="T7" fmla="*/ 28 h 31"/>
                <a:gd name="T8" fmla="*/ 4 w 23"/>
                <a:gd name="T9" fmla="*/ 0 h 31"/>
              </a:gdLst>
              <a:ahLst/>
              <a:cxnLst>
                <a:cxn ang="0">
                  <a:pos x="T0" y="T1"/>
                </a:cxn>
                <a:cxn ang="0">
                  <a:pos x="T2" y="T3"/>
                </a:cxn>
                <a:cxn ang="0">
                  <a:pos x="T4" y="T5"/>
                </a:cxn>
                <a:cxn ang="0">
                  <a:pos x="T6" y="T7"/>
                </a:cxn>
                <a:cxn ang="0">
                  <a:pos x="T8" y="T9"/>
                </a:cxn>
              </a:cxnLst>
              <a:rect l="0" t="0" r="r" b="b"/>
              <a:pathLst>
                <a:path w="23" h="31">
                  <a:moveTo>
                    <a:pt x="4" y="0"/>
                  </a:moveTo>
                  <a:cubicBezTo>
                    <a:pt x="0" y="3"/>
                    <a:pt x="0" y="3"/>
                    <a:pt x="0" y="3"/>
                  </a:cubicBezTo>
                  <a:cubicBezTo>
                    <a:pt x="6" y="12"/>
                    <a:pt x="13" y="22"/>
                    <a:pt x="19" y="31"/>
                  </a:cubicBezTo>
                  <a:cubicBezTo>
                    <a:pt x="23" y="28"/>
                    <a:pt x="23" y="28"/>
                    <a:pt x="23" y="28"/>
                  </a:cubicBezTo>
                  <a:cubicBezTo>
                    <a:pt x="17" y="19"/>
                    <a:pt x="10" y="9"/>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
            <p:cNvSpPr/>
            <p:nvPr/>
          </p:nvSpPr>
          <p:spPr bwMode="auto">
            <a:xfrm>
              <a:off x="2656" y="857"/>
              <a:ext cx="53" cy="53"/>
            </a:xfrm>
            <a:custGeom>
              <a:avLst/>
              <a:gdLst>
                <a:gd name="T0" fmla="*/ 2 w 34"/>
                <a:gd name="T1" fmla="*/ 0 h 15"/>
                <a:gd name="T2" fmla="*/ 0 w 34"/>
                <a:gd name="T3" fmla="*/ 5 h 15"/>
                <a:gd name="T4" fmla="*/ 33 w 34"/>
                <a:gd name="T5" fmla="*/ 15 h 15"/>
                <a:gd name="T6" fmla="*/ 34 w 34"/>
                <a:gd name="T7" fmla="*/ 11 h 15"/>
                <a:gd name="T8" fmla="*/ 2 w 34"/>
                <a:gd name="T9" fmla="*/ 0 h 15"/>
              </a:gdLst>
              <a:ahLst/>
              <a:cxnLst>
                <a:cxn ang="0">
                  <a:pos x="T0" y="T1"/>
                </a:cxn>
                <a:cxn ang="0">
                  <a:pos x="T2" y="T3"/>
                </a:cxn>
                <a:cxn ang="0">
                  <a:pos x="T4" y="T5"/>
                </a:cxn>
                <a:cxn ang="0">
                  <a:pos x="T6" y="T7"/>
                </a:cxn>
                <a:cxn ang="0">
                  <a:pos x="T8" y="T9"/>
                </a:cxn>
              </a:cxnLst>
              <a:rect l="0" t="0" r="r" b="b"/>
              <a:pathLst>
                <a:path w="34" h="15">
                  <a:moveTo>
                    <a:pt x="2" y="0"/>
                  </a:moveTo>
                  <a:cubicBezTo>
                    <a:pt x="0" y="5"/>
                    <a:pt x="0" y="5"/>
                    <a:pt x="0" y="5"/>
                  </a:cubicBezTo>
                  <a:cubicBezTo>
                    <a:pt x="11" y="8"/>
                    <a:pt x="22" y="12"/>
                    <a:pt x="33" y="15"/>
                  </a:cubicBezTo>
                  <a:cubicBezTo>
                    <a:pt x="34" y="11"/>
                    <a:pt x="34" y="11"/>
                    <a:pt x="34" y="11"/>
                  </a:cubicBezTo>
                  <a:cubicBezTo>
                    <a:pt x="24" y="7"/>
                    <a:pt x="13" y="3"/>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7"/>
            <p:cNvSpPr/>
            <p:nvPr/>
          </p:nvSpPr>
          <p:spPr bwMode="auto">
            <a:xfrm>
              <a:off x="3346" y="2622"/>
              <a:ext cx="18" cy="129"/>
            </a:xfrm>
            <a:custGeom>
              <a:avLst/>
              <a:gdLst>
                <a:gd name="T0" fmla="*/ 5 w 12"/>
                <a:gd name="T1" fmla="*/ 0 h 36"/>
                <a:gd name="T2" fmla="*/ 0 w 12"/>
                <a:gd name="T3" fmla="*/ 1 h 36"/>
                <a:gd name="T4" fmla="*/ 7 w 12"/>
                <a:gd name="T5" fmla="*/ 36 h 36"/>
                <a:gd name="T6" fmla="*/ 12 w 12"/>
                <a:gd name="T7" fmla="*/ 35 h 36"/>
                <a:gd name="T8" fmla="*/ 5 w 12"/>
                <a:gd name="T9" fmla="*/ 0 h 36"/>
              </a:gdLst>
              <a:ahLst/>
              <a:cxnLst>
                <a:cxn ang="0">
                  <a:pos x="T0" y="T1"/>
                </a:cxn>
                <a:cxn ang="0">
                  <a:pos x="T2" y="T3"/>
                </a:cxn>
                <a:cxn ang="0">
                  <a:pos x="T4" y="T5"/>
                </a:cxn>
                <a:cxn ang="0">
                  <a:pos x="T6" y="T7"/>
                </a:cxn>
                <a:cxn ang="0">
                  <a:pos x="T8" y="T9"/>
                </a:cxn>
              </a:cxnLst>
              <a:rect l="0" t="0" r="r" b="b"/>
              <a:pathLst>
                <a:path w="12" h="36">
                  <a:moveTo>
                    <a:pt x="5" y="0"/>
                  </a:moveTo>
                  <a:cubicBezTo>
                    <a:pt x="0" y="1"/>
                    <a:pt x="0" y="1"/>
                    <a:pt x="0" y="1"/>
                  </a:cubicBezTo>
                  <a:cubicBezTo>
                    <a:pt x="3" y="13"/>
                    <a:pt x="5" y="24"/>
                    <a:pt x="7" y="36"/>
                  </a:cubicBezTo>
                  <a:cubicBezTo>
                    <a:pt x="12" y="35"/>
                    <a:pt x="12" y="35"/>
                    <a:pt x="12" y="35"/>
                  </a:cubicBezTo>
                  <a:cubicBezTo>
                    <a:pt x="10" y="23"/>
                    <a:pt x="8" y="12"/>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8"/>
            <p:cNvSpPr/>
            <p:nvPr/>
          </p:nvSpPr>
          <p:spPr bwMode="auto">
            <a:xfrm>
              <a:off x="2756" y="943"/>
              <a:ext cx="52" cy="68"/>
            </a:xfrm>
            <a:custGeom>
              <a:avLst/>
              <a:gdLst>
                <a:gd name="T0" fmla="*/ 2 w 33"/>
                <a:gd name="T1" fmla="*/ 0 h 19"/>
                <a:gd name="T2" fmla="*/ 0 w 33"/>
                <a:gd name="T3" fmla="*/ 4 h 19"/>
                <a:gd name="T4" fmla="*/ 31 w 33"/>
                <a:gd name="T5" fmla="*/ 19 h 19"/>
                <a:gd name="T6" fmla="*/ 33 w 33"/>
                <a:gd name="T7" fmla="*/ 14 h 19"/>
                <a:gd name="T8" fmla="*/ 2 w 33"/>
                <a:gd name="T9" fmla="*/ 0 h 19"/>
              </a:gdLst>
              <a:ahLst/>
              <a:cxnLst>
                <a:cxn ang="0">
                  <a:pos x="T0" y="T1"/>
                </a:cxn>
                <a:cxn ang="0">
                  <a:pos x="T2" y="T3"/>
                </a:cxn>
                <a:cxn ang="0">
                  <a:pos x="T4" y="T5"/>
                </a:cxn>
                <a:cxn ang="0">
                  <a:pos x="T6" y="T7"/>
                </a:cxn>
                <a:cxn ang="0">
                  <a:pos x="T8" y="T9"/>
                </a:cxn>
              </a:cxnLst>
              <a:rect l="0" t="0" r="r" b="b"/>
              <a:pathLst>
                <a:path w="33" h="19">
                  <a:moveTo>
                    <a:pt x="2" y="0"/>
                  </a:moveTo>
                  <a:cubicBezTo>
                    <a:pt x="0" y="4"/>
                    <a:pt x="0" y="4"/>
                    <a:pt x="0" y="4"/>
                  </a:cubicBezTo>
                  <a:cubicBezTo>
                    <a:pt x="11" y="9"/>
                    <a:pt x="21" y="14"/>
                    <a:pt x="31" y="19"/>
                  </a:cubicBezTo>
                  <a:cubicBezTo>
                    <a:pt x="33" y="14"/>
                    <a:pt x="33" y="14"/>
                    <a:pt x="33" y="14"/>
                  </a:cubicBezTo>
                  <a:cubicBezTo>
                    <a:pt x="23" y="9"/>
                    <a:pt x="13" y="4"/>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9"/>
            <p:cNvSpPr/>
            <p:nvPr/>
          </p:nvSpPr>
          <p:spPr bwMode="auto">
            <a:xfrm>
              <a:off x="3319" y="2378"/>
              <a:ext cx="22" cy="126"/>
            </a:xfrm>
            <a:custGeom>
              <a:avLst/>
              <a:gdLst>
                <a:gd name="T0" fmla="*/ 4 w 14"/>
                <a:gd name="T1" fmla="*/ 0 h 35"/>
                <a:gd name="T2" fmla="*/ 0 w 14"/>
                <a:gd name="T3" fmla="*/ 2 h 35"/>
                <a:gd name="T4" fmla="*/ 9 w 14"/>
                <a:gd name="T5" fmla="*/ 35 h 35"/>
                <a:gd name="T6" fmla="*/ 14 w 14"/>
                <a:gd name="T7" fmla="*/ 34 h 35"/>
                <a:gd name="T8" fmla="*/ 4 w 14"/>
                <a:gd name="T9" fmla="*/ 0 h 35"/>
              </a:gdLst>
              <a:ahLst/>
              <a:cxnLst>
                <a:cxn ang="0">
                  <a:pos x="T0" y="T1"/>
                </a:cxn>
                <a:cxn ang="0">
                  <a:pos x="T2" y="T3"/>
                </a:cxn>
                <a:cxn ang="0">
                  <a:pos x="T4" y="T5"/>
                </a:cxn>
                <a:cxn ang="0">
                  <a:pos x="T6" y="T7"/>
                </a:cxn>
                <a:cxn ang="0">
                  <a:pos x="T8" y="T9"/>
                </a:cxn>
              </a:cxnLst>
              <a:rect l="0" t="0" r="r" b="b"/>
              <a:pathLst>
                <a:path w="14" h="35">
                  <a:moveTo>
                    <a:pt x="4" y="0"/>
                  </a:moveTo>
                  <a:cubicBezTo>
                    <a:pt x="0" y="2"/>
                    <a:pt x="0" y="2"/>
                    <a:pt x="0" y="2"/>
                  </a:cubicBezTo>
                  <a:cubicBezTo>
                    <a:pt x="3" y="13"/>
                    <a:pt x="6" y="24"/>
                    <a:pt x="9" y="35"/>
                  </a:cubicBezTo>
                  <a:cubicBezTo>
                    <a:pt x="14" y="34"/>
                    <a:pt x="14" y="34"/>
                    <a:pt x="14" y="34"/>
                  </a:cubicBezTo>
                  <a:cubicBezTo>
                    <a:pt x="11" y="23"/>
                    <a:pt x="8" y="11"/>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0"/>
            <p:cNvSpPr/>
            <p:nvPr/>
          </p:nvSpPr>
          <p:spPr bwMode="auto">
            <a:xfrm>
              <a:off x="2852" y="1050"/>
              <a:ext cx="50" cy="82"/>
            </a:xfrm>
            <a:custGeom>
              <a:avLst/>
              <a:gdLst>
                <a:gd name="T0" fmla="*/ 3 w 32"/>
                <a:gd name="T1" fmla="*/ 0 h 23"/>
                <a:gd name="T2" fmla="*/ 0 w 32"/>
                <a:gd name="T3" fmla="*/ 5 h 23"/>
                <a:gd name="T4" fmla="*/ 30 w 32"/>
                <a:gd name="T5" fmla="*/ 23 h 23"/>
                <a:gd name="T6" fmla="*/ 32 w 32"/>
                <a:gd name="T7" fmla="*/ 18 h 23"/>
                <a:gd name="T8" fmla="*/ 3 w 32"/>
                <a:gd name="T9" fmla="*/ 0 h 23"/>
              </a:gdLst>
              <a:ahLst/>
              <a:cxnLst>
                <a:cxn ang="0">
                  <a:pos x="T0" y="T1"/>
                </a:cxn>
                <a:cxn ang="0">
                  <a:pos x="T2" y="T3"/>
                </a:cxn>
                <a:cxn ang="0">
                  <a:pos x="T4" y="T5"/>
                </a:cxn>
                <a:cxn ang="0">
                  <a:pos x="T6" y="T7"/>
                </a:cxn>
                <a:cxn ang="0">
                  <a:pos x="T8" y="T9"/>
                </a:cxn>
              </a:cxnLst>
              <a:rect l="0" t="0" r="r" b="b"/>
              <a:pathLst>
                <a:path w="32" h="23">
                  <a:moveTo>
                    <a:pt x="3" y="0"/>
                  </a:moveTo>
                  <a:cubicBezTo>
                    <a:pt x="0" y="5"/>
                    <a:pt x="0" y="5"/>
                    <a:pt x="0" y="5"/>
                  </a:cubicBezTo>
                  <a:cubicBezTo>
                    <a:pt x="10" y="10"/>
                    <a:pt x="20" y="16"/>
                    <a:pt x="30" y="23"/>
                  </a:cubicBezTo>
                  <a:cubicBezTo>
                    <a:pt x="32" y="18"/>
                    <a:pt x="32" y="18"/>
                    <a:pt x="32" y="18"/>
                  </a:cubicBezTo>
                  <a:cubicBezTo>
                    <a:pt x="23" y="12"/>
                    <a:pt x="13" y="6"/>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1"/>
            <p:cNvSpPr/>
            <p:nvPr/>
          </p:nvSpPr>
          <p:spPr bwMode="auto">
            <a:xfrm>
              <a:off x="3335" y="3628"/>
              <a:ext cx="20" cy="125"/>
            </a:xfrm>
            <a:custGeom>
              <a:avLst/>
              <a:gdLst>
                <a:gd name="T0" fmla="*/ 8 w 13"/>
                <a:gd name="T1" fmla="*/ 0 h 35"/>
                <a:gd name="T2" fmla="*/ 0 w 13"/>
                <a:gd name="T3" fmla="*/ 34 h 35"/>
                <a:gd name="T4" fmla="*/ 4 w 13"/>
                <a:gd name="T5" fmla="*/ 35 h 35"/>
                <a:gd name="T6" fmla="*/ 13 w 13"/>
                <a:gd name="T7" fmla="*/ 1 h 35"/>
                <a:gd name="T8" fmla="*/ 8 w 13"/>
                <a:gd name="T9" fmla="*/ 0 h 35"/>
              </a:gdLst>
              <a:ahLst/>
              <a:cxnLst>
                <a:cxn ang="0">
                  <a:pos x="T0" y="T1"/>
                </a:cxn>
                <a:cxn ang="0">
                  <a:pos x="T2" y="T3"/>
                </a:cxn>
                <a:cxn ang="0">
                  <a:pos x="T4" y="T5"/>
                </a:cxn>
                <a:cxn ang="0">
                  <a:pos x="T6" y="T7"/>
                </a:cxn>
                <a:cxn ang="0">
                  <a:pos x="T8" y="T9"/>
                </a:cxn>
              </a:cxnLst>
              <a:rect l="0" t="0" r="r" b="b"/>
              <a:pathLst>
                <a:path w="13" h="35">
                  <a:moveTo>
                    <a:pt x="8" y="0"/>
                  </a:moveTo>
                  <a:cubicBezTo>
                    <a:pt x="5" y="11"/>
                    <a:pt x="3" y="23"/>
                    <a:pt x="0" y="34"/>
                  </a:cubicBezTo>
                  <a:cubicBezTo>
                    <a:pt x="4" y="35"/>
                    <a:pt x="4" y="35"/>
                    <a:pt x="4" y="35"/>
                  </a:cubicBezTo>
                  <a:cubicBezTo>
                    <a:pt x="7" y="24"/>
                    <a:pt x="10" y="12"/>
                    <a:pt x="13"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2"/>
            <p:cNvSpPr/>
            <p:nvPr/>
          </p:nvSpPr>
          <p:spPr bwMode="auto">
            <a:xfrm>
              <a:off x="2341" y="756"/>
              <a:ext cx="53" cy="18"/>
            </a:xfrm>
            <a:custGeom>
              <a:avLst/>
              <a:gdLst>
                <a:gd name="T0" fmla="*/ 18 w 34"/>
                <a:gd name="T1" fmla="*/ 0 h 5"/>
                <a:gd name="T2" fmla="*/ 0 w 34"/>
                <a:gd name="T3" fmla="*/ 0 h 5"/>
                <a:gd name="T4" fmla="*/ 0 w 34"/>
                <a:gd name="T5" fmla="*/ 5 h 5"/>
                <a:gd name="T6" fmla="*/ 18 w 34"/>
                <a:gd name="T7" fmla="*/ 5 h 5"/>
                <a:gd name="T8" fmla="*/ 34 w 34"/>
                <a:gd name="T9" fmla="*/ 5 h 5"/>
                <a:gd name="T10" fmla="*/ 34 w 34"/>
                <a:gd name="T11" fmla="*/ 0 h 5"/>
                <a:gd name="T12" fmla="*/ 18 w 3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4" h="5">
                  <a:moveTo>
                    <a:pt x="18" y="0"/>
                  </a:moveTo>
                  <a:cubicBezTo>
                    <a:pt x="12" y="0"/>
                    <a:pt x="6" y="0"/>
                    <a:pt x="0" y="0"/>
                  </a:cubicBezTo>
                  <a:cubicBezTo>
                    <a:pt x="0" y="5"/>
                    <a:pt x="0" y="5"/>
                    <a:pt x="0" y="5"/>
                  </a:cubicBezTo>
                  <a:cubicBezTo>
                    <a:pt x="6" y="5"/>
                    <a:pt x="12" y="5"/>
                    <a:pt x="18" y="5"/>
                  </a:cubicBezTo>
                  <a:cubicBezTo>
                    <a:pt x="24" y="5"/>
                    <a:pt x="29" y="5"/>
                    <a:pt x="34" y="5"/>
                  </a:cubicBezTo>
                  <a:cubicBezTo>
                    <a:pt x="34" y="0"/>
                    <a:pt x="34" y="0"/>
                    <a:pt x="34" y="0"/>
                  </a:cubicBezTo>
                  <a:cubicBezTo>
                    <a:pt x="29" y="0"/>
                    <a:pt x="24" y="0"/>
                    <a:pt x="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3"/>
            <p:cNvSpPr/>
            <p:nvPr/>
          </p:nvSpPr>
          <p:spPr bwMode="auto">
            <a:xfrm>
              <a:off x="2235" y="764"/>
              <a:ext cx="53" cy="32"/>
            </a:xfrm>
            <a:custGeom>
              <a:avLst/>
              <a:gdLst>
                <a:gd name="T0" fmla="*/ 34 w 34"/>
                <a:gd name="T1" fmla="*/ 0 h 9"/>
                <a:gd name="T2" fmla="*/ 0 w 34"/>
                <a:gd name="T3" fmla="*/ 4 h 9"/>
                <a:gd name="T4" fmla="*/ 1 w 34"/>
                <a:gd name="T5" fmla="*/ 9 h 9"/>
                <a:gd name="T6" fmla="*/ 34 w 34"/>
                <a:gd name="T7" fmla="*/ 5 h 9"/>
                <a:gd name="T8" fmla="*/ 34 w 34"/>
                <a:gd name="T9" fmla="*/ 0 h 9"/>
              </a:gdLst>
              <a:ahLst/>
              <a:cxnLst>
                <a:cxn ang="0">
                  <a:pos x="T0" y="T1"/>
                </a:cxn>
                <a:cxn ang="0">
                  <a:pos x="T2" y="T3"/>
                </a:cxn>
                <a:cxn ang="0">
                  <a:pos x="T4" y="T5"/>
                </a:cxn>
                <a:cxn ang="0">
                  <a:pos x="T6" y="T7"/>
                </a:cxn>
                <a:cxn ang="0">
                  <a:pos x="T8" y="T9"/>
                </a:cxn>
              </a:cxnLst>
              <a:rect l="0" t="0" r="r" b="b"/>
              <a:pathLst>
                <a:path w="34" h="9">
                  <a:moveTo>
                    <a:pt x="34" y="0"/>
                  </a:moveTo>
                  <a:cubicBezTo>
                    <a:pt x="23" y="1"/>
                    <a:pt x="11" y="2"/>
                    <a:pt x="0" y="4"/>
                  </a:cubicBezTo>
                  <a:cubicBezTo>
                    <a:pt x="1" y="9"/>
                    <a:pt x="1" y="9"/>
                    <a:pt x="1" y="9"/>
                  </a:cubicBezTo>
                  <a:cubicBezTo>
                    <a:pt x="12" y="7"/>
                    <a:pt x="23" y="6"/>
                    <a:pt x="34" y="5"/>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2943" y="1186"/>
              <a:ext cx="47" cy="90"/>
            </a:xfrm>
            <a:custGeom>
              <a:avLst/>
              <a:gdLst>
                <a:gd name="T0" fmla="*/ 3 w 30"/>
                <a:gd name="T1" fmla="*/ 0 h 25"/>
                <a:gd name="T2" fmla="*/ 0 w 30"/>
                <a:gd name="T3" fmla="*/ 4 h 25"/>
                <a:gd name="T4" fmla="*/ 27 w 30"/>
                <a:gd name="T5" fmla="*/ 25 h 25"/>
                <a:gd name="T6" fmla="*/ 30 w 30"/>
                <a:gd name="T7" fmla="*/ 21 h 25"/>
                <a:gd name="T8" fmla="*/ 3 w 30"/>
                <a:gd name="T9" fmla="*/ 0 h 25"/>
              </a:gdLst>
              <a:ahLst/>
              <a:cxnLst>
                <a:cxn ang="0">
                  <a:pos x="T0" y="T1"/>
                </a:cxn>
                <a:cxn ang="0">
                  <a:pos x="T2" y="T3"/>
                </a:cxn>
                <a:cxn ang="0">
                  <a:pos x="T4" y="T5"/>
                </a:cxn>
                <a:cxn ang="0">
                  <a:pos x="T6" y="T7"/>
                </a:cxn>
                <a:cxn ang="0">
                  <a:pos x="T8" y="T9"/>
                </a:cxn>
              </a:cxnLst>
              <a:rect l="0" t="0" r="r" b="b"/>
              <a:pathLst>
                <a:path w="30" h="25">
                  <a:moveTo>
                    <a:pt x="3" y="0"/>
                  </a:moveTo>
                  <a:cubicBezTo>
                    <a:pt x="0" y="4"/>
                    <a:pt x="0" y="4"/>
                    <a:pt x="0" y="4"/>
                  </a:cubicBezTo>
                  <a:cubicBezTo>
                    <a:pt x="9" y="11"/>
                    <a:pt x="19" y="18"/>
                    <a:pt x="27" y="25"/>
                  </a:cubicBezTo>
                  <a:cubicBezTo>
                    <a:pt x="30" y="21"/>
                    <a:pt x="30" y="21"/>
                    <a:pt x="30" y="21"/>
                  </a:cubicBezTo>
                  <a:cubicBezTo>
                    <a:pt x="21" y="14"/>
                    <a:pt x="12" y="6"/>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
            <p:cNvSpPr/>
            <p:nvPr/>
          </p:nvSpPr>
          <p:spPr bwMode="auto">
            <a:xfrm>
              <a:off x="2553" y="796"/>
              <a:ext cx="55" cy="43"/>
            </a:xfrm>
            <a:custGeom>
              <a:avLst/>
              <a:gdLst>
                <a:gd name="T0" fmla="*/ 1 w 35"/>
                <a:gd name="T1" fmla="*/ 0 h 12"/>
                <a:gd name="T2" fmla="*/ 0 w 35"/>
                <a:gd name="T3" fmla="*/ 5 h 12"/>
                <a:gd name="T4" fmla="*/ 34 w 35"/>
                <a:gd name="T5" fmla="*/ 12 h 12"/>
                <a:gd name="T6" fmla="*/ 35 w 35"/>
                <a:gd name="T7" fmla="*/ 7 h 12"/>
                <a:gd name="T8" fmla="*/ 1 w 35"/>
                <a:gd name="T9" fmla="*/ 0 h 12"/>
              </a:gdLst>
              <a:ahLst/>
              <a:cxnLst>
                <a:cxn ang="0">
                  <a:pos x="T0" y="T1"/>
                </a:cxn>
                <a:cxn ang="0">
                  <a:pos x="T2" y="T3"/>
                </a:cxn>
                <a:cxn ang="0">
                  <a:pos x="T4" y="T5"/>
                </a:cxn>
                <a:cxn ang="0">
                  <a:pos x="T6" y="T7"/>
                </a:cxn>
                <a:cxn ang="0">
                  <a:pos x="T8" y="T9"/>
                </a:cxn>
              </a:cxnLst>
              <a:rect l="0" t="0" r="r" b="b"/>
              <a:pathLst>
                <a:path w="35" h="12">
                  <a:moveTo>
                    <a:pt x="1" y="0"/>
                  </a:moveTo>
                  <a:cubicBezTo>
                    <a:pt x="0" y="5"/>
                    <a:pt x="0" y="5"/>
                    <a:pt x="0" y="5"/>
                  </a:cubicBezTo>
                  <a:cubicBezTo>
                    <a:pt x="11" y="7"/>
                    <a:pt x="23" y="10"/>
                    <a:pt x="34" y="12"/>
                  </a:cubicBezTo>
                  <a:cubicBezTo>
                    <a:pt x="35" y="7"/>
                    <a:pt x="35" y="7"/>
                    <a:pt x="35" y="7"/>
                  </a:cubicBezTo>
                  <a:cubicBezTo>
                    <a:pt x="24" y="5"/>
                    <a:pt x="12" y="2"/>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
            <p:cNvSpPr/>
            <p:nvPr/>
          </p:nvSpPr>
          <p:spPr bwMode="auto">
            <a:xfrm>
              <a:off x="2130" y="799"/>
              <a:ext cx="53" cy="43"/>
            </a:xfrm>
            <a:custGeom>
              <a:avLst/>
              <a:gdLst>
                <a:gd name="T0" fmla="*/ 33 w 34"/>
                <a:gd name="T1" fmla="*/ 0 h 12"/>
                <a:gd name="T2" fmla="*/ 0 w 34"/>
                <a:gd name="T3" fmla="*/ 7 h 12"/>
                <a:gd name="T4" fmla="*/ 1 w 34"/>
                <a:gd name="T5" fmla="*/ 12 h 12"/>
                <a:gd name="T6" fmla="*/ 34 w 34"/>
                <a:gd name="T7" fmla="*/ 4 h 12"/>
                <a:gd name="T8" fmla="*/ 33 w 34"/>
                <a:gd name="T9" fmla="*/ 0 h 12"/>
              </a:gdLst>
              <a:ahLst/>
              <a:cxnLst>
                <a:cxn ang="0">
                  <a:pos x="T0" y="T1"/>
                </a:cxn>
                <a:cxn ang="0">
                  <a:pos x="T2" y="T3"/>
                </a:cxn>
                <a:cxn ang="0">
                  <a:pos x="T4" y="T5"/>
                </a:cxn>
                <a:cxn ang="0">
                  <a:pos x="T6" y="T7"/>
                </a:cxn>
                <a:cxn ang="0">
                  <a:pos x="T8" y="T9"/>
                </a:cxn>
              </a:cxnLst>
              <a:rect l="0" t="0" r="r" b="b"/>
              <a:pathLst>
                <a:path w="34" h="12">
                  <a:moveTo>
                    <a:pt x="33" y="0"/>
                  </a:moveTo>
                  <a:cubicBezTo>
                    <a:pt x="22" y="2"/>
                    <a:pt x="11" y="4"/>
                    <a:pt x="0" y="7"/>
                  </a:cubicBezTo>
                  <a:cubicBezTo>
                    <a:pt x="1" y="12"/>
                    <a:pt x="1" y="12"/>
                    <a:pt x="1" y="12"/>
                  </a:cubicBezTo>
                  <a:cubicBezTo>
                    <a:pt x="12" y="9"/>
                    <a:pt x="23" y="7"/>
                    <a:pt x="34" y="4"/>
                  </a:cubicBezTo>
                  <a:cubicBezTo>
                    <a:pt x="33" y="0"/>
                    <a:pt x="33" y="0"/>
                    <a:pt x="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7"/>
            <p:cNvSpPr/>
            <p:nvPr/>
          </p:nvSpPr>
          <p:spPr bwMode="auto">
            <a:xfrm>
              <a:off x="2448" y="764"/>
              <a:ext cx="55" cy="32"/>
            </a:xfrm>
            <a:custGeom>
              <a:avLst/>
              <a:gdLst>
                <a:gd name="T0" fmla="*/ 1 w 35"/>
                <a:gd name="T1" fmla="*/ 0 h 9"/>
                <a:gd name="T2" fmla="*/ 0 w 35"/>
                <a:gd name="T3" fmla="*/ 5 h 9"/>
                <a:gd name="T4" fmla="*/ 34 w 35"/>
                <a:gd name="T5" fmla="*/ 9 h 9"/>
                <a:gd name="T6" fmla="*/ 35 w 35"/>
                <a:gd name="T7" fmla="*/ 4 h 9"/>
                <a:gd name="T8" fmla="*/ 1 w 35"/>
                <a:gd name="T9" fmla="*/ 0 h 9"/>
              </a:gdLst>
              <a:ahLst/>
              <a:cxnLst>
                <a:cxn ang="0">
                  <a:pos x="T0" y="T1"/>
                </a:cxn>
                <a:cxn ang="0">
                  <a:pos x="T2" y="T3"/>
                </a:cxn>
                <a:cxn ang="0">
                  <a:pos x="T4" y="T5"/>
                </a:cxn>
                <a:cxn ang="0">
                  <a:pos x="T6" y="T7"/>
                </a:cxn>
                <a:cxn ang="0">
                  <a:pos x="T8" y="T9"/>
                </a:cxn>
              </a:cxnLst>
              <a:rect l="0" t="0" r="r" b="b"/>
              <a:pathLst>
                <a:path w="35" h="9">
                  <a:moveTo>
                    <a:pt x="1" y="0"/>
                  </a:moveTo>
                  <a:cubicBezTo>
                    <a:pt x="0" y="5"/>
                    <a:pt x="0" y="5"/>
                    <a:pt x="0" y="5"/>
                  </a:cubicBezTo>
                  <a:cubicBezTo>
                    <a:pt x="11" y="6"/>
                    <a:pt x="23" y="7"/>
                    <a:pt x="34" y="9"/>
                  </a:cubicBezTo>
                  <a:cubicBezTo>
                    <a:pt x="35" y="4"/>
                    <a:pt x="35" y="4"/>
                    <a:pt x="35" y="4"/>
                  </a:cubicBezTo>
                  <a:cubicBezTo>
                    <a:pt x="23" y="2"/>
                    <a:pt x="12"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
            <p:cNvSpPr/>
            <p:nvPr/>
          </p:nvSpPr>
          <p:spPr bwMode="auto">
            <a:xfrm>
              <a:off x="3357" y="3381"/>
              <a:ext cx="14" cy="125"/>
            </a:xfrm>
            <a:custGeom>
              <a:avLst/>
              <a:gdLst>
                <a:gd name="T0" fmla="*/ 5 w 9"/>
                <a:gd name="T1" fmla="*/ 0 h 35"/>
                <a:gd name="T2" fmla="*/ 0 w 9"/>
                <a:gd name="T3" fmla="*/ 34 h 35"/>
                <a:gd name="T4" fmla="*/ 5 w 9"/>
                <a:gd name="T5" fmla="*/ 35 h 35"/>
                <a:gd name="T6" fmla="*/ 9 w 9"/>
                <a:gd name="T7" fmla="*/ 0 h 35"/>
                <a:gd name="T8" fmla="*/ 5 w 9"/>
                <a:gd name="T9" fmla="*/ 0 h 35"/>
              </a:gdLst>
              <a:ahLst/>
              <a:cxnLst>
                <a:cxn ang="0">
                  <a:pos x="T0" y="T1"/>
                </a:cxn>
                <a:cxn ang="0">
                  <a:pos x="T2" y="T3"/>
                </a:cxn>
                <a:cxn ang="0">
                  <a:pos x="T4" y="T5"/>
                </a:cxn>
                <a:cxn ang="0">
                  <a:pos x="T6" y="T7"/>
                </a:cxn>
                <a:cxn ang="0">
                  <a:pos x="T8" y="T9"/>
                </a:cxn>
              </a:cxnLst>
              <a:rect l="0" t="0" r="r" b="b"/>
              <a:pathLst>
                <a:path w="9" h="35">
                  <a:moveTo>
                    <a:pt x="5" y="0"/>
                  </a:moveTo>
                  <a:cubicBezTo>
                    <a:pt x="3" y="11"/>
                    <a:pt x="2" y="23"/>
                    <a:pt x="0" y="34"/>
                  </a:cubicBezTo>
                  <a:cubicBezTo>
                    <a:pt x="5" y="35"/>
                    <a:pt x="5" y="35"/>
                    <a:pt x="5" y="35"/>
                  </a:cubicBezTo>
                  <a:cubicBezTo>
                    <a:pt x="7" y="24"/>
                    <a:pt x="8" y="12"/>
                    <a:pt x="9"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9"/>
            <p:cNvSpPr/>
            <p:nvPr/>
          </p:nvSpPr>
          <p:spPr bwMode="auto">
            <a:xfrm>
              <a:off x="3368" y="3123"/>
              <a:ext cx="9" cy="133"/>
            </a:xfrm>
            <a:custGeom>
              <a:avLst/>
              <a:gdLst>
                <a:gd name="T0" fmla="*/ 6 w 6"/>
                <a:gd name="T1" fmla="*/ 0 h 37"/>
                <a:gd name="T2" fmla="*/ 1 w 6"/>
                <a:gd name="T3" fmla="*/ 0 h 37"/>
                <a:gd name="T4" fmla="*/ 1 w 6"/>
                <a:gd name="T5" fmla="*/ 2 h 37"/>
                <a:gd name="T6" fmla="*/ 0 w 6"/>
                <a:gd name="T7" fmla="*/ 37 h 37"/>
                <a:gd name="T8" fmla="*/ 5 w 6"/>
                <a:gd name="T9" fmla="*/ 37 h 37"/>
                <a:gd name="T10" fmla="*/ 6 w 6"/>
                <a:gd name="T11" fmla="*/ 2 h 37"/>
                <a:gd name="T12" fmla="*/ 6 w 6"/>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6" h="37">
                  <a:moveTo>
                    <a:pt x="6" y="0"/>
                  </a:moveTo>
                  <a:cubicBezTo>
                    <a:pt x="1" y="0"/>
                    <a:pt x="1" y="0"/>
                    <a:pt x="1" y="0"/>
                  </a:cubicBezTo>
                  <a:cubicBezTo>
                    <a:pt x="1" y="2"/>
                    <a:pt x="1" y="2"/>
                    <a:pt x="1" y="2"/>
                  </a:cubicBezTo>
                  <a:cubicBezTo>
                    <a:pt x="1" y="13"/>
                    <a:pt x="1" y="25"/>
                    <a:pt x="0" y="37"/>
                  </a:cubicBezTo>
                  <a:cubicBezTo>
                    <a:pt x="5" y="37"/>
                    <a:pt x="5" y="37"/>
                    <a:pt x="5" y="37"/>
                  </a:cubicBezTo>
                  <a:cubicBezTo>
                    <a:pt x="6" y="25"/>
                    <a:pt x="6" y="13"/>
                    <a:pt x="6" y="2"/>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0"/>
            <p:cNvSpPr/>
            <p:nvPr/>
          </p:nvSpPr>
          <p:spPr bwMode="auto">
            <a:xfrm>
              <a:off x="2026" y="857"/>
              <a:ext cx="54" cy="57"/>
            </a:xfrm>
            <a:custGeom>
              <a:avLst/>
              <a:gdLst>
                <a:gd name="T0" fmla="*/ 33 w 34"/>
                <a:gd name="T1" fmla="*/ 0 h 16"/>
                <a:gd name="T2" fmla="*/ 0 w 34"/>
                <a:gd name="T3" fmla="*/ 11 h 16"/>
                <a:gd name="T4" fmla="*/ 2 w 34"/>
                <a:gd name="T5" fmla="*/ 16 h 16"/>
                <a:gd name="T6" fmla="*/ 34 w 34"/>
                <a:gd name="T7" fmla="*/ 5 h 16"/>
                <a:gd name="T8" fmla="*/ 33 w 34"/>
                <a:gd name="T9" fmla="*/ 0 h 16"/>
              </a:gdLst>
              <a:ahLst/>
              <a:cxnLst>
                <a:cxn ang="0">
                  <a:pos x="T0" y="T1"/>
                </a:cxn>
                <a:cxn ang="0">
                  <a:pos x="T2" y="T3"/>
                </a:cxn>
                <a:cxn ang="0">
                  <a:pos x="T4" y="T5"/>
                </a:cxn>
                <a:cxn ang="0">
                  <a:pos x="T6" y="T7"/>
                </a:cxn>
                <a:cxn ang="0">
                  <a:pos x="T8" y="T9"/>
                </a:cxn>
              </a:cxnLst>
              <a:rect l="0" t="0" r="r" b="b"/>
              <a:pathLst>
                <a:path w="34" h="16">
                  <a:moveTo>
                    <a:pt x="33" y="0"/>
                  </a:moveTo>
                  <a:cubicBezTo>
                    <a:pt x="22" y="4"/>
                    <a:pt x="11" y="7"/>
                    <a:pt x="0" y="11"/>
                  </a:cubicBezTo>
                  <a:cubicBezTo>
                    <a:pt x="2" y="16"/>
                    <a:pt x="2" y="16"/>
                    <a:pt x="2" y="16"/>
                  </a:cubicBezTo>
                  <a:cubicBezTo>
                    <a:pt x="13" y="12"/>
                    <a:pt x="23" y="9"/>
                    <a:pt x="34" y="5"/>
                  </a:cubicBezTo>
                  <a:cubicBezTo>
                    <a:pt x="33" y="0"/>
                    <a:pt x="33" y="0"/>
                    <a:pt x="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1"/>
            <p:cNvSpPr/>
            <p:nvPr/>
          </p:nvSpPr>
          <p:spPr bwMode="auto">
            <a:xfrm>
              <a:off x="3230" y="1920"/>
              <a:ext cx="33" cy="118"/>
            </a:xfrm>
            <a:custGeom>
              <a:avLst/>
              <a:gdLst>
                <a:gd name="T0" fmla="*/ 5 w 21"/>
                <a:gd name="T1" fmla="*/ 0 h 33"/>
                <a:gd name="T2" fmla="*/ 0 w 21"/>
                <a:gd name="T3" fmla="*/ 3 h 33"/>
                <a:gd name="T4" fmla="*/ 17 w 21"/>
                <a:gd name="T5" fmla="*/ 33 h 33"/>
                <a:gd name="T6" fmla="*/ 21 w 21"/>
                <a:gd name="T7" fmla="*/ 31 h 33"/>
                <a:gd name="T8" fmla="*/ 5 w 21"/>
                <a:gd name="T9" fmla="*/ 0 h 33"/>
              </a:gdLst>
              <a:ahLst/>
              <a:cxnLst>
                <a:cxn ang="0">
                  <a:pos x="T0" y="T1"/>
                </a:cxn>
                <a:cxn ang="0">
                  <a:pos x="T2" y="T3"/>
                </a:cxn>
                <a:cxn ang="0">
                  <a:pos x="T4" y="T5"/>
                </a:cxn>
                <a:cxn ang="0">
                  <a:pos x="T6" y="T7"/>
                </a:cxn>
                <a:cxn ang="0">
                  <a:pos x="T8" y="T9"/>
                </a:cxn>
              </a:cxnLst>
              <a:rect l="0" t="0" r="r" b="b"/>
              <a:pathLst>
                <a:path w="21" h="33">
                  <a:moveTo>
                    <a:pt x="5" y="0"/>
                  </a:moveTo>
                  <a:cubicBezTo>
                    <a:pt x="0" y="3"/>
                    <a:pt x="0" y="3"/>
                    <a:pt x="0" y="3"/>
                  </a:cubicBezTo>
                  <a:cubicBezTo>
                    <a:pt x="6" y="13"/>
                    <a:pt x="12" y="23"/>
                    <a:pt x="17" y="33"/>
                  </a:cubicBezTo>
                  <a:cubicBezTo>
                    <a:pt x="21" y="31"/>
                    <a:pt x="21" y="31"/>
                    <a:pt x="21" y="31"/>
                  </a:cubicBezTo>
                  <a:cubicBezTo>
                    <a:pt x="16" y="21"/>
                    <a:pt x="10" y="1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2"/>
            <p:cNvSpPr/>
            <p:nvPr/>
          </p:nvSpPr>
          <p:spPr bwMode="auto">
            <a:xfrm>
              <a:off x="3028" y="1340"/>
              <a:ext cx="43" cy="100"/>
            </a:xfrm>
            <a:custGeom>
              <a:avLst/>
              <a:gdLst>
                <a:gd name="T0" fmla="*/ 3 w 28"/>
                <a:gd name="T1" fmla="*/ 0 h 28"/>
                <a:gd name="T2" fmla="*/ 0 w 28"/>
                <a:gd name="T3" fmla="*/ 4 h 28"/>
                <a:gd name="T4" fmla="*/ 25 w 28"/>
                <a:gd name="T5" fmla="*/ 28 h 28"/>
                <a:gd name="T6" fmla="*/ 28 w 28"/>
                <a:gd name="T7" fmla="*/ 24 h 28"/>
                <a:gd name="T8" fmla="*/ 3 w 28"/>
                <a:gd name="T9" fmla="*/ 0 h 28"/>
              </a:gdLst>
              <a:ahLst/>
              <a:cxnLst>
                <a:cxn ang="0">
                  <a:pos x="T0" y="T1"/>
                </a:cxn>
                <a:cxn ang="0">
                  <a:pos x="T2" y="T3"/>
                </a:cxn>
                <a:cxn ang="0">
                  <a:pos x="T4" y="T5"/>
                </a:cxn>
                <a:cxn ang="0">
                  <a:pos x="T6" y="T7"/>
                </a:cxn>
                <a:cxn ang="0">
                  <a:pos x="T8" y="T9"/>
                </a:cxn>
              </a:cxnLst>
              <a:rect l="0" t="0" r="r" b="b"/>
              <a:pathLst>
                <a:path w="28" h="28">
                  <a:moveTo>
                    <a:pt x="3" y="0"/>
                  </a:moveTo>
                  <a:cubicBezTo>
                    <a:pt x="0" y="4"/>
                    <a:pt x="0" y="4"/>
                    <a:pt x="0" y="4"/>
                  </a:cubicBezTo>
                  <a:cubicBezTo>
                    <a:pt x="8" y="12"/>
                    <a:pt x="16" y="20"/>
                    <a:pt x="25" y="28"/>
                  </a:cubicBezTo>
                  <a:cubicBezTo>
                    <a:pt x="28" y="24"/>
                    <a:pt x="28" y="24"/>
                    <a:pt x="28" y="24"/>
                  </a:cubicBezTo>
                  <a:cubicBezTo>
                    <a:pt x="20" y="16"/>
                    <a:pt x="11" y="8"/>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3"/>
            <p:cNvSpPr/>
            <p:nvPr/>
          </p:nvSpPr>
          <p:spPr bwMode="auto">
            <a:xfrm>
              <a:off x="3103" y="1515"/>
              <a:ext cx="40" cy="108"/>
            </a:xfrm>
            <a:custGeom>
              <a:avLst/>
              <a:gdLst>
                <a:gd name="T0" fmla="*/ 4 w 26"/>
                <a:gd name="T1" fmla="*/ 0 h 30"/>
                <a:gd name="T2" fmla="*/ 0 w 26"/>
                <a:gd name="T3" fmla="*/ 4 h 30"/>
                <a:gd name="T4" fmla="*/ 23 w 26"/>
                <a:gd name="T5" fmla="*/ 30 h 30"/>
                <a:gd name="T6" fmla="*/ 26 w 26"/>
                <a:gd name="T7" fmla="*/ 27 h 30"/>
                <a:gd name="T8" fmla="*/ 4 w 26"/>
                <a:gd name="T9" fmla="*/ 0 h 30"/>
              </a:gdLst>
              <a:ahLst/>
              <a:cxnLst>
                <a:cxn ang="0">
                  <a:pos x="T0" y="T1"/>
                </a:cxn>
                <a:cxn ang="0">
                  <a:pos x="T2" y="T3"/>
                </a:cxn>
                <a:cxn ang="0">
                  <a:pos x="T4" y="T5"/>
                </a:cxn>
                <a:cxn ang="0">
                  <a:pos x="T6" y="T7"/>
                </a:cxn>
                <a:cxn ang="0">
                  <a:pos x="T8" y="T9"/>
                </a:cxn>
              </a:cxnLst>
              <a:rect l="0" t="0" r="r" b="b"/>
              <a:pathLst>
                <a:path w="26" h="30">
                  <a:moveTo>
                    <a:pt x="4" y="0"/>
                  </a:moveTo>
                  <a:cubicBezTo>
                    <a:pt x="0" y="4"/>
                    <a:pt x="0" y="4"/>
                    <a:pt x="0" y="4"/>
                  </a:cubicBezTo>
                  <a:cubicBezTo>
                    <a:pt x="8" y="12"/>
                    <a:pt x="15" y="21"/>
                    <a:pt x="23" y="30"/>
                  </a:cubicBezTo>
                  <a:cubicBezTo>
                    <a:pt x="26" y="27"/>
                    <a:pt x="26" y="27"/>
                    <a:pt x="26" y="27"/>
                  </a:cubicBezTo>
                  <a:cubicBezTo>
                    <a:pt x="19" y="18"/>
                    <a:pt x="12" y="9"/>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4"/>
            <p:cNvSpPr/>
            <p:nvPr/>
          </p:nvSpPr>
          <p:spPr bwMode="auto">
            <a:xfrm>
              <a:off x="3280" y="2146"/>
              <a:ext cx="28" cy="121"/>
            </a:xfrm>
            <a:custGeom>
              <a:avLst/>
              <a:gdLst>
                <a:gd name="T0" fmla="*/ 4 w 18"/>
                <a:gd name="T1" fmla="*/ 0 h 34"/>
                <a:gd name="T2" fmla="*/ 0 w 18"/>
                <a:gd name="T3" fmla="*/ 2 h 34"/>
                <a:gd name="T4" fmla="*/ 13 w 18"/>
                <a:gd name="T5" fmla="*/ 34 h 34"/>
                <a:gd name="T6" fmla="*/ 18 w 18"/>
                <a:gd name="T7" fmla="*/ 32 h 34"/>
                <a:gd name="T8" fmla="*/ 4 w 18"/>
                <a:gd name="T9" fmla="*/ 0 h 34"/>
              </a:gdLst>
              <a:ahLst/>
              <a:cxnLst>
                <a:cxn ang="0">
                  <a:pos x="T0" y="T1"/>
                </a:cxn>
                <a:cxn ang="0">
                  <a:pos x="T2" y="T3"/>
                </a:cxn>
                <a:cxn ang="0">
                  <a:pos x="T4" y="T5"/>
                </a:cxn>
                <a:cxn ang="0">
                  <a:pos x="T6" y="T7"/>
                </a:cxn>
                <a:cxn ang="0">
                  <a:pos x="T8" y="T9"/>
                </a:cxn>
              </a:cxnLst>
              <a:rect l="0" t="0" r="r" b="b"/>
              <a:pathLst>
                <a:path w="18" h="34">
                  <a:moveTo>
                    <a:pt x="4" y="0"/>
                  </a:moveTo>
                  <a:cubicBezTo>
                    <a:pt x="0" y="2"/>
                    <a:pt x="0" y="2"/>
                    <a:pt x="0" y="2"/>
                  </a:cubicBezTo>
                  <a:cubicBezTo>
                    <a:pt x="4" y="12"/>
                    <a:pt x="9" y="23"/>
                    <a:pt x="13" y="34"/>
                  </a:cubicBezTo>
                  <a:cubicBezTo>
                    <a:pt x="18" y="32"/>
                    <a:pt x="18" y="32"/>
                    <a:pt x="18" y="32"/>
                  </a:cubicBezTo>
                  <a:cubicBezTo>
                    <a:pt x="13" y="21"/>
                    <a:pt x="9" y="1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
            <p:cNvSpPr/>
            <p:nvPr/>
          </p:nvSpPr>
          <p:spPr bwMode="auto">
            <a:xfrm>
              <a:off x="3363" y="2872"/>
              <a:ext cx="12" cy="126"/>
            </a:xfrm>
            <a:custGeom>
              <a:avLst/>
              <a:gdLst>
                <a:gd name="T0" fmla="*/ 5 w 8"/>
                <a:gd name="T1" fmla="*/ 0 h 35"/>
                <a:gd name="T2" fmla="*/ 0 w 8"/>
                <a:gd name="T3" fmla="*/ 0 h 35"/>
                <a:gd name="T4" fmla="*/ 3 w 8"/>
                <a:gd name="T5" fmla="*/ 35 h 35"/>
                <a:gd name="T6" fmla="*/ 8 w 8"/>
                <a:gd name="T7" fmla="*/ 35 h 35"/>
                <a:gd name="T8" fmla="*/ 5 w 8"/>
                <a:gd name="T9" fmla="*/ 0 h 35"/>
              </a:gdLst>
              <a:ahLst/>
              <a:cxnLst>
                <a:cxn ang="0">
                  <a:pos x="T0" y="T1"/>
                </a:cxn>
                <a:cxn ang="0">
                  <a:pos x="T2" y="T3"/>
                </a:cxn>
                <a:cxn ang="0">
                  <a:pos x="T4" y="T5"/>
                </a:cxn>
                <a:cxn ang="0">
                  <a:pos x="T6" y="T7"/>
                </a:cxn>
                <a:cxn ang="0">
                  <a:pos x="T8" y="T9"/>
                </a:cxn>
              </a:cxnLst>
              <a:rect l="0" t="0" r="r" b="b"/>
              <a:pathLst>
                <a:path w="8" h="35">
                  <a:moveTo>
                    <a:pt x="5" y="0"/>
                  </a:moveTo>
                  <a:cubicBezTo>
                    <a:pt x="0" y="0"/>
                    <a:pt x="0" y="0"/>
                    <a:pt x="0" y="0"/>
                  </a:cubicBezTo>
                  <a:cubicBezTo>
                    <a:pt x="2" y="12"/>
                    <a:pt x="2" y="24"/>
                    <a:pt x="3" y="35"/>
                  </a:cubicBezTo>
                  <a:cubicBezTo>
                    <a:pt x="8" y="35"/>
                    <a:pt x="8" y="35"/>
                    <a:pt x="8" y="35"/>
                  </a:cubicBezTo>
                  <a:cubicBezTo>
                    <a:pt x="7" y="23"/>
                    <a:pt x="6" y="11"/>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
            <p:cNvSpPr/>
            <p:nvPr/>
          </p:nvSpPr>
          <p:spPr bwMode="auto">
            <a:xfrm>
              <a:off x="1835" y="1054"/>
              <a:ext cx="50" cy="78"/>
            </a:xfrm>
            <a:custGeom>
              <a:avLst/>
              <a:gdLst>
                <a:gd name="T0" fmla="*/ 29 w 32"/>
                <a:gd name="T1" fmla="*/ 0 h 22"/>
                <a:gd name="T2" fmla="*/ 0 w 32"/>
                <a:gd name="T3" fmla="*/ 18 h 22"/>
                <a:gd name="T4" fmla="*/ 2 w 32"/>
                <a:gd name="T5" fmla="*/ 22 h 22"/>
                <a:gd name="T6" fmla="*/ 32 w 32"/>
                <a:gd name="T7" fmla="*/ 5 h 22"/>
                <a:gd name="T8" fmla="*/ 29 w 32"/>
                <a:gd name="T9" fmla="*/ 0 h 22"/>
              </a:gdLst>
              <a:ahLst/>
              <a:cxnLst>
                <a:cxn ang="0">
                  <a:pos x="T0" y="T1"/>
                </a:cxn>
                <a:cxn ang="0">
                  <a:pos x="T2" y="T3"/>
                </a:cxn>
                <a:cxn ang="0">
                  <a:pos x="T4" y="T5"/>
                </a:cxn>
                <a:cxn ang="0">
                  <a:pos x="T6" y="T7"/>
                </a:cxn>
                <a:cxn ang="0">
                  <a:pos x="T8" y="T9"/>
                </a:cxn>
              </a:cxnLst>
              <a:rect l="0" t="0" r="r" b="b"/>
              <a:pathLst>
                <a:path w="32" h="22">
                  <a:moveTo>
                    <a:pt x="29" y="0"/>
                  </a:moveTo>
                  <a:cubicBezTo>
                    <a:pt x="19" y="6"/>
                    <a:pt x="9" y="12"/>
                    <a:pt x="0" y="18"/>
                  </a:cubicBezTo>
                  <a:cubicBezTo>
                    <a:pt x="2" y="22"/>
                    <a:pt x="2" y="22"/>
                    <a:pt x="2" y="22"/>
                  </a:cubicBezTo>
                  <a:cubicBezTo>
                    <a:pt x="12" y="16"/>
                    <a:pt x="22" y="10"/>
                    <a:pt x="32" y="5"/>
                  </a:cubicBezTo>
                  <a:cubicBezTo>
                    <a:pt x="29" y="0"/>
                    <a:pt x="29" y="0"/>
                    <a:pt x="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
            <p:cNvSpPr/>
            <p:nvPr/>
          </p:nvSpPr>
          <p:spPr bwMode="auto">
            <a:xfrm>
              <a:off x="1376" y="2629"/>
              <a:ext cx="17" cy="129"/>
            </a:xfrm>
            <a:custGeom>
              <a:avLst/>
              <a:gdLst>
                <a:gd name="T0" fmla="*/ 6 w 11"/>
                <a:gd name="T1" fmla="*/ 0 h 36"/>
                <a:gd name="T2" fmla="*/ 0 w 11"/>
                <a:gd name="T3" fmla="*/ 35 h 36"/>
                <a:gd name="T4" fmla="*/ 5 w 11"/>
                <a:gd name="T5" fmla="*/ 36 h 36"/>
                <a:gd name="T6" fmla="*/ 11 w 11"/>
                <a:gd name="T7" fmla="*/ 1 h 36"/>
                <a:gd name="T8" fmla="*/ 6 w 11"/>
                <a:gd name="T9" fmla="*/ 0 h 36"/>
              </a:gdLst>
              <a:ahLst/>
              <a:cxnLst>
                <a:cxn ang="0">
                  <a:pos x="T0" y="T1"/>
                </a:cxn>
                <a:cxn ang="0">
                  <a:pos x="T2" y="T3"/>
                </a:cxn>
                <a:cxn ang="0">
                  <a:pos x="T4" y="T5"/>
                </a:cxn>
                <a:cxn ang="0">
                  <a:pos x="T6" y="T7"/>
                </a:cxn>
                <a:cxn ang="0">
                  <a:pos x="T8" y="T9"/>
                </a:cxn>
              </a:cxnLst>
              <a:rect l="0" t="0" r="r" b="b"/>
              <a:pathLst>
                <a:path w="11" h="36">
                  <a:moveTo>
                    <a:pt x="6" y="0"/>
                  </a:moveTo>
                  <a:cubicBezTo>
                    <a:pt x="4" y="12"/>
                    <a:pt x="1" y="23"/>
                    <a:pt x="0" y="35"/>
                  </a:cubicBezTo>
                  <a:cubicBezTo>
                    <a:pt x="5" y="36"/>
                    <a:pt x="5" y="36"/>
                    <a:pt x="5" y="36"/>
                  </a:cubicBezTo>
                  <a:cubicBezTo>
                    <a:pt x="6" y="24"/>
                    <a:pt x="8" y="13"/>
                    <a:pt x="11"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8"/>
            <p:cNvSpPr/>
            <p:nvPr/>
          </p:nvSpPr>
          <p:spPr bwMode="auto">
            <a:xfrm>
              <a:off x="1476" y="1927"/>
              <a:ext cx="33" cy="118"/>
            </a:xfrm>
            <a:custGeom>
              <a:avLst/>
              <a:gdLst>
                <a:gd name="T0" fmla="*/ 16 w 21"/>
                <a:gd name="T1" fmla="*/ 0 h 33"/>
                <a:gd name="T2" fmla="*/ 0 w 21"/>
                <a:gd name="T3" fmla="*/ 31 h 33"/>
                <a:gd name="T4" fmla="*/ 4 w 21"/>
                <a:gd name="T5" fmla="*/ 33 h 33"/>
                <a:gd name="T6" fmla="*/ 21 w 21"/>
                <a:gd name="T7" fmla="*/ 2 h 33"/>
                <a:gd name="T8" fmla="*/ 16 w 21"/>
                <a:gd name="T9" fmla="*/ 0 h 33"/>
              </a:gdLst>
              <a:ahLst/>
              <a:cxnLst>
                <a:cxn ang="0">
                  <a:pos x="T0" y="T1"/>
                </a:cxn>
                <a:cxn ang="0">
                  <a:pos x="T2" y="T3"/>
                </a:cxn>
                <a:cxn ang="0">
                  <a:pos x="T4" y="T5"/>
                </a:cxn>
                <a:cxn ang="0">
                  <a:pos x="T6" y="T7"/>
                </a:cxn>
                <a:cxn ang="0">
                  <a:pos x="T8" y="T9"/>
                </a:cxn>
              </a:cxnLst>
              <a:rect l="0" t="0" r="r" b="b"/>
              <a:pathLst>
                <a:path w="21" h="33">
                  <a:moveTo>
                    <a:pt x="16" y="0"/>
                  </a:moveTo>
                  <a:cubicBezTo>
                    <a:pt x="11" y="10"/>
                    <a:pt x="5" y="20"/>
                    <a:pt x="0" y="31"/>
                  </a:cubicBezTo>
                  <a:cubicBezTo>
                    <a:pt x="4" y="33"/>
                    <a:pt x="4" y="33"/>
                    <a:pt x="4" y="33"/>
                  </a:cubicBezTo>
                  <a:cubicBezTo>
                    <a:pt x="9" y="23"/>
                    <a:pt x="15" y="12"/>
                    <a:pt x="21" y="2"/>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9"/>
            <p:cNvSpPr/>
            <p:nvPr/>
          </p:nvSpPr>
          <p:spPr bwMode="auto">
            <a:xfrm>
              <a:off x="1431" y="2149"/>
              <a:ext cx="28" cy="126"/>
            </a:xfrm>
            <a:custGeom>
              <a:avLst/>
              <a:gdLst>
                <a:gd name="T0" fmla="*/ 14 w 18"/>
                <a:gd name="T1" fmla="*/ 0 h 35"/>
                <a:gd name="T2" fmla="*/ 0 w 18"/>
                <a:gd name="T3" fmla="*/ 33 h 35"/>
                <a:gd name="T4" fmla="*/ 5 w 18"/>
                <a:gd name="T5" fmla="*/ 35 h 35"/>
                <a:gd name="T6" fmla="*/ 18 w 18"/>
                <a:gd name="T7" fmla="*/ 3 h 35"/>
                <a:gd name="T8" fmla="*/ 14 w 18"/>
                <a:gd name="T9" fmla="*/ 0 h 35"/>
              </a:gdLst>
              <a:ahLst/>
              <a:cxnLst>
                <a:cxn ang="0">
                  <a:pos x="T0" y="T1"/>
                </a:cxn>
                <a:cxn ang="0">
                  <a:pos x="T2" y="T3"/>
                </a:cxn>
                <a:cxn ang="0">
                  <a:pos x="T4" y="T5"/>
                </a:cxn>
                <a:cxn ang="0">
                  <a:pos x="T6" y="T7"/>
                </a:cxn>
                <a:cxn ang="0">
                  <a:pos x="T8" y="T9"/>
                </a:cxn>
              </a:cxnLst>
              <a:rect l="0" t="0" r="r" b="b"/>
              <a:pathLst>
                <a:path w="18" h="35">
                  <a:moveTo>
                    <a:pt x="14" y="0"/>
                  </a:moveTo>
                  <a:cubicBezTo>
                    <a:pt x="9" y="11"/>
                    <a:pt x="5" y="22"/>
                    <a:pt x="0" y="33"/>
                  </a:cubicBezTo>
                  <a:cubicBezTo>
                    <a:pt x="5" y="35"/>
                    <a:pt x="5" y="35"/>
                    <a:pt x="5" y="35"/>
                  </a:cubicBezTo>
                  <a:cubicBezTo>
                    <a:pt x="9" y="24"/>
                    <a:pt x="14" y="13"/>
                    <a:pt x="18" y="3"/>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0"/>
            <p:cNvSpPr/>
            <p:nvPr/>
          </p:nvSpPr>
          <p:spPr bwMode="auto">
            <a:xfrm>
              <a:off x="1398" y="2386"/>
              <a:ext cx="23" cy="125"/>
            </a:xfrm>
            <a:custGeom>
              <a:avLst/>
              <a:gdLst>
                <a:gd name="T0" fmla="*/ 10 w 15"/>
                <a:gd name="T1" fmla="*/ 0 h 35"/>
                <a:gd name="T2" fmla="*/ 0 w 15"/>
                <a:gd name="T3" fmla="*/ 34 h 35"/>
                <a:gd name="T4" fmla="*/ 5 w 15"/>
                <a:gd name="T5" fmla="*/ 35 h 35"/>
                <a:gd name="T6" fmla="*/ 15 w 15"/>
                <a:gd name="T7" fmla="*/ 2 h 35"/>
                <a:gd name="T8" fmla="*/ 10 w 15"/>
                <a:gd name="T9" fmla="*/ 0 h 35"/>
              </a:gdLst>
              <a:ahLst/>
              <a:cxnLst>
                <a:cxn ang="0">
                  <a:pos x="T0" y="T1"/>
                </a:cxn>
                <a:cxn ang="0">
                  <a:pos x="T2" y="T3"/>
                </a:cxn>
                <a:cxn ang="0">
                  <a:pos x="T4" y="T5"/>
                </a:cxn>
                <a:cxn ang="0">
                  <a:pos x="T6" y="T7"/>
                </a:cxn>
                <a:cxn ang="0">
                  <a:pos x="T8" y="T9"/>
                </a:cxn>
              </a:cxnLst>
              <a:rect l="0" t="0" r="r" b="b"/>
              <a:pathLst>
                <a:path w="15" h="35">
                  <a:moveTo>
                    <a:pt x="10" y="0"/>
                  </a:moveTo>
                  <a:cubicBezTo>
                    <a:pt x="6" y="11"/>
                    <a:pt x="3" y="23"/>
                    <a:pt x="0" y="34"/>
                  </a:cubicBezTo>
                  <a:cubicBezTo>
                    <a:pt x="5" y="35"/>
                    <a:pt x="5" y="35"/>
                    <a:pt x="5" y="35"/>
                  </a:cubicBezTo>
                  <a:cubicBezTo>
                    <a:pt x="8" y="24"/>
                    <a:pt x="11" y="13"/>
                    <a:pt x="15" y="2"/>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1"/>
            <p:cNvSpPr/>
            <p:nvPr/>
          </p:nvSpPr>
          <p:spPr bwMode="auto">
            <a:xfrm>
              <a:off x="1529" y="1716"/>
              <a:ext cx="38" cy="115"/>
            </a:xfrm>
            <a:custGeom>
              <a:avLst/>
              <a:gdLst>
                <a:gd name="T0" fmla="*/ 20 w 24"/>
                <a:gd name="T1" fmla="*/ 0 h 32"/>
                <a:gd name="T2" fmla="*/ 0 w 24"/>
                <a:gd name="T3" fmla="*/ 29 h 32"/>
                <a:gd name="T4" fmla="*/ 5 w 24"/>
                <a:gd name="T5" fmla="*/ 32 h 32"/>
                <a:gd name="T6" fmla="*/ 24 w 24"/>
                <a:gd name="T7" fmla="*/ 3 h 32"/>
                <a:gd name="T8" fmla="*/ 20 w 24"/>
                <a:gd name="T9" fmla="*/ 0 h 32"/>
              </a:gdLst>
              <a:ahLst/>
              <a:cxnLst>
                <a:cxn ang="0">
                  <a:pos x="T0" y="T1"/>
                </a:cxn>
                <a:cxn ang="0">
                  <a:pos x="T2" y="T3"/>
                </a:cxn>
                <a:cxn ang="0">
                  <a:pos x="T4" y="T5"/>
                </a:cxn>
                <a:cxn ang="0">
                  <a:pos x="T6" y="T7"/>
                </a:cxn>
                <a:cxn ang="0">
                  <a:pos x="T8" y="T9"/>
                </a:cxn>
              </a:cxnLst>
              <a:rect l="0" t="0" r="r" b="b"/>
              <a:pathLst>
                <a:path w="24" h="32">
                  <a:moveTo>
                    <a:pt x="20" y="0"/>
                  </a:moveTo>
                  <a:cubicBezTo>
                    <a:pt x="13" y="9"/>
                    <a:pt x="7" y="19"/>
                    <a:pt x="0" y="29"/>
                  </a:cubicBezTo>
                  <a:cubicBezTo>
                    <a:pt x="5" y="32"/>
                    <a:pt x="5" y="32"/>
                    <a:pt x="5" y="32"/>
                  </a:cubicBezTo>
                  <a:cubicBezTo>
                    <a:pt x="11" y="22"/>
                    <a:pt x="17" y="12"/>
                    <a:pt x="24" y="3"/>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2"/>
            <p:cNvSpPr/>
            <p:nvPr/>
          </p:nvSpPr>
          <p:spPr bwMode="auto">
            <a:xfrm>
              <a:off x="1368" y="3381"/>
              <a:ext cx="16" cy="129"/>
            </a:xfrm>
            <a:custGeom>
              <a:avLst/>
              <a:gdLst>
                <a:gd name="T0" fmla="*/ 5 w 10"/>
                <a:gd name="T1" fmla="*/ 0 h 36"/>
                <a:gd name="T2" fmla="*/ 0 w 10"/>
                <a:gd name="T3" fmla="*/ 1 h 36"/>
                <a:gd name="T4" fmla="*/ 5 w 10"/>
                <a:gd name="T5" fmla="*/ 36 h 36"/>
                <a:gd name="T6" fmla="*/ 10 w 10"/>
                <a:gd name="T7" fmla="*/ 35 h 36"/>
                <a:gd name="T8" fmla="*/ 5 w 10"/>
                <a:gd name="T9" fmla="*/ 0 h 36"/>
              </a:gdLst>
              <a:ahLst/>
              <a:cxnLst>
                <a:cxn ang="0">
                  <a:pos x="T0" y="T1"/>
                </a:cxn>
                <a:cxn ang="0">
                  <a:pos x="T2" y="T3"/>
                </a:cxn>
                <a:cxn ang="0">
                  <a:pos x="T4" y="T5"/>
                </a:cxn>
                <a:cxn ang="0">
                  <a:pos x="T6" y="T7"/>
                </a:cxn>
                <a:cxn ang="0">
                  <a:pos x="T8" y="T9"/>
                </a:cxn>
              </a:cxnLst>
              <a:rect l="0" t="0" r="r" b="b"/>
              <a:pathLst>
                <a:path w="10" h="36">
                  <a:moveTo>
                    <a:pt x="5" y="0"/>
                  </a:moveTo>
                  <a:cubicBezTo>
                    <a:pt x="0" y="1"/>
                    <a:pt x="0" y="1"/>
                    <a:pt x="0" y="1"/>
                  </a:cubicBezTo>
                  <a:cubicBezTo>
                    <a:pt x="2" y="13"/>
                    <a:pt x="3" y="24"/>
                    <a:pt x="5" y="36"/>
                  </a:cubicBezTo>
                  <a:cubicBezTo>
                    <a:pt x="10" y="35"/>
                    <a:pt x="10" y="35"/>
                    <a:pt x="10" y="35"/>
                  </a:cubicBezTo>
                  <a:cubicBezTo>
                    <a:pt x="8" y="24"/>
                    <a:pt x="6" y="12"/>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3"/>
            <p:cNvSpPr/>
            <p:nvPr/>
          </p:nvSpPr>
          <p:spPr bwMode="auto">
            <a:xfrm>
              <a:off x="1385" y="3628"/>
              <a:ext cx="21" cy="129"/>
            </a:xfrm>
            <a:custGeom>
              <a:avLst/>
              <a:gdLst>
                <a:gd name="T0" fmla="*/ 5 w 13"/>
                <a:gd name="T1" fmla="*/ 0 h 36"/>
                <a:gd name="T2" fmla="*/ 0 w 13"/>
                <a:gd name="T3" fmla="*/ 1 h 36"/>
                <a:gd name="T4" fmla="*/ 8 w 13"/>
                <a:gd name="T5" fmla="*/ 36 h 36"/>
                <a:gd name="T6" fmla="*/ 13 w 13"/>
                <a:gd name="T7" fmla="*/ 34 h 36"/>
                <a:gd name="T8" fmla="*/ 5 w 13"/>
                <a:gd name="T9" fmla="*/ 0 h 36"/>
              </a:gdLst>
              <a:ahLst/>
              <a:cxnLst>
                <a:cxn ang="0">
                  <a:pos x="T0" y="T1"/>
                </a:cxn>
                <a:cxn ang="0">
                  <a:pos x="T2" y="T3"/>
                </a:cxn>
                <a:cxn ang="0">
                  <a:pos x="T4" y="T5"/>
                </a:cxn>
                <a:cxn ang="0">
                  <a:pos x="T6" y="T7"/>
                </a:cxn>
                <a:cxn ang="0">
                  <a:pos x="T8" y="T9"/>
                </a:cxn>
              </a:cxnLst>
              <a:rect l="0" t="0" r="r" b="b"/>
              <a:pathLst>
                <a:path w="13" h="36">
                  <a:moveTo>
                    <a:pt x="5" y="0"/>
                  </a:moveTo>
                  <a:cubicBezTo>
                    <a:pt x="0" y="1"/>
                    <a:pt x="0" y="1"/>
                    <a:pt x="0" y="1"/>
                  </a:cubicBezTo>
                  <a:cubicBezTo>
                    <a:pt x="3" y="13"/>
                    <a:pt x="5" y="24"/>
                    <a:pt x="8" y="36"/>
                  </a:cubicBezTo>
                  <a:cubicBezTo>
                    <a:pt x="13" y="34"/>
                    <a:pt x="13" y="34"/>
                    <a:pt x="13" y="34"/>
                  </a:cubicBezTo>
                  <a:cubicBezTo>
                    <a:pt x="10" y="23"/>
                    <a:pt x="7" y="12"/>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4"/>
            <p:cNvSpPr/>
            <p:nvPr/>
          </p:nvSpPr>
          <p:spPr bwMode="auto">
            <a:xfrm>
              <a:off x="1594" y="1523"/>
              <a:ext cx="40" cy="103"/>
            </a:xfrm>
            <a:custGeom>
              <a:avLst/>
              <a:gdLst>
                <a:gd name="T0" fmla="*/ 23 w 26"/>
                <a:gd name="T1" fmla="*/ 0 h 29"/>
                <a:gd name="T2" fmla="*/ 0 w 26"/>
                <a:gd name="T3" fmla="*/ 26 h 29"/>
                <a:gd name="T4" fmla="*/ 4 w 26"/>
                <a:gd name="T5" fmla="*/ 29 h 29"/>
                <a:gd name="T6" fmla="*/ 26 w 26"/>
                <a:gd name="T7" fmla="*/ 3 h 29"/>
                <a:gd name="T8" fmla="*/ 23 w 26"/>
                <a:gd name="T9" fmla="*/ 0 h 29"/>
              </a:gdLst>
              <a:ahLst/>
              <a:cxnLst>
                <a:cxn ang="0">
                  <a:pos x="T0" y="T1"/>
                </a:cxn>
                <a:cxn ang="0">
                  <a:pos x="T2" y="T3"/>
                </a:cxn>
                <a:cxn ang="0">
                  <a:pos x="T4" y="T5"/>
                </a:cxn>
                <a:cxn ang="0">
                  <a:pos x="T6" y="T7"/>
                </a:cxn>
                <a:cxn ang="0">
                  <a:pos x="T8" y="T9"/>
                </a:cxn>
              </a:cxnLst>
              <a:rect l="0" t="0" r="r" b="b"/>
              <a:pathLst>
                <a:path w="26" h="29">
                  <a:moveTo>
                    <a:pt x="23" y="0"/>
                  </a:moveTo>
                  <a:cubicBezTo>
                    <a:pt x="15" y="8"/>
                    <a:pt x="8" y="17"/>
                    <a:pt x="0" y="26"/>
                  </a:cubicBezTo>
                  <a:cubicBezTo>
                    <a:pt x="4" y="29"/>
                    <a:pt x="4" y="29"/>
                    <a:pt x="4" y="29"/>
                  </a:cubicBezTo>
                  <a:cubicBezTo>
                    <a:pt x="11" y="20"/>
                    <a:pt x="19" y="12"/>
                    <a:pt x="26" y="3"/>
                  </a:cubicBezTo>
                  <a:cubicBezTo>
                    <a:pt x="23" y="0"/>
                    <a:pt x="23"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5"/>
            <p:cNvSpPr/>
            <p:nvPr/>
          </p:nvSpPr>
          <p:spPr bwMode="auto">
            <a:xfrm>
              <a:off x="1363" y="3130"/>
              <a:ext cx="10" cy="129"/>
            </a:xfrm>
            <a:custGeom>
              <a:avLst/>
              <a:gdLst>
                <a:gd name="T0" fmla="*/ 5 w 6"/>
                <a:gd name="T1" fmla="*/ 0 h 36"/>
                <a:gd name="T2" fmla="*/ 0 w 6"/>
                <a:gd name="T3" fmla="*/ 0 h 36"/>
                <a:gd name="T4" fmla="*/ 1 w 6"/>
                <a:gd name="T5" fmla="*/ 36 h 36"/>
                <a:gd name="T6" fmla="*/ 6 w 6"/>
                <a:gd name="T7" fmla="*/ 35 h 36"/>
                <a:gd name="T8" fmla="*/ 5 w 6"/>
                <a:gd name="T9" fmla="*/ 0 h 36"/>
              </a:gdLst>
              <a:ahLst/>
              <a:cxnLst>
                <a:cxn ang="0">
                  <a:pos x="T0" y="T1"/>
                </a:cxn>
                <a:cxn ang="0">
                  <a:pos x="T2" y="T3"/>
                </a:cxn>
                <a:cxn ang="0">
                  <a:pos x="T4" y="T5"/>
                </a:cxn>
                <a:cxn ang="0">
                  <a:pos x="T6" y="T7"/>
                </a:cxn>
                <a:cxn ang="0">
                  <a:pos x="T8" y="T9"/>
                </a:cxn>
              </a:cxnLst>
              <a:rect l="0" t="0" r="r" b="b"/>
              <a:pathLst>
                <a:path w="6" h="36">
                  <a:moveTo>
                    <a:pt x="5" y="0"/>
                  </a:moveTo>
                  <a:cubicBezTo>
                    <a:pt x="0" y="0"/>
                    <a:pt x="0" y="0"/>
                    <a:pt x="0" y="0"/>
                  </a:cubicBezTo>
                  <a:cubicBezTo>
                    <a:pt x="0" y="12"/>
                    <a:pt x="0" y="24"/>
                    <a:pt x="1" y="36"/>
                  </a:cubicBezTo>
                  <a:cubicBezTo>
                    <a:pt x="6" y="35"/>
                    <a:pt x="6" y="35"/>
                    <a:pt x="6" y="35"/>
                  </a:cubicBezTo>
                  <a:cubicBezTo>
                    <a:pt x="5" y="24"/>
                    <a:pt x="5" y="12"/>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6"/>
            <p:cNvSpPr/>
            <p:nvPr/>
          </p:nvSpPr>
          <p:spPr bwMode="auto">
            <a:xfrm>
              <a:off x="1365" y="2880"/>
              <a:ext cx="11" cy="125"/>
            </a:xfrm>
            <a:custGeom>
              <a:avLst/>
              <a:gdLst>
                <a:gd name="T0" fmla="*/ 2 w 7"/>
                <a:gd name="T1" fmla="*/ 0 h 35"/>
                <a:gd name="T2" fmla="*/ 0 w 7"/>
                <a:gd name="T3" fmla="*/ 35 h 35"/>
                <a:gd name="T4" fmla="*/ 4 w 7"/>
                <a:gd name="T5" fmla="*/ 35 h 35"/>
                <a:gd name="T6" fmla="*/ 7 w 7"/>
                <a:gd name="T7" fmla="*/ 1 h 35"/>
                <a:gd name="T8" fmla="*/ 2 w 7"/>
                <a:gd name="T9" fmla="*/ 0 h 35"/>
              </a:gdLst>
              <a:ahLst/>
              <a:cxnLst>
                <a:cxn ang="0">
                  <a:pos x="T0" y="T1"/>
                </a:cxn>
                <a:cxn ang="0">
                  <a:pos x="T2" y="T3"/>
                </a:cxn>
                <a:cxn ang="0">
                  <a:pos x="T4" y="T5"/>
                </a:cxn>
                <a:cxn ang="0">
                  <a:pos x="T6" y="T7"/>
                </a:cxn>
                <a:cxn ang="0">
                  <a:pos x="T8" y="T9"/>
                </a:cxn>
              </a:cxnLst>
              <a:rect l="0" t="0" r="r" b="b"/>
              <a:pathLst>
                <a:path w="7" h="35">
                  <a:moveTo>
                    <a:pt x="2" y="0"/>
                  </a:moveTo>
                  <a:cubicBezTo>
                    <a:pt x="1" y="12"/>
                    <a:pt x="0" y="24"/>
                    <a:pt x="0" y="35"/>
                  </a:cubicBezTo>
                  <a:cubicBezTo>
                    <a:pt x="4" y="35"/>
                    <a:pt x="4" y="35"/>
                    <a:pt x="4" y="35"/>
                  </a:cubicBezTo>
                  <a:cubicBezTo>
                    <a:pt x="5" y="24"/>
                    <a:pt x="6" y="12"/>
                    <a:pt x="7"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7"/>
            <p:cNvSpPr/>
            <p:nvPr/>
          </p:nvSpPr>
          <p:spPr bwMode="auto">
            <a:xfrm>
              <a:off x="1667" y="1344"/>
              <a:ext cx="44" cy="100"/>
            </a:xfrm>
            <a:custGeom>
              <a:avLst/>
              <a:gdLst>
                <a:gd name="T0" fmla="*/ 25 w 28"/>
                <a:gd name="T1" fmla="*/ 0 h 28"/>
                <a:gd name="T2" fmla="*/ 0 w 28"/>
                <a:gd name="T3" fmla="*/ 24 h 28"/>
                <a:gd name="T4" fmla="*/ 3 w 28"/>
                <a:gd name="T5" fmla="*/ 28 h 28"/>
                <a:gd name="T6" fmla="*/ 28 w 28"/>
                <a:gd name="T7" fmla="*/ 4 h 28"/>
                <a:gd name="T8" fmla="*/ 25 w 28"/>
                <a:gd name="T9" fmla="*/ 0 h 28"/>
              </a:gdLst>
              <a:ahLst/>
              <a:cxnLst>
                <a:cxn ang="0">
                  <a:pos x="T0" y="T1"/>
                </a:cxn>
                <a:cxn ang="0">
                  <a:pos x="T2" y="T3"/>
                </a:cxn>
                <a:cxn ang="0">
                  <a:pos x="T4" y="T5"/>
                </a:cxn>
                <a:cxn ang="0">
                  <a:pos x="T6" y="T7"/>
                </a:cxn>
                <a:cxn ang="0">
                  <a:pos x="T8" y="T9"/>
                </a:cxn>
              </a:cxnLst>
              <a:rect l="0" t="0" r="r" b="b"/>
              <a:pathLst>
                <a:path w="28" h="28">
                  <a:moveTo>
                    <a:pt x="25" y="0"/>
                  </a:moveTo>
                  <a:cubicBezTo>
                    <a:pt x="16" y="8"/>
                    <a:pt x="8" y="16"/>
                    <a:pt x="0" y="24"/>
                  </a:cubicBezTo>
                  <a:cubicBezTo>
                    <a:pt x="3" y="28"/>
                    <a:pt x="3" y="28"/>
                    <a:pt x="3" y="28"/>
                  </a:cubicBezTo>
                  <a:cubicBezTo>
                    <a:pt x="11" y="20"/>
                    <a:pt x="19" y="12"/>
                    <a:pt x="28" y="4"/>
                  </a:cubicBezTo>
                  <a:cubicBezTo>
                    <a:pt x="25" y="0"/>
                    <a:pt x="25" y="0"/>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8"/>
            <p:cNvSpPr/>
            <p:nvPr/>
          </p:nvSpPr>
          <p:spPr bwMode="auto">
            <a:xfrm>
              <a:off x="1747" y="1190"/>
              <a:ext cx="47" cy="89"/>
            </a:xfrm>
            <a:custGeom>
              <a:avLst/>
              <a:gdLst>
                <a:gd name="T0" fmla="*/ 27 w 30"/>
                <a:gd name="T1" fmla="*/ 0 h 25"/>
                <a:gd name="T2" fmla="*/ 0 w 30"/>
                <a:gd name="T3" fmla="*/ 21 h 25"/>
                <a:gd name="T4" fmla="*/ 3 w 30"/>
                <a:gd name="T5" fmla="*/ 25 h 25"/>
                <a:gd name="T6" fmla="*/ 30 w 30"/>
                <a:gd name="T7" fmla="*/ 4 h 25"/>
                <a:gd name="T8" fmla="*/ 27 w 30"/>
                <a:gd name="T9" fmla="*/ 0 h 25"/>
              </a:gdLst>
              <a:ahLst/>
              <a:cxnLst>
                <a:cxn ang="0">
                  <a:pos x="T0" y="T1"/>
                </a:cxn>
                <a:cxn ang="0">
                  <a:pos x="T2" y="T3"/>
                </a:cxn>
                <a:cxn ang="0">
                  <a:pos x="T4" y="T5"/>
                </a:cxn>
                <a:cxn ang="0">
                  <a:pos x="T6" y="T7"/>
                </a:cxn>
                <a:cxn ang="0">
                  <a:pos x="T8" y="T9"/>
                </a:cxn>
              </a:cxnLst>
              <a:rect l="0" t="0" r="r" b="b"/>
              <a:pathLst>
                <a:path w="30" h="25">
                  <a:moveTo>
                    <a:pt x="27" y="0"/>
                  </a:moveTo>
                  <a:cubicBezTo>
                    <a:pt x="18" y="6"/>
                    <a:pt x="9" y="14"/>
                    <a:pt x="0" y="21"/>
                  </a:cubicBezTo>
                  <a:cubicBezTo>
                    <a:pt x="3" y="25"/>
                    <a:pt x="3" y="25"/>
                    <a:pt x="3" y="25"/>
                  </a:cubicBezTo>
                  <a:cubicBezTo>
                    <a:pt x="12" y="18"/>
                    <a:pt x="21" y="11"/>
                    <a:pt x="30" y="4"/>
                  </a:cubicBezTo>
                  <a:cubicBezTo>
                    <a:pt x="27" y="0"/>
                    <a:pt x="27"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9"/>
            <p:cNvSpPr/>
            <p:nvPr/>
          </p:nvSpPr>
          <p:spPr bwMode="auto">
            <a:xfrm>
              <a:off x="1929" y="943"/>
              <a:ext cx="52" cy="68"/>
            </a:xfrm>
            <a:custGeom>
              <a:avLst/>
              <a:gdLst>
                <a:gd name="T0" fmla="*/ 31 w 33"/>
                <a:gd name="T1" fmla="*/ 0 h 19"/>
                <a:gd name="T2" fmla="*/ 0 w 33"/>
                <a:gd name="T3" fmla="*/ 15 h 19"/>
                <a:gd name="T4" fmla="*/ 2 w 33"/>
                <a:gd name="T5" fmla="*/ 19 h 19"/>
                <a:gd name="T6" fmla="*/ 33 w 33"/>
                <a:gd name="T7" fmla="*/ 5 h 19"/>
                <a:gd name="T8" fmla="*/ 31 w 33"/>
                <a:gd name="T9" fmla="*/ 0 h 19"/>
              </a:gdLst>
              <a:ahLst/>
              <a:cxnLst>
                <a:cxn ang="0">
                  <a:pos x="T0" y="T1"/>
                </a:cxn>
                <a:cxn ang="0">
                  <a:pos x="T2" y="T3"/>
                </a:cxn>
                <a:cxn ang="0">
                  <a:pos x="T4" y="T5"/>
                </a:cxn>
                <a:cxn ang="0">
                  <a:pos x="T6" y="T7"/>
                </a:cxn>
                <a:cxn ang="0">
                  <a:pos x="T8" y="T9"/>
                </a:cxn>
              </a:cxnLst>
              <a:rect l="0" t="0" r="r" b="b"/>
              <a:pathLst>
                <a:path w="33" h="19">
                  <a:moveTo>
                    <a:pt x="31" y="0"/>
                  </a:moveTo>
                  <a:cubicBezTo>
                    <a:pt x="20" y="5"/>
                    <a:pt x="10" y="10"/>
                    <a:pt x="0" y="15"/>
                  </a:cubicBezTo>
                  <a:cubicBezTo>
                    <a:pt x="2" y="19"/>
                    <a:pt x="2" y="19"/>
                    <a:pt x="2" y="19"/>
                  </a:cubicBezTo>
                  <a:cubicBezTo>
                    <a:pt x="12" y="14"/>
                    <a:pt x="22" y="10"/>
                    <a:pt x="33" y="5"/>
                  </a:cubicBez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0"/>
            <p:cNvSpPr/>
            <p:nvPr/>
          </p:nvSpPr>
          <p:spPr bwMode="auto">
            <a:xfrm>
              <a:off x="3136" y="2930"/>
              <a:ext cx="9" cy="100"/>
            </a:xfrm>
            <a:custGeom>
              <a:avLst/>
              <a:gdLst>
                <a:gd name="T0" fmla="*/ 3 w 6"/>
                <a:gd name="T1" fmla="*/ 0 h 28"/>
                <a:gd name="T2" fmla="*/ 0 w 6"/>
                <a:gd name="T3" fmla="*/ 1 h 28"/>
                <a:gd name="T4" fmla="*/ 2 w 6"/>
                <a:gd name="T5" fmla="*/ 28 h 28"/>
                <a:gd name="T6" fmla="*/ 6 w 6"/>
                <a:gd name="T7" fmla="*/ 27 h 28"/>
                <a:gd name="T8" fmla="*/ 3 w 6"/>
                <a:gd name="T9" fmla="*/ 0 h 28"/>
              </a:gdLst>
              <a:ahLst/>
              <a:cxnLst>
                <a:cxn ang="0">
                  <a:pos x="T0" y="T1"/>
                </a:cxn>
                <a:cxn ang="0">
                  <a:pos x="T2" y="T3"/>
                </a:cxn>
                <a:cxn ang="0">
                  <a:pos x="T4" y="T5"/>
                </a:cxn>
                <a:cxn ang="0">
                  <a:pos x="T6" y="T7"/>
                </a:cxn>
                <a:cxn ang="0">
                  <a:pos x="T8" y="T9"/>
                </a:cxn>
              </a:cxnLst>
              <a:rect l="0" t="0" r="r" b="b"/>
              <a:pathLst>
                <a:path w="6" h="28">
                  <a:moveTo>
                    <a:pt x="3" y="0"/>
                  </a:moveTo>
                  <a:cubicBezTo>
                    <a:pt x="0" y="1"/>
                    <a:pt x="0" y="1"/>
                    <a:pt x="0" y="1"/>
                  </a:cubicBezTo>
                  <a:cubicBezTo>
                    <a:pt x="1" y="10"/>
                    <a:pt x="1" y="19"/>
                    <a:pt x="2" y="28"/>
                  </a:cubicBezTo>
                  <a:cubicBezTo>
                    <a:pt x="6" y="27"/>
                    <a:pt x="6" y="27"/>
                    <a:pt x="6" y="27"/>
                  </a:cubicBezTo>
                  <a:cubicBezTo>
                    <a:pt x="5" y="18"/>
                    <a:pt x="4" y="9"/>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1"/>
            <p:cNvSpPr/>
            <p:nvPr/>
          </p:nvSpPr>
          <p:spPr bwMode="auto">
            <a:xfrm>
              <a:off x="2347" y="1301"/>
              <a:ext cx="43" cy="14"/>
            </a:xfrm>
            <a:custGeom>
              <a:avLst/>
              <a:gdLst>
                <a:gd name="T0" fmla="*/ 14 w 27"/>
                <a:gd name="T1" fmla="*/ 0 h 4"/>
                <a:gd name="T2" fmla="*/ 0 w 27"/>
                <a:gd name="T3" fmla="*/ 0 h 4"/>
                <a:gd name="T4" fmla="*/ 0 w 27"/>
                <a:gd name="T5" fmla="*/ 4 h 4"/>
                <a:gd name="T6" fmla="*/ 15 w 27"/>
                <a:gd name="T7" fmla="*/ 4 h 4"/>
                <a:gd name="T8" fmla="*/ 27 w 27"/>
                <a:gd name="T9" fmla="*/ 4 h 4"/>
                <a:gd name="T10" fmla="*/ 27 w 27"/>
                <a:gd name="T11" fmla="*/ 0 h 4"/>
                <a:gd name="T12" fmla="*/ 14 w 2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7" h="4">
                  <a:moveTo>
                    <a:pt x="14" y="0"/>
                  </a:moveTo>
                  <a:cubicBezTo>
                    <a:pt x="10" y="0"/>
                    <a:pt x="5" y="0"/>
                    <a:pt x="0" y="0"/>
                  </a:cubicBezTo>
                  <a:cubicBezTo>
                    <a:pt x="0" y="4"/>
                    <a:pt x="0" y="4"/>
                    <a:pt x="0" y="4"/>
                  </a:cubicBezTo>
                  <a:cubicBezTo>
                    <a:pt x="5" y="4"/>
                    <a:pt x="10" y="4"/>
                    <a:pt x="15" y="4"/>
                  </a:cubicBezTo>
                  <a:cubicBezTo>
                    <a:pt x="19" y="4"/>
                    <a:pt x="23" y="4"/>
                    <a:pt x="27" y="4"/>
                  </a:cubicBezTo>
                  <a:cubicBezTo>
                    <a:pt x="27" y="0"/>
                    <a:pt x="27" y="0"/>
                    <a:pt x="27" y="0"/>
                  </a:cubicBezTo>
                  <a:cubicBezTo>
                    <a:pt x="23" y="0"/>
                    <a:pt x="18"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2"/>
            <p:cNvSpPr/>
            <p:nvPr/>
          </p:nvSpPr>
          <p:spPr bwMode="auto">
            <a:xfrm>
              <a:off x="2431" y="1308"/>
              <a:ext cx="40" cy="21"/>
            </a:xfrm>
            <a:custGeom>
              <a:avLst/>
              <a:gdLst>
                <a:gd name="T0" fmla="*/ 0 w 26"/>
                <a:gd name="T1" fmla="*/ 0 h 6"/>
                <a:gd name="T2" fmla="*/ 0 w 26"/>
                <a:gd name="T3" fmla="*/ 4 h 6"/>
                <a:gd name="T4" fmla="*/ 26 w 26"/>
                <a:gd name="T5" fmla="*/ 6 h 6"/>
                <a:gd name="T6" fmla="*/ 26 w 26"/>
                <a:gd name="T7" fmla="*/ 3 h 6"/>
                <a:gd name="T8" fmla="*/ 0 w 26"/>
                <a:gd name="T9" fmla="*/ 0 h 6"/>
              </a:gdLst>
              <a:ahLst/>
              <a:cxnLst>
                <a:cxn ang="0">
                  <a:pos x="T0" y="T1"/>
                </a:cxn>
                <a:cxn ang="0">
                  <a:pos x="T2" y="T3"/>
                </a:cxn>
                <a:cxn ang="0">
                  <a:pos x="T4" y="T5"/>
                </a:cxn>
                <a:cxn ang="0">
                  <a:pos x="T6" y="T7"/>
                </a:cxn>
                <a:cxn ang="0">
                  <a:pos x="T8" y="T9"/>
                </a:cxn>
              </a:cxnLst>
              <a:rect l="0" t="0" r="r" b="b"/>
              <a:pathLst>
                <a:path w="26" h="6">
                  <a:moveTo>
                    <a:pt x="0" y="0"/>
                  </a:moveTo>
                  <a:cubicBezTo>
                    <a:pt x="0" y="4"/>
                    <a:pt x="0" y="4"/>
                    <a:pt x="0" y="4"/>
                  </a:cubicBezTo>
                  <a:cubicBezTo>
                    <a:pt x="8" y="4"/>
                    <a:pt x="17" y="5"/>
                    <a:pt x="26" y="6"/>
                  </a:cubicBezTo>
                  <a:cubicBezTo>
                    <a:pt x="26" y="3"/>
                    <a:pt x="26" y="3"/>
                    <a:pt x="26" y="3"/>
                  </a:cubicBezTo>
                  <a:cubicBezTo>
                    <a:pt x="18" y="1"/>
                    <a:pt x="9"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3"/>
            <p:cNvSpPr/>
            <p:nvPr/>
          </p:nvSpPr>
          <p:spPr bwMode="auto">
            <a:xfrm>
              <a:off x="3100" y="2550"/>
              <a:ext cx="18" cy="97"/>
            </a:xfrm>
            <a:custGeom>
              <a:avLst/>
              <a:gdLst>
                <a:gd name="T0" fmla="*/ 4 w 12"/>
                <a:gd name="T1" fmla="*/ 0 h 27"/>
                <a:gd name="T2" fmla="*/ 0 w 12"/>
                <a:gd name="T3" fmla="*/ 2 h 27"/>
                <a:gd name="T4" fmla="*/ 8 w 12"/>
                <a:gd name="T5" fmla="*/ 27 h 27"/>
                <a:gd name="T6" fmla="*/ 12 w 12"/>
                <a:gd name="T7" fmla="*/ 26 h 27"/>
                <a:gd name="T8" fmla="*/ 4 w 12"/>
                <a:gd name="T9" fmla="*/ 0 h 27"/>
              </a:gdLst>
              <a:ahLst/>
              <a:cxnLst>
                <a:cxn ang="0">
                  <a:pos x="T0" y="T1"/>
                </a:cxn>
                <a:cxn ang="0">
                  <a:pos x="T2" y="T3"/>
                </a:cxn>
                <a:cxn ang="0">
                  <a:pos x="T4" y="T5"/>
                </a:cxn>
                <a:cxn ang="0">
                  <a:pos x="T6" y="T7"/>
                </a:cxn>
                <a:cxn ang="0">
                  <a:pos x="T8" y="T9"/>
                </a:cxn>
              </a:cxnLst>
              <a:rect l="0" t="0" r="r" b="b"/>
              <a:pathLst>
                <a:path w="12" h="27">
                  <a:moveTo>
                    <a:pt x="4" y="0"/>
                  </a:moveTo>
                  <a:cubicBezTo>
                    <a:pt x="0" y="2"/>
                    <a:pt x="0" y="2"/>
                    <a:pt x="0" y="2"/>
                  </a:cubicBezTo>
                  <a:cubicBezTo>
                    <a:pt x="3" y="10"/>
                    <a:pt x="6" y="19"/>
                    <a:pt x="8" y="27"/>
                  </a:cubicBezTo>
                  <a:cubicBezTo>
                    <a:pt x="12" y="26"/>
                    <a:pt x="12" y="26"/>
                    <a:pt x="12" y="26"/>
                  </a:cubicBezTo>
                  <a:cubicBezTo>
                    <a:pt x="9" y="18"/>
                    <a:pt x="7" y="9"/>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4"/>
            <p:cNvSpPr/>
            <p:nvPr/>
          </p:nvSpPr>
          <p:spPr bwMode="auto">
            <a:xfrm>
              <a:off x="3032" y="2199"/>
              <a:ext cx="25" cy="90"/>
            </a:xfrm>
            <a:custGeom>
              <a:avLst/>
              <a:gdLst>
                <a:gd name="T0" fmla="*/ 3 w 16"/>
                <a:gd name="T1" fmla="*/ 0 h 25"/>
                <a:gd name="T2" fmla="*/ 0 w 16"/>
                <a:gd name="T3" fmla="*/ 2 h 25"/>
                <a:gd name="T4" fmla="*/ 13 w 16"/>
                <a:gd name="T5" fmla="*/ 25 h 25"/>
                <a:gd name="T6" fmla="*/ 16 w 16"/>
                <a:gd name="T7" fmla="*/ 23 h 25"/>
                <a:gd name="T8" fmla="*/ 3 w 16"/>
                <a:gd name="T9" fmla="*/ 0 h 25"/>
              </a:gdLst>
              <a:ahLst/>
              <a:cxnLst>
                <a:cxn ang="0">
                  <a:pos x="T0" y="T1"/>
                </a:cxn>
                <a:cxn ang="0">
                  <a:pos x="T2" y="T3"/>
                </a:cxn>
                <a:cxn ang="0">
                  <a:pos x="T4" y="T5"/>
                </a:cxn>
                <a:cxn ang="0">
                  <a:pos x="T6" y="T7"/>
                </a:cxn>
                <a:cxn ang="0">
                  <a:pos x="T8" y="T9"/>
                </a:cxn>
              </a:cxnLst>
              <a:rect l="0" t="0" r="r" b="b"/>
              <a:pathLst>
                <a:path w="16" h="25">
                  <a:moveTo>
                    <a:pt x="3" y="0"/>
                  </a:moveTo>
                  <a:cubicBezTo>
                    <a:pt x="0" y="2"/>
                    <a:pt x="0" y="2"/>
                    <a:pt x="0" y="2"/>
                  </a:cubicBezTo>
                  <a:cubicBezTo>
                    <a:pt x="5" y="9"/>
                    <a:pt x="9" y="17"/>
                    <a:pt x="13" y="25"/>
                  </a:cubicBezTo>
                  <a:cubicBezTo>
                    <a:pt x="16" y="23"/>
                    <a:pt x="16" y="23"/>
                    <a:pt x="16" y="23"/>
                  </a:cubicBezTo>
                  <a:cubicBezTo>
                    <a:pt x="12" y="16"/>
                    <a:pt x="8" y="8"/>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5"/>
            <p:cNvSpPr/>
            <p:nvPr/>
          </p:nvSpPr>
          <p:spPr bwMode="auto">
            <a:xfrm>
              <a:off x="3122" y="2740"/>
              <a:ext cx="14" cy="97"/>
            </a:xfrm>
            <a:custGeom>
              <a:avLst/>
              <a:gdLst>
                <a:gd name="T0" fmla="*/ 4 w 9"/>
                <a:gd name="T1" fmla="*/ 0 h 27"/>
                <a:gd name="T2" fmla="*/ 0 w 9"/>
                <a:gd name="T3" fmla="*/ 1 h 27"/>
                <a:gd name="T4" fmla="*/ 5 w 9"/>
                <a:gd name="T5" fmla="*/ 27 h 27"/>
                <a:gd name="T6" fmla="*/ 9 w 9"/>
                <a:gd name="T7" fmla="*/ 26 h 27"/>
                <a:gd name="T8" fmla="*/ 4 w 9"/>
                <a:gd name="T9" fmla="*/ 0 h 27"/>
              </a:gdLst>
              <a:ahLst/>
              <a:cxnLst>
                <a:cxn ang="0">
                  <a:pos x="T0" y="T1"/>
                </a:cxn>
                <a:cxn ang="0">
                  <a:pos x="T2" y="T3"/>
                </a:cxn>
                <a:cxn ang="0">
                  <a:pos x="T4" y="T5"/>
                </a:cxn>
                <a:cxn ang="0">
                  <a:pos x="T6" y="T7"/>
                </a:cxn>
                <a:cxn ang="0">
                  <a:pos x="T8" y="T9"/>
                </a:cxn>
              </a:cxnLst>
              <a:rect l="0" t="0" r="r" b="b"/>
              <a:pathLst>
                <a:path w="9" h="27">
                  <a:moveTo>
                    <a:pt x="4" y="0"/>
                  </a:moveTo>
                  <a:cubicBezTo>
                    <a:pt x="0" y="1"/>
                    <a:pt x="0" y="1"/>
                    <a:pt x="0" y="1"/>
                  </a:cubicBezTo>
                  <a:cubicBezTo>
                    <a:pt x="2" y="9"/>
                    <a:pt x="4" y="18"/>
                    <a:pt x="5" y="27"/>
                  </a:cubicBezTo>
                  <a:cubicBezTo>
                    <a:pt x="9" y="26"/>
                    <a:pt x="9" y="26"/>
                    <a:pt x="9" y="26"/>
                  </a:cubicBezTo>
                  <a:cubicBezTo>
                    <a:pt x="8" y="17"/>
                    <a:pt x="6" y="9"/>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6"/>
            <p:cNvSpPr/>
            <p:nvPr/>
          </p:nvSpPr>
          <p:spPr bwMode="auto">
            <a:xfrm>
              <a:off x="2669" y="1444"/>
              <a:ext cx="39" cy="54"/>
            </a:xfrm>
            <a:custGeom>
              <a:avLst/>
              <a:gdLst>
                <a:gd name="T0" fmla="*/ 1 w 25"/>
                <a:gd name="T1" fmla="*/ 0 h 15"/>
                <a:gd name="T2" fmla="*/ 0 w 25"/>
                <a:gd name="T3" fmla="*/ 4 h 15"/>
                <a:gd name="T4" fmla="*/ 23 w 25"/>
                <a:gd name="T5" fmla="*/ 15 h 15"/>
                <a:gd name="T6" fmla="*/ 25 w 25"/>
                <a:gd name="T7" fmla="*/ 11 h 15"/>
                <a:gd name="T8" fmla="*/ 1 w 25"/>
                <a:gd name="T9" fmla="*/ 0 h 15"/>
              </a:gdLst>
              <a:ahLst/>
              <a:cxnLst>
                <a:cxn ang="0">
                  <a:pos x="T0" y="T1"/>
                </a:cxn>
                <a:cxn ang="0">
                  <a:pos x="T2" y="T3"/>
                </a:cxn>
                <a:cxn ang="0">
                  <a:pos x="T4" y="T5"/>
                </a:cxn>
                <a:cxn ang="0">
                  <a:pos x="T6" y="T7"/>
                </a:cxn>
                <a:cxn ang="0">
                  <a:pos x="T8" y="T9"/>
                </a:cxn>
              </a:cxnLst>
              <a:rect l="0" t="0" r="r" b="b"/>
              <a:pathLst>
                <a:path w="25" h="15">
                  <a:moveTo>
                    <a:pt x="1" y="0"/>
                  </a:moveTo>
                  <a:cubicBezTo>
                    <a:pt x="0" y="4"/>
                    <a:pt x="0" y="4"/>
                    <a:pt x="0" y="4"/>
                  </a:cubicBezTo>
                  <a:cubicBezTo>
                    <a:pt x="8" y="7"/>
                    <a:pt x="16" y="11"/>
                    <a:pt x="23" y="15"/>
                  </a:cubicBezTo>
                  <a:cubicBezTo>
                    <a:pt x="25" y="11"/>
                    <a:pt x="25" y="11"/>
                    <a:pt x="25" y="11"/>
                  </a:cubicBezTo>
                  <a:cubicBezTo>
                    <a:pt x="17" y="7"/>
                    <a:pt x="9" y="3"/>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7"/>
            <p:cNvSpPr/>
            <p:nvPr/>
          </p:nvSpPr>
          <p:spPr bwMode="auto">
            <a:xfrm>
              <a:off x="3129" y="3324"/>
              <a:ext cx="13" cy="96"/>
            </a:xfrm>
            <a:custGeom>
              <a:avLst/>
              <a:gdLst>
                <a:gd name="T0" fmla="*/ 4 w 8"/>
                <a:gd name="T1" fmla="*/ 0 h 27"/>
                <a:gd name="T2" fmla="*/ 0 w 8"/>
                <a:gd name="T3" fmla="*/ 26 h 27"/>
                <a:gd name="T4" fmla="*/ 4 w 8"/>
                <a:gd name="T5" fmla="*/ 27 h 27"/>
                <a:gd name="T6" fmla="*/ 8 w 8"/>
                <a:gd name="T7" fmla="*/ 0 h 27"/>
                <a:gd name="T8" fmla="*/ 4 w 8"/>
                <a:gd name="T9" fmla="*/ 0 h 27"/>
              </a:gdLst>
              <a:ahLst/>
              <a:cxnLst>
                <a:cxn ang="0">
                  <a:pos x="T0" y="T1"/>
                </a:cxn>
                <a:cxn ang="0">
                  <a:pos x="T2" y="T3"/>
                </a:cxn>
                <a:cxn ang="0">
                  <a:pos x="T4" y="T5"/>
                </a:cxn>
                <a:cxn ang="0">
                  <a:pos x="T6" y="T7"/>
                </a:cxn>
                <a:cxn ang="0">
                  <a:pos x="T8" y="T9"/>
                </a:cxn>
              </a:cxnLst>
              <a:rect l="0" t="0" r="r" b="b"/>
              <a:pathLst>
                <a:path w="8" h="27">
                  <a:moveTo>
                    <a:pt x="4" y="0"/>
                  </a:moveTo>
                  <a:cubicBezTo>
                    <a:pt x="3" y="8"/>
                    <a:pt x="2" y="17"/>
                    <a:pt x="0" y="26"/>
                  </a:cubicBezTo>
                  <a:cubicBezTo>
                    <a:pt x="4" y="27"/>
                    <a:pt x="4" y="27"/>
                    <a:pt x="4" y="27"/>
                  </a:cubicBezTo>
                  <a:cubicBezTo>
                    <a:pt x="5" y="18"/>
                    <a:pt x="7" y="9"/>
                    <a:pt x="8"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8"/>
            <p:cNvSpPr/>
            <p:nvPr/>
          </p:nvSpPr>
          <p:spPr bwMode="auto">
            <a:xfrm>
              <a:off x="3112" y="3513"/>
              <a:ext cx="16" cy="97"/>
            </a:xfrm>
            <a:custGeom>
              <a:avLst/>
              <a:gdLst>
                <a:gd name="T0" fmla="*/ 7 w 10"/>
                <a:gd name="T1" fmla="*/ 0 h 27"/>
                <a:gd name="T2" fmla="*/ 0 w 10"/>
                <a:gd name="T3" fmla="*/ 26 h 27"/>
                <a:gd name="T4" fmla="*/ 4 w 10"/>
                <a:gd name="T5" fmla="*/ 27 h 27"/>
                <a:gd name="T6" fmla="*/ 10 w 10"/>
                <a:gd name="T7" fmla="*/ 1 h 27"/>
                <a:gd name="T8" fmla="*/ 7 w 10"/>
                <a:gd name="T9" fmla="*/ 0 h 27"/>
              </a:gdLst>
              <a:ahLst/>
              <a:cxnLst>
                <a:cxn ang="0">
                  <a:pos x="T0" y="T1"/>
                </a:cxn>
                <a:cxn ang="0">
                  <a:pos x="T2" y="T3"/>
                </a:cxn>
                <a:cxn ang="0">
                  <a:pos x="T4" y="T5"/>
                </a:cxn>
                <a:cxn ang="0">
                  <a:pos x="T6" y="T7"/>
                </a:cxn>
                <a:cxn ang="0">
                  <a:pos x="T8" y="T9"/>
                </a:cxn>
              </a:cxnLst>
              <a:rect l="0" t="0" r="r" b="b"/>
              <a:pathLst>
                <a:path w="10" h="27">
                  <a:moveTo>
                    <a:pt x="7" y="0"/>
                  </a:moveTo>
                  <a:cubicBezTo>
                    <a:pt x="5" y="8"/>
                    <a:pt x="3" y="17"/>
                    <a:pt x="0" y="26"/>
                  </a:cubicBezTo>
                  <a:cubicBezTo>
                    <a:pt x="4" y="27"/>
                    <a:pt x="4" y="27"/>
                    <a:pt x="4" y="27"/>
                  </a:cubicBezTo>
                  <a:cubicBezTo>
                    <a:pt x="6" y="18"/>
                    <a:pt x="8" y="9"/>
                    <a:pt x="10" y="1"/>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9"/>
            <p:cNvSpPr/>
            <p:nvPr/>
          </p:nvSpPr>
          <p:spPr bwMode="auto">
            <a:xfrm>
              <a:off x="2742" y="1530"/>
              <a:ext cx="38" cy="61"/>
            </a:xfrm>
            <a:custGeom>
              <a:avLst/>
              <a:gdLst>
                <a:gd name="T0" fmla="*/ 2 w 24"/>
                <a:gd name="T1" fmla="*/ 0 h 17"/>
                <a:gd name="T2" fmla="*/ 0 w 24"/>
                <a:gd name="T3" fmla="*/ 3 h 17"/>
                <a:gd name="T4" fmla="*/ 22 w 24"/>
                <a:gd name="T5" fmla="*/ 17 h 17"/>
                <a:gd name="T6" fmla="*/ 24 w 24"/>
                <a:gd name="T7" fmla="*/ 13 h 17"/>
                <a:gd name="T8" fmla="*/ 2 w 24"/>
                <a:gd name="T9" fmla="*/ 0 h 17"/>
              </a:gdLst>
              <a:ahLst/>
              <a:cxnLst>
                <a:cxn ang="0">
                  <a:pos x="T0" y="T1"/>
                </a:cxn>
                <a:cxn ang="0">
                  <a:pos x="T2" y="T3"/>
                </a:cxn>
                <a:cxn ang="0">
                  <a:pos x="T4" y="T5"/>
                </a:cxn>
                <a:cxn ang="0">
                  <a:pos x="T6" y="T7"/>
                </a:cxn>
                <a:cxn ang="0">
                  <a:pos x="T8" y="T9"/>
                </a:cxn>
              </a:cxnLst>
              <a:rect l="0" t="0" r="r" b="b"/>
              <a:pathLst>
                <a:path w="24" h="17">
                  <a:moveTo>
                    <a:pt x="2" y="0"/>
                  </a:moveTo>
                  <a:cubicBezTo>
                    <a:pt x="0" y="3"/>
                    <a:pt x="0" y="3"/>
                    <a:pt x="0" y="3"/>
                  </a:cubicBezTo>
                  <a:cubicBezTo>
                    <a:pt x="7" y="7"/>
                    <a:pt x="15" y="12"/>
                    <a:pt x="22" y="17"/>
                  </a:cubicBezTo>
                  <a:cubicBezTo>
                    <a:pt x="24" y="13"/>
                    <a:pt x="24" y="13"/>
                    <a:pt x="24" y="13"/>
                  </a:cubicBezTo>
                  <a:cubicBezTo>
                    <a:pt x="17" y="9"/>
                    <a:pt x="9" y="4"/>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0"/>
            <p:cNvSpPr/>
            <p:nvPr/>
          </p:nvSpPr>
          <p:spPr bwMode="auto">
            <a:xfrm>
              <a:off x="3139" y="3127"/>
              <a:ext cx="6" cy="100"/>
            </a:xfrm>
            <a:custGeom>
              <a:avLst/>
              <a:gdLst>
                <a:gd name="T0" fmla="*/ 4 w 4"/>
                <a:gd name="T1" fmla="*/ 0 h 28"/>
                <a:gd name="T2" fmla="*/ 1 w 4"/>
                <a:gd name="T3" fmla="*/ 0 h 28"/>
                <a:gd name="T4" fmla="*/ 1 w 4"/>
                <a:gd name="T5" fmla="*/ 1 h 28"/>
                <a:gd name="T6" fmla="*/ 0 w 4"/>
                <a:gd name="T7" fmla="*/ 28 h 28"/>
                <a:gd name="T8" fmla="*/ 4 w 4"/>
                <a:gd name="T9" fmla="*/ 28 h 28"/>
                <a:gd name="T10" fmla="*/ 4 w 4"/>
                <a:gd name="T11" fmla="*/ 1 h 28"/>
                <a:gd name="T12" fmla="*/ 4 w 4"/>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 h="28">
                  <a:moveTo>
                    <a:pt x="4" y="0"/>
                  </a:moveTo>
                  <a:cubicBezTo>
                    <a:pt x="1" y="0"/>
                    <a:pt x="1" y="0"/>
                    <a:pt x="1" y="0"/>
                  </a:cubicBezTo>
                  <a:cubicBezTo>
                    <a:pt x="1" y="1"/>
                    <a:pt x="1" y="1"/>
                    <a:pt x="1" y="1"/>
                  </a:cubicBezTo>
                  <a:cubicBezTo>
                    <a:pt x="1" y="10"/>
                    <a:pt x="0" y="19"/>
                    <a:pt x="0" y="28"/>
                  </a:cubicBezTo>
                  <a:cubicBezTo>
                    <a:pt x="4" y="28"/>
                    <a:pt x="4" y="28"/>
                    <a:pt x="4" y="28"/>
                  </a:cubicBezTo>
                  <a:cubicBezTo>
                    <a:pt x="4" y="19"/>
                    <a:pt x="4" y="10"/>
                    <a:pt x="4" y="1"/>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1"/>
            <p:cNvSpPr/>
            <p:nvPr/>
          </p:nvSpPr>
          <p:spPr bwMode="auto">
            <a:xfrm>
              <a:off x="2935" y="1888"/>
              <a:ext cx="31" cy="82"/>
            </a:xfrm>
            <a:custGeom>
              <a:avLst/>
              <a:gdLst>
                <a:gd name="T0" fmla="*/ 2 w 20"/>
                <a:gd name="T1" fmla="*/ 0 h 23"/>
                <a:gd name="T2" fmla="*/ 0 w 20"/>
                <a:gd name="T3" fmla="*/ 3 h 23"/>
                <a:gd name="T4" fmla="*/ 17 w 20"/>
                <a:gd name="T5" fmla="*/ 23 h 23"/>
                <a:gd name="T6" fmla="*/ 20 w 20"/>
                <a:gd name="T7" fmla="*/ 20 h 23"/>
                <a:gd name="T8" fmla="*/ 2 w 20"/>
                <a:gd name="T9" fmla="*/ 0 h 23"/>
              </a:gdLst>
              <a:ahLst/>
              <a:cxnLst>
                <a:cxn ang="0">
                  <a:pos x="T0" y="T1"/>
                </a:cxn>
                <a:cxn ang="0">
                  <a:pos x="T2" y="T3"/>
                </a:cxn>
                <a:cxn ang="0">
                  <a:pos x="T4" y="T5"/>
                </a:cxn>
                <a:cxn ang="0">
                  <a:pos x="T6" y="T7"/>
                </a:cxn>
                <a:cxn ang="0">
                  <a:pos x="T8" y="T9"/>
                </a:cxn>
              </a:cxnLst>
              <a:rect l="0" t="0" r="r" b="b"/>
              <a:pathLst>
                <a:path w="20" h="23">
                  <a:moveTo>
                    <a:pt x="2" y="0"/>
                  </a:moveTo>
                  <a:cubicBezTo>
                    <a:pt x="0" y="3"/>
                    <a:pt x="0" y="3"/>
                    <a:pt x="0" y="3"/>
                  </a:cubicBezTo>
                  <a:cubicBezTo>
                    <a:pt x="6" y="9"/>
                    <a:pt x="11" y="16"/>
                    <a:pt x="17" y="23"/>
                  </a:cubicBezTo>
                  <a:cubicBezTo>
                    <a:pt x="20" y="20"/>
                    <a:pt x="20" y="20"/>
                    <a:pt x="20" y="20"/>
                  </a:cubicBezTo>
                  <a:cubicBezTo>
                    <a:pt x="14" y="13"/>
                    <a:pt x="8" y="6"/>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2"/>
            <p:cNvSpPr/>
            <p:nvPr/>
          </p:nvSpPr>
          <p:spPr bwMode="auto">
            <a:xfrm>
              <a:off x="1890" y="1634"/>
              <a:ext cx="38" cy="71"/>
            </a:xfrm>
            <a:custGeom>
              <a:avLst/>
              <a:gdLst>
                <a:gd name="T0" fmla="*/ 21 w 24"/>
                <a:gd name="T1" fmla="*/ 0 h 20"/>
                <a:gd name="T2" fmla="*/ 0 w 24"/>
                <a:gd name="T3" fmla="*/ 17 h 20"/>
                <a:gd name="T4" fmla="*/ 3 w 24"/>
                <a:gd name="T5" fmla="*/ 20 h 20"/>
                <a:gd name="T6" fmla="*/ 24 w 24"/>
                <a:gd name="T7" fmla="*/ 3 h 20"/>
                <a:gd name="T8" fmla="*/ 21 w 24"/>
                <a:gd name="T9" fmla="*/ 0 h 20"/>
              </a:gdLst>
              <a:ahLst/>
              <a:cxnLst>
                <a:cxn ang="0">
                  <a:pos x="T0" y="T1"/>
                </a:cxn>
                <a:cxn ang="0">
                  <a:pos x="T2" y="T3"/>
                </a:cxn>
                <a:cxn ang="0">
                  <a:pos x="T4" y="T5"/>
                </a:cxn>
                <a:cxn ang="0">
                  <a:pos x="T6" y="T7"/>
                </a:cxn>
                <a:cxn ang="0">
                  <a:pos x="T8" y="T9"/>
                </a:cxn>
              </a:cxnLst>
              <a:rect l="0" t="0" r="r" b="b"/>
              <a:pathLst>
                <a:path w="24" h="20">
                  <a:moveTo>
                    <a:pt x="21" y="0"/>
                  </a:moveTo>
                  <a:cubicBezTo>
                    <a:pt x="14" y="5"/>
                    <a:pt x="7" y="11"/>
                    <a:pt x="0" y="17"/>
                  </a:cubicBezTo>
                  <a:cubicBezTo>
                    <a:pt x="3" y="20"/>
                    <a:pt x="3" y="20"/>
                    <a:pt x="3" y="20"/>
                  </a:cubicBezTo>
                  <a:cubicBezTo>
                    <a:pt x="9" y="14"/>
                    <a:pt x="17" y="9"/>
                    <a:pt x="24" y="3"/>
                  </a:cubicBezTo>
                  <a:cubicBezTo>
                    <a:pt x="21" y="0"/>
                    <a:pt x="21" y="0"/>
                    <a:pt x="2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3"/>
            <p:cNvSpPr/>
            <p:nvPr/>
          </p:nvSpPr>
          <p:spPr bwMode="auto">
            <a:xfrm>
              <a:off x="2512" y="1333"/>
              <a:ext cx="41" cy="32"/>
            </a:xfrm>
            <a:custGeom>
              <a:avLst/>
              <a:gdLst>
                <a:gd name="T0" fmla="*/ 0 w 26"/>
                <a:gd name="T1" fmla="*/ 0 h 9"/>
                <a:gd name="T2" fmla="*/ 0 w 26"/>
                <a:gd name="T3" fmla="*/ 4 h 9"/>
                <a:gd name="T4" fmla="*/ 25 w 26"/>
                <a:gd name="T5" fmla="*/ 9 h 9"/>
                <a:gd name="T6" fmla="*/ 26 w 26"/>
                <a:gd name="T7" fmla="*/ 6 h 9"/>
                <a:gd name="T8" fmla="*/ 0 w 26"/>
                <a:gd name="T9" fmla="*/ 0 h 9"/>
              </a:gdLst>
              <a:ahLst/>
              <a:cxnLst>
                <a:cxn ang="0">
                  <a:pos x="T0" y="T1"/>
                </a:cxn>
                <a:cxn ang="0">
                  <a:pos x="T2" y="T3"/>
                </a:cxn>
                <a:cxn ang="0">
                  <a:pos x="T4" y="T5"/>
                </a:cxn>
                <a:cxn ang="0">
                  <a:pos x="T6" y="T7"/>
                </a:cxn>
                <a:cxn ang="0">
                  <a:pos x="T8" y="T9"/>
                </a:cxn>
              </a:cxnLst>
              <a:rect l="0" t="0" r="r" b="b"/>
              <a:pathLst>
                <a:path w="26" h="9">
                  <a:moveTo>
                    <a:pt x="0" y="0"/>
                  </a:moveTo>
                  <a:cubicBezTo>
                    <a:pt x="0" y="4"/>
                    <a:pt x="0" y="4"/>
                    <a:pt x="0" y="4"/>
                  </a:cubicBezTo>
                  <a:cubicBezTo>
                    <a:pt x="8" y="5"/>
                    <a:pt x="17" y="7"/>
                    <a:pt x="25" y="9"/>
                  </a:cubicBezTo>
                  <a:cubicBezTo>
                    <a:pt x="26" y="6"/>
                    <a:pt x="26" y="6"/>
                    <a:pt x="26" y="6"/>
                  </a:cubicBezTo>
                  <a:cubicBezTo>
                    <a:pt x="17" y="3"/>
                    <a:pt x="9"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4"/>
            <p:cNvSpPr/>
            <p:nvPr/>
          </p:nvSpPr>
          <p:spPr bwMode="auto">
            <a:xfrm>
              <a:off x="2184" y="1333"/>
              <a:ext cx="43" cy="36"/>
            </a:xfrm>
            <a:custGeom>
              <a:avLst/>
              <a:gdLst>
                <a:gd name="T0" fmla="*/ 26 w 27"/>
                <a:gd name="T1" fmla="*/ 0 h 10"/>
                <a:gd name="T2" fmla="*/ 0 w 27"/>
                <a:gd name="T3" fmla="*/ 6 h 10"/>
                <a:gd name="T4" fmla="*/ 1 w 27"/>
                <a:gd name="T5" fmla="*/ 10 h 10"/>
                <a:gd name="T6" fmla="*/ 27 w 27"/>
                <a:gd name="T7" fmla="*/ 4 h 10"/>
                <a:gd name="T8" fmla="*/ 26 w 27"/>
                <a:gd name="T9" fmla="*/ 0 h 10"/>
              </a:gdLst>
              <a:ahLst/>
              <a:cxnLst>
                <a:cxn ang="0">
                  <a:pos x="T0" y="T1"/>
                </a:cxn>
                <a:cxn ang="0">
                  <a:pos x="T2" y="T3"/>
                </a:cxn>
                <a:cxn ang="0">
                  <a:pos x="T4" y="T5"/>
                </a:cxn>
                <a:cxn ang="0">
                  <a:pos x="T6" y="T7"/>
                </a:cxn>
                <a:cxn ang="0">
                  <a:pos x="T8" y="T9"/>
                </a:cxn>
              </a:cxnLst>
              <a:rect l="0" t="0" r="r" b="b"/>
              <a:pathLst>
                <a:path w="27" h="10">
                  <a:moveTo>
                    <a:pt x="26" y="0"/>
                  </a:moveTo>
                  <a:cubicBezTo>
                    <a:pt x="17" y="2"/>
                    <a:pt x="9" y="4"/>
                    <a:pt x="0" y="6"/>
                  </a:cubicBezTo>
                  <a:cubicBezTo>
                    <a:pt x="1" y="10"/>
                    <a:pt x="1" y="10"/>
                    <a:pt x="1" y="10"/>
                  </a:cubicBezTo>
                  <a:cubicBezTo>
                    <a:pt x="9" y="8"/>
                    <a:pt x="18" y="6"/>
                    <a:pt x="27" y="4"/>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5"/>
            <p:cNvSpPr/>
            <p:nvPr/>
          </p:nvSpPr>
          <p:spPr bwMode="auto">
            <a:xfrm>
              <a:off x="2106" y="1379"/>
              <a:ext cx="41" cy="43"/>
            </a:xfrm>
            <a:custGeom>
              <a:avLst/>
              <a:gdLst>
                <a:gd name="T0" fmla="*/ 25 w 26"/>
                <a:gd name="T1" fmla="*/ 0 h 12"/>
                <a:gd name="T2" fmla="*/ 0 w 26"/>
                <a:gd name="T3" fmla="*/ 9 h 12"/>
                <a:gd name="T4" fmla="*/ 1 w 26"/>
                <a:gd name="T5" fmla="*/ 12 h 12"/>
                <a:gd name="T6" fmla="*/ 26 w 26"/>
                <a:gd name="T7" fmla="*/ 4 h 12"/>
                <a:gd name="T8" fmla="*/ 25 w 26"/>
                <a:gd name="T9" fmla="*/ 0 h 12"/>
              </a:gdLst>
              <a:ahLst/>
              <a:cxnLst>
                <a:cxn ang="0">
                  <a:pos x="T0" y="T1"/>
                </a:cxn>
                <a:cxn ang="0">
                  <a:pos x="T2" y="T3"/>
                </a:cxn>
                <a:cxn ang="0">
                  <a:pos x="T4" y="T5"/>
                </a:cxn>
                <a:cxn ang="0">
                  <a:pos x="T6" y="T7"/>
                </a:cxn>
                <a:cxn ang="0">
                  <a:pos x="T8" y="T9"/>
                </a:cxn>
              </a:cxnLst>
              <a:rect l="0" t="0" r="r" b="b"/>
              <a:pathLst>
                <a:path w="26" h="12">
                  <a:moveTo>
                    <a:pt x="25" y="0"/>
                  </a:moveTo>
                  <a:cubicBezTo>
                    <a:pt x="16" y="3"/>
                    <a:pt x="8" y="6"/>
                    <a:pt x="0" y="9"/>
                  </a:cubicBezTo>
                  <a:cubicBezTo>
                    <a:pt x="1" y="12"/>
                    <a:pt x="1" y="12"/>
                    <a:pt x="1" y="12"/>
                  </a:cubicBezTo>
                  <a:cubicBezTo>
                    <a:pt x="9" y="9"/>
                    <a:pt x="17" y="6"/>
                    <a:pt x="26" y="4"/>
                  </a:cubicBezTo>
                  <a:cubicBezTo>
                    <a:pt x="25" y="0"/>
                    <a:pt x="25" y="0"/>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6"/>
            <p:cNvSpPr/>
            <p:nvPr/>
          </p:nvSpPr>
          <p:spPr bwMode="auto">
            <a:xfrm>
              <a:off x="2590" y="1379"/>
              <a:ext cx="41" cy="43"/>
            </a:xfrm>
            <a:custGeom>
              <a:avLst/>
              <a:gdLst>
                <a:gd name="T0" fmla="*/ 1 w 26"/>
                <a:gd name="T1" fmla="*/ 0 h 12"/>
                <a:gd name="T2" fmla="*/ 0 w 26"/>
                <a:gd name="T3" fmla="*/ 3 h 12"/>
                <a:gd name="T4" fmla="*/ 25 w 26"/>
                <a:gd name="T5" fmla="*/ 12 h 12"/>
                <a:gd name="T6" fmla="*/ 26 w 26"/>
                <a:gd name="T7" fmla="*/ 8 h 12"/>
                <a:gd name="T8" fmla="*/ 1 w 26"/>
                <a:gd name="T9" fmla="*/ 0 h 12"/>
              </a:gdLst>
              <a:ahLst/>
              <a:cxnLst>
                <a:cxn ang="0">
                  <a:pos x="T0" y="T1"/>
                </a:cxn>
                <a:cxn ang="0">
                  <a:pos x="T2" y="T3"/>
                </a:cxn>
                <a:cxn ang="0">
                  <a:pos x="T4" y="T5"/>
                </a:cxn>
                <a:cxn ang="0">
                  <a:pos x="T6" y="T7"/>
                </a:cxn>
                <a:cxn ang="0">
                  <a:pos x="T8" y="T9"/>
                </a:cxn>
              </a:cxnLst>
              <a:rect l="0" t="0" r="r" b="b"/>
              <a:pathLst>
                <a:path w="26" h="12">
                  <a:moveTo>
                    <a:pt x="1" y="0"/>
                  </a:moveTo>
                  <a:cubicBezTo>
                    <a:pt x="0" y="3"/>
                    <a:pt x="0" y="3"/>
                    <a:pt x="0" y="3"/>
                  </a:cubicBezTo>
                  <a:cubicBezTo>
                    <a:pt x="9" y="6"/>
                    <a:pt x="17" y="9"/>
                    <a:pt x="25" y="12"/>
                  </a:cubicBezTo>
                  <a:cubicBezTo>
                    <a:pt x="26" y="8"/>
                    <a:pt x="26" y="8"/>
                    <a:pt x="26" y="8"/>
                  </a:cubicBezTo>
                  <a:cubicBezTo>
                    <a:pt x="18" y="5"/>
                    <a:pt x="10" y="2"/>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7"/>
            <p:cNvSpPr/>
            <p:nvPr/>
          </p:nvSpPr>
          <p:spPr bwMode="auto">
            <a:xfrm>
              <a:off x="1957" y="1530"/>
              <a:ext cx="39" cy="64"/>
            </a:xfrm>
            <a:custGeom>
              <a:avLst/>
              <a:gdLst>
                <a:gd name="T0" fmla="*/ 23 w 25"/>
                <a:gd name="T1" fmla="*/ 0 h 18"/>
                <a:gd name="T2" fmla="*/ 0 w 25"/>
                <a:gd name="T3" fmla="*/ 14 h 18"/>
                <a:gd name="T4" fmla="*/ 2 w 25"/>
                <a:gd name="T5" fmla="*/ 18 h 18"/>
                <a:gd name="T6" fmla="*/ 25 w 25"/>
                <a:gd name="T7" fmla="*/ 4 h 18"/>
                <a:gd name="T8" fmla="*/ 23 w 25"/>
                <a:gd name="T9" fmla="*/ 0 h 18"/>
              </a:gdLst>
              <a:ahLst/>
              <a:cxnLst>
                <a:cxn ang="0">
                  <a:pos x="T0" y="T1"/>
                </a:cxn>
                <a:cxn ang="0">
                  <a:pos x="T2" y="T3"/>
                </a:cxn>
                <a:cxn ang="0">
                  <a:pos x="T4" y="T5"/>
                </a:cxn>
                <a:cxn ang="0">
                  <a:pos x="T6" y="T7"/>
                </a:cxn>
                <a:cxn ang="0">
                  <a:pos x="T8" y="T9"/>
                </a:cxn>
              </a:cxnLst>
              <a:rect l="0" t="0" r="r" b="b"/>
              <a:pathLst>
                <a:path w="25" h="18">
                  <a:moveTo>
                    <a:pt x="23" y="0"/>
                  </a:moveTo>
                  <a:cubicBezTo>
                    <a:pt x="15" y="5"/>
                    <a:pt x="8" y="9"/>
                    <a:pt x="0" y="14"/>
                  </a:cubicBezTo>
                  <a:cubicBezTo>
                    <a:pt x="2" y="18"/>
                    <a:pt x="2" y="18"/>
                    <a:pt x="2" y="18"/>
                  </a:cubicBezTo>
                  <a:cubicBezTo>
                    <a:pt x="10" y="13"/>
                    <a:pt x="17" y="8"/>
                    <a:pt x="25" y="4"/>
                  </a:cubicBezTo>
                  <a:cubicBezTo>
                    <a:pt x="23" y="0"/>
                    <a:pt x="23"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58"/>
            <p:cNvSpPr/>
            <p:nvPr/>
          </p:nvSpPr>
          <p:spPr bwMode="auto">
            <a:xfrm>
              <a:off x="2029" y="1447"/>
              <a:ext cx="41" cy="51"/>
            </a:xfrm>
            <a:custGeom>
              <a:avLst/>
              <a:gdLst>
                <a:gd name="T0" fmla="*/ 24 w 26"/>
                <a:gd name="T1" fmla="*/ 0 h 14"/>
                <a:gd name="T2" fmla="*/ 0 w 26"/>
                <a:gd name="T3" fmla="*/ 11 h 14"/>
                <a:gd name="T4" fmla="*/ 2 w 26"/>
                <a:gd name="T5" fmla="*/ 14 h 14"/>
                <a:gd name="T6" fmla="*/ 26 w 26"/>
                <a:gd name="T7" fmla="*/ 3 h 14"/>
                <a:gd name="T8" fmla="*/ 24 w 26"/>
                <a:gd name="T9" fmla="*/ 0 h 14"/>
              </a:gdLst>
              <a:ahLst/>
              <a:cxnLst>
                <a:cxn ang="0">
                  <a:pos x="T0" y="T1"/>
                </a:cxn>
                <a:cxn ang="0">
                  <a:pos x="T2" y="T3"/>
                </a:cxn>
                <a:cxn ang="0">
                  <a:pos x="T4" y="T5"/>
                </a:cxn>
                <a:cxn ang="0">
                  <a:pos x="T6" y="T7"/>
                </a:cxn>
                <a:cxn ang="0">
                  <a:pos x="T8" y="T9"/>
                </a:cxn>
              </a:cxnLst>
              <a:rect l="0" t="0" r="r" b="b"/>
              <a:pathLst>
                <a:path w="26" h="14">
                  <a:moveTo>
                    <a:pt x="24" y="0"/>
                  </a:moveTo>
                  <a:cubicBezTo>
                    <a:pt x="16" y="3"/>
                    <a:pt x="8" y="7"/>
                    <a:pt x="0" y="11"/>
                  </a:cubicBezTo>
                  <a:cubicBezTo>
                    <a:pt x="2" y="14"/>
                    <a:pt x="2" y="14"/>
                    <a:pt x="2" y="14"/>
                  </a:cubicBezTo>
                  <a:cubicBezTo>
                    <a:pt x="10" y="10"/>
                    <a:pt x="18" y="7"/>
                    <a:pt x="26" y="3"/>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59"/>
            <p:cNvSpPr/>
            <p:nvPr/>
          </p:nvSpPr>
          <p:spPr bwMode="auto">
            <a:xfrm>
              <a:off x="2266" y="1308"/>
              <a:ext cx="41" cy="25"/>
            </a:xfrm>
            <a:custGeom>
              <a:avLst/>
              <a:gdLst>
                <a:gd name="T0" fmla="*/ 26 w 26"/>
                <a:gd name="T1" fmla="*/ 0 h 7"/>
                <a:gd name="T2" fmla="*/ 0 w 26"/>
                <a:gd name="T3" fmla="*/ 3 h 7"/>
                <a:gd name="T4" fmla="*/ 0 w 26"/>
                <a:gd name="T5" fmla="*/ 7 h 7"/>
                <a:gd name="T6" fmla="*/ 26 w 26"/>
                <a:gd name="T7" fmla="*/ 4 h 7"/>
                <a:gd name="T8" fmla="*/ 26 w 26"/>
                <a:gd name="T9" fmla="*/ 0 h 7"/>
              </a:gdLst>
              <a:ahLst/>
              <a:cxnLst>
                <a:cxn ang="0">
                  <a:pos x="T0" y="T1"/>
                </a:cxn>
                <a:cxn ang="0">
                  <a:pos x="T2" y="T3"/>
                </a:cxn>
                <a:cxn ang="0">
                  <a:pos x="T4" y="T5"/>
                </a:cxn>
                <a:cxn ang="0">
                  <a:pos x="T6" y="T7"/>
                </a:cxn>
                <a:cxn ang="0">
                  <a:pos x="T8" y="T9"/>
                </a:cxn>
              </a:cxnLst>
              <a:rect l="0" t="0" r="r" b="b"/>
              <a:pathLst>
                <a:path w="26" h="7">
                  <a:moveTo>
                    <a:pt x="26" y="0"/>
                  </a:moveTo>
                  <a:cubicBezTo>
                    <a:pt x="17" y="1"/>
                    <a:pt x="9" y="2"/>
                    <a:pt x="0" y="3"/>
                  </a:cubicBezTo>
                  <a:cubicBezTo>
                    <a:pt x="0" y="7"/>
                    <a:pt x="0" y="7"/>
                    <a:pt x="0" y="7"/>
                  </a:cubicBezTo>
                  <a:cubicBezTo>
                    <a:pt x="9" y="5"/>
                    <a:pt x="18" y="5"/>
                    <a:pt x="26" y="4"/>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60"/>
            <p:cNvSpPr/>
            <p:nvPr/>
          </p:nvSpPr>
          <p:spPr bwMode="auto">
            <a:xfrm>
              <a:off x="2811" y="1634"/>
              <a:ext cx="36" cy="68"/>
            </a:xfrm>
            <a:custGeom>
              <a:avLst/>
              <a:gdLst>
                <a:gd name="T0" fmla="*/ 2 w 23"/>
                <a:gd name="T1" fmla="*/ 0 h 19"/>
                <a:gd name="T2" fmla="*/ 0 w 23"/>
                <a:gd name="T3" fmla="*/ 3 h 19"/>
                <a:gd name="T4" fmla="*/ 21 w 23"/>
                <a:gd name="T5" fmla="*/ 19 h 19"/>
                <a:gd name="T6" fmla="*/ 23 w 23"/>
                <a:gd name="T7" fmla="*/ 16 h 19"/>
                <a:gd name="T8" fmla="*/ 2 w 23"/>
                <a:gd name="T9" fmla="*/ 0 h 19"/>
              </a:gdLst>
              <a:ahLst/>
              <a:cxnLst>
                <a:cxn ang="0">
                  <a:pos x="T0" y="T1"/>
                </a:cxn>
                <a:cxn ang="0">
                  <a:pos x="T2" y="T3"/>
                </a:cxn>
                <a:cxn ang="0">
                  <a:pos x="T4" y="T5"/>
                </a:cxn>
                <a:cxn ang="0">
                  <a:pos x="T6" y="T7"/>
                </a:cxn>
                <a:cxn ang="0">
                  <a:pos x="T8" y="T9"/>
                </a:cxn>
              </a:cxnLst>
              <a:rect l="0" t="0" r="r" b="b"/>
              <a:pathLst>
                <a:path w="23" h="19">
                  <a:moveTo>
                    <a:pt x="2" y="0"/>
                  </a:moveTo>
                  <a:cubicBezTo>
                    <a:pt x="0" y="3"/>
                    <a:pt x="0" y="3"/>
                    <a:pt x="0" y="3"/>
                  </a:cubicBezTo>
                  <a:cubicBezTo>
                    <a:pt x="7" y="8"/>
                    <a:pt x="14" y="13"/>
                    <a:pt x="21" y="19"/>
                  </a:cubicBezTo>
                  <a:cubicBezTo>
                    <a:pt x="23" y="16"/>
                    <a:pt x="23" y="16"/>
                    <a:pt x="23" y="16"/>
                  </a:cubicBezTo>
                  <a:cubicBezTo>
                    <a:pt x="17" y="10"/>
                    <a:pt x="9" y="5"/>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61"/>
            <p:cNvSpPr/>
            <p:nvPr/>
          </p:nvSpPr>
          <p:spPr bwMode="auto">
            <a:xfrm>
              <a:off x="2987" y="2038"/>
              <a:ext cx="28" cy="86"/>
            </a:xfrm>
            <a:custGeom>
              <a:avLst/>
              <a:gdLst>
                <a:gd name="T0" fmla="*/ 3 w 18"/>
                <a:gd name="T1" fmla="*/ 0 h 24"/>
                <a:gd name="T2" fmla="*/ 0 w 18"/>
                <a:gd name="T3" fmla="*/ 2 h 24"/>
                <a:gd name="T4" fmla="*/ 15 w 18"/>
                <a:gd name="T5" fmla="*/ 24 h 24"/>
                <a:gd name="T6" fmla="*/ 18 w 18"/>
                <a:gd name="T7" fmla="*/ 22 h 24"/>
                <a:gd name="T8" fmla="*/ 3 w 18"/>
                <a:gd name="T9" fmla="*/ 0 h 24"/>
              </a:gdLst>
              <a:ahLst/>
              <a:cxnLst>
                <a:cxn ang="0">
                  <a:pos x="T0" y="T1"/>
                </a:cxn>
                <a:cxn ang="0">
                  <a:pos x="T2" y="T3"/>
                </a:cxn>
                <a:cxn ang="0">
                  <a:pos x="T4" y="T5"/>
                </a:cxn>
                <a:cxn ang="0">
                  <a:pos x="T6" y="T7"/>
                </a:cxn>
                <a:cxn ang="0">
                  <a:pos x="T8" y="T9"/>
                </a:cxn>
              </a:cxnLst>
              <a:rect l="0" t="0" r="r" b="b"/>
              <a:pathLst>
                <a:path w="18" h="24">
                  <a:moveTo>
                    <a:pt x="3" y="0"/>
                  </a:moveTo>
                  <a:cubicBezTo>
                    <a:pt x="0" y="2"/>
                    <a:pt x="0" y="2"/>
                    <a:pt x="0" y="2"/>
                  </a:cubicBezTo>
                  <a:cubicBezTo>
                    <a:pt x="5" y="9"/>
                    <a:pt x="10" y="16"/>
                    <a:pt x="15" y="24"/>
                  </a:cubicBezTo>
                  <a:cubicBezTo>
                    <a:pt x="18" y="22"/>
                    <a:pt x="18" y="22"/>
                    <a:pt x="18" y="22"/>
                  </a:cubicBezTo>
                  <a:cubicBezTo>
                    <a:pt x="14" y="14"/>
                    <a:pt x="8" y="7"/>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62"/>
            <p:cNvSpPr/>
            <p:nvPr/>
          </p:nvSpPr>
          <p:spPr bwMode="auto">
            <a:xfrm>
              <a:off x="3070" y="2371"/>
              <a:ext cx="22" cy="93"/>
            </a:xfrm>
            <a:custGeom>
              <a:avLst/>
              <a:gdLst>
                <a:gd name="T0" fmla="*/ 4 w 14"/>
                <a:gd name="T1" fmla="*/ 0 h 26"/>
                <a:gd name="T2" fmla="*/ 0 w 14"/>
                <a:gd name="T3" fmla="*/ 1 h 26"/>
                <a:gd name="T4" fmla="*/ 11 w 14"/>
                <a:gd name="T5" fmla="*/ 26 h 26"/>
                <a:gd name="T6" fmla="*/ 14 w 14"/>
                <a:gd name="T7" fmla="*/ 25 h 26"/>
                <a:gd name="T8" fmla="*/ 4 w 14"/>
                <a:gd name="T9" fmla="*/ 0 h 26"/>
              </a:gdLst>
              <a:ahLst/>
              <a:cxnLst>
                <a:cxn ang="0">
                  <a:pos x="T0" y="T1"/>
                </a:cxn>
                <a:cxn ang="0">
                  <a:pos x="T2" y="T3"/>
                </a:cxn>
                <a:cxn ang="0">
                  <a:pos x="T4" y="T5"/>
                </a:cxn>
                <a:cxn ang="0">
                  <a:pos x="T6" y="T7"/>
                </a:cxn>
                <a:cxn ang="0">
                  <a:pos x="T8" y="T9"/>
                </a:cxn>
              </a:cxnLst>
              <a:rect l="0" t="0" r="r" b="b"/>
              <a:pathLst>
                <a:path w="14" h="26">
                  <a:moveTo>
                    <a:pt x="4" y="0"/>
                  </a:moveTo>
                  <a:cubicBezTo>
                    <a:pt x="0" y="1"/>
                    <a:pt x="0" y="1"/>
                    <a:pt x="0" y="1"/>
                  </a:cubicBezTo>
                  <a:cubicBezTo>
                    <a:pt x="4" y="10"/>
                    <a:pt x="7" y="18"/>
                    <a:pt x="11" y="26"/>
                  </a:cubicBezTo>
                  <a:cubicBezTo>
                    <a:pt x="14" y="25"/>
                    <a:pt x="14" y="25"/>
                    <a:pt x="14" y="25"/>
                  </a:cubicBezTo>
                  <a:cubicBezTo>
                    <a:pt x="11" y="16"/>
                    <a:pt x="7" y="8"/>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63"/>
            <p:cNvSpPr/>
            <p:nvPr/>
          </p:nvSpPr>
          <p:spPr bwMode="auto">
            <a:xfrm>
              <a:off x="2876" y="1752"/>
              <a:ext cx="34" cy="75"/>
            </a:xfrm>
            <a:custGeom>
              <a:avLst/>
              <a:gdLst>
                <a:gd name="T0" fmla="*/ 3 w 22"/>
                <a:gd name="T1" fmla="*/ 0 h 21"/>
                <a:gd name="T2" fmla="*/ 0 w 22"/>
                <a:gd name="T3" fmla="*/ 3 h 21"/>
                <a:gd name="T4" fmla="*/ 19 w 22"/>
                <a:gd name="T5" fmla="*/ 21 h 21"/>
                <a:gd name="T6" fmla="*/ 22 w 22"/>
                <a:gd name="T7" fmla="*/ 18 h 21"/>
                <a:gd name="T8" fmla="*/ 3 w 22"/>
                <a:gd name="T9" fmla="*/ 0 h 21"/>
              </a:gdLst>
              <a:ahLst/>
              <a:cxnLst>
                <a:cxn ang="0">
                  <a:pos x="T0" y="T1"/>
                </a:cxn>
                <a:cxn ang="0">
                  <a:pos x="T2" y="T3"/>
                </a:cxn>
                <a:cxn ang="0">
                  <a:pos x="T4" y="T5"/>
                </a:cxn>
                <a:cxn ang="0">
                  <a:pos x="T6" y="T7"/>
                </a:cxn>
                <a:cxn ang="0">
                  <a:pos x="T8" y="T9"/>
                </a:cxn>
              </a:cxnLst>
              <a:rect l="0" t="0" r="r" b="b"/>
              <a:pathLst>
                <a:path w="22" h="21">
                  <a:moveTo>
                    <a:pt x="3" y="0"/>
                  </a:moveTo>
                  <a:cubicBezTo>
                    <a:pt x="0" y="3"/>
                    <a:pt x="0" y="3"/>
                    <a:pt x="0" y="3"/>
                  </a:cubicBezTo>
                  <a:cubicBezTo>
                    <a:pt x="7" y="9"/>
                    <a:pt x="13" y="15"/>
                    <a:pt x="19" y="21"/>
                  </a:cubicBezTo>
                  <a:cubicBezTo>
                    <a:pt x="22" y="18"/>
                    <a:pt x="22" y="18"/>
                    <a:pt x="22" y="18"/>
                  </a:cubicBezTo>
                  <a:cubicBezTo>
                    <a:pt x="16" y="12"/>
                    <a:pt x="9" y="6"/>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64"/>
            <p:cNvSpPr/>
            <p:nvPr/>
          </p:nvSpPr>
          <p:spPr bwMode="auto">
            <a:xfrm>
              <a:off x="3087" y="3700"/>
              <a:ext cx="19" cy="96"/>
            </a:xfrm>
            <a:custGeom>
              <a:avLst/>
              <a:gdLst>
                <a:gd name="T0" fmla="*/ 9 w 12"/>
                <a:gd name="T1" fmla="*/ 0 h 27"/>
                <a:gd name="T2" fmla="*/ 0 w 12"/>
                <a:gd name="T3" fmla="*/ 25 h 27"/>
                <a:gd name="T4" fmla="*/ 3 w 12"/>
                <a:gd name="T5" fmla="*/ 27 h 27"/>
                <a:gd name="T6" fmla="*/ 12 w 12"/>
                <a:gd name="T7" fmla="*/ 1 h 27"/>
                <a:gd name="T8" fmla="*/ 9 w 12"/>
                <a:gd name="T9" fmla="*/ 0 h 27"/>
              </a:gdLst>
              <a:ahLst/>
              <a:cxnLst>
                <a:cxn ang="0">
                  <a:pos x="T0" y="T1"/>
                </a:cxn>
                <a:cxn ang="0">
                  <a:pos x="T2" y="T3"/>
                </a:cxn>
                <a:cxn ang="0">
                  <a:pos x="T4" y="T5"/>
                </a:cxn>
                <a:cxn ang="0">
                  <a:pos x="T6" y="T7"/>
                </a:cxn>
                <a:cxn ang="0">
                  <a:pos x="T8" y="T9"/>
                </a:cxn>
              </a:cxnLst>
              <a:rect l="0" t="0" r="r" b="b"/>
              <a:pathLst>
                <a:path w="12" h="27">
                  <a:moveTo>
                    <a:pt x="9" y="0"/>
                  </a:moveTo>
                  <a:cubicBezTo>
                    <a:pt x="6" y="8"/>
                    <a:pt x="3" y="17"/>
                    <a:pt x="0" y="25"/>
                  </a:cubicBezTo>
                  <a:cubicBezTo>
                    <a:pt x="3" y="27"/>
                    <a:pt x="3" y="27"/>
                    <a:pt x="3" y="27"/>
                  </a:cubicBezTo>
                  <a:cubicBezTo>
                    <a:pt x="7" y="18"/>
                    <a:pt x="10" y="10"/>
                    <a:pt x="12" y="1"/>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65"/>
            <p:cNvSpPr/>
            <p:nvPr/>
          </p:nvSpPr>
          <p:spPr bwMode="auto">
            <a:xfrm>
              <a:off x="1594" y="3130"/>
              <a:ext cx="8" cy="97"/>
            </a:xfrm>
            <a:custGeom>
              <a:avLst/>
              <a:gdLst>
                <a:gd name="T0" fmla="*/ 4 w 5"/>
                <a:gd name="T1" fmla="*/ 0 h 27"/>
                <a:gd name="T2" fmla="*/ 0 w 5"/>
                <a:gd name="T3" fmla="*/ 0 h 27"/>
                <a:gd name="T4" fmla="*/ 1 w 5"/>
                <a:gd name="T5" fmla="*/ 27 h 27"/>
                <a:gd name="T6" fmla="*/ 5 w 5"/>
                <a:gd name="T7" fmla="*/ 27 h 27"/>
                <a:gd name="T8" fmla="*/ 4 w 5"/>
                <a:gd name="T9" fmla="*/ 0 h 27"/>
              </a:gdLst>
              <a:ahLst/>
              <a:cxnLst>
                <a:cxn ang="0">
                  <a:pos x="T0" y="T1"/>
                </a:cxn>
                <a:cxn ang="0">
                  <a:pos x="T2" y="T3"/>
                </a:cxn>
                <a:cxn ang="0">
                  <a:pos x="T4" y="T5"/>
                </a:cxn>
                <a:cxn ang="0">
                  <a:pos x="T6" y="T7"/>
                </a:cxn>
                <a:cxn ang="0">
                  <a:pos x="T8" y="T9"/>
                </a:cxn>
              </a:cxnLst>
              <a:rect l="0" t="0" r="r" b="b"/>
              <a:pathLst>
                <a:path w="5" h="27">
                  <a:moveTo>
                    <a:pt x="4" y="0"/>
                  </a:moveTo>
                  <a:cubicBezTo>
                    <a:pt x="0" y="0"/>
                    <a:pt x="0" y="0"/>
                    <a:pt x="0" y="0"/>
                  </a:cubicBezTo>
                  <a:cubicBezTo>
                    <a:pt x="0" y="9"/>
                    <a:pt x="1" y="18"/>
                    <a:pt x="1" y="27"/>
                  </a:cubicBezTo>
                  <a:cubicBezTo>
                    <a:pt x="5" y="27"/>
                    <a:pt x="5" y="27"/>
                    <a:pt x="5" y="27"/>
                  </a:cubicBezTo>
                  <a:cubicBezTo>
                    <a:pt x="4" y="18"/>
                    <a:pt x="4" y="9"/>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66"/>
            <p:cNvSpPr/>
            <p:nvPr/>
          </p:nvSpPr>
          <p:spPr bwMode="auto">
            <a:xfrm>
              <a:off x="1622" y="2557"/>
              <a:ext cx="17" cy="97"/>
            </a:xfrm>
            <a:custGeom>
              <a:avLst/>
              <a:gdLst>
                <a:gd name="T0" fmla="*/ 7 w 11"/>
                <a:gd name="T1" fmla="*/ 0 h 27"/>
                <a:gd name="T2" fmla="*/ 0 w 11"/>
                <a:gd name="T3" fmla="*/ 26 h 27"/>
                <a:gd name="T4" fmla="*/ 3 w 11"/>
                <a:gd name="T5" fmla="*/ 27 h 27"/>
                <a:gd name="T6" fmla="*/ 11 w 11"/>
                <a:gd name="T7" fmla="*/ 1 h 27"/>
                <a:gd name="T8" fmla="*/ 7 w 11"/>
                <a:gd name="T9" fmla="*/ 0 h 27"/>
              </a:gdLst>
              <a:ahLst/>
              <a:cxnLst>
                <a:cxn ang="0">
                  <a:pos x="T0" y="T1"/>
                </a:cxn>
                <a:cxn ang="0">
                  <a:pos x="T2" y="T3"/>
                </a:cxn>
                <a:cxn ang="0">
                  <a:pos x="T4" y="T5"/>
                </a:cxn>
                <a:cxn ang="0">
                  <a:pos x="T6" y="T7"/>
                </a:cxn>
                <a:cxn ang="0">
                  <a:pos x="T8" y="T9"/>
                </a:cxn>
              </a:cxnLst>
              <a:rect l="0" t="0" r="r" b="b"/>
              <a:pathLst>
                <a:path w="11" h="27">
                  <a:moveTo>
                    <a:pt x="7" y="0"/>
                  </a:moveTo>
                  <a:cubicBezTo>
                    <a:pt x="4" y="8"/>
                    <a:pt x="2" y="17"/>
                    <a:pt x="0" y="26"/>
                  </a:cubicBezTo>
                  <a:cubicBezTo>
                    <a:pt x="3" y="27"/>
                    <a:pt x="3" y="27"/>
                    <a:pt x="3" y="27"/>
                  </a:cubicBezTo>
                  <a:cubicBezTo>
                    <a:pt x="5" y="18"/>
                    <a:pt x="8" y="10"/>
                    <a:pt x="11" y="1"/>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67"/>
            <p:cNvSpPr/>
            <p:nvPr/>
          </p:nvSpPr>
          <p:spPr bwMode="auto">
            <a:xfrm>
              <a:off x="1605" y="2744"/>
              <a:ext cx="12" cy="100"/>
            </a:xfrm>
            <a:custGeom>
              <a:avLst/>
              <a:gdLst>
                <a:gd name="T0" fmla="*/ 4 w 8"/>
                <a:gd name="T1" fmla="*/ 0 h 28"/>
                <a:gd name="T2" fmla="*/ 0 w 8"/>
                <a:gd name="T3" fmla="*/ 27 h 28"/>
                <a:gd name="T4" fmla="*/ 3 w 8"/>
                <a:gd name="T5" fmla="*/ 28 h 28"/>
                <a:gd name="T6" fmla="*/ 8 w 8"/>
                <a:gd name="T7" fmla="*/ 1 h 28"/>
                <a:gd name="T8" fmla="*/ 4 w 8"/>
                <a:gd name="T9" fmla="*/ 0 h 28"/>
              </a:gdLst>
              <a:ahLst/>
              <a:cxnLst>
                <a:cxn ang="0">
                  <a:pos x="T0" y="T1"/>
                </a:cxn>
                <a:cxn ang="0">
                  <a:pos x="T2" y="T3"/>
                </a:cxn>
                <a:cxn ang="0">
                  <a:pos x="T4" y="T5"/>
                </a:cxn>
                <a:cxn ang="0">
                  <a:pos x="T6" y="T7"/>
                </a:cxn>
                <a:cxn ang="0">
                  <a:pos x="T8" y="T9"/>
                </a:cxn>
              </a:cxnLst>
              <a:rect l="0" t="0" r="r" b="b"/>
              <a:pathLst>
                <a:path w="8" h="28">
                  <a:moveTo>
                    <a:pt x="4" y="0"/>
                  </a:moveTo>
                  <a:cubicBezTo>
                    <a:pt x="3" y="9"/>
                    <a:pt x="1" y="18"/>
                    <a:pt x="0" y="27"/>
                  </a:cubicBezTo>
                  <a:cubicBezTo>
                    <a:pt x="3" y="28"/>
                    <a:pt x="3" y="28"/>
                    <a:pt x="3" y="28"/>
                  </a:cubicBezTo>
                  <a:cubicBezTo>
                    <a:pt x="5" y="19"/>
                    <a:pt x="6" y="10"/>
                    <a:pt x="8" y="1"/>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68"/>
            <p:cNvSpPr/>
            <p:nvPr/>
          </p:nvSpPr>
          <p:spPr bwMode="auto">
            <a:xfrm>
              <a:off x="1829" y="1755"/>
              <a:ext cx="34" cy="76"/>
            </a:xfrm>
            <a:custGeom>
              <a:avLst/>
              <a:gdLst>
                <a:gd name="T0" fmla="*/ 19 w 22"/>
                <a:gd name="T1" fmla="*/ 0 h 21"/>
                <a:gd name="T2" fmla="*/ 0 w 22"/>
                <a:gd name="T3" fmla="*/ 18 h 21"/>
                <a:gd name="T4" fmla="*/ 2 w 22"/>
                <a:gd name="T5" fmla="*/ 21 h 21"/>
                <a:gd name="T6" fmla="*/ 22 w 22"/>
                <a:gd name="T7" fmla="*/ 3 h 21"/>
                <a:gd name="T8" fmla="*/ 19 w 22"/>
                <a:gd name="T9" fmla="*/ 0 h 21"/>
              </a:gdLst>
              <a:ahLst/>
              <a:cxnLst>
                <a:cxn ang="0">
                  <a:pos x="T0" y="T1"/>
                </a:cxn>
                <a:cxn ang="0">
                  <a:pos x="T2" y="T3"/>
                </a:cxn>
                <a:cxn ang="0">
                  <a:pos x="T4" y="T5"/>
                </a:cxn>
                <a:cxn ang="0">
                  <a:pos x="T6" y="T7"/>
                </a:cxn>
                <a:cxn ang="0">
                  <a:pos x="T8" y="T9"/>
                </a:cxn>
              </a:cxnLst>
              <a:rect l="0" t="0" r="r" b="b"/>
              <a:pathLst>
                <a:path w="22" h="21">
                  <a:moveTo>
                    <a:pt x="19" y="0"/>
                  </a:moveTo>
                  <a:cubicBezTo>
                    <a:pt x="12" y="6"/>
                    <a:pt x="6" y="12"/>
                    <a:pt x="0" y="18"/>
                  </a:cubicBezTo>
                  <a:cubicBezTo>
                    <a:pt x="2" y="21"/>
                    <a:pt x="2" y="21"/>
                    <a:pt x="2" y="21"/>
                  </a:cubicBezTo>
                  <a:cubicBezTo>
                    <a:pt x="9" y="15"/>
                    <a:pt x="15" y="9"/>
                    <a:pt x="22" y="3"/>
                  </a:cubicBezTo>
                  <a:cubicBezTo>
                    <a:pt x="19" y="0"/>
                    <a:pt x="19" y="0"/>
                    <a:pt x="1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69"/>
            <p:cNvSpPr/>
            <p:nvPr/>
          </p:nvSpPr>
          <p:spPr bwMode="auto">
            <a:xfrm>
              <a:off x="1613" y="3513"/>
              <a:ext cx="14" cy="101"/>
            </a:xfrm>
            <a:custGeom>
              <a:avLst/>
              <a:gdLst>
                <a:gd name="T0" fmla="*/ 3 w 9"/>
                <a:gd name="T1" fmla="*/ 0 h 28"/>
                <a:gd name="T2" fmla="*/ 0 w 9"/>
                <a:gd name="T3" fmla="*/ 1 h 28"/>
                <a:gd name="T4" fmla="*/ 6 w 9"/>
                <a:gd name="T5" fmla="*/ 28 h 28"/>
                <a:gd name="T6" fmla="*/ 9 w 9"/>
                <a:gd name="T7" fmla="*/ 27 h 28"/>
                <a:gd name="T8" fmla="*/ 3 w 9"/>
                <a:gd name="T9" fmla="*/ 0 h 28"/>
              </a:gdLst>
              <a:ahLst/>
              <a:cxnLst>
                <a:cxn ang="0">
                  <a:pos x="T0" y="T1"/>
                </a:cxn>
                <a:cxn ang="0">
                  <a:pos x="T2" y="T3"/>
                </a:cxn>
                <a:cxn ang="0">
                  <a:pos x="T4" y="T5"/>
                </a:cxn>
                <a:cxn ang="0">
                  <a:pos x="T6" y="T7"/>
                </a:cxn>
                <a:cxn ang="0">
                  <a:pos x="T8" y="T9"/>
                </a:cxn>
              </a:cxnLst>
              <a:rect l="0" t="0" r="r" b="b"/>
              <a:pathLst>
                <a:path w="9" h="28">
                  <a:moveTo>
                    <a:pt x="3" y="0"/>
                  </a:moveTo>
                  <a:cubicBezTo>
                    <a:pt x="0" y="1"/>
                    <a:pt x="0" y="1"/>
                    <a:pt x="0" y="1"/>
                  </a:cubicBezTo>
                  <a:cubicBezTo>
                    <a:pt x="1" y="10"/>
                    <a:pt x="4" y="19"/>
                    <a:pt x="6" y="28"/>
                  </a:cubicBezTo>
                  <a:cubicBezTo>
                    <a:pt x="9" y="27"/>
                    <a:pt x="9" y="27"/>
                    <a:pt x="9" y="27"/>
                  </a:cubicBezTo>
                  <a:cubicBezTo>
                    <a:pt x="7" y="18"/>
                    <a:pt x="5" y="9"/>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70"/>
            <p:cNvSpPr/>
            <p:nvPr/>
          </p:nvSpPr>
          <p:spPr bwMode="auto">
            <a:xfrm>
              <a:off x="1598" y="3324"/>
              <a:ext cx="11" cy="96"/>
            </a:xfrm>
            <a:custGeom>
              <a:avLst/>
              <a:gdLst>
                <a:gd name="T0" fmla="*/ 4 w 7"/>
                <a:gd name="T1" fmla="*/ 0 h 27"/>
                <a:gd name="T2" fmla="*/ 0 w 7"/>
                <a:gd name="T3" fmla="*/ 1 h 27"/>
                <a:gd name="T4" fmla="*/ 4 w 7"/>
                <a:gd name="T5" fmla="*/ 27 h 27"/>
                <a:gd name="T6" fmla="*/ 7 w 7"/>
                <a:gd name="T7" fmla="*/ 27 h 27"/>
                <a:gd name="T8" fmla="*/ 4 w 7"/>
                <a:gd name="T9" fmla="*/ 0 h 27"/>
              </a:gdLst>
              <a:ahLst/>
              <a:cxnLst>
                <a:cxn ang="0">
                  <a:pos x="T0" y="T1"/>
                </a:cxn>
                <a:cxn ang="0">
                  <a:pos x="T2" y="T3"/>
                </a:cxn>
                <a:cxn ang="0">
                  <a:pos x="T4" y="T5"/>
                </a:cxn>
                <a:cxn ang="0">
                  <a:pos x="T6" y="T7"/>
                </a:cxn>
                <a:cxn ang="0">
                  <a:pos x="T8" y="T9"/>
                </a:cxn>
              </a:cxnLst>
              <a:rect l="0" t="0" r="r" b="b"/>
              <a:pathLst>
                <a:path w="7" h="27">
                  <a:moveTo>
                    <a:pt x="4" y="0"/>
                  </a:moveTo>
                  <a:cubicBezTo>
                    <a:pt x="0" y="1"/>
                    <a:pt x="0" y="1"/>
                    <a:pt x="0" y="1"/>
                  </a:cubicBezTo>
                  <a:cubicBezTo>
                    <a:pt x="1" y="10"/>
                    <a:pt x="2" y="19"/>
                    <a:pt x="4" y="27"/>
                  </a:cubicBezTo>
                  <a:cubicBezTo>
                    <a:pt x="7" y="27"/>
                    <a:pt x="7" y="27"/>
                    <a:pt x="7" y="27"/>
                  </a:cubicBezTo>
                  <a:cubicBezTo>
                    <a:pt x="6" y="18"/>
                    <a:pt x="5" y="9"/>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71"/>
            <p:cNvSpPr/>
            <p:nvPr/>
          </p:nvSpPr>
          <p:spPr bwMode="auto">
            <a:xfrm>
              <a:off x="1595" y="2937"/>
              <a:ext cx="10" cy="97"/>
            </a:xfrm>
            <a:custGeom>
              <a:avLst/>
              <a:gdLst>
                <a:gd name="T0" fmla="*/ 2 w 6"/>
                <a:gd name="T1" fmla="*/ 0 h 27"/>
                <a:gd name="T2" fmla="*/ 0 w 6"/>
                <a:gd name="T3" fmla="*/ 27 h 27"/>
                <a:gd name="T4" fmla="*/ 4 w 6"/>
                <a:gd name="T5" fmla="*/ 27 h 27"/>
                <a:gd name="T6" fmla="*/ 6 w 6"/>
                <a:gd name="T7" fmla="*/ 0 h 27"/>
                <a:gd name="T8" fmla="*/ 2 w 6"/>
                <a:gd name="T9" fmla="*/ 0 h 27"/>
              </a:gdLst>
              <a:ahLst/>
              <a:cxnLst>
                <a:cxn ang="0">
                  <a:pos x="T0" y="T1"/>
                </a:cxn>
                <a:cxn ang="0">
                  <a:pos x="T2" y="T3"/>
                </a:cxn>
                <a:cxn ang="0">
                  <a:pos x="T4" y="T5"/>
                </a:cxn>
                <a:cxn ang="0">
                  <a:pos x="T6" y="T7"/>
                </a:cxn>
                <a:cxn ang="0">
                  <a:pos x="T8" y="T9"/>
                </a:cxn>
              </a:cxnLst>
              <a:rect l="0" t="0" r="r" b="b"/>
              <a:pathLst>
                <a:path w="6" h="27">
                  <a:moveTo>
                    <a:pt x="2" y="0"/>
                  </a:moveTo>
                  <a:cubicBezTo>
                    <a:pt x="1" y="9"/>
                    <a:pt x="1" y="18"/>
                    <a:pt x="0" y="27"/>
                  </a:cubicBezTo>
                  <a:cubicBezTo>
                    <a:pt x="4" y="27"/>
                    <a:pt x="4" y="27"/>
                    <a:pt x="4" y="27"/>
                  </a:cubicBezTo>
                  <a:cubicBezTo>
                    <a:pt x="4" y="18"/>
                    <a:pt x="5" y="9"/>
                    <a:pt x="6"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72"/>
            <p:cNvSpPr/>
            <p:nvPr/>
          </p:nvSpPr>
          <p:spPr bwMode="auto">
            <a:xfrm>
              <a:off x="1772" y="1891"/>
              <a:ext cx="32" cy="83"/>
            </a:xfrm>
            <a:custGeom>
              <a:avLst/>
              <a:gdLst>
                <a:gd name="T0" fmla="*/ 17 w 20"/>
                <a:gd name="T1" fmla="*/ 0 h 23"/>
                <a:gd name="T2" fmla="*/ 0 w 20"/>
                <a:gd name="T3" fmla="*/ 20 h 23"/>
                <a:gd name="T4" fmla="*/ 3 w 20"/>
                <a:gd name="T5" fmla="*/ 23 h 23"/>
                <a:gd name="T6" fmla="*/ 20 w 20"/>
                <a:gd name="T7" fmla="*/ 2 h 23"/>
                <a:gd name="T8" fmla="*/ 17 w 20"/>
                <a:gd name="T9" fmla="*/ 0 h 23"/>
              </a:gdLst>
              <a:ahLst/>
              <a:cxnLst>
                <a:cxn ang="0">
                  <a:pos x="T0" y="T1"/>
                </a:cxn>
                <a:cxn ang="0">
                  <a:pos x="T2" y="T3"/>
                </a:cxn>
                <a:cxn ang="0">
                  <a:pos x="T4" y="T5"/>
                </a:cxn>
                <a:cxn ang="0">
                  <a:pos x="T6" y="T7"/>
                </a:cxn>
                <a:cxn ang="0">
                  <a:pos x="T8" y="T9"/>
                </a:cxn>
              </a:cxnLst>
              <a:rect l="0" t="0" r="r" b="b"/>
              <a:pathLst>
                <a:path w="20" h="23">
                  <a:moveTo>
                    <a:pt x="17" y="0"/>
                  </a:moveTo>
                  <a:cubicBezTo>
                    <a:pt x="11" y="6"/>
                    <a:pt x="6" y="13"/>
                    <a:pt x="0" y="20"/>
                  </a:cubicBezTo>
                  <a:cubicBezTo>
                    <a:pt x="3" y="23"/>
                    <a:pt x="3" y="23"/>
                    <a:pt x="3" y="23"/>
                  </a:cubicBezTo>
                  <a:cubicBezTo>
                    <a:pt x="8" y="16"/>
                    <a:pt x="14" y="9"/>
                    <a:pt x="20" y="2"/>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73"/>
            <p:cNvSpPr/>
            <p:nvPr/>
          </p:nvSpPr>
          <p:spPr bwMode="auto">
            <a:xfrm>
              <a:off x="1724" y="2042"/>
              <a:ext cx="28" cy="86"/>
            </a:xfrm>
            <a:custGeom>
              <a:avLst/>
              <a:gdLst>
                <a:gd name="T0" fmla="*/ 15 w 18"/>
                <a:gd name="T1" fmla="*/ 0 h 24"/>
                <a:gd name="T2" fmla="*/ 0 w 18"/>
                <a:gd name="T3" fmla="*/ 22 h 24"/>
                <a:gd name="T4" fmla="*/ 3 w 18"/>
                <a:gd name="T5" fmla="*/ 24 h 24"/>
                <a:gd name="T6" fmla="*/ 18 w 18"/>
                <a:gd name="T7" fmla="*/ 2 h 24"/>
                <a:gd name="T8" fmla="*/ 15 w 18"/>
                <a:gd name="T9" fmla="*/ 0 h 24"/>
              </a:gdLst>
              <a:ahLst/>
              <a:cxnLst>
                <a:cxn ang="0">
                  <a:pos x="T0" y="T1"/>
                </a:cxn>
                <a:cxn ang="0">
                  <a:pos x="T2" y="T3"/>
                </a:cxn>
                <a:cxn ang="0">
                  <a:pos x="T4" y="T5"/>
                </a:cxn>
                <a:cxn ang="0">
                  <a:pos x="T6" y="T7"/>
                </a:cxn>
                <a:cxn ang="0">
                  <a:pos x="T8" y="T9"/>
                </a:cxn>
              </a:cxnLst>
              <a:rect l="0" t="0" r="r" b="b"/>
              <a:pathLst>
                <a:path w="18" h="24">
                  <a:moveTo>
                    <a:pt x="15" y="0"/>
                  </a:moveTo>
                  <a:cubicBezTo>
                    <a:pt x="10" y="7"/>
                    <a:pt x="4" y="14"/>
                    <a:pt x="0" y="22"/>
                  </a:cubicBezTo>
                  <a:cubicBezTo>
                    <a:pt x="3" y="24"/>
                    <a:pt x="3" y="24"/>
                    <a:pt x="3" y="24"/>
                  </a:cubicBezTo>
                  <a:cubicBezTo>
                    <a:pt x="8" y="17"/>
                    <a:pt x="13" y="9"/>
                    <a:pt x="18" y="2"/>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74"/>
            <p:cNvSpPr/>
            <p:nvPr/>
          </p:nvSpPr>
          <p:spPr bwMode="auto">
            <a:xfrm>
              <a:off x="1647" y="2375"/>
              <a:ext cx="22" cy="96"/>
            </a:xfrm>
            <a:custGeom>
              <a:avLst/>
              <a:gdLst>
                <a:gd name="T0" fmla="*/ 10 w 14"/>
                <a:gd name="T1" fmla="*/ 0 h 27"/>
                <a:gd name="T2" fmla="*/ 0 w 14"/>
                <a:gd name="T3" fmla="*/ 25 h 27"/>
                <a:gd name="T4" fmla="*/ 4 w 14"/>
                <a:gd name="T5" fmla="*/ 27 h 27"/>
                <a:gd name="T6" fmla="*/ 14 w 14"/>
                <a:gd name="T7" fmla="*/ 2 h 27"/>
                <a:gd name="T8" fmla="*/ 10 w 14"/>
                <a:gd name="T9" fmla="*/ 0 h 27"/>
              </a:gdLst>
              <a:ahLst/>
              <a:cxnLst>
                <a:cxn ang="0">
                  <a:pos x="T0" y="T1"/>
                </a:cxn>
                <a:cxn ang="0">
                  <a:pos x="T2" y="T3"/>
                </a:cxn>
                <a:cxn ang="0">
                  <a:pos x="T4" y="T5"/>
                </a:cxn>
                <a:cxn ang="0">
                  <a:pos x="T6" y="T7"/>
                </a:cxn>
                <a:cxn ang="0">
                  <a:pos x="T8" y="T9"/>
                </a:cxn>
              </a:cxnLst>
              <a:rect l="0" t="0" r="r" b="b"/>
              <a:pathLst>
                <a:path w="14" h="27">
                  <a:moveTo>
                    <a:pt x="10" y="0"/>
                  </a:moveTo>
                  <a:cubicBezTo>
                    <a:pt x="7" y="8"/>
                    <a:pt x="3" y="17"/>
                    <a:pt x="0" y="25"/>
                  </a:cubicBezTo>
                  <a:cubicBezTo>
                    <a:pt x="4" y="27"/>
                    <a:pt x="4" y="27"/>
                    <a:pt x="4" y="27"/>
                  </a:cubicBezTo>
                  <a:cubicBezTo>
                    <a:pt x="7" y="18"/>
                    <a:pt x="10" y="10"/>
                    <a:pt x="14" y="2"/>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75"/>
            <p:cNvSpPr/>
            <p:nvPr/>
          </p:nvSpPr>
          <p:spPr bwMode="auto">
            <a:xfrm>
              <a:off x="1633" y="3700"/>
              <a:ext cx="20" cy="96"/>
            </a:xfrm>
            <a:custGeom>
              <a:avLst/>
              <a:gdLst>
                <a:gd name="T0" fmla="*/ 4 w 13"/>
                <a:gd name="T1" fmla="*/ 0 h 27"/>
                <a:gd name="T2" fmla="*/ 0 w 13"/>
                <a:gd name="T3" fmla="*/ 2 h 27"/>
                <a:gd name="T4" fmla="*/ 9 w 13"/>
                <a:gd name="T5" fmla="*/ 27 h 27"/>
                <a:gd name="T6" fmla="*/ 13 w 13"/>
                <a:gd name="T7" fmla="*/ 26 h 27"/>
                <a:gd name="T8" fmla="*/ 4 w 13"/>
                <a:gd name="T9" fmla="*/ 0 h 27"/>
              </a:gdLst>
              <a:ahLst/>
              <a:cxnLst>
                <a:cxn ang="0">
                  <a:pos x="T0" y="T1"/>
                </a:cxn>
                <a:cxn ang="0">
                  <a:pos x="T2" y="T3"/>
                </a:cxn>
                <a:cxn ang="0">
                  <a:pos x="T4" y="T5"/>
                </a:cxn>
                <a:cxn ang="0">
                  <a:pos x="T6" y="T7"/>
                </a:cxn>
                <a:cxn ang="0">
                  <a:pos x="T8" y="T9"/>
                </a:cxn>
              </a:cxnLst>
              <a:rect l="0" t="0" r="r" b="b"/>
              <a:pathLst>
                <a:path w="13" h="27">
                  <a:moveTo>
                    <a:pt x="4" y="0"/>
                  </a:moveTo>
                  <a:cubicBezTo>
                    <a:pt x="0" y="2"/>
                    <a:pt x="0" y="2"/>
                    <a:pt x="0" y="2"/>
                  </a:cubicBezTo>
                  <a:cubicBezTo>
                    <a:pt x="3" y="10"/>
                    <a:pt x="6" y="19"/>
                    <a:pt x="9" y="27"/>
                  </a:cubicBezTo>
                  <a:cubicBezTo>
                    <a:pt x="13" y="26"/>
                    <a:pt x="13" y="26"/>
                    <a:pt x="13" y="26"/>
                  </a:cubicBezTo>
                  <a:cubicBezTo>
                    <a:pt x="10" y="17"/>
                    <a:pt x="7" y="9"/>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76"/>
            <p:cNvSpPr/>
            <p:nvPr/>
          </p:nvSpPr>
          <p:spPr bwMode="auto">
            <a:xfrm>
              <a:off x="1681" y="2203"/>
              <a:ext cx="26" cy="93"/>
            </a:xfrm>
            <a:custGeom>
              <a:avLst/>
              <a:gdLst>
                <a:gd name="T0" fmla="*/ 13 w 16"/>
                <a:gd name="T1" fmla="*/ 0 h 26"/>
                <a:gd name="T2" fmla="*/ 0 w 16"/>
                <a:gd name="T3" fmla="*/ 24 h 26"/>
                <a:gd name="T4" fmla="*/ 3 w 16"/>
                <a:gd name="T5" fmla="*/ 26 h 26"/>
                <a:gd name="T6" fmla="*/ 16 w 16"/>
                <a:gd name="T7" fmla="*/ 2 h 26"/>
                <a:gd name="T8" fmla="*/ 13 w 16"/>
                <a:gd name="T9" fmla="*/ 0 h 26"/>
              </a:gdLst>
              <a:ahLst/>
              <a:cxnLst>
                <a:cxn ang="0">
                  <a:pos x="T0" y="T1"/>
                </a:cxn>
                <a:cxn ang="0">
                  <a:pos x="T2" y="T3"/>
                </a:cxn>
                <a:cxn ang="0">
                  <a:pos x="T4" y="T5"/>
                </a:cxn>
                <a:cxn ang="0">
                  <a:pos x="T6" y="T7"/>
                </a:cxn>
                <a:cxn ang="0">
                  <a:pos x="T8" y="T9"/>
                </a:cxn>
              </a:cxnLst>
              <a:rect l="0" t="0" r="r" b="b"/>
              <a:pathLst>
                <a:path w="16" h="26">
                  <a:moveTo>
                    <a:pt x="13" y="0"/>
                  </a:moveTo>
                  <a:cubicBezTo>
                    <a:pt x="8" y="8"/>
                    <a:pt x="4" y="16"/>
                    <a:pt x="0" y="24"/>
                  </a:cubicBezTo>
                  <a:cubicBezTo>
                    <a:pt x="3" y="26"/>
                    <a:pt x="3" y="26"/>
                    <a:pt x="3" y="26"/>
                  </a:cubicBezTo>
                  <a:cubicBezTo>
                    <a:pt x="7" y="18"/>
                    <a:pt x="11" y="10"/>
                    <a:pt x="16" y="2"/>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5" name="组合 214"/>
          <p:cNvGrpSpPr/>
          <p:nvPr/>
        </p:nvGrpSpPr>
        <p:grpSpPr>
          <a:xfrm>
            <a:off x="4524610" y="2002575"/>
            <a:ext cx="6026950" cy="652486"/>
            <a:chOff x="4524610" y="2002575"/>
            <a:chExt cx="6026950" cy="652486"/>
          </a:xfrm>
        </p:grpSpPr>
        <p:sp>
          <p:nvSpPr>
            <p:cNvPr id="213" name="椭圆 212"/>
            <p:cNvSpPr/>
            <p:nvPr/>
          </p:nvSpPr>
          <p:spPr>
            <a:xfrm>
              <a:off x="4524610" y="2051416"/>
              <a:ext cx="554804" cy="55480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rgbClr val="171717"/>
                  </a:solidFill>
                </a:rPr>
                <a:t>01</a:t>
              </a:r>
              <a:endParaRPr lang="zh-CN" altLang="en-US" sz="1600" dirty="0">
                <a:solidFill>
                  <a:srgbClr val="171717"/>
                </a:solidFill>
              </a:endParaRPr>
            </a:p>
          </p:txBody>
        </p:sp>
        <p:sp>
          <p:nvSpPr>
            <p:cNvPr id="88" name="文本框 87"/>
            <p:cNvSpPr txBox="1"/>
            <p:nvPr/>
          </p:nvSpPr>
          <p:spPr>
            <a:xfrm>
              <a:off x="5278406" y="2002575"/>
              <a:ext cx="5273154" cy="652486"/>
            </a:xfrm>
            <a:prstGeom prst="rect">
              <a:avLst/>
            </a:prstGeom>
            <a:noFill/>
          </p:spPr>
          <p:txBody>
            <a:bodyPr wrap="square" rtlCol="0">
              <a:spAutoFit/>
            </a:bodyPr>
            <a:lstStyle/>
            <a:p>
              <a:pPr>
                <a:lnSpc>
                  <a:spcPct val="130000"/>
                </a:lnSpc>
              </a:pPr>
              <a:r>
                <a:rPr lang="en-US" altLang="zh-CN" sz="14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400" dirty="0">
                <a:solidFill>
                  <a:schemeClr val="bg2">
                    <a:lumMod val="75000"/>
                  </a:schemeClr>
                </a:solidFill>
                <a:latin typeface="微软雅黑" panose="020B0503020204020204" pitchFamily="34" charset="-122"/>
                <a:ea typeface="微软雅黑" panose="020B0503020204020204" pitchFamily="34" charset="-122"/>
              </a:endParaRPr>
            </a:p>
          </p:txBody>
        </p:sp>
      </p:grpSp>
      <p:grpSp>
        <p:nvGrpSpPr>
          <p:cNvPr id="216" name="组合 215"/>
          <p:cNvGrpSpPr/>
          <p:nvPr/>
        </p:nvGrpSpPr>
        <p:grpSpPr>
          <a:xfrm>
            <a:off x="4869897" y="3258565"/>
            <a:ext cx="6026950" cy="652486"/>
            <a:chOff x="4869897" y="3258565"/>
            <a:chExt cx="6026950" cy="652486"/>
          </a:xfrm>
        </p:grpSpPr>
        <p:sp>
          <p:nvSpPr>
            <p:cNvPr id="89" name="椭圆 88"/>
            <p:cNvSpPr/>
            <p:nvPr/>
          </p:nvSpPr>
          <p:spPr>
            <a:xfrm>
              <a:off x="4869897" y="3307406"/>
              <a:ext cx="554804" cy="55480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rgbClr val="171717"/>
                  </a:solidFill>
                </a:rPr>
                <a:t>02</a:t>
              </a:r>
              <a:endParaRPr lang="zh-CN" altLang="en-US" sz="1600" dirty="0">
                <a:solidFill>
                  <a:srgbClr val="171717"/>
                </a:solidFill>
              </a:endParaRPr>
            </a:p>
          </p:txBody>
        </p:sp>
        <p:sp>
          <p:nvSpPr>
            <p:cNvPr id="90" name="文本框 89"/>
            <p:cNvSpPr txBox="1"/>
            <p:nvPr/>
          </p:nvSpPr>
          <p:spPr>
            <a:xfrm>
              <a:off x="5623693" y="3258565"/>
              <a:ext cx="5273154" cy="652486"/>
            </a:xfrm>
            <a:prstGeom prst="rect">
              <a:avLst/>
            </a:prstGeom>
            <a:noFill/>
          </p:spPr>
          <p:txBody>
            <a:bodyPr wrap="square" rtlCol="0">
              <a:spAutoFit/>
            </a:bodyPr>
            <a:lstStyle/>
            <a:p>
              <a:pPr>
                <a:lnSpc>
                  <a:spcPct val="130000"/>
                </a:lnSpc>
              </a:pPr>
              <a:r>
                <a:rPr lang="en-US" altLang="zh-CN" sz="14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400" dirty="0">
                <a:solidFill>
                  <a:schemeClr val="bg2">
                    <a:lumMod val="75000"/>
                  </a:schemeClr>
                </a:solidFill>
                <a:latin typeface="微软雅黑" panose="020B0503020204020204" pitchFamily="34" charset="-122"/>
                <a:ea typeface="微软雅黑" panose="020B0503020204020204" pitchFamily="34" charset="-122"/>
              </a:endParaRPr>
            </a:p>
          </p:txBody>
        </p:sp>
      </p:grpSp>
      <p:grpSp>
        <p:nvGrpSpPr>
          <p:cNvPr id="217" name="组合 216"/>
          <p:cNvGrpSpPr/>
          <p:nvPr/>
        </p:nvGrpSpPr>
        <p:grpSpPr>
          <a:xfrm>
            <a:off x="4524610" y="4490909"/>
            <a:ext cx="6026950" cy="652486"/>
            <a:chOff x="4524610" y="4490909"/>
            <a:chExt cx="6026950" cy="652486"/>
          </a:xfrm>
        </p:grpSpPr>
        <p:sp>
          <p:nvSpPr>
            <p:cNvPr id="91" name="椭圆 90"/>
            <p:cNvSpPr/>
            <p:nvPr/>
          </p:nvSpPr>
          <p:spPr>
            <a:xfrm>
              <a:off x="4524610" y="4539750"/>
              <a:ext cx="554804" cy="55480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rgbClr val="171717"/>
                  </a:solidFill>
                </a:rPr>
                <a:t>03</a:t>
              </a:r>
              <a:endParaRPr lang="zh-CN" altLang="en-US" sz="1600" dirty="0">
                <a:solidFill>
                  <a:srgbClr val="171717"/>
                </a:solidFill>
              </a:endParaRPr>
            </a:p>
          </p:txBody>
        </p:sp>
        <p:sp>
          <p:nvSpPr>
            <p:cNvPr id="92" name="文本框 91"/>
            <p:cNvSpPr txBox="1"/>
            <p:nvPr/>
          </p:nvSpPr>
          <p:spPr>
            <a:xfrm>
              <a:off x="5278406" y="4490909"/>
              <a:ext cx="5273154" cy="652486"/>
            </a:xfrm>
            <a:prstGeom prst="rect">
              <a:avLst/>
            </a:prstGeom>
            <a:noFill/>
          </p:spPr>
          <p:txBody>
            <a:bodyPr wrap="square" rtlCol="0">
              <a:spAutoFit/>
            </a:bodyPr>
            <a:lstStyle/>
            <a:p>
              <a:pPr>
                <a:lnSpc>
                  <a:spcPct val="130000"/>
                </a:lnSpc>
              </a:pPr>
              <a:r>
                <a:rPr lang="en-US" altLang="zh-CN" sz="14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400" dirty="0">
                <a:solidFill>
                  <a:schemeClr val="bg2">
                    <a:lumMod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repeatCount="3000" fill="hold" nodeType="clickEffect">
                                  <p:stCondLst>
                                    <p:cond delay="0"/>
                                  </p:stCondLst>
                                  <p:childTnLst>
                                    <p:animRot by="21600000">
                                      <p:cBhvr>
                                        <p:cTn id="10" dur="5000" fill="hold"/>
                                        <p:tgtEl>
                                          <p:spTgt spid="9"/>
                                        </p:tgtEl>
                                        <p:attrNameLst>
                                          <p:attrName>r</p:attrName>
                                        </p:attrNameLst>
                                      </p:cBhvr>
                                    </p:animRot>
                                  </p:childTnLst>
                                </p:cTn>
                              </p:par>
                              <p:par>
                                <p:cTn id="11" presetID="22" presetClass="entr" presetSubtype="1" fill="hold" nodeType="withEffect">
                                  <p:stCondLst>
                                    <p:cond delay="300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3000"/>
                                        <p:tgtEl>
                                          <p:spTgt spid="8"/>
                                        </p:tgtEl>
                                      </p:cBhvr>
                                    </p:animEffect>
                                  </p:childTnLst>
                                </p:cTn>
                              </p:par>
                              <p:par>
                                <p:cTn id="14" presetID="22" presetClass="entr" presetSubtype="8" fill="hold" nodeType="withEffect">
                                  <p:stCondLst>
                                    <p:cond delay="5000"/>
                                  </p:stCondLst>
                                  <p:childTnLst>
                                    <p:set>
                                      <p:cBhvr>
                                        <p:cTn id="15" dur="1" fill="hold">
                                          <p:stCondLst>
                                            <p:cond delay="0"/>
                                          </p:stCondLst>
                                        </p:cTn>
                                        <p:tgtEl>
                                          <p:spTgt spid="215"/>
                                        </p:tgtEl>
                                        <p:attrNameLst>
                                          <p:attrName>style.visibility</p:attrName>
                                        </p:attrNameLst>
                                      </p:cBhvr>
                                      <p:to>
                                        <p:strVal val="visible"/>
                                      </p:to>
                                    </p:set>
                                    <p:animEffect transition="in" filter="wipe(left)">
                                      <p:cBhvr>
                                        <p:cTn id="16" dur="3000"/>
                                        <p:tgtEl>
                                          <p:spTgt spid="215"/>
                                        </p:tgtEl>
                                      </p:cBhvr>
                                    </p:animEffect>
                                  </p:childTnLst>
                                </p:cTn>
                              </p:par>
                              <p:par>
                                <p:cTn id="17" presetID="22" presetClass="entr" presetSubtype="8" fill="hold" nodeType="withEffect">
                                  <p:stCondLst>
                                    <p:cond delay="6500"/>
                                  </p:stCondLst>
                                  <p:childTnLst>
                                    <p:set>
                                      <p:cBhvr>
                                        <p:cTn id="18" dur="1" fill="hold">
                                          <p:stCondLst>
                                            <p:cond delay="0"/>
                                          </p:stCondLst>
                                        </p:cTn>
                                        <p:tgtEl>
                                          <p:spTgt spid="216"/>
                                        </p:tgtEl>
                                        <p:attrNameLst>
                                          <p:attrName>style.visibility</p:attrName>
                                        </p:attrNameLst>
                                      </p:cBhvr>
                                      <p:to>
                                        <p:strVal val="visible"/>
                                      </p:to>
                                    </p:set>
                                    <p:animEffect transition="in" filter="wipe(left)">
                                      <p:cBhvr>
                                        <p:cTn id="19" dur="3000"/>
                                        <p:tgtEl>
                                          <p:spTgt spid="216"/>
                                        </p:tgtEl>
                                      </p:cBhvr>
                                    </p:animEffect>
                                  </p:childTnLst>
                                </p:cTn>
                              </p:par>
                              <p:par>
                                <p:cTn id="20" presetID="22" presetClass="entr" presetSubtype="8" fill="hold" nodeType="withEffect">
                                  <p:stCondLst>
                                    <p:cond delay="7500"/>
                                  </p:stCondLst>
                                  <p:childTnLst>
                                    <p:set>
                                      <p:cBhvr>
                                        <p:cTn id="21" dur="1" fill="hold">
                                          <p:stCondLst>
                                            <p:cond delay="0"/>
                                          </p:stCondLst>
                                        </p:cTn>
                                        <p:tgtEl>
                                          <p:spTgt spid="217"/>
                                        </p:tgtEl>
                                        <p:attrNameLst>
                                          <p:attrName>style.visibility</p:attrName>
                                        </p:attrNameLst>
                                      </p:cBhvr>
                                      <p:to>
                                        <p:strVal val="visible"/>
                                      </p:to>
                                    </p:set>
                                    <p:animEffect transition="in" filter="wipe(left)">
                                      <p:cBhvr>
                                        <p:cTn id="22" dur="300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43" name="Freeform 5"/>
          <p:cNvSpPr>
            <a:spLocks noEditPoints="1"/>
          </p:cNvSpPr>
          <p:nvPr/>
        </p:nvSpPr>
        <p:spPr bwMode="auto">
          <a:xfrm>
            <a:off x="4245690" y="1844560"/>
            <a:ext cx="3700619" cy="3696780"/>
          </a:xfrm>
          <a:custGeom>
            <a:avLst/>
            <a:gdLst>
              <a:gd name="T0" fmla="*/ 870 w 935"/>
              <a:gd name="T1" fmla="*/ 608 h 935"/>
              <a:gd name="T2" fmla="*/ 870 w 935"/>
              <a:gd name="T3" fmla="*/ 608 h 935"/>
              <a:gd name="T4" fmla="*/ 806 w 935"/>
              <a:gd name="T5" fmla="*/ 468 h 935"/>
              <a:gd name="T6" fmla="*/ 870 w 935"/>
              <a:gd name="T7" fmla="*/ 327 h 935"/>
              <a:gd name="T8" fmla="*/ 870 w 935"/>
              <a:gd name="T9" fmla="*/ 327 h 935"/>
              <a:gd name="T10" fmla="*/ 935 w 935"/>
              <a:gd name="T11" fmla="*/ 186 h 935"/>
              <a:gd name="T12" fmla="*/ 750 w 935"/>
              <a:gd name="T13" fmla="*/ 0 h 935"/>
              <a:gd name="T14" fmla="*/ 608 w 935"/>
              <a:gd name="T15" fmla="*/ 65 h 935"/>
              <a:gd name="T16" fmla="*/ 608 w 935"/>
              <a:gd name="T17" fmla="*/ 65 h 935"/>
              <a:gd name="T18" fmla="*/ 468 w 935"/>
              <a:gd name="T19" fmla="*/ 129 h 935"/>
              <a:gd name="T20" fmla="*/ 328 w 935"/>
              <a:gd name="T21" fmla="*/ 65 h 935"/>
              <a:gd name="T22" fmla="*/ 328 w 935"/>
              <a:gd name="T23" fmla="*/ 65 h 935"/>
              <a:gd name="T24" fmla="*/ 186 w 935"/>
              <a:gd name="T25" fmla="*/ 0 h 935"/>
              <a:gd name="T26" fmla="*/ 0 w 935"/>
              <a:gd name="T27" fmla="*/ 186 h 935"/>
              <a:gd name="T28" fmla="*/ 66 w 935"/>
              <a:gd name="T29" fmla="*/ 327 h 935"/>
              <a:gd name="T30" fmla="*/ 66 w 935"/>
              <a:gd name="T31" fmla="*/ 327 h 935"/>
              <a:gd name="T32" fmla="*/ 130 w 935"/>
              <a:gd name="T33" fmla="*/ 468 h 935"/>
              <a:gd name="T34" fmla="*/ 66 w 935"/>
              <a:gd name="T35" fmla="*/ 608 h 935"/>
              <a:gd name="T36" fmla="*/ 66 w 935"/>
              <a:gd name="T37" fmla="*/ 608 h 935"/>
              <a:gd name="T38" fmla="*/ 0 w 935"/>
              <a:gd name="T39" fmla="*/ 749 h 935"/>
              <a:gd name="T40" fmla="*/ 186 w 935"/>
              <a:gd name="T41" fmla="*/ 935 h 935"/>
              <a:gd name="T42" fmla="*/ 328 w 935"/>
              <a:gd name="T43" fmla="*/ 870 h 935"/>
              <a:gd name="T44" fmla="*/ 328 w 935"/>
              <a:gd name="T45" fmla="*/ 870 h 935"/>
              <a:gd name="T46" fmla="*/ 468 w 935"/>
              <a:gd name="T47" fmla="*/ 806 h 935"/>
              <a:gd name="T48" fmla="*/ 608 w 935"/>
              <a:gd name="T49" fmla="*/ 870 h 935"/>
              <a:gd name="T50" fmla="*/ 608 w 935"/>
              <a:gd name="T51" fmla="*/ 870 h 935"/>
              <a:gd name="T52" fmla="*/ 750 w 935"/>
              <a:gd name="T53" fmla="*/ 935 h 935"/>
              <a:gd name="T54" fmla="*/ 935 w 935"/>
              <a:gd name="T55" fmla="*/ 749 h 935"/>
              <a:gd name="T56" fmla="*/ 870 w 935"/>
              <a:gd name="T57" fmla="*/ 608 h 935"/>
              <a:gd name="T58" fmla="*/ 468 w 935"/>
              <a:gd name="T59" fmla="*/ 681 h 935"/>
              <a:gd name="T60" fmla="*/ 255 w 935"/>
              <a:gd name="T61" fmla="*/ 468 h 935"/>
              <a:gd name="T62" fmla="*/ 468 w 935"/>
              <a:gd name="T63" fmla="*/ 255 h 935"/>
              <a:gd name="T64" fmla="*/ 681 w 935"/>
              <a:gd name="T65" fmla="*/ 468 h 935"/>
              <a:gd name="T66" fmla="*/ 468 w 935"/>
              <a:gd name="T67" fmla="*/ 681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5" h="935">
                <a:moveTo>
                  <a:pt x="870" y="608"/>
                </a:moveTo>
                <a:cubicBezTo>
                  <a:pt x="870" y="608"/>
                  <a:pt x="870" y="608"/>
                  <a:pt x="870" y="608"/>
                </a:cubicBezTo>
                <a:cubicBezTo>
                  <a:pt x="831" y="574"/>
                  <a:pt x="806" y="524"/>
                  <a:pt x="806" y="468"/>
                </a:cubicBezTo>
                <a:cubicBezTo>
                  <a:pt x="806" y="412"/>
                  <a:pt x="831" y="362"/>
                  <a:pt x="870" y="327"/>
                </a:cubicBezTo>
                <a:cubicBezTo>
                  <a:pt x="870" y="327"/>
                  <a:pt x="870" y="327"/>
                  <a:pt x="870" y="327"/>
                </a:cubicBezTo>
                <a:cubicBezTo>
                  <a:pt x="910" y="293"/>
                  <a:pt x="935" y="243"/>
                  <a:pt x="935" y="186"/>
                </a:cubicBezTo>
                <a:cubicBezTo>
                  <a:pt x="935" y="83"/>
                  <a:pt x="852" y="0"/>
                  <a:pt x="750" y="0"/>
                </a:cubicBezTo>
                <a:cubicBezTo>
                  <a:pt x="693" y="0"/>
                  <a:pt x="642" y="25"/>
                  <a:pt x="608" y="65"/>
                </a:cubicBezTo>
                <a:cubicBezTo>
                  <a:pt x="608" y="65"/>
                  <a:pt x="608" y="65"/>
                  <a:pt x="608" y="65"/>
                </a:cubicBezTo>
                <a:cubicBezTo>
                  <a:pt x="574" y="105"/>
                  <a:pt x="524" y="129"/>
                  <a:pt x="468" y="129"/>
                </a:cubicBezTo>
                <a:cubicBezTo>
                  <a:pt x="412" y="129"/>
                  <a:pt x="362" y="105"/>
                  <a:pt x="328" y="65"/>
                </a:cubicBezTo>
                <a:cubicBezTo>
                  <a:pt x="328" y="65"/>
                  <a:pt x="328" y="65"/>
                  <a:pt x="328" y="65"/>
                </a:cubicBezTo>
                <a:cubicBezTo>
                  <a:pt x="294" y="25"/>
                  <a:pt x="243" y="0"/>
                  <a:pt x="186" y="0"/>
                </a:cubicBezTo>
                <a:cubicBezTo>
                  <a:pt x="83" y="0"/>
                  <a:pt x="0" y="83"/>
                  <a:pt x="0" y="186"/>
                </a:cubicBezTo>
                <a:cubicBezTo>
                  <a:pt x="0" y="243"/>
                  <a:pt x="26" y="293"/>
                  <a:pt x="66" y="327"/>
                </a:cubicBezTo>
                <a:cubicBezTo>
                  <a:pt x="66" y="327"/>
                  <a:pt x="66" y="327"/>
                  <a:pt x="66" y="327"/>
                </a:cubicBezTo>
                <a:cubicBezTo>
                  <a:pt x="105" y="362"/>
                  <a:pt x="130" y="412"/>
                  <a:pt x="130" y="468"/>
                </a:cubicBezTo>
                <a:cubicBezTo>
                  <a:pt x="130" y="524"/>
                  <a:pt x="105" y="574"/>
                  <a:pt x="66" y="608"/>
                </a:cubicBezTo>
                <a:cubicBezTo>
                  <a:pt x="66" y="608"/>
                  <a:pt x="66" y="608"/>
                  <a:pt x="66" y="608"/>
                </a:cubicBezTo>
                <a:cubicBezTo>
                  <a:pt x="26" y="642"/>
                  <a:pt x="0" y="693"/>
                  <a:pt x="0" y="749"/>
                </a:cubicBezTo>
                <a:cubicBezTo>
                  <a:pt x="0" y="852"/>
                  <a:pt x="83" y="935"/>
                  <a:pt x="186" y="935"/>
                </a:cubicBezTo>
                <a:cubicBezTo>
                  <a:pt x="243" y="935"/>
                  <a:pt x="294" y="910"/>
                  <a:pt x="328" y="870"/>
                </a:cubicBezTo>
                <a:cubicBezTo>
                  <a:pt x="328" y="870"/>
                  <a:pt x="328" y="870"/>
                  <a:pt x="328" y="870"/>
                </a:cubicBezTo>
                <a:cubicBezTo>
                  <a:pt x="362" y="831"/>
                  <a:pt x="412" y="806"/>
                  <a:pt x="468" y="806"/>
                </a:cubicBezTo>
                <a:cubicBezTo>
                  <a:pt x="524" y="806"/>
                  <a:pt x="574" y="831"/>
                  <a:pt x="608" y="870"/>
                </a:cubicBezTo>
                <a:cubicBezTo>
                  <a:pt x="608" y="870"/>
                  <a:pt x="608" y="870"/>
                  <a:pt x="608" y="870"/>
                </a:cubicBezTo>
                <a:cubicBezTo>
                  <a:pt x="642" y="910"/>
                  <a:pt x="693" y="935"/>
                  <a:pt x="750" y="935"/>
                </a:cubicBezTo>
                <a:cubicBezTo>
                  <a:pt x="852" y="935"/>
                  <a:pt x="935" y="852"/>
                  <a:pt x="935" y="749"/>
                </a:cubicBezTo>
                <a:cubicBezTo>
                  <a:pt x="935" y="693"/>
                  <a:pt x="910" y="642"/>
                  <a:pt x="870" y="608"/>
                </a:cubicBezTo>
                <a:close/>
                <a:moveTo>
                  <a:pt x="468" y="681"/>
                </a:moveTo>
                <a:cubicBezTo>
                  <a:pt x="350" y="681"/>
                  <a:pt x="255" y="585"/>
                  <a:pt x="255" y="468"/>
                </a:cubicBezTo>
                <a:cubicBezTo>
                  <a:pt x="255" y="350"/>
                  <a:pt x="350" y="255"/>
                  <a:pt x="468" y="255"/>
                </a:cubicBezTo>
                <a:cubicBezTo>
                  <a:pt x="585" y="255"/>
                  <a:pt x="681" y="350"/>
                  <a:pt x="681" y="468"/>
                </a:cubicBezTo>
                <a:cubicBezTo>
                  <a:pt x="681" y="585"/>
                  <a:pt x="585" y="681"/>
                  <a:pt x="468" y="681"/>
                </a:cubicBezTo>
                <a:close/>
              </a:path>
            </a:pathLst>
          </a:custGeom>
          <a:solidFill>
            <a:schemeClr val="bg2">
              <a:lumMod val="75000"/>
              <a:alpha val="20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2">
                  <a:lumMod val="75000"/>
                </a:schemeClr>
              </a:solidFill>
            </a:endParaRPr>
          </a:p>
        </p:txBody>
      </p:sp>
      <p:grpSp>
        <p:nvGrpSpPr>
          <p:cNvPr id="66" name="组合 65"/>
          <p:cNvGrpSpPr/>
          <p:nvPr/>
        </p:nvGrpSpPr>
        <p:grpSpPr>
          <a:xfrm>
            <a:off x="6675661" y="4282208"/>
            <a:ext cx="1072950" cy="1071030"/>
            <a:chOff x="6675661" y="4282208"/>
            <a:chExt cx="1072950" cy="1071030"/>
          </a:xfrm>
        </p:grpSpPr>
        <p:sp>
          <p:nvSpPr>
            <p:cNvPr id="44" name="Oval 6"/>
            <p:cNvSpPr>
              <a:spLocks noChangeArrowheads="1"/>
            </p:cNvSpPr>
            <p:nvPr/>
          </p:nvSpPr>
          <p:spPr bwMode="auto">
            <a:xfrm>
              <a:off x="6675661" y="4282208"/>
              <a:ext cx="1072950" cy="1071030"/>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endParaRPr>
            </a:p>
          </p:txBody>
        </p:sp>
        <p:sp>
          <p:nvSpPr>
            <p:cNvPr id="48" name="AutoShape 4"/>
            <p:cNvSpPr/>
            <p:nvPr/>
          </p:nvSpPr>
          <p:spPr bwMode="auto">
            <a:xfrm>
              <a:off x="6982785" y="4556330"/>
              <a:ext cx="520409" cy="522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171717"/>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chemeClr val="bg2">
                    <a:lumMod val="75000"/>
                  </a:schemeClr>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3" name="组合 2"/>
          <p:cNvGrpSpPr/>
          <p:nvPr/>
        </p:nvGrpSpPr>
        <p:grpSpPr>
          <a:xfrm>
            <a:off x="6675661" y="2055695"/>
            <a:ext cx="1072950" cy="1067191"/>
            <a:chOff x="6675661" y="2055695"/>
            <a:chExt cx="1072950" cy="1067191"/>
          </a:xfrm>
        </p:grpSpPr>
        <p:sp>
          <p:nvSpPr>
            <p:cNvPr id="46" name="Oval 8"/>
            <p:cNvSpPr>
              <a:spLocks noChangeArrowheads="1"/>
            </p:cNvSpPr>
            <p:nvPr/>
          </p:nvSpPr>
          <p:spPr bwMode="auto">
            <a:xfrm>
              <a:off x="6675661" y="2055695"/>
              <a:ext cx="1072950" cy="1067191"/>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endParaRPr>
            </a:p>
          </p:txBody>
        </p:sp>
        <p:sp>
          <p:nvSpPr>
            <p:cNvPr id="49" name="AutoShape 59"/>
            <p:cNvSpPr/>
            <p:nvPr/>
          </p:nvSpPr>
          <p:spPr bwMode="auto">
            <a:xfrm>
              <a:off x="6884390" y="2284059"/>
              <a:ext cx="539418" cy="537043"/>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171717"/>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chemeClr val="bg2">
                    <a:lumMod val="75000"/>
                  </a:schemeClr>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67" name="组合 66"/>
          <p:cNvGrpSpPr/>
          <p:nvPr/>
        </p:nvGrpSpPr>
        <p:grpSpPr>
          <a:xfrm>
            <a:off x="4447228" y="4282208"/>
            <a:ext cx="1069110" cy="1071030"/>
            <a:chOff x="4447228" y="4282208"/>
            <a:chExt cx="1069110" cy="1071030"/>
          </a:xfrm>
        </p:grpSpPr>
        <p:sp>
          <p:nvSpPr>
            <p:cNvPr id="47" name="Oval 9"/>
            <p:cNvSpPr>
              <a:spLocks noChangeArrowheads="1"/>
            </p:cNvSpPr>
            <p:nvPr/>
          </p:nvSpPr>
          <p:spPr bwMode="auto">
            <a:xfrm>
              <a:off x="4447228" y="4282208"/>
              <a:ext cx="1069110" cy="1071030"/>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endParaRPr>
            </a:p>
          </p:txBody>
        </p:sp>
        <p:grpSp>
          <p:nvGrpSpPr>
            <p:cNvPr id="50" name="Group 112"/>
            <p:cNvGrpSpPr/>
            <p:nvPr/>
          </p:nvGrpSpPr>
          <p:grpSpPr>
            <a:xfrm>
              <a:off x="4698745" y="4574573"/>
              <a:ext cx="538545" cy="504543"/>
              <a:chOff x="5368132" y="3540125"/>
              <a:chExt cx="465138" cy="435769"/>
            </a:xfrm>
            <a:solidFill>
              <a:srgbClr val="171717"/>
            </a:solidFill>
            <a:effectLst/>
          </p:grpSpPr>
          <p:sp>
            <p:nvSpPr>
              <p:cNvPr id="5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chemeClr val="bg2">
                      <a:lumMod val="75000"/>
                    </a:schemeClr>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chemeClr val="bg2">
                      <a:lumMod val="75000"/>
                    </a:schemeClr>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grpSp>
        <p:nvGrpSpPr>
          <p:cNvPr id="2" name="组合 1"/>
          <p:cNvGrpSpPr/>
          <p:nvPr/>
        </p:nvGrpSpPr>
        <p:grpSpPr>
          <a:xfrm>
            <a:off x="4447228" y="2055695"/>
            <a:ext cx="1069110" cy="1067191"/>
            <a:chOff x="4447228" y="2055695"/>
            <a:chExt cx="1069110" cy="1067191"/>
          </a:xfrm>
        </p:grpSpPr>
        <p:sp>
          <p:nvSpPr>
            <p:cNvPr id="45" name="Oval 7"/>
            <p:cNvSpPr>
              <a:spLocks noChangeArrowheads="1"/>
            </p:cNvSpPr>
            <p:nvPr/>
          </p:nvSpPr>
          <p:spPr bwMode="auto">
            <a:xfrm>
              <a:off x="4447228" y="2055695"/>
              <a:ext cx="1069110" cy="1067191"/>
            </a:xfrm>
            <a:prstGeom prst="ellipse">
              <a:avLst/>
            </a:prstGeom>
            <a:solidFill>
              <a:schemeClr val="bg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endParaRPr>
            </a:p>
          </p:txBody>
        </p:sp>
        <p:grpSp>
          <p:nvGrpSpPr>
            <p:cNvPr id="53" name="组合 52"/>
            <p:cNvGrpSpPr/>
            <p:nvPr/>
          </p:nvGrpSpPr>
          <p:grpSpPr>
            <a:xfrm>
              <a:off x="4716835" y="2320478"/>
              <a:ext cx="537625" cy="537627"/>
              <a:chOff x="3191434" y="2145028"/>
              <a:chExt cx="359165" cy="359165"/>
            </a:xfrm>
            <a:solidFill>
              <a:srgbClr val="171717"/>
            </a:solidFill>
            <a:effectLst/>
          </p:grpSpPr>
          <p:sp>
            <p:nvSpPr>
              <p:cNvPr id="54"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chemeClr val="bg2">
                      <a:lumMod val="75000"/>
                    </a:schemeClr>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5"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chemeClr val="bg2">
                      <a:lumMod val="75000"/>
                    </a:schemeClr>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6"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chemeClr val="bg2">
                      <a:lumMod val="75000"/>
                    </a:schemeClr>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sp>
        <p:nvSpPr>
          <p:cNvPr id="57" name="TextBox 76"/>
          <p:cNvSpPr txBox="1"/>
          <p:nvPr/>
        </p:nvSpPr>
        <p:spPr>
          <a:xfrm>
            <a:off x="8097945" y="2002809"/>
            <a:ext cx="2284695" cy="369332"/>
          </a:xfrm>
          <a:prstGeom prst="rect">
            <a:avLst/>
          </a:prstGeom>
          <a:noFill/>
          <a:effectLst/>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8097945" y="2319883"/>
            <a:ext cx="3115179" cy="572464"/>
          </a:xfrm>
          <a:prstGeom prst="rect">
            <a:avLst/>
          </a:prstGeom>
          <a:noFill/>
          <a:effectLst/>
        </p:spPr>
        <p:txBody>
          <a:bodyPr wrap="square" rtlCol="0">
            <a:spAutoFit/>
          </a:bodyPr>
          <a:lstStyle/>
          <a:p>
            <a:pP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59" name="TextBox 76"/>
          <p:cNvSpPr txBox="1"/>
          <p:nvPr/>
        </p:nvSpPr>
        <p:spPr>
          <a:xfrm>
            <a:off x="8097945" y="4324588"/>
            <a:ext cx="2284695" cy="369332"/>
          </a:xfrm>
          <a:prstGeom prst="rect">
            <a:avLst/>
          </a:prstGeom>
          <a:noFill/>
          <a:effectLst/>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8097945" y="4641662"/>
            <a:ext cx="3115179" cy="572464"/>
          </a:xfrm>
          <a:prstGeom prst="rect">
            <a:avLst/>
          </a:prstGeom>
          <a:noFill/>
          <a:effectLst/>
        </p:spPr>
        <p:txBody>
          <a:bodyPr wrap="square" rtlCol="0">
            <a:spAutoFit/>
          </a:bodyPr>
          <a:lstStyle/>
          <a:p>
            <a:pP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61" name="TextBox 76"/>
          <p:cNvSpPr txBox="1"/>
          <p:nvPr/>
        </p:nvSpPr>
        <p:spPr>
          <a:xfrm>
            <a:off x="1804993" y="2002809"/>
            <a:ext cx="2284695" cy="369332"/>
          </a:xfrm>
          <a:prstGeom prst="rect">
            <a:avLst/>
          </a:prstGeom>
          <a:noFill/>
          <a:effectLst/>
        </p:spPr>
        <p:txBody>
          <a:bodyPr wrap="square" rtlCol="0">
            <a:spAutoFit/>
          </a:bodyPr>
          <a:lstStyle/>
          <a:p>
            <a:pPr algn="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974509" y="2319883"/>
            <a:ext cx="3115179" cy="572464"/>
          </a:xfrm>
          <a:prstGeom prst="rect">
            <a:avLst/>
          </a:prstGeom>
          <a:noFill/>
          <a:effectLst/>
        </p:spPr>
        <p:txBody>
          <a:bodyPr wrap="square" rtlCol="0">
            <a:spAutoFit/>
          </a:bodyPr>
          <a:lstStyle/>
          <a:p>
            <a:pPr algn="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63" name="TextBox 76"/>
          <p:cNvSpPr txBox="1"/>
          <p:nvPr/>
        </p:nvSpPr>
        <p:spPr>
          <a:xfrm>
            <a:off x="1804993" y="4324588"/>
            <a:ext cx="2284695" cy="369332"/>
          </a:xfrm>
          <a:prstGeom prst="rect">
            <a:avLst/>
          </a:prstGeom>
          <a:noFill/>
          <a:effectLst/>
        </p:spPr>
        <p:txBody>
          <a:bodyPr wrap="square" rtlCol="0">
            <a:spAutoFit/>
          </a:bodyPr>
          <a:lstStyle/>
          <a:p>
            <a:pPr algn="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974509" y="4641662"/>
            <a:ext cx="3115179" cy="572464"/>
          </a:xfrm>
          <a:prstGeom prst="rect">
            <a:avLst/>
          </a:prstGeom>
          <a:noFill/>
          <a:effectLst/>
        </p:spPr>
        <p:txBody>
          <a:bodyPr wrap="square" rtlCol="0">
            <a:spAutoFit/>
          </a:bodyPr>
          <a:lstStyle/>
          <a:p>
            <a:pPr algn="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pic>
        <p:nvPicPr>
          <p:cNvPr id="65" name="图片 6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5674437" y="3259617"/>
            <a:ext cx="843126" cy="8666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repeatCount="2000" fill="hold" nodeType="clickEffect">
                                  <p:stCondLst>
                                    <p:cond delay="0"/>
                                  </p:stCondLst>
                                  <p:childTnLst>
                                    <p:animRot by="21600000">
                                      <p:cBhvr>
                                        <p:cTn id="10" dur="5000" fill="hold"/>
                                        <p:tgtEl>
                                          <p:spTgt spid="65"/>
                                        </p:tgtEl>
                                        <p:attrNameLst>
                                          <p:attrName>r</p:attrName>
                                        </p:attrNameLst>
                                      </p:cBhvr>
                                    </p:animRot>
                                  </p:childTnLst>
                                </p:cTn>
                              </p:par>
                              <p:par>
                                <p:cTn id="11" presetID="53" presetClass="entr" presetSubtype="16" fill="hold" grpId="0" nodeType="withEffect">
                                  <p:stCondLst>
                                    <p:cond delay="2000"/>
                                  </p:stCondLst>
                                  <p:childTnLst>
                                    <p:set>
                                      <p:cBhvr>
                                        <p:cTn id="12" dur="1" fill="hold">
                                          <p:stCondLst>
                                            <p:cond delay="0"/>
                                          </p:stCondLst>
                                        </p:cTn>
                                        <p:tgtEl>
                                          <p:spTgt spid="43"/>
                                        </p:tgtEl>
                                        <p:attrNameLst>
                                          <p:attrName>style.visibility</p:attrName>
                                        </p:attrNameLst>
                                      </p:cBhvr>
                                      <p:to>
                                        <p:strVal val="visible"/>
                                      </p:to>
                                    </p:set>
                                    <p:anim calcmode="lin" valueType="num">
                                      <p:cBhvr>
                                        <p:cTn id="13" dur="2000" fill="hold"/>
                                        <p:tgtEl>
                                          <p:spTgt spid="43"/>
                                        </p:tgtEl>
                                        <p:attrNameLst>
                                          <p:attrName>ppt_w</p:attrName>
                                        </p:attrNameLst>
                                      </p:cBhvr>
                                      <p:tavLst>
                                        <p:tav tm="0">
                                          <p:val>
                                            <p:fltVal val="0"/>
                                          </p:val>
                                        </p:tav>
                                        <p:tav tm="100000">
                                          <p:val>
                                            <p:strVal val="#ppt_w"/>
                                          </p:val>
                                        </p:tav>
                                      </p:tavLst>
                                    </p:anim>
                                    <p:anim calcmode="lin" valueType="num">
                                      <p:cBhvr>
                                        <p:cTn id="14" dur="2000" fill="hold"/>
                                        <p:tgtEl>
                                          <p:spTgt spid="43"/>
                                        </p:tgtEl>
                                        <p:attrNameLst>
                                          <p:attrName>ppt_h</p:attrName>
                                        </p:attrNameLst>
                                      </p:cBhvr>
                                      <p:tavLst>
                                        <p:tav tm="0">
                                          <p:val>
                                            <p:fltVal val="0"/>
                                          </p:val>
                                        </p:tav>
                                        <p:tav tm="100000">
                                          <p:val>
                                            <p:strVal val="#ppt_h"/>
                                          </p:val>
                                        </p:tav>
                                      </p:tavLst>
                                    </p:anim>
                                    <p:animEffect transition="in" filter="fade">
                                      <p:cBhvr>
                                        <p:cTn id="15" dur="2000"/>
                                        <p:tgtEl>
                                          <p:spTgt spid="43"/>
                                        </p:tgtEl>
                                      </p:cBhvr>
                                    </p:animEffect>
                                  </p:childTnLst>
                                </p:cTn>
                              </p:par>
                              <p:par>
                                <p:cTn id="16" presetID="53" presetClass="entr" presetSubtype="16" fill="hold" nodeType="withEffect">
                                  <p:stCondLst>
                                    <p:cond delay="3000"/>
                                  </p:stCondLst>
                                  <p:childTnLst>
                                    <p:set>
                                      <p:cBhvr>
                                        <p:cTn id="17" dur="1" fill="hold">
                                          <p:stCondLst>
                                            <p:cond delay="0"/>
                                          </p:stCondLst>
                                        </p:cTn>
                                        <p:tgtEl>
                                          <p:spTgt spid="67"/>
                                        </p:tgtEl>
                                        <p:attrNameLst>
                                          <p:attrName>style.visibility</p:attrName>
                                        </p:attrNameLst>
                                      </p:cBhvr>
                                      <p:to>
                                        <p:strVal val="visible"/>
                                      </p:to>
                                    </p:set>
                                    <p:anim calcmode="lin" valueType="num">
                                      <p:cBhvr>
                                        <p:cTn id="18" dur="2000" fill="hold"/>
                                        <p:tgtEl>
                                          <p:spTgt spid="67"/>
                                        </p:tgtEl>
                                        <p:attrNameLst>
                                          <p:attrName>ppt_w</p:attrName>
                                        </p:attrNameLst>
                                      </p:cBhvr>
                                      <p:tavLst>
                                        <p:tav tm="0">
                                          <p:val>
                                            <p:fltVal val="0"/>
                                          </p:val>
                                        </p:tav>
                                        <p:tav tm="100000">
                                          <p:val>
                                            <p:strVal val="#ppt_w"/>
                                          </p:val>
                                        </p:tav>
                                      </p:tavLst>
                                    </p:anim>
                                    <p:anim calcmode="lin" valueType="num">
                                      <p:cBhvr>
                                        <p:cTn id="19" dur="2000" fill="hold"/>
                                        <p:tgtEl>
                                          <p:spTgt spid="67"/>
                                        </p:tgtEl>
                                        <p:attrNameLst>
                                          <p:attrName>ppt_h</p:attrName>
                                        </p:attrNameLst>
                                      </p:cBhvr>
                                      <p:tavLst>
                                        <p:tav tm="0">
                                          <p:val>
                                            <p:fltVal val="0"/>
                                          </p:val>
                                        </p:tav>
                                        <p:tav tm="100000">
                                          <p:val>
                                            <p:strVal val="#ppt_h"/>
                                          </p:val>
                                        </p:tav>
                                      </p:tavLst>
                                    </p:anim>
                                    <p:animEffect transition="in" filter="fade">
                                      <p:cBhvr>
                                        <p:cTn id="20" dur="2000"/>
                                        <p:tgtEl>
                                          <p:spTgt spid="67"/>
                                        </p:tgtEl>
                                      </p:cBhvr>
                                    </p:animEffect>
                                  </p:childTnLst>
                                </p:cTn>
                              </p:par>
                              <p:par>
                                <p:cTn id="21" presetID="53" presetClass="entr" presetSubtype="16" fill="hold" nodeType="withEffect">
                                  <p:stCondLst>
                                    <p:cond delay="3000"/>
                                  </p:stCondLst>
                                  <p:childTnLst>
                                    <p:set>
                                      <p:cBhvr>
                                        <p:cTn id="22" dur="1" fill="hold">
                                          <p:stCondLst>
                                            <p:cond delay="0"/>
                                          </p:stCondLst>
                                        </p:cTn>
                                        <p:tgtEl>
                                          <p:spTgt spid="2"/>
                                        </p:tgtEl>
                                        <p:attrNameLst>
                                          <p:attrName>style.visibility</p:attrName>
                                        </p:attrNameLst>
                                      </p:cBhvr>
                                      <p:to>
                                        <p:strVal val="visible"/>
                                      </p:to>
                                    </p:set>
                                    <p:anim calcmode="lin" valueType="num">
                                      <p:cBhvr>
                                        <p:cTn id="23" dur="2000" fill="hold"/>
                                        <p:tgtEl>
                                          <p:spTgt spid="2"/>
                                        </p:tgtEl>
                                        <p:attrNameLst>
                                          <p:attrName>ppt_w</p:attrName>
                                        </p:attrNameLst>
                                      </p:cBhvr>
                                      <p:tavLst>
                                        <p:tav tm="0">
                                          <p:val>
                                            <p:fltVal val="0"/>
                                          </p:val>
                                        </p:tav>
                                        <p:tav tm="100000">
                                          <p:val>
                                            <p:strVal val="#ppt_w"/>
                                          </p:val>
                                        </p:tav>
                                      </p:tavLst>
                                    </p:anim>
                                    <p:anim calcmode="lin" valueType="num">
                                      <p:cBhvr>
                                        <p:cTn id="24" dur="2000" fill="hold"/>
                                        <p:tgtEl>
                                          <p:spTgt spid="2"/>
                                        </p:tgtEl>
                                        <p:attrNameLst>
                                          <p:attrName>ppt_h</p:attrName>
                                        </p:attrNameLst>
                                      </p:cBhvr>
                                      <p:tavLst>
                                        <p:tav tm="0">
                                          <p:val>
                                            <p:fltVal val="0"/>
                                          </p:val>
                                        </p:tav>
                                        <p:tav tm="100000">
                                          <p:val>
                                            <p:strVal val="#ppt_h"/>
                                          </p:val>
                                        </p:tav>
                                      </p:tavLst>
                                    </p:anim>
                                    <p:animEffect transition="in" filter="fade">
                                      <p:cBhvr>
                                        <p:cTn id="25" dur="2000"/>
                                        <p:tgtEl>
                                          <p:spTgt spid="2"/>
                                        </p:tgtEl>
                                      </p:cBhvr>
                                    </p:animEffect>
                                  </p:childTnLst>
                                </p:cTn>
                              </p:par>
                              <p:par>
                                <p:cTn id="26" presetID="53" presetClass="entr" presetSubtype="16" fill="hold" nodeType="withEffect">
                                  <p:stCondLst>
                                    <p:cond delay="3000"/>
                                  </p:stCondLst>
                                  <p:childTnLst>
                                    <p:set>
                                      <p:cBhvr>
                                        <p:cTn id="27" dur="1" fill="hold">
                                          <p:stCondLst>
                                            <p:cond delay="0"/>
                                          </p:stCondLst>
                                        </p:cTn>
                                        <p:tgtEl>
                                          <p:spTgt spid="3"/>
                                        </p:tgtEl>
                                        <p:attrNameLst>
                                          <p:attrName>style.visibility</p:attrName>
                                        </p:attrNameLst>
                                      </p:cBhvr>
                                      <p:to>
                                        <p:strVal val="visible"/>
                                      </p:to>
                                    </p:set>
                                    <p:anim calcmode="lin" valueType="num">
                                      <p:cBhvr>
                                        <p:cTn id="28" dur="2000" fill="hold"/>
                                        <p:tgtEl>
                                          <p:spTgt spid="3"/>
                                        </p:tgtEl>
                                        <p:attrNameLst>
                                          <p:attrName>ppt_w</p:attrName>
                                        </p:attrNameLst>
                                      </p:cBhvr>
                                      <p:tavLst>
                                        <p:tav tm="0">
                                          <p:val>
                                            <p:fltVal val="0"/>
                                          </p:val>
                                        </p:tav>
                                        <p:tav tm="100000">
                                          <p:val>
                                            <p:strVal val="#ppt_w"/>
                                          </p:val>
                                        </p:tav>
                                      </p:tavLst>
                                    </p:anim>
                                    <p:anim calcmode="lin" valueType="num">
                                      <p:cBhvr>
                                        <p:cTn id="29" dur="2000" fill="hold"/>
                                        <p:tgtEl>
                                          <p:spTgt spid="3"/>
                                        </p:tgtEl>
                                        <p:attrNameLst>
                                          <p:attrName>ppt_h</p:attrName>
                                        </p:attrNameLst>
                                      </p:cBhvr>
                                      <p:tavLst>
                                        <p:tav tm="0">
                                          <p:val>
                                            <p:fltVal val="0"/>
                                          </p:val>
                                        </p:tav>
                                        <p:tav tm="100000">
                                          <p:val>
                                            <p:strVal val="#ppt_h"/>
                                          </p:val>
                                        </p:tav>
                                      </p:tavLst>
                                    </p:anim>
                                    <p:animEffect transition="in" filter="fade">
                                      <p:cBhvr>
                                        <p:cTn id="30" dur="2000"/>
                                        <p:tgtEl>
                                          <p:spTgt spid="3"/>
                                        </p:tgtEl>
                                      </p:cBhvr>
                                    </p:animEffect>
                                  </p:childTnLst>
                                </p:cTn>
                              </p:par>
                              <p:par>
                                <p:cTn id="31" presetID="53" presetClass="entr" presetSubtype="16" fill="hold" nodeType="withEffect">
                                  <p:stCondLst>
                                    <p:cond delay="3000"/>
                                  </p:stCondLst>
                                  <p:childTnLst>
                                    <p:set>
                                      <p:cBhvr>
                                        <p:cTn id="32" dur="1" fill="hold">
                                          <p:stCondLst>
                                            <p:cond delay="0"/>
                                          </p:stCondLst>
                                        </p:cTn>
                                        <p:tgtEl>
                                          <p:spTgt spid="66"/>
                                        </p:tgtEl>
                                        <p:attrNameLst>
                                          <p:attrName>style.visibility</p:attrName>
                                        </p:attrNameLst>
                                      </p:cBhvr>
                                      <p:to>
                                        <p:strVal val="visible"/>
                                      </p:to>
                                    </p:set>
                                    <p:anim calcmode="lin" valueType="num">
                                      <p:cBhvr>
                                        <p:cTn id="33" dur="2000" fill="hold"/>
                                        <p:tgtEl>
                                          <p:spTgt spid="66"/>
                                        </p:tgtEl>
                                        <p:attrNameLst>
                                          <p:attrName>ppt_w</p:attrName>
                                        </p:attrNameLst>
                                      </p:cBhvr>
                                      <p:tavLst>
                                        <p:tav tm="0">
                                          <p:val>
                                            <p:fltVal val="0"/>
                                          </p:val>
                                        </p:tav>
                                        <p:tav tm="100000">
                                          <p:val>
                                            <p:strVal val="#ppt_w"/>
                                          </p:val>
                                        </p:tav>
                                      </p:tavLst>
                                    </p:anim>
                                    <p:anim calcmode="lin" valueType="num">
                                      <p:cBhvr>
                                        <p:cTn id="34" dur="2000" fill="hold"/>
                                        <p:tgtEl>
                                          <p:spTgt spid="66"/>
                                        </p:tgtEl>
                                        <p:attrNameLst>
                                          <p:attrName>ppt_h</p:attrName>
                                        </p:attrNameLst>
                                      </p:cBhvr>
                                      <p:tavLst>
                                        <p:tav tm="0">
                                          <p:val>
                                            <p:fltVal val="0"/>
                                          </p:val>
                                        </p:tav>
                                        <p:tav tm="100000">
                                          <p:val>
                                            <p:strVal val="#ppt_h"/>
                                          </p:val>
                                        </p:tav>
                                      </p:tavLst>
                                    </p:anim>
                                    <p:animEffect transition="in" filter="fade">
                                      <p:cBhvr>
                                        <p:cTn id="35" dur="2000"/>
                                        <p:tgtEl>
                                          <p:spTgt spid="66"/>
                                        </p:tgtEl>
                                      </p:cBhvr>
                                    </p:animEffect>
                                  </p:childTnLst>
                                </p:cTn>
                              </p:par>
                              <p:par>
                                <p:cTn id="36" presetID="22" presetClass="entr" presetSubtype="8" fill="hold" grpId="0" nodeType="withEffect">
                                  <p:stCondLst>
                                    <p:cond delay="500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2000"/>
                                        <p:tgtEl>
                                          <p:spTgt spid="61"/>
                                        </p:tgtEl>
                                      </p:cBhvr>
                                    </p:animEffect>
                                  </p:childTnLst>
                                </p:cTn>
                              </p:par>
                              <p:par>
                                <p:cTn id="39" presetID="22" presetClass="entr" presetSubtype="8" fill="hold" grpId="0" nodeType="withEffect">
                                  <p:stCondLst>
                                    <p:cond delay="5000"/>
                                  </p:stCondLst>
                                  <p:childTnLst>
                                    <p:set>
                                      <p:cBhvr>
                                        <p:cTn id="40" dur="1" fill="hold">
                                          <p:stCondLst>
                                            <p:cond delay="0"/>
                                          </p:stCondLst>
                                        </p:cTn>
                                        <p:tgtEl>
                                          <p:spTgt spid="62"/>
                                        </p:tgtEl>
                                        <p:attrNameLst>
                                          <p:attrName>style.visibility</p:attrName>
                                        </p:attrNameLst>
                                      </p:cBhvr>
                                      <p:to>
                                        <p:strVal val="visible"/>
                                      </p:to>
                                    </p:set>
                                    <p:animEffect transition="in" filter="wipe(left)">
                                      <p:cBhvr>
                                        <p:cTn id="41" dur="2000"/>
                                        <p:tgtEl>
                                          <p:spTgt spid="62"/>
                                        </p:tgtEl>
                                      </p:cBhvr>
                                    </p:animEffect>
                                  </p:childTnLst>
                                </p:cTn>
                              </p:par>
                              <p:par>
                                <p:cTn id="42" presetID="22" presetClass="entr" presetSubtype="8" fill="hold" grpId="0" nodeType="withEffect">
                                  <p:stCondLst>
                                    <p:cond delay="5000"/>
                                  </p:stCondLst>
                                  <p:childTnLst>
                                    <p:set>
                                      <p:cBhvr>
                                        <p:cTn id="43" dur="1" fill="hold">
                                          <p:stCondLst>
                                            <p:cond delay="0"/>
                                          </p:stCondLst>
                                        </p:cTn>
                                        <p:tgtEl>
                                          <p:spTgt spid="63"/>
                                        </p:tgtEl>
                                        <p:attrNameLst>
                                          <p:attrName>style.visibility</p:attrName>
                                        </p:attrNameLst>
                                      </p:cBhvr>
                                      <p:to>
                                        <p:strVal val="visible"/>
                                      </p:to>
                                    </p:set>
                                    <p:animEffect transition="in" filter="wipe(left)">
                                      <p:cBhvr>
                                        <p:cTn id="44" dur="2000"/>
                                        <p:tgtEl>
                                          <p:spTgt spid="63"/>
                                        </p:tgtEl>
                                      </p:cBhvr>
                                    </p:animEffect>
                                  </p:childTnLst>
                                </p:cTn>
                              </p:par>
                              <p:par>
                                <p:cTn id="45" presetID="22" presetClass="entr" presetSubtype="8" fill="hold" grpId="0" nodeType="withEffect">
                                  <p:stCondLst>
                                    <p:cond delay="5000"/>
                                  </p:stCondLst>
                                  <p:childTnLst>
                                    <p:set>
                                      <p:cBhvr>
                                        <p:cTn id="46" dur="1" fill="hold">
                                          <p:stCondLst>
                                            <p:cond delay="0"/>
                                          </p:stCondLst>
                                        </p:cTn>
                                        <p:tgtEl>
                                          <p:spTgt spid="64"/>
                                        </p:tgtEl>
                                        <p:attrNameLst>
                                          <p:attrName>style.visibility</p:attrName>
                                        </p:attrNameLst>
                                      </p:cBhvr>
                                      <p:to>
                                        <p:strVal val="visible"/>
                                      </p:to>
                                    </p:set>
                                    <p:animEffect transition="in" filter="wipe(left)">
                                      <p:cBhvr>
                                        <p:cTn id="47" dur="2000"/>
                                        <p:tgtEl>
                                          <p:spTgt spid="64"/>
                                        </p:tgtEl>
                                      </p:cBhvr>
                                    </p:animEffect>
                                  </p:childTnLst>
                                </p:cTn>
                              </p:par>
                              <p:par>
                                <p:cTn id="48" presetID="22" presetClass="entr" presetSubtype="2" fill="hold" grpId="0" nodeType="withEffect">
                                  <p:stCondLst>
                                    <p:cond delay="5000"/>
                                  </p:stCondLst>
                                  <p:childTnLst>
                                    <p:set>
                                      <p:cBhvr>
                                        <p:cTn id="49" dur="1" fill="hold">
                                          <p:stCondLst>
                                            <p:cond delay="0"/>
                                          </p:stCondLst>
                                        </p:cTn>
                                        <p:tgtEl>
                                          <p:spTgt spid="60"/>
                                        </p:tgtEl>
                                        <p:attrNameLst>
                                          <p:attrName>style.visibility</p:attrName>
                                        </p:attrNameLst>
                                      </p:cBhvr>
                                      <p:to>
                                        <p:strVal val="visible"/>
                                      </p:to>
                                    </p:set>
                                    <p:animEffect transition="in" filter="wipe(right)">
                                      <p:cBhvr>
                                        <p:cTn id="50" dur="2000"/>
                                        <p:tgtEl>
                                          <p:spTgt spid="60"/>
                                        </p:tgtEl>
                                      </p:cBhvr>
                                    </p:animEffect>
                                  </p:childTnLst>
                                </p:cTn>
                              </p:par>
                              <p:par>
                                <p:cTn id="51" presetID="22" presetClass="entr" presetSubtype="2" fill="hold" grpId="0" nodeType="withEffect">
                                  <p:stCondLst>
                                    <p:cond delay="5000"/>
                                  </p:stCondLst>
                                  <p:childTnLst>
                                    <p:set>
                                      <p:cBhvr>
                                        <p:cTn id="52" dur="1" fill="hold">
                                          <p:stCondLst>
                                            <p:cond delay="0"/>
                                          </p:stCondLst>
                                        </p:cTn>
                                        <p:tgtEl>
                                          <p:spTgt spid="59"/>
                                        </p:tgtEl>
                                        <p:attrNameLst>
                                          <p:attrName>style.visibility</p:attrName>
                                        </p:attrNameLst>
                                      </p:cBhvr>
                                      <p:to>
                                        <p:strVal val="visible"/>
                                      </p:to>
                                    </p:set>
                                    <p:animEffect transition="in" filter="wipe(right)">
                                      <p:cBhvr>
                                        <p:cTn id="53" dur="2000"/>
                                        <p:tgtEl>
                                          <p:spTgt spid="59"/>
                                        </p:tgtEl>
                                      </p:cBhvr>
                                    </p:animEffect>
                                  </p:childTnLst>
                                </p:cTn>
                              </p:par>
                              <p:par>
                                <p:cTn id="54" presetID="22" presetClass="entr" presetSubtype="2" fill="hold" grpId="0" nodeType="withEffect">
                                  <p:stCondLst>
                                    <p:cond delay="5000"/>
                                  </p:stCondLst>
                                  <p:childTnLst>
                                    <p:set>
                                      <p:cBhvr>
                                        <p:cTn id="55" dur="1" fill="hold">
                                          <p:stCondLst>
                                            <p:cond delay="0"/>
                                          </p:stCondLst>
                                        </p:cTn>
                                        <p:tgtEl>
                                          <p:spTgt spid="57"/>
                                        </p:tgtEl>
                                        <p:attrNameLst>
                                          <p:attrName>style.visibility</p:attrName>
                                        </p:attrNameLst>
                                      </p:cBhvr>
                                      <p:to>
                                        <p:strVal val="visible"/>
                                      </p:to>
                                    </p:set>
                                    <p:animEffect transition="in" filter="wipe(right)">
                                      <p:cBhvr>
                                        <p:cTn id="56" dur="2000"/>
                                        <p:tgtEl>
                                          <p:spTgt spid="57"/>
                                        </p:tgtEl>
                                      </p:cBhvr>
                                    </p:animEffect>
                                  </p:childTnLst>
                                </p:cTn>
                              </p:par>
                              <p:par>
                                <p:cTn id="57" presetID="22" presetClass="entr" presetSubtype="2" fill="hold" grpId="0" nodeType="withEffect">
                                  <p:stCondLst>
                                    <p:cond delay="5000"/>
                                  </p:stCondLst>
                                  <p:childTnLst>
                                    <p:set>
                                      <p:cBhvr>
                                        <p:cTn id="58" dur="1" fill="hold">
                                          <p:stCondLst>
                                            <p:cond delay="0"/>
                                          </p:stCondLst>
                                        </p:cTn>
                                        <p:tgtEl>
                                          <p:spTgt spid="58"/>
                                        </p:tgtEl>
                                        <p:attrNameLst>
                                          <p:attrName>style.visibility</p:attrName>
                                        </p:attrNameLst>
                                      </p:cBhvr>
                                      <p:to>
                                        <p:strVal val="visible"/>
                                      </p:to>
                                    </p:set>
                                    <p:animEffect transition="in" filter="wipe(right)">
                                      <p:cBhvr>
                                        <p:cTn id="59"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7" grpId="0"/>
      <p:bldP spid="58" grpId="0"/>
      <p:bldP spid="59" grpId="0"/>
      <p:bldP spid="60" grpId="0"/>
      <p:bldP spid="61" grpId="0"/>
      <p:bldP spid="62" grpId="0"/>
      <p:bldP spid="63" grpId="0"/>
      <p:bldP spid="6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graphicFrame>
        <p:nvGraphicFramePr>
          <p:cNvPr id="11" name="图表 10"/>
          <p:cNvGraphicFramePr/>
          <p:nvPr/>
        </p:nvGraphicFramePr>
        <p:xfrm>
          <a:off x="999541" y="1315092"/>
          <a:ext cx="10192917" cy="4977353"/>
        </p:xfrm>
        <a:graphic>
          <a:graphicData uri="http://schemas.openxmlformats.org/drawingml/2006/chart">
            <c:chart xmlns:c="http://schemas.openxmlformats.org/drawingml/2006/chart" xmlns:r="http://schemas.openxmlformats.org/officeDocument/2006/relationships" r:id="rId1"/>
          </a:graphicData>
        </a:graphic>
      </p:graphicFrame>
      <p:pic>
        <p:nvPicPr>
          <p:cNvPr id="14" name="图片 1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2740099" y="2272478"/>
            <a:ext cx="1205178" cy="1238827"/>
          </a:xfrm>
          <a:prstGeom prst="rect">
            <a:avLst/>
          </a:prstGeom>
        </p:spPr>
      </p:pic>
      <p:pic>
        <p:nvPicPr>
          <p:cNvPr id="15" name="图片 14"/>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7979918" y="4443289"/>
            <a:ext cx="1092163" cy="1122657"/>
          </a:xfrm>
          <a:prstGeom prst="rect">
            <a:avLst/>
          </a:prstGeom>
        </p:spPr>
      </p:pic>
      <p:pic>
        <p:nvPicPr>
          <p:cNvPr id="16" name="图片 15"/>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flipV="1">
            <a:off x="5941888" y="1960490"/>
            <a:ext cx="818507" cy="8413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3000"/>
                                        <p:tgtEl>
                                          <p:spTgt spid="11"/>
                                        </p:tgtEl>
                                      </p:cBhvr>
                                    </p:animEffect>
                                  </p:childTnLst>
                                </p:cTn>
                              </p:par>
                              <p:par>
                                <p:cTn id="8" presetID="42" presetClass="entr" presetSubtype="0" fill="hold" nodeType="withEffect">
                                  <p:stCondLst>
                                    <p:cond delay="20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anim calcmode="lin" valueType="num">
                                      <p:cBhvr>
                                        <p:cTn id="11" dur="2000" fill="hold"/>
                                        <p:tgtEl>
                                          <p:spTgt spid="14"/>
                                        </p:tgtEl>
                                        <p:attrNameLst>
                                          <p:attrName>ppt_x</p:attrName>
                                        </p:attrNameLst>
                                      </p:cBhvr>
                                      <p:tavLst>
                                        <p:tav tm="0">
                                          <p:val>
                                            <p:strVal val="#ppt_x"/>
                                          </p:val>
                                        </p:tav>
                                        <p:tav tm="100000">
                                          <p:val>
                                            <p:strVal val="#ppt_x"/>
                                          </p:val>
                                        </p:tav>
                                      </p:tavLst>
                                    </p:anim>
                                    <p:anim calcmode="lin" valueType="num">
                                      <p:cBhvr>
                                        <p:cTn id="12" dur="2000" fill="hold"/>
                                        <p:tgtEl>
                                          <p:spTgt spid="14"/>
                                        </p:tgtEl>
                                        <p:attrNameLst>
                                          <p:attrName>ppt_y</p:attrName>
                                        </p:attrNameLst>
                                      </p:cBhvr>
                                      <p:tavLst>
                                        <p:tav tm="0">
                                          <p:val>
                                            <p:strVal val="#ppt_y+.1"/>
                                          </p:val>
                                        </p:tav>
                                        <p:tav tm="100000">
                                          <p:val>
                                            <p:strVal val="#ppt_y"/>
                                          </p:val>
                                        </p:tav>
                                      </p:tavLst>
                                    </p:anim>
                                  </p:childTnLst>
                                </p:cTn>
                              </p:par>
                              <p:par>
                                <p:cTn id="13" presetID="8" presetClass="emph" presetSubtype="0" repeatCount="2000" fill="hold" nodeType="withEffect">
                                  <p:stCondLst>
                                    <p:cond delay="2000"/>
                                  </p:stCondLst>
                                  <p:childTnLst>
                                    <p:animRot by="21600000">
                                      <p:cBhvr>
                                        <p:cTn id="14" dur="5000" fill="hold"/>
                                        <p:tgtEl>
                                          <p:spTgt spid="14"/>
                                        </p:tgtEl>
                                        <p:attrNameLst>
                                          <p:attrName>r</p:attrName>
                                        </p:attrNameLst>
                                      </p:cBhvr>
                                    </p:animRot>
                                  </p:childTnLst>
                                </p:cTn>
                              </p:par>
                              <p:par>
                                <p:cTn id="15" presetID="42" presetClass="entr" presetSubtype="0" fill="hold" nodeType="withEffect">
                                  <p:stCondLst>
                                    <p:cond delay="40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000"/>
                                        <p:tgtEl>
                                          <p:spTgt spid="16"/>
                                        </p:tgtEl>
                                      </p:cBhvr>
                                    </p:animEffect>
                                    <p:anim calcmode="lin" valueType="num">
                                      <p:cBhvr>
                                        <p:cTn id="18" dur="2000" fill="hold"/>
                                        <p:tgtEl>
                                          <p:spTgt spid="16"/>
                                        </p:tgtEl>
                                        <p:attrNameLst>
                                          <p:attrName>ppt_x</p:attrName>
                                        </p:attrNameLst>
                                      </p:cBhvr>
                                      <p:tavLst>
                                        <p:tav tm="0">
                                          <p:val>
                                            <p:strVal val="#ppt_x"/>
                                          </p:val>
                                        </p:tav>
                                        <p:tav tm="100000">
                                          <p:val>
                                            <p:strVal val="#ppt_x"/>
                                          </p:val>
                                        </p:tav>
                                      </p:tavLst>
                                    </p:anim>
                                    <p:anim calcmode="lin" valueType="num">
                                      <p:cBhvr>
                                        <p:cTn id="19" dur="2000" fill="hold"/>
                                        <p:tgtEl>
                                          <p:spTgt spid="16"/>
                                        </p:tgtEl>
                                        <p:attrNameLst>
                                          <p:attrName>ppt_y</p:attrName>
                                        </p:attrNameLst>
                                      </p:cBhvr>
                                      <p:tavLst>
                                        <p:tav tm="0">
                                          <p:val>
                                            <p:strVal val="#ppt_y+.1"/>
                                          </p:val>
                                        </p:tav>
                                        <p:tav tm="100000">
                                          <p:val>
                                            <p:strVal val="#ppt_y"/>
                                          </p:val>
                                        </p:tav>
                                      </p:tavLst>
                                    </p:anim>
                                  </p:childTnLst>
                                </p:cTn>
                              </p:par>
                              <p:par>
                                <p:cTn id="20" presetID="8" presetClass="emph" presetSubtype="0" repeatCount="2000" fill="hold" nodeType="withEffect">
                                  <p:stCondLst>
                                    <p:cond delay="4000"/>
                                  </p:stCondLst>
                                  <p:childTnLst>
                                    <p:animRot by="21600000">
                                      <p:cBhvr>
                                        <p:cTn id="21" dur="5000" fill="hold"/>
                                        <p:tgtEl>
                                          <p:spTgt spid="16"/>
                                        </p:tgtEl>
                                        <p:attrNameLst>
                                          <p:attrName>r</p:attrName>
                                        </p:attrNameLst>
                                      </p:cBhvr>
                                    </p:animRot>
                                  </p:childTnLst>
                                </p:cTn>
                              </p:par>
                              <p:par>
                                <p:cTn id="22" presetID="42" presetClass="entr" presetSubtype="0" fill="hold" nodeType="withEffect">
                                  <p:stCondLst>
                                    <p:cond delay="600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2000"/>
                                        <p:tgtEl>
                                          <p:spTgt spid="15"/>
                                        </p:tgtEl>
                                      </p:cBhvr>
                                    </p:animEffect>
                                    <p:anim calcmode="lin" valueType="num">
                                      <p:cBhvr>
                                        <p:cTn id="25" dur="2000" fill="hold"/>
                                        <p:tgtEl>
                                          <p:spTgt spid="15"/>
                                        </p:tgtEl>
                                        <p:attrNameLst>
                                          <p:attrName>ppt_x</p:attrName>
                                        </p:attrNameLst>
                                      </p:cBhvr>
                                      <p:tavLst>
                                        <p:tav tm="0">
                                          <p:val>
                                            <p:strVal val="#ppt_x"/>
                                          </p:val>
                                        </p:tav>
                                        <p:tav tm="100000">
                                          <p:val>
                                            <p:strVal val="#ppt_x"/>
                                          </p:val>
                                        </p:tav>
                                      </p:tavLst>
                                    </p:anim>
                                    <p:anim calcmode="lin" valueType="num">
                                      <p:cBhvr>
                                        <p:cTn id="26" dur="2000" fill="hold"/>
                                        <p:tgtEl>
                                          <p:spTgt spid="15"/>
                                        </p:tgtEl>
                                        <p:attrNameLst>
                                          <p:attrName>ppt_y</p:attrName>
                                        </p:attrNameLst>
                                      </p:cBhvr>
                                      <p:tavLst>
                                        <p:tav tm="0">
                                          <p:val>
                                            <p:strVal val="#ppt_y+.1"/>
                                          </p:val>
                                        </p:tav>
                                        <p:tav tm="100000">
                                          <p:val>
                                            <p:strVal val="#ppt_y"/>
                                          </p:val>
                                        </p:tav>
                                      </p:tavLst>
                                    </p:anim>
                                  </p:childTnLst>
                                </p:cTn>
                              </p:par>
                              <p:par>
                                <p:cTn id="27" presetID="8" presetClass="emph" presetSubtype="0" repeatCount="2000" fill="hold" nodeType="withEffect">
                                  <p:stCondLst>
                                    <p:cond delay="6000"/>
                                  </p:stCondLst>
                                  <p:childTnLst>
                                    <p:animRot by="21600000">
                                      <p:cBhvr>
                                        <p:cTn id="28" dur="5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4" name="Group 1"/>
          <p:cNvGrpSpPr/>
          <p:nvPr/>
        </p:nvGrpSpPr>
        <p:grpSpPr bwMode="auto">
          <a:xfrm>
            <a:off x="1509559" y="1426712"/>
            <a:ext cx="3930225" cy="4786556"/>
            <a:chOff x="781924" y="1653977"/>
            <a:chExt cx="2806595" cy="3417112"/>
          </a:xfrm>
        </p:grpSpPr>
        <p:pic>
          <p:nvPicPr>
            <p:cNvPr id="5" name="Picture 37"/>
            <p:cNvPicPr>
              <a:picLocks noChangeAspect="1" noChangeArrowheads="1"/>
            </p:cNvPicPr>
            <p:nvPr/>
          </p:nvPicPr>
          <p:blipFill>
            <a:blip r:embed="rId2">
              <a:extLst>
                <a:ext uri="{28A0092B-C50C-407E-A947-70E740481C1C}">
                  <a14:useLocalDpi xmlns:a14="http://schemas.microsoft.com/office/drawing/2010/main" val="0"/>
                </a:ext>
              </a:extLst>
            </a:blip>
            <a:srcRect l="5354" t="8440" r="6203" b="10136"/>
            <a:stretch>
              <a:fillRect/>
            </a:stretch>
          </p:blipFill>
          <p:spPr bwMode="auto">
            <a:xfrm>
              <a:off x="781924" y="1653977"/>
              <a:ext cx="2806595" cy="341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8"/>
            <p:cNvSpPr/>
            <p:nvPr/>
          </p:nvSpPr>
          <p:spPr>
            <a:xfrm>
              <a:off x="1210776" y="2066825"/>
              <a:ext cx="1985424" cy="2556482"/>
            </a:xfrm>
            <a:prstGeom prst="rect">
              <a:avLst/>
            </a:prstGeom>
            <a:blipFill dpi="0" rotWithShape="1">
              <a:blip r:embed="rId3"/>
              <a:srcRect/>
              <a:stretch>
                <a:fillRect l="-50000" r="-5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grpSp>
      <p:sp>
        <p:nvSpPr>
          <p:cNvPr id="7" name="TextBox 76"/>
          <p:cNvSpPr txBox="1"/>
          <p:nvPr/>
        </p:nvSpPr>
        <p:spPr>
          <a:xfrm>
            <a:off x="7160668" y="2267221"/>
            <a:ext cx="1596764" cy="369332"/>
          </a:xfrm>
          <a:prstGeom prst="rect">
            <a:avLst/>
          </a:prstGeom>
          <a:solidFill>
            <a:schemeClr val="bg2">
              <a:lumMod val="75000"/>
            </a:schemeClr>
          </a:solidFill>
        </p:spPr>
        <p:txBody>
          <a:bodyPr wrap="square" rtlCol="0">
            <a:spAutoFit/>
          </a:bodyPr>
          <a:lstStyle/>
          <a:p>
            <a:pPr algn="ctr"/>
            <a:r>
              <a:rPr lang="en-US" altLang="zh-CN" dirty="0" smtClean="0">
                <a:solidFill>
                  <a:srgbClr val="171717"/>
                </a:solidFill>
                <a:latin typeface="微软雅黑" panose="020B0503020204020204" pitchFamily="34" charset="-122"/>
                <a:ea typeface="微软雅黑" panose="020B0503020204020204" pitchFamily="34" charset="-122"/>
              </a:rPr>
              <a:t>Add the title</a:t>
            </a:r>
            <a:endParaRPr lang="en-US" altLang="zh-CN" dirty="0" smtClean="0">
              <a:solidFill>
                <a:srgbClr val="171717"/>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123601" y="2636553"/>
            <a:ext cx="3796798" cy="752514"/>
          </a:xfrm>
          <a:prstGeom prst="rect">
            <a:avLst/>
          </a:prstGeom>
          <a:noFill/>
        </p:spPr>
        <p:txBody>
          <a:bodyPr wrap="square" rtlCol="0">
            <a:spAutoFit/>
          </a:bodyPr>
          <a:lstStyle/>
          <a:p>
            <a:pPr>
              <a:lnSpc>
                <a:spcPct val="130000"/>
              </a:lnSpc>
            </a:pPr>
            <a:r>
              <a:rPr lang="en-US" altLang="zh-CN" sz="110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endParaRPr lang="en-US" altLang="zh-CN" sz="11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9" name="TextBox 76"/>
          <p:cNvSpPr txBox="1"/>
          <p:nvPr/>
        </p:nvSpPr>
        <p:spPr>
          <a:xfrm>
            <a:off x="7160668" y="4343812"/>
            <a:ext cx="1596764" cy="369332"/>
          </a:xfrm>
          <a:prstGeom prst="rect">
            <a:avLst/>
          </a:prstGeom>
          <a:solidFill>
            <a:schemeClr val="bg2">
              <a:lumMod val="75000"/>
            </a:schemeClr>
          </a:solidFill>
        </p:spPr>
        <p:txBody>
          <a:bodyPr wrap="square" rtlCol="0">
            <a:spAutoFit/>
          </a:bodyPr>
          <a:lstStyle/>
          <a:p>
            <a:pPr algn="ctr"/>
            <a:r>
              <a:rPr lang="en-US" altLang="zh-CN" dirty="0" smtClean="0">
                <a:solidFill>
                  <a:srgbClr val="171717"/>
                </a:solidFill>
                <a:latin typeface="微软雅黑" panose="020B0503020204020204" pitchFamily="34" charset="-122"/>
                <a:ea typeface="微软雅黑" panose="020B0503020204020204" pitchFamily="34" charset="-122"/>
              </a:rPr>
              <a:t>Add the title</a:t>
            </a:r>
            <a:endParaRPr lang="en-US" altLang="zh-CN" dirty="0" smtClean="0">
              <a:solidFill>
                <a:srgbClr val="171717"/>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7123601" y="4713144"/>
            <a:ext cx="3796798" cy="752514"/>
          </a:xfrm>
          <a:prstGeom prst="rect">
            <a:avLst/>
          </a:prstGeom>
          <a:noFill/>
        </p:spPr>
        <p:txBody>
          <a:bodyPr wrap="square" rtlCol="0">
            <a:spAutoFit/>
          </a:bodyPr>
          <a:lstStyle/>
          <a:p>
            <a:pPr>
              <a:lnSpc>
                <a:spcPct val="130000"/>
              </a:lnSpc>
            </a:pPr>
            <a:r>
              <a:rPr lang="en-US" altLang="zh-CN" sz="1100" dirty="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endParaRPr lang="en-US" altLang="zh-CN" sz="1100" dirty="0">
              <a:solidFill>
                <a:schemeClr val="bg2">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0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20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2000"/>
                                        <p:tgtEl>
                                          <p:spTgt spid="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4783161" y="1332235"/>
            <a:ext cx="2705121" cy="4454298"/>
            <a:chOff x="4796168" y="1215956"/>
            <a:chExt cx="2705121" cy="4454298"/>
          </a:xfrm>
          <a:solidFill>
            <a:schemeClr val="bg2">
              <a:lumMod val="75000"/>
            </a:schemeClr>
          </a:solidFill>
        </p:grpSpPr>
        <p:sp>
          <p:nvSpPr>
            <p:cNvPr id="5" name="Freeform 35"/>
            <p:cNvSpPr/>
            <p:nvPr/>
          </p:nvSpPr>
          <p:spPr bwMode="auto">
            <a:xfrm>
              <a:off x="6880294" y="2503775"/>
              <a:ext cx="620995" cy="1280323"/>
            </a:xfrm>
            <a:custGeom>
              <a:avLst/>
              <a:gdLst>
                <a:gd name="T0" fmla="*/ 54 w 66"/>
                <a:gd name="T1" fmla="*/ 2 h 138"/>
                <a:gd name="T2" fmla="*/ 33 w 66"/>
                <a:gd name="T3" fmla="*/ 75 h 138"/>
                <a:gd name="T4" fmla="*/ 33 w 66"/>
                <a:gd name="T5" fmla="*/ 76 h 138"/>
                <a:gd name="T6" fmla="*/ 15 w 66"/>
                <a:gd name="T7" fmla="*/ 111 h 138"/>
                <a:gd name="T8" fmla="*/ 13 w 66"/>
                <a:gd name="T9" fmla="*/ 115 h 138"/>
                <a:gd name="T10" fmla="*/ 0 w 66"/>
                <a:gd name="T11" fmla="*/ 138 h 138"/>
                <a:gd name="T12" fmla="*/ 14 w 66"/>
                <a:gd name="T13" fmla="*/ 138 h 138"/>
                <a:gd name="T14" fmla="*/ 23 w 66"/>
                <a:gd name="T15" fmla="*/ 121 h 138"/>
                <a:gd name="T16" fmla="*/ 25 w 66"/>
                <a:gd name="T17" fmla="*/ 117 h 138"/>
                <a:gd name="T18" fmla="*/ 43 w 66"/>
                <a:gd name="T19" fmla="*/ 81 h 138"/>
                <a:gd name="T20" fmla="*/ 66 w 66"/>
                <a:gd name="T21" fmla="*/ 2 h 138"/>
                <a:gd name="T22" fmla="*/ 66 w 66"/>
                <a:gd name="T23" fmla="*/ 0 h 138"/>
                <a:gd name="T24" fmla="*/ 54 w 66"/>
                <a:gd name="T25" fmla="*/ 0 h 138"/>
                <a:gd name="T26" fmla="*/ 54 w 66"/>
                <a:gd name="T27"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38">
                  <a:moveTo>
                    <a:pt x="54" y="2"/>
                  </a:moveTo>
                  <a:cubicBezTo>
                    <a:pt x="54" y="28"/>
                    <a:pt x="47" y="53"/>
                    <a:pt x="33" y="75"/>
                  </a:cubicBezTo>
                  <a:cubicBezTo>
                    <a:pt x="33" y="76"/>
                    <a:pt x="33" y="76"/>
                    <a:pt x="33" y="76"/>
                  </a:cubicBezTo>
                  <a:cubicBezTo>
                    <a:pt x="23" y="94"/>
                    <a:pt x="17" y="107"/>
                    <a:pt x="15" y="111"/>
                  </a:cubicBezTo>
                  <a:cubicBezTo>
                    <a:pt x="14" y="112"/>
                    <a:pt x="13" y="113"/>
                    <a:pt x="13" y="115"/>
                  </a:cubicBezTo>
                  <a:cubicBezTo>
                    <a:pt x="8" y="122"/>
                    <a:pt x="4" y="130"/>
                    <a:pt x="0" y="138"/>
                  </a:cubicBezTo>
                  <a:cubicBezTo>
                    <a:pt x="14" y="138"/>
                    <a:pt x="14" y="138"/>
                    <a:pt x="14" y="138"/>
                  </a:cubicBezTo>
                  <a:cubicBezTo>
                    <a:pt x="17" y="131"/>
                    <a:pt x="21" y="124"/>
                    <a:pt x="23" y="121"/>
                  </a:cubicBezTo>
                  <a:cubicBezTo>
                    <a:pt x="24" y="119"/>
                    <a:pt x="25" y="118"/>
                    <a:pt x="25" y="117"/>
                  </a:cubicBezTo>
                  <a:cubicBezTo>
                    <a:pt x="28" y="112"/>
                    <a:pt x="37" y="95"/>
                    <a:pt x="43" y="81"/>
                  </a:cubicBezTo>
                  <a:cubicBezTo>
                    <a:pt x="58" y="58"/>
                    <a:pt x="66" y="30"/>
                    <a:pt x="66" y="2"/>
                  </a:cubicBezTo>
                  <a:cubicBezTo>
                    <a:pt x="66" y="1"/>
                    <a:pt x="66" y="0"/>
                    <a:pt x="66" y="0"/>
                  </a:cubicBezTo>
                  <a:cubicBezTo>
                    <a:pt x="54" y="0"/>
                    <a:pt x="54" y="0"/>
                    <a:pt x="54" y="0"/>
                  </a:cubicBezTo>
                  <a:cubicBezTo>
                    <a:pt x="54" y="0"/>
                    <a:pt x="54" y="1"/>
                    <a:pt x="54" y="2"/>
                  </a:cubicBezTo>
                  <a:close/>
                </a:path>
              </a:pathLst>
            </a:custGeom>
            <a:grpFill/>
            <a:ln>
              <a:noFill/>
            </a:ln>
            <a:effectLst/>
          </p:spPr>
          <p:txBody>
            <a:bodyPr vert="horz" wrap="square" lIns="91440" tIns="45720" rIns="91440" bIns="45720" numCol="1" anchor="t" anchorCtr="0" compatLnSpc="1"/>
            <a:lstStyle/>
            <a:p>
              <a:endParaRPr lang="zh-CN" altLang="en-US">
                <a:solidFill>
                  <a:schemeClr val="bg2">
                    <a:lumMod val="75000"/>
                  </a:schemeClr>
                </a:solidFill>
              </a:endParaRPr>
            </a:p>
          </p:txBody>
        </p:sp>
        <p:grpSp>
          <p:nvGrpSpPr>
            <p:cNvPr id="6" name="组合 5"/>
            <p:cNvGrpSpPr/>
            <p:nvPr/>
          </p:nvGrpSpPr>
          <p:grpSpPr>
            <a:xfrm>
              <a:off x="4796168" y="1215956"/>
              <a:ext cx="2690981" cy="4454298"/>
              <a:chOff x="4676620" y="1743303"/>
              <a:chExt cx="2690981" cy="4454298"/>
            </a:xfrm>
            <a:grpFill/>
            <a:effectLst/>
          </p:grpSpPr>
          <p:sp>
            <p:nvSpPr>
              <p:cNvPr id="7" name="Freeform 22"/>
              <p:cNvSpPr/>
              <p:nvPr/>
            </p:nvSpPr>
            <p:spPr bwMode="auto">
              <a:xfrm>
                <a:off x="5999318" y="4319283"/>
                <a:ext cx="877828" cy="1878318"/>
              </a:xfrm>
              <a:custGeom>
                <a:avLst/>
                <a:gdLst>
                  <a:gd name="T0" fmla="*/ 82 w 96"/>
                  <a:gd name="T1" fmla="*/ 0 h 206"/>
                  <a:gd name="T2" fmla="*/ 74 w 96"/>
                  <a:gd name="T3" fmla="*/ 29 h 206"/>
                  <a:gd name="T4" fmla="*/ 71 w 96"/>
                  <a:gd name="T5" fmla="*/ 50 h 206"/>
                  <a:gd name="T6" fmla="*/ 57 w 96"/>
                  <a:gd name="T7" fmla="*/ 75 h 206"/>
                  <a:gd name="T8" fmla="*/ 57 w 96"/>
                  <a:gd name="T9" fmla="*/ 85 h 206"/>
                  <a:gd name="T10" fmla="*/ 52 w 96"/>
                  <a:gd name="T11" fmla="*/ 94 h 206"/>
                  <a:gd name="T12" fmla="*/ 55 w 96"/>
                  <a:gd name="T13" fmla="*/ 102 h 206"/>
                  <a:gd name="T14" fmla="*/ 56 w 96"/>
                  <a:gd name="T15" fmla="*/ 103 h 206"/>
                  <a:gd name="T16" fmla="*/ 56 w 96"/>
                  <a:gd name="T17" fmla="*/ 104 h 206"/>
                  <a:gd name="T18" fmla="*/ 52 w 96"/>
                  <a:gd name="T19" fmla="*/ 112 h 206"/>
                  <a:gd name="T20" fmla="*/ 55 w 96"/>
                  <a:gd name="T21" fmla="*/ 119 h 206"/>
                  <a:gd name="T22" fmla="*/ 56 w 96"/>
                  <a:gd name="T23" fmla="*/ 121 h 206"/>
                  <a:gd name="T24" fmla="*/ 56 w 96"/>
                  <a:gd name="T25" fmla="*/ 121 h 206"/>
                  <a:gd name="T26" fmla="*/ 52 w 96"/>
                  <a:gd name="T27" fmla="*/ 130 h 206"/>
                  <a:gd name="T28" fmla="*/ 55 w 96"/>
                  <a:gd name="T29" fmla="*/ 137 h 206"/>
                  <a:gd name="T30" fmla="*/ 56 w 96"/>
                  <a:gd name="T31" fmla="*/ 138 h 206"/>
                  <a:gd name="T32" fmla="*/ 55 w 96"/>
                  <a:gd name="T33" fmla="*/ 139 h 206"/>
                  <a:gd name="T34" fmla="*/ 52 w 96"/>
                  <a:gd name="T35" fmla="*/ 147 h 206"/>
                  <a:gd name="T36" fmla="*/ 55 w 96"/>
                  <a:gd name="T37" fmla="*/ 155 h 206"/>
                  <a:gd name="T38" fmla="*/ 57 w 96"/>
                  <a:gd name="T39" fmla="*/ 157 h 206"/>
                  <a:gd name="T40" fmla="*/ 57 w 96"/>
                  <a:gd name="T41" fmla="*/ 157 h 206"/>
                  <a:gd name="T42" fmla="*/ 20 w 96"/>
                  <a:gd name="T43" fmla="*/ 191 h 206"/>
                  <a:gd name="T44" fmla="*/ 20 w 96"/>
                  <a:gd name="T45" fmla="*/ 191 h 206"/>
                  <a:gd name="T46" fmla="*/ 1 w 96"/>
                  <a:gd name="T47" fmla="*/ 194 h 206"/>
                  <a:gd name="T48" fmla="*/ 1 w 96"/>
                  <a:gd name="T49" fmla="*/ 194 h 206"/>
                  <a:gd name="T50" fmla="*/ 0 w 96"/>
                  <a:gd name="T51" fmla="*/ 194 h 206"/>
                  <a:gd name="T52" fmla="*/ 0 w 96"/>
                  <a:gd name="T53" fmla="*/ 206 h 206"/>
                  <a:gd name="T54" fmla="*/ 1 w 96"/>
                  <a:gd name="T55" fmla="*/ 206 h 206"/>
                  <a:gd name="T56" fmla="*/ 1 w 96"/>
                  <a:gd name="T57" fmla="*/ 206 h 206"/>
                  <a:gd name="T58" fmla="*/ 29 w 96"/>
                  <a:gd name="T59" fmla="*/ 198 h 206"/>
                  <a:gd name="T60" fmla="*/ 66 w 96"/>
                  <a:gd name="T61" fmla="*/ 165 h 206"/>
                  <a:gd name="T62" fmla="*/ 71 w 96"/>
                  <a:gd name="T63" fmla="*/ 156 h 206"/>
                  <a:gd name="T64" fmla="*/ 67 w 96"/>
                  <a:gd name="T65" fmla="*/ 148 h 206"/>
                  <a:gd name="T66" fmla="*/ 69 w 96"/>
                  <a:gd name="T67" fmla="*/ 148 h 206"/>
                  <a:gd name="T68" fmla="*/ 69 w 96"/>
                  <a:gd name="T69" fmla="*/ 144 h 206"/>
                  <a:gd name="T70" fmla="*/ 70 w 96"/>
                  <a:gd name="T71" fmla="*/ 138 h 206"/>
                  <a:gd name="T72" fmla="*/ 69 w 96"/>
                  <a:gd name="T73" fmla="*/ 133 h 206"/>
                  <a:gd name="T74" fmla="*/ 69 w 96"/>
                  <a:gd name="T75" fmla="*/ 126 h 206"/>
                  <a:gd name="T76" fmla="*/ 71 w 96"/>
                  <a:gd name="T77" fmla="*/ 121 h 206"/>
                  <a:gd name="T78" fmla="*/ 67 w 96"/>
                  <a:gd name="T79" fmla="*/ 113 h 206"/>
                  <a:gd name="T80" fmla="*/ 69 w 96"/>
                  <a:gd name="T81" fmla="*/ 113 h 206"/>
                  <a:gd name="T82" fmla="*/ 69 w 96"/>
                  <a:gd name="T83" fmla="*/ 109 h 206"/>
                  <a:gd name="T84" fmla="*/ 71 w 96"/>
                  <a:gd name="T85" fmla="*/ 103 h 206"/>
                  <a:gd name="T86" fmla="*/ 67 w 96"/>
                  <a:gd name="T87" fmla="*/ 95 h 206"/>
                  <a:gd name="T88" fmla="*/ 69 w 96"/>
                  <a:gd name="T89" fmla="*/ 95 h 206"/>
                  <a:gd name="T90" fmla="*/ 69 w 96"/>
                  <a:gd name="T91" fmla="*/ 78 h 206"/>
                  <a:gd name="T92" fmla="*/ 82 w 96"/>
                  <a:gd name="T93" fmla="*/ 54 h 206"/>
                  <a:gd name="T94" fmla="*/ 83 w 96"/>
                  <a:gd name="T95" fmla="*/ 53 h 206"/>
                  <a:gd name="T96" fmla="*/ 86 w 96"/>
                  <a:gd name="T97" fmla="*/ 29 h 206"/>
                  <a:gd name="T98" fmla="*/ 86 w 96"/>
                  <a:gd name="T99" fmla="*/ 29 h 206"/>
                  <a:gd name="T100" fmla="*/ 86 w 96"/>
                  <a:gd name="T101" fmla="*/ 28 h 206"/>
                  <a:gd name="T102" fmla="*/ 96 w 96"/>
                  <a:gd name="T103" fmla="*/ 0 h 206"/>
                  <a:gd name="T104" fmla="*/ 82 w 96"/>
                  <a:gd name="T10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 h="206">
                    <a:moveTo>
                      <a:pt x="82" y="0"/>
                    </a:moveTo>
                    <a:cubicBezTo>
                      <a:pt x="77" y="11"/>
                      <a:pt x="73" y="21"/>
                      <a:pt x="74" y="29"/>
                    </a:cubicBezTo>
                    <a:cubicBezTo>
                      <a:pt x="73" y="39"/>
                      <a:pt x="71" y="47"/>
                      <a:pt x="71" y="50"/>
                    </a:cubicBezTo>
                    <a:cubicBezTo>
                      <a:pt x="57" y="75"/>
                      <a:pt x="57" y="75"/>
                      <a:pt x="57" y="75"/>
                    </a:cubicBezTo>
                    <a:cubicBezTo>
                      <a:pt x="57" y="85"/>
                      <a:pt x="57" y="85"/>
                      <a:pt x="57" y="85"/>
                    </a:cubicBezTo>
                    <a:cubicBezTo>
                      <a:pt x="54" y="87"/>
                      <a:pt x="52" y="90"/>
                      <a:pt x="52" y="94"/>
                    </a:cubicBezTo>
                    <a:cubicBezTo>
                      <a:pt x="52" y="97"/>
                      <a:pt x="53" y="100"/>
                      <a:pt x="55" y="102"/>
                    </a:cubicBezTo>
                    <a:cubicBezTo>
                      <a:pt x="56" y="103"/>
                      <a:pt x="56" y="103"/>
                      <a:pt x="56" y="103"/>
                    </a:cubicBezTo>
                    <a:cubicBezTo>
                      <a:pt x="56" y="104"/>
                      <a:pt x="56" y="104"/>
                      <a:pt x="56" y="104"/>
                    </a:cubicBezTo>
                    <a:cubicBezTo>
                      <a:pt x="53" y="106"/>
                      <a:pt x="52" y="109"/>
                      <a:pt x="52" y="112"/>
                    </a:cubicBezTo>
                    <a:cubicBezTo>
                      <a:pt x="52" y="115"/>
                      <a:pt x="53" y="117"/>
                      <a:pt x="55" y="119"/>
                    </a:cubicBezTo>
                    <a:cubicBezTo>
                      <a:pt x="56" y="121"/>
                      <a:pt x="56" y="121"/>
                      <a:pt x="56" y="121"/>
                    </a:cubicBezTo>
                    <a:cubicBezTo>
                      <a:pt x="56" y="121"/>
                      <a:pt x="56" y="121"/>
                      <a:pt x="56" y="121"/>
                    </a:cubicBezTo>
                    <a:cubicBezTo>
                      <a:pt x="53" y="123"/>
                      <a:pt x="52" y="126"/>
                      <a:pt x="52" y="130"/>
                    </a:cubicBezTo>
                    <a:cubicBezTo>
                      <a:pt x="52" y="132"/>
                      <a:pt x="53" y="135"/>
                      <a:pt x="55" y="137"/>
                    </a:cubicBezTo>
                    <a:cubicBezTo>
                      <a:pt x="56" y="138"/>
                      <a:pt x="56" y="138"/>
                      <a:pt x="56" y="138"/>
                    </a:cubicBezTo>
                    <a:cubicBezTo>
                      <a:pt x="55" y="139"/>
                      <a:pt x="55" y="139"/>
                      <a:pt x="55" y="139"/>
                    </a:cubicBezTo>
                    <a:cubicBezTo>
                      <a:pt x="53" y="141"/>
                      <a:pt x="52" y="144"/>
                      <a:pt x="52" y="147"/>
                    </a:cubicBezTo>
                    <a:cubicBezTo>
                      <a:pt x="52" y="150"/>
                      <a:pt x="53" y="153"/>
                      <a:pt x="55" y="155"/>
                    </a:cubicBezTo>
                    <a:cubicBezTo>
                      <a:pt x="57" y="157"/>
                      <a:pt x="57" y="157"/>
                      <a:pt x="57" y="157"/>
                    </a:cubicBezTo>
                    <a:cubicBezTo>
                      <a:pt x="57" y="157"/>
                      <a:pt x="57" y="157"/>
                      <a:pt x="57" y="157"/>
                    </a:cubicBezTo>
                    <a:cubicBezTo>
                      <a:pt x="20" y="191"/>
                      <a:pt x="20" y="191"/>
                      <a:pt x="20" y="191"/>
                    </a:cubicBezTo>
                    <a:cubicBezTo>
                      <a:pt x="20" y="191"/>
                      <a:pt x="20" y="191"/>
                      <a:pt x="20" y="191"/>
                    </a:cubicBezTo>
                    <a:cubicBezTo>
                      <a:pt x="18" y="192"/>
                      <a:pt x="11" y="194"/>
                      <a:pt x="1" y="194"/>
                    </a:cubicBezTo>
                    <a:cubicBezTo>
                      <a:pt x="1" y="194"/>
                      <a:pt x="1" y="194"/>
                      <a:pt x="1" y="194"/>
                    </a:cubicBezTo>
                    <a:cubicBezTo>
                      <a:pt x="1" y="194"/>
                      <a:pt x="0" y="194"/>
                      <a:pt x="0" y="194"/>
                    </a:cubicBezTo>
                    <a:cubicBezTo>
                      <a:pt x="0" y="206"/>
                      <a:pt x="0" y="206"/>
                      <a:pt x="0" y="206"/>
                    </a:cubicBezTo>
                    <a:cubicBezTo>
                      <a:pt x="0" y="206"/>
                      <a:pt x="1" y="206"/>
                      <a:pt x="1" y="206"/>
                    </a:cubicBezTo>
                    <a:cubicBezTo>
                      <a:pt x="1" y="206"/>
                      <a:pt x="1" y="206"/>
                      <a:pt x="1" y="206"/>
                    </a:cubicBezTo>
                    <a:cubicBezTo>
                      <a:pt x="7" y="206"/>
                      <a:pt x="24" y="206"/>
                      <a:pt x="29" y="198"/>
                    </a:cubicBezTo>
                    <a:cubicBezTo>
                      <a:pt x="66" y="165"/>
                      <a:pt x="66" y="165"/>
                      <a:pt x="66" y="165"/>
                    </a:cubicBezTo>
                    <a:cubicBezTo>
                      <a:pt x="69" y="163"/>
                      <a:pt x="71" y="159"/>
                      <a:pt x="71" y="156"/>
                    </a:cubicBezTo>
                    <a:cubicBezTo>
                      <a:pt x="71" y="153"/>
                      <a:pt x="69" y="150"/>
                      <a:pt x="67" y="148"/>
                    </a:cubicBezTo>
                    <a:cubicBezTo>
                      <a:pt x="69" y="148"/>
                      <a:pt x="69" y="148"/>
                      <a:pt x="69" y="148"/>
                    </a:cubicBezTo>
                    <a:cubicBezTo>
                      <a:pt x="69" y="144"/>
                      <a:pt x="69" y="144"/>
                      <a:pt x="69" y="144"/>
                    </a:cubicBezTo>
                    <a:cubicBezTo>
                      <a:pt x="70" y="142"/>
                      <a:pt x="70" y="140"/>
                      <a:pt x="70" y="138"/>
                    </a:cubicBezTo>
                    <a:cubicBezTo>
                      <a:pt x="70" y="136"/>
                      <a:pt x="70" y="134"/>
                      <a:pt x="69" y="133"/>
                    </a:cubicBezTo>
                    <a:cubicBezTo>
                      <a:pt x="69" y="126"/>
                      <a:pt x="69" y="126"/>
                      <a:pt x="69" y="126"/>
                    </a:cubicBezTo>
                    <a:cubicBezTo>
                      <a:pt x="70" y="125"/>
                      <a:pt x="71" y="123"/>
                      <a:pt x="71" y="121"/>
                    </a:cubicBezTo>
                    <a:cubicBezTo>
                      <a:pt x="71" y="118"/>
                      <a:pt x="69" y="115"/>
                      <a:pt x="67" y="113"/>
                    </a:cubicBezTo>
                    <a:cubicBezTo>
                      <a:pt x="69" y="113"/>
                      <a:pt x="69" y="113"/>
                      <a:pt x="69" y="113"/>
                    </a:cubicBezTo>
                    <a:cubicBezTo>
                      <a:pt x="69" y="109"/>
                      <a:pt x="69" y="109"/>
                      <a:pt x="69" y="109"/>
                    </a:cubicBezTo>
                    <a:cubicBezTo>
                      <a:pt x="70" y="107"/>
                      <a:pt x="71" y="105"/>
                      <a:pt x="71" y="103"/>
                    </a:cubicBezTo>
                    <a:cubicBezTo>
                      <a:pt x="71" y="100"/>
                      <a:pt x="69" y="97"/>
                      <a:pt x="67" y="95"/>
                    </a:cubicBezTo>
                    <a:cubicBezTo>
                      <a:pt x="69" y="95"/>
                      <a:pt x="69" y="95"/>
                      <a:pt x="69" y="95"/>
                    </a:cubicBezTo>
                    <a:cubicBezTo>
                      <a:pt x="69" y="78"/>
                      <a:pt x="69" y="78"/>
                      <a:pt x="69" y="78"/>
                    </a:cubicBezTo>
                    <a:cubicBezTo>
                      <a:pt x="82" y="54"/>
                      <a:pt x="82" y="54"/>
                      <a:pt x="82" y="54"/>
                    </a:cubicBezTo>
                    <a:cubicBezTo>
                      <a:pt x="83" y="53"/>
                      <a:pt x="83" y="53"/>
                      <a:pt x="83" y="53"/>
                    </a:cubicBezTo>
                    <a:cubicBezTo>
                      <a:pt x="83" y="53"/>
                      <a:pt x="85" y="42"/>
                      <a:pt x="86" y="29"/>
                    </a:cubicBezTo>
                    <a:cubicBezTo>
                      <a:pt x="86" y="29"/>
                      <a:pt x="86" y="29"/>
                      <a:pt x="86" y="29"/>
                    </a:cubicBezTo>
                    <a:cubicBezTo>
                      <a:pt x="86" y="28"/>
                      <a:pt x="86" y="28"/>
                      <a:pt x="86" y="28"/>
                    </a:cubicBezTo>
                    <a:cubicBezTo>
                      <a:pt x="85" y="22"/>
                      <a:pt x="90" y="10"/>
                      <a:pt x="96" y="0"/>
                    </a:cubicBezTo>
                    <a:lnTo>
                      <a:pt x="82" y="0"/>
                    </a:lnTo>
                    <a:close/>
                  </a:path>
                </a:pathLst>
              </a:custGeom>
              <a:grpFill/>
              <a:ln>
                <a:noFill/>
              </a:ln>
            </p:spPr>
            <p:txBody>
              <a:bodyPr vert="horz" wrap="square" lIns="91440" tIns="45720" rIns="91440" bIns="45720" numCol="1" anchor="t" anchorCtr="0" compatLnSpc="1"/>
              <a:lstStyle/>
              <a:p>
                <a:endParaRPr lang="zh-CN" altLang="en-US">
                  <a:solidFill>
                    <a:schemeClr val="bg2">
                      <a:lumMod val="75000"/>
                    </a:schemeClr>
                  </a:solidFill>
                </a:endParaRPr>
              </a:p>
            </p:txBody>
          </p:sp>
          <p:sp>
            <p:nvSpPr>
              <p:cNvPr id="8" name="Freeform 23"/>
              <p:cNvSpPr/>
              <p:nvPr/>
            </p:nvSpPr>
            <p:spPr bwMode="auto">
              <a:xfrm>
                <a:off x="5151950" y="4319283"/>
                <a:ext cx="862494" cy="1878318"/>
              </a:xfrm>
              <a:custGeom>
                <a:avLst/>
                <a:gdLst>
                  <a:gd name="T0" fmla="*/ 77 w 94"/>
                  <a:gd name="T1" fmla="*/ 191 h 206"/>
                  <a:gd name="T2" fmla="*/ 77 w 94"/>
                  <a:gd name="T3" fmla="*/ 191 h 206"/>
                  <a:gd name="T4" fmla="*/ 42 w 94"/>
                  <a:gd name="T5" fmla="*/ 160 h 206"/>
                  <a:gd name="T6" fmla="*/ 44 w 94"/>
                  <a:gd name="T7" fmla="*/ 153 h 206"/>
                  <a:gd name="T8" fmla="*/ 41 w 94"/>
                  <a:gd name="T9" fmla="*/ 146 h 206"/>
                  <a:gd name="T10" fmla="*/ 40 w 94"/>
                  <a:gd name="T11" fmla="*/ 145 h 206"/>
                  <a:gd name="T12" fmla="*/ 41 w 94"/>
                  <a:gd name="T13" fmla="*/ 144 h 206"/>
                  <a:gd name="T14" fmla="*/ 44 w 94"/>
                  <a:gd name="T15" fmla="*/ 136 h 206"/>
                  <a:gd name="T16" fmla="*/ 41 w 94"/>
                  <a:gd name="T17" fmla="*/ 128 h 206"/>
                  <a:gd name="T18" fmla="*/ 40 w 94"/>
                  <a:gd name="T19" fmla="*/ 127 h 206"/>
                  <a:gd name="T20" fmla="*/ 41 w 94"/>
                  <a:gd name="T21" fmla="*/ 126 h 206"/>
                  <a:gd name="T22" fmla="*/ 44 w 94"/>
                  <a:gd name="T23" fmla="*/ 118 h 206"/>
                  <a:gd name="T24" fmla="*/ 41 w 94"/>
                  <a:gd name="T25" fmla="*/ 110 h 206"/>
                  <a:gd name="T26" fmla="*/ 40 w 94"/>
                  <a:gd name="T27" fmla="*/ 109 h 206"/>
                  <a:gd name="T28" fmla="*/ 41 w 94"/>
                  <a:gd name="T29" fmla="*/ 109 h 206"/>
                  <a:gd name="T30" fmla="*/ 44 w 94"/>
                  <a:gd name="T31" fmla="*/ 101 h 206"/>
                  <a:gd name="T32" fmla="*/ 39 w 94"/>
                  <a:gd name="T33" fmla="*/ 91 h 206"/>
                  <a:gd name="T34" fmla="*/ 39 w 94"/>
                  <a:gd name="T35" fmla="*/ 74 h 206"/>
                  <a:gd name="T36" fmla="*/ 36 w 94"/>
                  <a:gd name="T37" fmla="*/ 72 h 206"/>
                  <a:gd name="T38" fmla="*/ 24 w 94"/>
                  <a:gd name="T39" fmla="*/ 51 h 206"/>
                  <a:gd name="T40" fmla="*/ 22 w 94"/>
                  <a:gd name="T41" fmla="*/ 29 h 206"/>
                  <a:gd name="T42" fmla="*/ 13 w 94"/>
                  <a:gd name="T43" fmla="*/ 0 h 206"/>
                  <a:gd name="T44" fmla="*/ 0 w 94"/>
                  <a:gd name="T45" fmla="*/ 0 h 206"/>
                  <a:gd name="T46" fmla="*/ 10 w 94"/>
                  <a:gd name="T47" fmla="*/ 28 h 206"/>
                  <a:gd name="T48" fmla="*/ 10 w 94"/>
                  <a:gd name="T49" fmla="*/ 29 h 206"/>
                  <a:gd name="T50" fmla="*/ 10 w 94"/>
                  <a:gd name="T51" fmla="*/ 29 h 206"/>
                  <a:gd name="T52" fmla="*/ 13 w 94"/>
                  <a:gd name="T53" fmla="*/ 53 h 206"/>
                  <a:gd name="T54" fmla="*/ 13 w 94"/>
                  <a:gd name="T55" fmla="*/ 54 h 206"/>
                  <a:gd name="T56" fmla="*/ 27 w 94"/>
                  <a:gd name="T57" fmla="*/ 80 h 206"/>
                  <a:gd name="T58" fmla="*/ 27 w 94"/>
                  <a:gd name="T59" fmla="*/ 104 h 206"/>
                  <a:gd name="T60" fmla="*/ 25 w 94"/>
                  <a:gd name="T61" fmla="*/ 109 h 206"/>
                  <a:gd name="T62" fmla="*/ 29 w 94"/>
                  <a:gd name="T63" fmla="*/ 117 h 206"/>
                  <a:gd name="T64" fmla="*/ 30 w 94"/>
                  <a:gd name="T65" fmla="*/ 118 h 206"/>
                  <a:gd name="T66" fmla="*/ 25 w 94"/>
                  <a:gd name="T67" fmla="*/ 127 h 206"/>
                  <a:gd name="T68" fmla="*/ 29 w 94"/>
                  <a:gd name="T69" fmla="*/ 135 h 206"/>
                  <a:gd name="T70" fmla="*/ 30 w 94"/>
                  <a:gd name="T71" fmla="*/ 136 h 206"/>
                  <a:gd name="T72" fmla="*/ 25 w 94"/>
                  <a:gd name="T73" fmla="*/ 145 h 206"/>
                  <a:gd name="T74" fmla="*/ 29 w 94"/>
                  <a:gd name="T75" fmla="*/ 153 h 206"/>
                  <a:gd name="T76" fmla="*/ 27 w 94"/>
                  <a:gd name="T77" fmla="*/ 153 h 206"/>
                  <a:gd name="T78" fmla="*/ 27 w 94"/>
                  <a:gd name="T79" fmla="*/ 162 h 206"/>
                  <a:gd name="T80" fmla="*/ 67 w 94"/>
                  <a:gd name="T81" fmla="*/ 198 h 206"/>
                  <a:gd name="T82" fmla="*/ 94 w 94"/>
                  <a:gd name="T83" fmla="*/ 206 h 206"/>
                  <a:gd name="T84" fmla="*/ 94 w 94"/>
                  <a:gd name="T85" fmla="*/ 194 h 206"/>
                  <a:gd name="T86" fmla="*/ 77 w 94"/>
                  <a:gd name="T87" fmla="*/ 19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206">
                    <a:moveTo>
                      <a:pt x="77" y="191"/>
                    </a:moveTo>
                    <a:cubicBezTo>
                      <a:pt x="77" y="191"/>
                      <a:pt x="77" y="191"/>
                      <a:pt x="77" y="191"/>
                    </a:cubicBezTo>
                    <a:cubicBezTo>
                      <a:pt x="42" y="160"/>
                      <a:pt x="42" y="160"/>
                      <a:pt x="42" y="160"/>
                    </a:cubicBezTo>
                    <a:cubicBezTo>
                      <a:pt x="43" y="158"/>
                      <a:pt x="44" y="156"/>
                      <a:pt x="44" y="153"/>
                    </a:cubicBezTo>
                    <a:cubicBezTo>
                      <a:pt x="44" y="150"/>
                      <a:pt x="43" y="148"/>
                      <a:pt x="41" y="146"/>
                    </a:cubicBezTo>
                    <a:cubicBezTo>
                      <a:pt x="40" y="145"/>
                      <a:pt x="40" y="145"/>
                      <a:pt x="40" y="145"/>
                    </a:cubicBezTo>
                    <a:cubicBezTo>
                      <a:pt x="41" y="144"/>
                      <a:pt x="41" y="144"/>
                      <a:pt x="41" y="144"/>
                    </a:cubicBezTo>
                    <a:cubicBezTo>
                      <a:pt x="43" y="142"/>
                      <a:pt x="44" y="139"/>
                      <a:pt x="44" y="136"/>
                    </a:cubicBezTo>
                    <a:cubicBezTo>
                      <a:pt x="44" y="133"/>
                      <a:pt x="43" y="130"/>
                      <a:pt x="41" y="128"/>
                    </a:cubicBezTo>
                    <a:cubicBezTo>
                      <a:pt x="40" y="127"/>
                      <a:pt x="40" y="127"/>
                      <a:pt x="40" y="127"/>
                    </a:cubicBezTo>
                    <a:cubicBezTo>
                      <a:pt x="41" y="126"/>
                      <a:pt x="41" y="126"/>
                      <a:pt x="41" y="126"/>
                    </a:cubicBezTo>
                    <a:cubicBezTo>
                      <a:pt x="43" y="124"/>
                      <a:pt x="44" y="121"/>
                      <a:pt x="44" y="118"/>
                    </a:cubicBezTo>
                    <a:cubicBezTo>
                      <a:pt x="44" y="115"/>
                      <a:pt x="43" y="112"/>
                      <a:pt x="41" y="110"/>
                    </a:cubicBezTo>
                    <a:cubicBezTo>
                      <a:pt x="40" y="109"/>
                      <a:pt x="40" y="109"/>
                      <a:pt x="40" y="109"/>
                    </a:cubicBezTo>
                    <a:cubicBezTo>
                      <a:pt x="41" y="109"/>
                      <a:pt x="41" y="109"/>
                      <a:pt x="41" y="109"/>
                    </a:cubicBezTo>
                    <a:cubicBezTo>
                      <a:pt x="43" y="106"/>
                      <a:pt x="44" y="104"/>
                      <a:pt x="44" y="101"/>
                    </a:cubicBezTo>
                    <a:cubicBezTo>
                      <a:pt x="44" y="97"/>
                      <a:pt x="42" y="93"/>
                      <a:pt x="39" y="91"/>
                    </a:cubicBezTo>
                    <a:cubicBezTo>
                      <a:pt x="39" y="74"/>
                      <a:pt x="39" y="74"/>
                      <a:pt x="39" y="74"/>
                    </a:cubicBezTo>
                    <a:cubicBezTo>
                      <a:pt x="36" y="72"/>
                      <a:pt x="36" y="72"/>
                      <a:pt x="36" y="72"/>
                    </a:cubicBezTo>
                    <a:cubicBezTo>
                      <a:pt x="30" y="68"/>
                      <a:pt x="26" y="55"/>
                      <a:pt x="24" y="51"/>
                    </a:cubicBezTo>
                    <a:cubicBezTo>
                      <a:pt x="24" y="49"/>
                      <a:pt x="23" y="40"/>
                      <a:pt x="22" y="29"/>
                    </a:cubicBezTo>
                    <a:cubicBezTo>
                      <a:pt x="22" y="21"/>
                      <a:pt x="18" y="11"/>
                      <a:pt x="13" y="0"/>
                    </a:cubicBezTo>
                    <a:cubicBezTo>
                      <a:pt x="0" y="0"/>
                      <a:pt x="0" y="0"/>
                      <a:pt x="0" y="0"/>
                    </a:cubicBezTo>
                    <a:cubicBezTo>
                      <a:pt x="5" y="10"/>
                      <a:pt x="10" y="22"/>
                      <a:pt x="10" y="28"/>
                    </a:cubicBezTo>
                    <a:cubicBezTo>
                      <a:pt x="10" y="29"/>
                      <a:pt x="10" y="29"/>
                      <a:pt x="10" y="29"/>
                    </a:cubicBezTo>
                    <a:cubicBezTo>
                      <a:pt x="10" y="29"/>
                      <a:pt x="10" y="29"/>
                      <a:pt x="10" y="29"/>
                    </a:cubicBezTo>
                    <a:cubicBezTo>
                      <a:pt x="11" y="42"/>
                      <a:pt x="13" y="53"/>
                      <a:pt x="13" y="53"/>
                    </a:cubicBezTo>
                    <a:cubicBezTo>
                      <a:pt x="13" y="54"/>
                      <a:pt x="13" y="54"/>
                      <a:pt x="13" y="54"/>
                    </a:cubicBezTo>
                    <a:cubicBezTo>
                      <a:pt x="13" y="55"/>
                      <a:pt x="18" y="71"/>
                      <a:pt x="27" y="80"/>
                    </a:cubicBezTo>
                    <a:cubicBezTo>
                      <a:pt x="27" y="104"/>
                      <a:pt x="27" y="104"/>
                      <a:pt x="27" y="104"/>
                    </a:cubicBezTo>
                    <a:cubicBezTo>
                      <a:pt x="26" y="106"/>
                      <a:pt x="25" y="107"/>
                      <a:pt x="25" y="109"/>
                    </a:cubicBezTo>
                    <a:cubicBezTo>
                      <a:pt x="25" y="112"/>
                      <a:pt x="27" y="115"/>
                      <a:pt x="29" y="117"/>
                    </a:cubicBezTo>
                    <a:cubicBezTo>
                      <a:pt x="29" y="118"/>
                      <a:pt x="29" y="118"/>
                      <a:pt x="30" y="118"/>
                    </a:cubicBezTo>
                    <a:cubicBezTo>
                      <a:pt x="27" y="120"/>
                      <a:pt x="25" y="123"/>
                      <a:pt x="25" y="127"/>
                    </a:cubicBezTo>
                    <a:cubicBezTo>
                      <a:pt x="25" y="130"/>
                      <a:pt x="27" y="133"/>
                      <a:pt x="29" y="135"/>
                    </a:cubicBezTo>
                    <a:cubicBezTo>
                      <a:pt x="29" y="135"/>
                      <a:pt x="29" y="136"/>
                      <a:pt x="30" y="136"/>
                    </a:cubicBezTo>
                    <a:cubicBezTo>
                      <a:pt x="27" y="138"/>
                      <a:pt x="25" y="141"/>
                      <a:pt x="25" y="145"/>
                    </a:cubicBezTo>
                    <a:cubicBezTo>
                      <a:pt x="25" y="148"/>
                      <a:pt x="27" y="151"/>
                      <a:pt x="29" y="153"/>
                    </a:cubicBezTo>
                    <a:cubicBezTo>
                      <a:pt x="27" y="153"/>
                      <a:pt x="27" y="153"/>
                      <a:pt x="27" y="153"/>
                    </a:cubicBezTo>
                    <a:cubicBezTo>
                      <a:pt x="27" y="162"/>
                      <a:pt x="27" y="162"/>
                      <a:pt x="27" y="162"/>
                    </a:cubicBezTo>
                    <a:cubicBezTo>
                      <a:pt x="67" y="198"/>
                      <a:pt x="67" y="198"/>
                      <a:pt x="67" y="198"/>
                    </a:cubicBezTo>
                    <a:cubicBezTo>
                      <a:pt x="72" y="205"/>
                      <a:pt x="88" y="206"/>
                      <a:pt x="94" y="206"/>
                    </a:cubicBezTo>
                    <a:cubicBezTo>
                      <a:pt x="94" y="194"/>
                      <a:pt x="94" y="194"/>
                      <a:pt x="94" y="194"/>
                    </a:cubicBezTo>
                    <a:cubicBezTo>
                      <a:pt x="85" y="194"/>
                      <a:pt x="78" y="192"/>
                      <a:pt x="77" y="191"/>
                    </a:cubicBezTo>
                    <a:close/>
                  </a:path>
                </a:pathLst>
              </a:custGeom>
              <a:grpFill/>
              <a:ln>
                <a:noFill/>
              </a:ln>
            </p:spPr>
            <p:txBody>
              <a:bodyPr vert="horz" wrap="square" lIns="91440" tIns="45720" rIns="91440" bIns="45720" numCol="1" anchor="t" anchorCtr="0" compatLnSpc="1"/>
              <a:lstStyle/>
              <a:p>
                <a:endParaRPr lang="zh-CN" altLang="en-US">
                  <a:solidFill>
                    <a:schemeClr val="bg2">
                      <a:lumMod val="75000"/>
                    </a:schemeClr>
                  </a:solidFill>
                </a:endParaRPr>
              </a:p>
            </p:txBody>
          </p:sp>
          <p:sp>
            <p:nvSpPr>
              <p:cNvPr id="9" name="Freeform 24"/>
              <p:cNvSpPr/>
              <p:nvPr/>
            </p:nvSpPr>
            <p:spPr bwMode="auto">
              <a:xfrm>
                <a:off x="4676620" y="3061959"/>
                <a:ext cx="594163" cy="1257323"/>
              </a:xfrm>
              <a:custGeom>
                <a:avLst/>
                <a:gdLst>
                  <a:gd name="T0" fmla="*/ 53 w 65"/>
                  <a:gd name="T1" fmla="*/ 115 h 138"/>
                  <a:gd name="T2" fmla="*/ 51 w 65"/>
                  <a:gd name="T3" fmla="*/ 111 h 138"/>
                  <a:gd name="T4" fmla="*/ 30 w 65"/>
                  <a:gd name="T5" fmla="*/ 70 h 138"/>
                  <a:gd name="T6" fmla="*/ 30 w 65"/>
                  <a:gd name="T7" fmla="*/ 70 h 138"/>
                  <a:gd name="T8" fmla="*/ 12 w 65"/>
                  <a:gd name="T9" fmla="*/ 2 h 138"/>
                  <a:gd name="T10" fmla="*/ 12 w 65"/>
                  <a:gd name="T11" fmla="*/ 0 h 138"/>
                  <a:gd name="T12" fmla="*/ 0 w 65"/>
                  <a:gd name="T13" fmla="*/ 0 h 138"/>
                  <a:gd name="T14" fmla="*/ 0 w 65"/>
                  <a:gd name="T15" fmla="*/ 2 h 138"/>
                  <a:gd name="T16" fmla="*/ 19 w 65"/>
                  <a:gd name="T17" fmla="*/ 76 h 138"/>
                  <a:gd name="T18" fmla="*/ 40 w 65"/>
                  <a:gd name="T19" fmla="*/ 117 h 138"/>
                  <a:gd name="T20" fmla="*/ 42 w 65"/>
                  <a:gd name="T21" fmla="*/ 121 h 138"/>
                  <a:gd name="T22" fmla="*/ 52 w 65"/>
                  <a:gd name="T23" fmla="*/ 138 h 138"/>
                  <a:gd name="T24" fmla="*/ 65 w 65"/>
                  <a:gd name="T25" fmla="*/ 138 h 138"/>
                  <a:gd name="T26" fmla="*/ 53 w 65"/>
                  <a:gd name="T27" fmla="*/ 1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38">
                    <a:moveTo>
                      <a:pt x="53" y="115"/>
                    </a:moveTo>
                    <a:cubicBezTo>
                      <a:pt x="52" y="113"/>
                      <a:pt x="51" y="112"/>
                      <a:pt x="51" y="111"/>
                    </a:cubicBezTo>
                    <a:cubicBezTo>
                      <a:pt x="47" y="105"/>
                      <a:pt x="36" y="83"/>
                      <a:pt x="30" y="70"/>
                    </a:cubicBezTo>
                    <a:cubicBezTo>
                      <a:pt x="30" y="70"/>
                      <a:pt x="30" y="70"/>
                      <a:pt x="30" y="70"/>
                    </a:cubicBezTo>
                    <a:cubicBezTo>
                      <a:pt x="18" y="49"/>
                      <a:pt x="12" y="26"/>
                      <a:pt x="12" y="2"/>
                    </a:cubicBezTo>
                    <a:cubicBezTo>
                      <a:pt x="12" y="1"/>
                      <a:pt x="12" y="0"/>
                      <a:pt x="12" y="0"/>
                    </a:cubicBezTo>
                    <a:cubicBezTo>
                      <a:pt x="0" y="0"/>
                      <a:pt x="0" y="0"/>
                      <a:pt x="0" y="0"/>
                    </a:cubicBezTo>
                    <a:cubicBezTo>
                      <a:pt x="0" y="0"/>
                      <a:pt x="0" y="1"/>
                      <a:pt x="0" y="2"/>
                    </a:cubicBezTo>
                    <a:cubicBezTo>
                      <a:pt x="0" y="28"/>
                      <a:pt x="7" y="54"/>
                      <a:pt x="19" y="76"/>
                    </a:cubicBezTo>
                    <a:cubicBezTo>
                      <a:pt x="26" y="89"/>
                      <a:pt x="37" y="111"/>
                      <a:pt x="40" y="117"/>
                    </a:cubicBezTo>
                    <a:cubicBezTo>
                      <a:pt x="41" y="118"/>
                      <a:pt x="41" y="119"/>
                      <a:pt x="42" y="121"/>
                    </a:cubicBezTo>
                    <a:cubicBezTo>
                      <a:pt x="44" y="124"/>
                      <a:pt x="48" y="131"/>
                      <a:pt x="52" y="138"/>
                    </a:cubicBezTo>
                    <a:cubicBezTo>
                      <a:pt x="65" y="138"/>
                      <a:pt x="65" y="138"/>
                      <a:pt x="65" y="138"/>
                    </a:cubicBezTo>
                    <a:cubicBezTo>
                      <a:pt x="61" y="130"/>
                      <a:pt x="57" y="122"/>
                      <a:pt x="53" y="115"/>
                    </a:cubicBezTo>
                    <a:close/>
                  </a:path>
                </a:pathLst>
              </a:custGeom>
              <a:grpFill/>
              <a:ln>
                <a:noFill/>
              </a:ln>
            </p:spPr>
            <p:txBody>
              <a:bodyPr vert="horz" wrap="square" lIns="91440" tIns="45720" rIns="91440" bIns="45720" numCol="1" anchor="t" anchorCtr="0" compatLnSpc="1"/>
              <a:lstStyle/>
              <a:p>
                <a:endParaRPr lang="zh-CN" altLang="en-US">
                  <a:solidFill>
                    <a:schemeClr val="bg2">
                      <a:lumMod val="75000"/>
                    </a:schemeClr>
                  </a:solidFill>
                </a:endParaRPr>
              </a:p>
            </p:txBody>
          </p:sp>
          <p:sp>
            <p:nvSpPr>
              <p:cNvPr id="10" name="Freeform 25"/>
              <p:cNvSpPr/>
              <p:nvPr/>
            </p:nvSpPr>
            <p:spPr bwMode="auto">
              <a:xfrm>
                <a:off x="6014444" y="1743303"/>
                <a:ext cx="1353157" cy="1318656"/>
              </a:xfrm>
              <a:custGeom>
                <a:avLst/>
                <a:gdLst>
                  <a:gd name="T0" fmla="*/ 1 w 148"/>
                  <a:gd name="T1" fmla="*/ 12 h 145"/>
                  <a:gd name="T2" fmla="*/ 136 w 148"/>
                  <a:gd name="T3" fmla="*/ 145 h 145"/>
                  <a:gd name="T4" fmla="*/ 148 w 148"/>
                  <a:gd name="T5" fmla="*/ 145 h 145"/>
                  <a:gd name="T6" fmla="*/ 1 w 148"/>
                  <a:gd name="T7" fmla="*/ 0 h 145"/>
                  <a:gd name="T8" fmla="*/ 0 w 148"/>
                  <a:gd name="T9" fmla="*/ 0 h 145"/>
                  <a:gd name="T10" fmla="*/ 0 w 148"/>
                  <a:gd name="T11" fmla="*/ 12 h 145"/>
                  <a:gd name="T12" fmla="*/ 1 w 148"/>
                  <a:gd name="T13" fmla="*/ 12 h 145"/>
                </a:gdLst>
                <a:ahLst/>
                <a:cxnLst>
                  <a:cxn ang="0">
                    <a:pos x="T0" y="T1"/>
                  </a:cxn>
                  <a:cxn ang="0">
                    <a:pos x="T2" y="T3"/>
                  </a:cxn>
                  <a:cxn ang="0">
                    <a:pos x="T4" y="T5"/>
                  </a:cxn>
                  <a:cxn ang="0">
                    <a:pos x="T6" y="T7"/>
                  </a:cxn>
                  <a:cxn ang="0">
                    <a:pos x="T8" y="T9"/>
                  </a:cxn>
                  <a:cxn ang="0">
                    <a:pos x="T10" y="T11"/>
                  </a:cxn>
                  <a:cxn ang="0">
                    <a:pos x="T12" y="T13"/>
                  </a:cxn>
                </a:cxnLst>
                <a:rect l="0" t="0" r="r" b="b"/>
                <a:pathLst>
                  <a:path w="148" h="145">
                    <a:moveTo>
                      <a:pt x="1" y="12"/>
                    </a:moveTo>
                    <a:cubicBezTo>
                      <a:pt x="75" y="12"/>
                      <a:pt x="135" y="71"/>
                      <a:pt x="136" y="145"/>
                    </a:cubicBezTo>
                    <a:cubicBezTo>
                      <a:pt x="148" y="145"/>
                      <a:pt x="148" y="145"/>
                      <a:pt x="148" y="145"/>
                    </a:cubicBezTo>
                    <a:cubicBezTo>
                      <a:pt x="147" y="64"/>
                      <a:pt x="81" y="0"/>
                      <a:pt x="1" y="0"/>
                    </a:cubicBezTo>
                    <a:cubicBezTo>
                      <a:pt x="1" y="0"/>
                      <a:pt x="0" y="0"/>
                      <a:pt x="0" y="0"/>
                    </a:cubicBezTo>
                    <a:cubicBezTo>
                      <a:pt x="0" y="12"/>
                      <a:pt x="0" y="12"/>
                      <a:pt x="0" y="12"/>
                    </a:cubicBezTo>
                    <a:cubicBezTo>
                      <a:pt x="0" y="12"/>
                      <a:pt x="1" y="12"/>
                      <a:pt x="1" y="12"/>
                    </a:cubicBezTo>
                    <a:close/>
                  </a:path>
                </a:pathLst>
              </a:custGeom>
              <a:grpFill/>
              <a:ln>
                <a:noFill/>
              </a:ln>
            </p:spPr>
            <p:txBody>
              <a:bodyPr vert="horz" wrap="square" lIns="91440" tIns="45720" rIns="91440" bIns="45720" numCol="1" anchor="t" anchorCtr="0" compatLnSpc="1"/>
              <a:lstStyle/>
              <a:p>
                <a:endParaRPr lang="zh-CN" altLang="en-US">
                  <a:solidFill>
                    <a:schemeClr val="bg2">
                      <a:lumMod val="75000"/>
                    </a:schemeClr>
                  </a:solidFill>
                </a:endParaRPr>
              </a:p>
            </p:txBody>
          </p:sp>
          <p:sp>
            <p:nvSpPr>
              <p:cNvPr id="11" name="Freeform 27"/>
              <p:cNvSpPr/>
              <p:nvPr/>
            </p:nvSpPr>
            <p:spPr bwMode="auto">
              <a:xfrm>
                <a:off x="4676620" y="1743303"/>
                <a:ext cx="1337824" cy="1318656"/>
              </a:xfrm>
              <a:custGeom>
                <a:avLst/>
                <a:gdLst>
                  <a:gd name="T0" fmla="*/ 146 w 146"/>
                  <a:gd name="T1" fmla="*/ 12 h 145"/>
                  <a:gd name="T2" fmla="*/ 146 w 146"/>
                  <a:gd name="T3" fmla="*/ 0 h 145"/>
                  <a:gd name="T4" fmla="*/ 0 w 146"/>
                  <a:gd name="T5" fmla="*/ 145 h 145"/>
                  <a:gd name="T6" fmla="*/ 12 w 146"/>
                  <a:gd name="T7" fmla="*/ 145 h 145"/>
                  <a:gd name="T8" fmla="*/ 146 w 146"/>
                  <a:gd name="T9" fmla="*/ 12 h 145"/>
                </a:gdLst>
                <a:ahLst/>
                <a:cxnLst>
                  <a:cxn ang="0">
                    <a:pos x="T0" y="T1"/>
                  </a:cxn>
                  <a:cxn ang="0">
                    <a:pos x="T2" y="T3"/>
                  </a:cxn>
                  <a:cxn ang="0">
                    <a:pos x="T4" y="T5"/>
                  </a:cxn>
                  <a:cxn ang="0">
                    <a:pos x="T6" y="T7"/>
                  </a:cxn>
                  <a:cxn ang="0">
                    <a:pos x="T8" y="T9"/>
                  </a:cxn>
                </a:cxnLst>
                <a:rect l="0" t="0" r="r" b="b"/>
                <a:pathLst>
                  <a:path w="146" h="145">
                    <a:moveTo>
                      <a:pt x="146" y="12"/>
                    </a:moveTo>
                    <a:cubicBezTo>
                      <a:pt x="146" y="0"/>
                      <a:pt x="146" y="0"/>
                      <a:pt x="146" y="0"/>
                    </a:cubicBezTo>
                    <a:cubicBezTo>
                      <a:pt x="66" y="0"/>
                      <a:pt x="1" y="65"/>
                      <a:pt x="0" y="145"/>
                    </a:cubicBezTo>
                    <a:cubicBezTo>
                      <a:pt x="12" y="145"/>
                      <a:pt x="12" y="145"/>
                      <a:pt x="12" y="145"/>
                    </a:cubicBezTo>
                    <a:cubicBezTo>
                      <a:pt x="13" y="71"/>
                      <a:pt x="73" y="12"/>
                      <a:pt x="146" y="12"/>
                    </a:cubicBezTo>
                    <a:close/>
                  </a:path>
                </a:pathLst>
              </a:custGeom>
              <a:grpFill/>
              <a:ln>
                <a:noFill/>
              </a:ln>
            </p:spPr>
            <p:txBody>
              <a:bodyPr vert="horz" wrap="square" lIns="91440" tIns="45720" rIns="91440" bIns="45720" numCol="1" anchor="t" anchorCtr="0" compatLnSpc="1"/>
              <a:lstStyle/>
              <a:p>
                <a:endParaRPr lang="zh-CN" altLang="en-US">
                  <a:solidFill>
                    <a:schemeClr val="bg2">
                      <a:lumMod val="75000"/>
                    </a:schemeClr>
                  </a:solidFill>
                </a:endParaRPr>
              </a:p>
            </p:txBody>
          </p:sp>
        </p:grpSp>
      </p:grpSp>
      <p:grpSp>
        <p:nvGrpSpPr>
          <p:cNvPr id="13" name="组合 12"/>
          <p:cNvGrpSpPr/>
          <p:nvPr/>
        </p:nvGrpSpPr>
        <p:grpSpPr>
          <a:xfrm>
            <a:off x="4602874" y="2242702"/>
            <a:ext cx="575222" cy="575222"/>
            <a:chOff x="8173482" y="3250109"/>
            <a:chExt cx="729123" cy="729123"/>
          </a:xfrm>
          <a:solidFill>
            <a:schemeClr val="bg2">
              <a:lumMod val="75000"/>
            </a:schemeClr>
          </a:solidFill>
          <a:effectLst/>
        </p:grpSpPr>
        <p:sp>
          <p:nvSpPr>
            <p:cNvPr id="15" name="椭圆 14"/>
            <p:cNvSpPr>
              <a:spLocks noChangeAspect="1"/>
            </p:cNvSpPr>
            <p:nvPr/>
          </p:nvSpPr>
          <p:spPr>
            <a:xfrm>
              <a:off x="8184998" y="3261625"/>
              <a:ext cx="706090" cy="706090"/>
            </a:xfrm>
            <a:prstGeom prst="ellipse">
              <a:avLst/>
            </a:prstGeom>
            <a:grpFill/>
            <a:ln w="28575">
              <a:solidFill>
                <a:srgbClr val="17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sym typeface="+mn-lt"/>
              </a:endParaRPr>
            </a:p>
          </p:txBody>
        </p:sp>
        <p:sp>
          <p:nvSpPr>
            <p:cNvPr id="16" name="椭圆 15"/>
            <p:cNvSpPr>
              <a:spLocks noChangeAspect="1"/>
            </p:cNvSpPr>
            <p:nvPr/>
          </p:nvSpPr>
          <p:spPr>
            <a:xfrm>
              <a:off x="8173482" y="3250109"/>
              <a:ext cx="729123" cy="729123"/>
            </a:xfrm>
            <a:prstGeom prst="ellipse">
              <a:avLst/>
            </a:prstGeom>
            <a:grpFill/>
            <a:ln w="28575">
              <a:solidFill>
                <a:srgbClr val="171717"/>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sym typeface="+mn-lt"/>
              </a:endParaRPr>
            </a:p>
          </p:txBody>
        </p:sp>
      </p:grpSp>
      <p:sp>
        <p:nvSpPr>
          <p:cNvPr id="14" name="KSO_Shape"/>
          <p:cNvSpPr>
            <a:spLocks noChangeAspect="1"/>
          </p:cNvSpPr>
          <p:nvPr/>
        </p:nvSpPr>
        <p:spPr>
          <a:xfrm>
            <a:off x="4732998" y="2425058"/>
            <a:ext cx="314975" cy="21051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rgbClr val="17171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bg2">
                  <a:lumMod val="75000"/>
                </a:schemeClr>
              </a:solidFill>
              <a:sym typeface="+mn-lt"/>
            </a:endParaRPr>
          </a:p>
        </p:txBody>
      </p:sp>
      <p:grpSp>
        <p:nvGrpSpPr>
          <p:cNvPr id="18" name="组合 17"/>
          <p:cNvGrpSpPr/>
          <p:nvPr/>
        </p:nvGrpSpPr>
        <p:grpSpPr>
          <a:xfrm>
            <a:off x="5096703" y="3763023"/>
            <a:ext cx="575222" cy="575222"/>
            <a:chOff x="8173482" y="3250109"/>
            <a:chExt cx="729123" cy="729123"/>
          </a:xfrm>
          <a:solidFill>
            <a:schemeClr val="bg2">
              <a:lumMod val="75000"/>
            </a:schemeClr>
          </a:solidFill>
          <a:effectLst/>
        </p:grpSpPr>
        <p:sp>
          <p:nvSpPr>
            <p:cNvPr id="20" name="椭圆 19"/>
            <p:cNvSpPr>
              <a:spLocks noChangeAspect="1"/>
            </p:cNvSpPr>
            <p:nvPr/>
          </p:nvSpPr>
          <p:spPr>
            <a:xfrm>
              <a:off x="8184998" y="3261625"/>
              <a:ext cx="706090" cy="706090"/>
            </a:xfrm>
            <a:prstGeom prst="ellipse">
              <a:avLst/>
            </a:prstGeom>
            <a:grpFill/>
            <a:ln w="28575">
              <a:solidFill>
                <a:srgbClr val="17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sym typeface="+mn-lt"/>
              </a:endParaRPr>
            </a:p>
          </p:txBody>
        </p:sp>
        <p:sp>
          <p:nvSpPr>
            <p:cNvPr id="21" name="椭圆 20"/>
            <p:cNvSpPr>
              <a:spLocks noChangeAspect="1"/>
            </p:cNvSpPr>
            <p:nvPr/>
          </p:nvSpPr>
          <p:spPr>
            <a:xfrm>
              <a:off x="8173482" y="3250109"/>
              <a:ext cx="729123" cy="729123"/>
            </a:xfrm>
            <a:prstGeom prst="ellipse">
              <a:avLst/>
            </a:prstGeom>
            <a:grpFill/>
            <a:ln w="28575">
              <a:solidFill>
                <a:srgbClr val="171717"/>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sym typeface="+mn-lt"/>
              </a:endParaRPr>
            </a:p>
          </p:txBody>
        </p:sp>
      </p:grpSp>
      <p:sp>
        <p:nvSpPr>
          <p:cNvPr id="19" name="KSO_Shape"/>
          <p:cNvSpPr>
            <a:spLocks noChangeAspect="1"/>
          </p:cNvSpPr>
          <p:nvPr/>
        </p:nvSpPr>
        <p:spPr>
          <a:xfrm>
            <a:off x="5245237" y="3917352"/>
            <a:ext cx="278155" cy="266564"/>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17171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75000"/>
                </a:schemeClr>
              </a:solidFill>
              <a:sym typeface="+mn-lt"/>
            </a:endParaRPr>
          </a:p>
        </p:txBody>
      </p:sp>
      <p:grpSp>
        <p:nvGrpSpPr>
          <p:cNvPr id="23" name="组合 22"/>
          <p:cNvGrpSpPr/>
          <p:nvPr/>
        </p:nvGrpSpPr>
        <p:grpSpPr>
          <a:xfrm>
            <a:off x="7174337" y="2280886"/>
            <a:ext cx="575222" cy="575222"/>
            <a:chOff x="8173482" y="3250109"/>
            <a:chExt cx="729123" cy="729123"/>
          </a:xfrm>
          <a:solidFill>
            <a:schemeClr val="bg2">
              <a:lumMod val="75000"/>
            </a:schemeClr>
          </a:solidFill>
          <a:effectLst/>
        </p:grpSpPr>
        <p:sp>
          <p:nvSpPr>
            <p:cNvPr id="25" name="椭圆 24"/>
            <p:cNvSpPr>
              <a:spLocks noChangeAspect="1"/>
            </p:cNvSpPr>
            <p:nvPr/>
          </p:nvSpPr>
          <p:spPr>
            <a:xfrm>
              <a:off x="8184998" y="3261625"/>
              <a:ext cx="706090" cy="706090"/>
            </a:xfrm>
            <a:prstGeom prst="ellipse">
              <a:avLst/>
            </a:prstGeom>
            <a:grpFill/>
            <a:ln w="28575">
              <a:solidFill>
                <a:srgbClr val="17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sym typeface="+mn-lt"/>
              </a:endParaRPr>
            </a:p>
          </p:txBody>
        </p:sp>
        <p:sp>
          <p:nvSpPr>
            <p:cNvPr id="26" name="椭圆 25"/>
            <p:cNvSpPr>
              <a:spLocks noChangeAspect="1"/>
            </p:cNvSpPr>
            <p:nvPr/>
          </p:nvSpPr>
          <p:spPr>
            <a:xfrm>
              <a:off x="8173482" y="3250109"/>
              <a:ext cx="729123" cy="729123"/>
            </a:xfrm>
            <a:prstGeom prst="ellipse">
              <a:avLst/>
            </a:prstGeom>
            <a:grpFill/>
            <a:ln w="28575">
              <a:solidFill>
                <a:srgbClr val="171717"/>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sym typeface="+mn-lt"/>
              </a:endParaRPr>
            </a:p>
          </p:txBody>
        </p:sp>
      </p:grpSp>
      <p:sp>
        <p:nvSpPr>
          <p:cNvPr id="24" name="KSO_Shape"/>
          <p:cNvSpPr>
            <a:spLocks noChangeAspect="1"/>
          </p:cNvSpPr>
          <p:nvPr/>
        </p:nvSpPr>
        <p:spPr>
          <a:xfrm flipH="1">
            <a:off x="7336571" y="2424837"/>
            <a:ext cx="279756" cy="257840"/>
          </a:xfrm>
          <a:custGeom>
            <a:avLst/>
            <a:gdLst/>
            <a:ahLst/>
            <a:cxnLst/>
            <a:rect l="l" t="t" r="r" b="b"/>
            <a:pathLst>
              <a:path w="2922576" h="2692126">
                <a:moveTo>
                  <a:pt x="553896" y="1279436"/>
                </a:moveTo>
                <a:cubicBezTo>
                  <a:pt x="792021" y="1473111"/>
                  <a:pt x="992046" y="1742986"/>
                  <a:pt x="1211121" y="1974761"/>
                </a:cubicBezTo>
                <a:lnTo>
                  <a:pt x="1201596" y="2431961"/>
                </a:lnTo>
                <a:cubicBezTo>
                  <a:pt x="947596" y="2384336"/>
                  <a:pt x="769796" y="2336711"/>
                  <a:pt x="639621" y="2117636"/>
                </a:cubicBezTo>
                <a:cubicBezTo>
                  <a:pt x="509446" y="1898561"/>
                  <a:pt x="582471" y="1558836"/>
                  <a:pt x="553896" y="1279436"/>
                </a:cubicBezTo>
                <a:close/>
                <a:moveTo>
                  <a:pt x="1414250" y="349940"/>
                </a:moveTo>
                <a:lnTo>
                  <a:pt x="1576175" y="702365"/>
                </a:lnTo>
                <a:lnTo>
                  <a:pt x="1840671" y="351223"/>
                </a:lnTo>
                <a:cubicBezTo>
                  <a:pt x="1946050" y="474823"/>
                  <a:pt x="2011221" y="645739"/>
                  <a:pt x="2011221" y="834547"/>
                </a:cubicBezTo>
                <a:cubicBezTo>
                  <a:pt x="2019964" y="1198269"/>
                  <a:pt x="1873746" y="1469720"/>
                  <a:pt x="1527496" y="1508764"/>
                </a:cubicBezTo>
                <a:lnTo>
                  <a:pt x="1534971" y="2136686"/>
                </a:lnTo>
                <a:cubicBezTo>
                  <a:pt x="1804846" y="1854111"/>
                  <a:pt x="2036621" y="1552486"/>
                  <a:pt x="2344596" y="1288961"/>
                </a:cubicBezTo>
                <a:cubicBezTo>
                  <a:pt x="2347771" y="1504861"/>
                  <a:pt x="2350946" y="1939836"/>
                  <a:pt x="2192196" y="2193836"/>
                </a:cubicBezTo>
                <a:cubicBezTo>
                  <a:pt x="1995346" y="2466886"/>
                  <a:pt x="1623871" y="2444661"/>
                  <a:pt x="1344471" y="2441486"/>
                </a:cubicBezTo>
                <a:lnTo>
                  <a:pt x="1353780" y="1510652"/>
                </a:lnTo>
                <a:cubicBezTo>
                  <a:pt x="992542" y="1480514"/>
                  <a:pt x="840254" y="1205525"/>
                  <a:pt x="849171" y="834547"/>
                </a:cubicBezTo>
                <a:cubicBezTo>
                  <a:pt x="853745" y="644286"/>
                  <a:pt x="913894" y="479273"/>
                  <a:pt x="1011904" y="360081"/>
                </a:cubicBezTo>
                <a:lnTo>
                  <a:pt x="1014200" y="359465"/>
                </a:lnTo>
                <a:lnTo>
                  <a:pt x="1214225" y="683315"/>
                </a:lnTo>
                <a:close/>
                <a:moveTo>
                  <a:pt x="480281" y="174535"/>
                </a:moveTo>
                <a:cubicBezTo>
                  <a:pt x="324175" y="174535"/>
                  <a:pt x="197626" y="319405"/>
                  <a:pt x="197626" y="498111"/>
                </a:cubicBezTo>
                <a:lnTo>
                  <a:pt x="197626" y="2194015"/>
                </a:lnTo>
                <a:cubicBezTo>
                  <a:pt x="197626" y="2372721"/>
                  <a:pt x="324175" y="2517591"/>
                  <a:pt x="480281" y="2517591"/>
                </a:cubicBezTo>
                <a:lnTo>
                  <a:pt x="2458598" y="2517591"/>
                </a:lnTo>
                <a:cubicBezTo>
                  <a:pt x="2614704" y="2517591"/>
                  <a:pt x="2741253" y="2372721"/>
                  <a:pt x="2741253" y="2194015"/>
                </a:cubicBezTo>
                <a:lnTo>
                  <a:pt x="2741253" y="498111"/>
                </a:lnTo>
                <a:cubicBezTo>
                  <a:pt x="2741253" y="319405"/>
                  <a:pt x="2614704" y="174535"/>
                  <a:pt x="2458598" y="174535"/>
                </a:cubicBezTo>
                <a:close/>
                <a:moveTo>
                  <a:pt x="324765" y="0"/>
                </a:moveTo>
                <a:lnTo>
                  <a:pt x="2597811" y="0"/>
                </a:lnTo>
                <a:cubicBezTo>
                  <a:pt x="2777173" y="0"/>
                  <a:pt x="2922576" y="166453"/>
                  <a:pt x="2922576" y="371783"/>
                </a:cubicBezTo>
                <a:lnTo>
                  <a:pt x="2922576" y="2320344"/>
                </a:lnTo>
                <a:cubicBezTo>
                  <a:pt x="2922576" y="2525673"/>
                  <a:pt x="2777173" y="2692126"/>
                  <a:pt x="2597811" y="2692126"/>
                </a:cubicBezTo>
                <a:lnTo>
                  <a:pt x="324765" y="2692126"/>
                </a:lnTo>
                <a:cubicBezTo>
                  <a:pt x="145402" y="2692126"/>
                  <a:pt x="0" y="2525673"/>
                  <a:pt x="0" y="2320344"/>
                </a:cubicBezTo>
                <a:lnTo>
                  <a:pt x="0" y="371783"/>
                </a:lnTo>
                <a:cubicBezTo>
                  <a:pt x="0" y="166453"/>
                  <a:pt x="145402" y="0"/>
                  <a:pt x="324765" y="0"/>
                </a:cubicBezTo>
                <a:close/>
              </a:path>
            </a:pathLst>
          </a:custGeom>
          <a:solidFill>
            <a:srgbClr val="17171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75000"/>
                </a:schemeClr>
              </a:solidFill>
              <a:sym typeface="+mn-lt"/>
            </a:endParaRPr>
          </a:p>
        </p:txBody>
      </p:sp>
      <p:grpSp>
        <p:nvGrpSpPr>
          <p:cNvPr id="28" name="组合 27"/>
          <p:cNvGrpSpPr/>
          <p:nvPr/>
        </p:nvGrpSpPr>
        <p:grpSpPr>
          <a:xfrm>
            <a:off x="6689194" y="3753938"/>
            <a:ext cx="575222" cy="575222"/>
            <a:chOff x="8173482" y="3250109"/>
            <a:chExt cx="729123" cy="729123"/>
          </a:xfrm>
          <a:solidFill>
            <a:schemeClr val="bg2">
              <a:lumMod val="75000"/>
            </a:schemeClr>
          </a:solidFill>
          <a:effectLst/>
        </p:grpSpPr>
        <p:sp>
          <p:nvSpPr>
            <p:cNvPr id="30" name="椭圆 29"/>
            <p:cNvSpPr>
              <a:spLocks noChangeAspect="1"/>
            </p:cNvSpPr>
            <p:nvPr/>
          </p:nvSpPr>
          <p:spPr>
            <a:xfrm>
              <a:off x="8184998" y="3261625"/>
              <a:ext cx="706090" cy="706090"/>
            </a:xfrm>
            <a:prstGeom prst="ellipse">
              <a:avLst/>
            </a:prstGeom>
            <a:grpFill/>
            <a:ln w="28575">
              <a:solidFill>
                <a:srgbClr val="17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sym typeface="+mn-lt"/>
              </a:endParaRPr>
            </a:p>
          </p:txBody>
        </p:sp>
        <p:sp>
          <p:nvSpPr>
            <p:cNvPr id="31" name="椭圆 30"/>
            <p:cNvSpPr>
              <a:spLocks noChangeAspect="1"/>
            </p:cNvSpPr>
            <p:nvPr/>
          </p:nvSpPr>
          <p:spPr>
            <a:xfrm>
              <a:off x="8173482" y="3250109"/>
              <a:ext cx="729123" cy="729123"/>
            </a:xfrm>
            <a:prstGeom prst="ellipse">
              <a:avLst/>
            </a:prstGeom>
            <a:grpFill/>
            <a:ln w="28575">
              <a:solidFill>
                <a:srgbClr val="171717"/>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sym typeface="+mn-lt"/>
              </a:endParaRPr>
            </a:p>
          </p:txBody>
        </p:sp>
      </p:grpSp>
      <p:sp>
        <p:nvSpPr>
          <p:cNvPr id="29" name="KSO_Shape"/>
          <p:cNvSpPr>
            <a:spLocks noChangeAspect="1"/>
          </p:cNvSpPr>
          <p:nvPr/>
        </p:nvSpPr>
        <p:spPr>
          <a:xfrm>
            <a:off x="6793562" y="3911448"/>
            <a:ext cx="366486" cy="260203"/>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17171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75000"/>
                </a:schemeClr>
              </a:solidFill>
              <a:sym typeface="+mn-lt"/>
            </a:endParaRPr>
          </a:p>
        </p:txBody>
      </p:sp>
      <p:sp>
        <p:nvSpPr>
          <p:cNvPr id="32" name="TextBox 76"/>
          <p:cNvSpPr txBox="1"/>
          <p:nvPr/>
        </p:nvSpPr>
        <p:spPr>
          <a:xfrm>
            <a:off x="7992055" y="2216895"/>
            <a:ext cx="2284695" cy="369332"/>
          </a:xfrm>
          <a:prstGeom prst="rect">
            <a:avLst/>
          </a:prstGeom>
          <a:noFill/>
          <a:effectLst/>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992055" y="2533969"/>
            <a:ext cx="3115179" cy="572464"/>
          </a:xfrm>
          <a:prstGeom prst="rect">
            <a:avLst/>
          </a:prstGeom>
          <a:noFill/>
          <a:effectLst/>
        </p:spPr>
        <p:txBody>
          <a:bodyPr wrap="square" rtlCol="0">
            <a:spAutoFit/>
          </a:bodyPr>
          <a:lstStyle/>
          <a:p>
            <a:pP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34" name="TextBox 76"/>
          <p:cNvSpPr txBox="1"/>
          <p:nvPr/>
        </p:nvSpPr>
        <p:spPr>
          <a:xfrm>
            <a:off x="7487149" y="3648566"/>
            <a:ext cx="2284695" cy="369332"/>
          </a:xfrm>
          <a:prstGeom prst="rect">
            <a:avLst/>
          </a:prstGeom>
          <a:noFill/>
          <a:effectLst/>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7487149" y="3965640"/>
            <a:ext cx="3115179" cy="572464"/>
          </a:xfrm>
          <a:prstGeom prst="rect">
            <a:avLst/>
          </a:prstGeom>
          <a:noFill/>
          <a:effectLst/>
        </p:spPr>
        <p:txBody>
          <a:bodyPr wrap="square" rtlCol="0">
            <a:spAutoFit/>
          </a:bodyPr>
          <a:lstStyle/>
          <a:p>
            <a:pP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36" name="TextBox 76"/>
          <p:cNvSpPr txBox="1"/>
          <p:nvPr/>
        </p:nvSpPr>
        <p:spPr>
          <a:xfrm>
            <a:off x="2025183" y="2107984"/>
            <a:ext cx="2284695" cy="369332"/>
          </a:xfrm>
          <a:prstGeom prst="rect">
            <a:avLst/>
          </a:prstGeom>
          <a:noFill/>
          <a:effectLst/>
        </p:spPr>
        <p:txBody>
          <a:bodyPr wrap="square" rtlCol="0">
            <a:spAutoFit/>
          </a:bodyPr>
          <a:lstStyle/>
          <a:p>
            <a:pPr algn="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194699" y="2425058"/>
            <a:ext cx="3115179" cy="572464"/>
          </a:xfrm>
          <a:prstGeom prst="rect">
            <a:avLst/>
          </a:prstGeom>
          <a:noFill/>
          <a:effectLst/>
        </p:spPr>
        <p:txBody>
          <a:bodyPr wrap="square" rtlCol="0">
            <a:spAutoFit/>
          </a:bodyPr>
          <a:lstStyle/>
          <a:p>
            <a:pPr algn="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38" name="TextBox 76"/>
          <p:cNvSpPr txBox="1"/>
          <p:nvPr/>
        </p:nvSpPr>
        <p:spPr>
          <a:xfrm>
            <a:off x="2582897" y="3559384"/>
            <a:ext cx="2284695" cy="369332"/>
          </a:xfrm>
          <a:prstGeom prst="rect">
            <a:avLst/>
          </a:prstGeom>
          <a:noFill/>
          <a:effectLst/>
        </p:spPr>
        <p:txBody>
          <a:bodyPr wrap="square" rtlCol="0">
            <a:spAutoFit/>
          </a:bodyPr>
          <a:lstStyle/>
          <a:p>
            <a:pPr algn="r"/>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1752413" y="3876458"/>
            <a:ext cx="3115179" cy="572464"/>
          </a:xfrm>
          <a:prstGeom prst="rect">
            <a:avLst/>
          </a:prstGeom>
          <a:noFill/>
          <a:effectLst/>
        </p:spPr>
        <p:txBody>
          <a:bodyPr wrap="square" rtlCol="0">
            <a:spAutoFit/>
          </a:bodyPr>
          <a:lstStyle/>
          <a:p>
            <a:pPr algn="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pic>
        <p:nvPicPr>
          <p:cNvPr id="40" name="图片 39"/>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9000" contrast="-3000"/>
                    </a14:imgEffect>
                  </a14:imgLayer>
                </a14:imgProps>
              </a:ext>
              <a:ext uri="{28A0092B-C50C-407E-A947-70E740481C1C}">
                <a14:useLocalDpi xmlns:a14="http://schemas.microsoft.com/office/drawing/2010/main" val="0"/>
              </a:ext>
            </a:extLst>
          </a:blip>
          <a:stretch>
            <a:fillRect/>
          </a:stretch>
        </p:blipFill>
        <p:spPr>
          <a:xfrm rot="19912399" flipV="1">
            <a:off x="5442340" y="1939621"/>
            <a:ext cx="1537558" cy="15804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repeatCount="3000" fill="hold" nodeType="clickEffect">
                                  <p:stCondLst>
                                    <p:cond delay="0"/>
                                  </p:stCondLst>
                                  <p:childTnLst>
                                    <p:animRot by="21600000">
                                      <p:cBhvr>
                                        <p:cTn id="10" dur="5000" fill="hold"/>
                                        <p:tgtEl>
                                          <p:spTgt spid="40"/>
                                        </p:tgtEl>
                                        <p:attrNameLst>
                                          <p:attrName>r</p:attrName>
                                        </p:attrNameLst>
                                      </p:cBhvr>
                                    </p:animRot>
                                  </p:childTnLst>
                                </p:cTn>
                              </p:par>
                              <p:par>
                                <p:cTn id="11" presetID="53" presetClass="entr" presetSubtype="16"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Effect transition="in" filter="fade">
                                      <p:cBhvr>
                                        <p:cTn id="15" dur="1000"/>
                                        <p:tgtEl>
                                          <p:spTgt spid="4"/>
                                        </p:tgtEl>
                                      </p:cBhvr>
                                    </p:animEffect>
                                  </p:childTnLst>
                                </p:cTn>
                              </p:par>
                              <p:par>
                                <p:cTn id="16" presetID="53" presetClass="entr" presetSubtype="16" fill="hold" nodeType="withEffect">
                                  <p:stCondLst>
                                    <p:cond delay="4000"/>
                                  </p:stCondLst>
                                  <p:childTnLst>
                                    <p:set>
                                      <p:cBhvr>
                                        <p:cTn id="17" dur="1" fill="hold">
                                          <p:stCondLst>
                                            <p:cond delay="0"/>
                                          </p:stCondLst>
                                        </p:cTn>
                                        <p:tgtEl>
                                          <p:spTgt spid="13"/>
                                        </p:tgtEl>
                                        <p:attrNameLst>
                                          <p:attrName>style.visibility</p:attrName>
                                        </p:attrNameLst>
                                      </p:cBhvr>
                                      <p:to>
                                        <p:strVal val="visible"/>
                                      </p:to>
                                    </p:set>
                                    <p:anim calcmode="lin" valueType="num">
                                      <p:cBhvr>
                                        <p:cTn id="18" dur="2000" fill="hold"/>
                                        <p:tgtEl>
                                          <p:spTgt spid="13"/>
                                        </p:tgtEl>
                                        <p:attrNameLst>
                                          <p:attrName>ppt_w</p:attrName>
                                        </p:attrNameLst>
                                      </p:cBhvr>
                                      <p:tavLst>
                                        <p:tav tm="0">
                                          <p:val>
                                            <p:fltVal val="0"/>
                                          </p:val>
                                        </p:tav>
                                        <p:tav tm="100000">
                                          <p:val>
                                            <p:strVal val="#ppt_w"/>
                                          </p:val>
                                        </p:tav>
                                      </p:tavLst>
                                    </p:anim>
                                    <p:anim calcmode="lin" valueType="num">
                                      <p:cBhvr>
                                        <p:cTn id="19" dur="2000" fill="hold"/>
                                        <p:tgtEl>
                                          <p:spTgt spid="13"/>
                                        </p:tgtEl>
                                        <p:attrNameLst>
                                          <p:attrName>ppt_h</p:attrName>
                                        </p:attrNameLst>
                                      </p:cBhvr>
                                      <p:tavLst>
                                        <p:tav tm="0">
                                          <p:val>
                                            <p:fltVal val="0"/>
                                          </p:val>
                                        </p:tav>
                                        <p:tav tm="100000">
                                          <p:val>
                                            <p:strVal val="#ppt_h"/>
                                          </p:val>
                                        </p:tav>
                                      </p:tavLst>
                                    </p:anim>
                                    <p:animEffect transition="in" filter="fade">
                                      <p:cBhvr>
                                        <p:cTn id="20" dur="2000"/>
                                        <p:tgtEl>
                                          <p:spTgt spid="13"/>
                                        </p:tgtEl>
                                      </p:cBhvr>
                                    </p:animEffect>
                                  </p:childTnLst>
                                </p:cTn>
                              </p:par>
                              <p:par>
                                <p:cTn id="21" presetID="53" presetClass="entr" presetSubtype="16" fill="hold" grpId="0" nodeType="withEffect">
                                  <p:stCondLst>
                                    <p:cond delay="4000"/>
                                  </p:stCondLst>
                                  <p:childTnLst>
                                    <p:set>
                                      <p:cBhvr>
                                        <p:cTn id="22" dur="1" fill="hold">
                                          <p:stCondLst>
                                            <p:cond delay="0"/>
                                          </p:stCondLst>
                                        </p:cTn>
                                        <p:tgtEl>
                                          <p:spTgt spid="14"/>
                                        </p:tgtEl>
                                        <p:attrNameLst>
                                          <p:attrName>style.visibility</p:attrName>
                                        </p:attrNameLst>
                                      </p:cBhvr>
                                      <p:to>
                                        <p:strVal val="visible"/>
                                      </p:to>
                                    </p:set>
                                    <p:anim calcmode="lin" valueType="num">
                                      <p:cBhvr>
                                        <p:cTn id="23" dur="2000" fill="hold"/>
                                        <p:tgtEl>
                                          <p:spTgt spid="14"/>
                                        </p:tgtEl>
                                        <p:attrNameLst>
                                          <p:attrName>ppt_w</p:attrName>
                                        </p:attrNameLst>
                                      </p:cBhvr>
                                      <p:tavLst>
                                        <p:tav tm="0">
                                          <p:val>
                                            <p:fltVal val="0"/>
                                          </p:val>
                                        </p:tav>
                                        <p:tav tm="100000">
                                          <p:val>
                                            <p:strVal val="#ppt_w"/>
                                          </p:val>
                                        </p:tav>
                                      </p:tavLst>
                                    </p:anim>
                                    <p:anim calcmode="lin" valueType="num">
                                      <p:cBhvr>
                                        <p:cTn id="24" dur="2000" fill="hold"/>
                                        <p:tgtEl>
                                          <p:spTgt spid="14"/>
                                        </p:tgtEl>
                                        <p:attrNameLst>
                                          <p:attrName>ppt_h</p:attrName>
                                        </p:attrNameLst>
                                      </p:cBhvr>
                                      <p:tavLst>
                                        <p:tav tm="0">
                                          <p:val>
                                            <p:fltVal val="0"/>
                                          </p:val>
                                        </p:tav>
                                        <p:tav tm="100000">
                                          <p:val>
                                            <p:strVal val="#ppt_h"/>
                                          </p:val>
                                        </p:tav>
                                      </p:tavLst>
                                    </p:anim>
                                    <p:animEffect transition="in" filter="fade">
                                      <p:cBhvr>
                                        <p:cTn id="25" dur="2000"/>
                                        <p:tgtEl>
                                          <p:spTgt spid="14"/>
                                        </p:tgtEl>
                                      </p:cBhvr>
                                    </p:animEffect>
                                  </p:childTnLst>
                                </p:cTn>
                              </p:par>
                              <p:par>
                                <p:cTn id="26" presetID="53" presetClass="entr" presetSubtype="16" fill="hold" nodeType="withEffect">
                                  <p:stCondLst>
                                    <p:cond delay="4000"/>
                                  </p:stCondLst>
                                  <p:childTnLst>
                                    <p:set>
                                      <p:cBhvr>
                                        <p:cTn id="27" dur="1" fill="hold">
                                          <p:stCondLst>
                                            <p:cond delay="0"/>
                                          </p:stCondLst>
                                        </p:cTn>
                                        <p:tgtEl>
                                          <p:spTgt spid="18"/>
                                        </p:tgtEl>
                                        <p:attrNameLst>
                                          <p:attrName>style.visibility</p:attrName>
                                        </p:attrNameLst>
                                      </p:cBhvr>
                                      <p:to>
                                        <p:strVal val="visible"/>
                                      </p:to>
                                    </p:set>
                                    <p:anim calcmode="lin" valueType="num">
                                      <p:cBhvr>
                                        <p:cTn id="28" dur="2000" fill="hold"/>
                                        <p:tgtEl>
                                          <p:spTgt spid="18"/>
                                        </p:tgtEl>
                                        <p:attrNameLst>
                                          <p:attrName>ppt_w</p:attrName>
                                        </p:attrNameLst>
                                      </p:cBhvr>
                                      <p:tavLst>
                                        <p:tav tm="0">
                                          <p:val>
                                            <p:fltVal val="0"/>
                                          </p:val>
                                        </p:tav>
                                        <p:tav tm="100000">
                                          <p:val>
                                            <p:strVal val="#ppt_w"/>
                                          </p:val>
                                        </p:tav>
                                      </p:tavLst>
                                    </p:anim>
                                    <p:anim calcmode="lin" valueType="num">
                                      <p:cBhvr>
                                        <p:cTn id="29" dur="2000" fill="hold"/>
                                        <p:tgtEl>
                                          <p:spTgt spid="18"/>
                                        </p:tgtEl>
                                        <p:attrNameLst>
                                          <p:attrName>ppt_h</p:attrName>
                                        </p:attrNameLst>
                                      </p:cBhvr>
                                      <p:tavLst>
                                        <p:tav tm="0">
                                          <p:val>
                                            <p:fltVal val="0"/>
                                          </p:val>
                                        </p:tav>
                                        <p:tav tm="100000">
                                          <p:val>
                                            <p:strVal val="#ppt_h"/>
                                          </p:val>
                                        </p:tav>
                                      </p:tavLst>
                                    </p:anim>
                                    <p:animEffect transition="in" filter="fade">
                                      <p:cBhvr>
                                        <p:cTn id="30" dur="2000"/>
                                        <p:tgtEl>
                                          <p:spTgt spid="18"/>
                                        </p:tgtEl>
                                      </p:cBhvr>
                                    </p:animEffect>
                                  </p:childTnLst>
                                </p:cTn>
                              </p:par>
                              <p:par>
                                <p:cTn id="31" presetID="53" presetClass="entr" presetSubtype="16" fill="hold" grpId="0" nodeType="withEffect">
                                  <p:stCondLst>
                                    <p:cond delay="4000"/>
                                  </p:stCondLst>
                                  <p:childTnLst>
                                    <p:set>
                                      <p:cBhvr>
                                        <p:cTn id="32" dur="1" fill="hold">
                                          <p:stCondLst>
                                            <p:cond delay="0"/>
                                          </p:stCondLst>
                                        </p:cTn>
                                        <p:tgtEl>
                                          <p:spTgt spid="19"/>
                                        </p:tgtEl>
                                        <p:attrNameLst>
                                          <p:attrName>style.visibility</p:attrName>
                                        </p:attrNameLst>
                                      </p:cBhvr>
                                      <p:to>
                                        <p:strVal val="visible"/>
                                      </p:to>
                                    </p:set>
                                    <p:anim calcmode="lin" valueType="num">
                                      <p:cBhvr>
                                        <p:cTn id="33" dur="2000" fill="hold"/>
                                        <p:tgtEl>
                                          <p:spTgt spid="19"/>
                                        </p:tgtEl>
                                        <p:attrNameLst>
                                          <p:attrName>ppt_w</p:attrName>
                                        </p:attrNameLst>
                                      </p:cBhvr>
                                      <p:tavLst>
                                        <p:tav tm="0">
                                          <p:val>
                                            <p:fltVal val="0"/>
                                          </p:val>
                                        </p:tav>
                                        <p:tav tm="100000">
                                          <p:val>
                                            <p:strVal val="#ppt_w"/>
                                          </p:val>
                                        </p:tav>
                                      </p:tavLst>
                                    </p:anim>
                                    <p:anim calcmode="lin" valueType="num">
                                      <p:cBhvr>
                                        <p:cTn id="34" dur="2000" fill="hold"/>
                                        <p:tgtEl>
                                          <p:spTgt spid="19"/>
                                        </p:tgtEl>
                                        <p:attrNameLst>
                                          <p:attrName>ppt_h</p:attrName>
                                        </p:attrNameLst>
                                      </p:cBhvr>
                                      <p:tavLst>
                                        <p:tav tm="0">
                                          <p:val>
                                            <p:fltVal val="0"/>
                                          </p:val>
                                        </p:tav>
                                        <p:tav tm="100000">
                                          <p:val>
                                            <p:strVal val="#ppt_h"/>
                                          </p:val>
                                        </p:tav>
                                      </p:tavLst>
                                    </p:anim>
                                    <p:animEffect transition="in" filter="fade">
                                      <p:cBhvr>
                                        <p:cTn id="35" dur="2000"/>
                                        <p:tgtEl>
                                          <p:spTgt spid="19"/>
                                        </p:tgtEl>
                                      </p:cBhvr>
                                    </p:animEffect>
                                  </p:childTnLst>
                                </p:cTn>
                              </p:par>
                              <p:par>
                                <p:cTn id="36" presetID="53" presetClass="entr" presetSubtype="16" fill="hold" nodeType="withEffect">
                                  <p:stCondLst>
                                    <p:cond delay="40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2000" fill="hold"/>
                                        <p:tgtEl>
                                          <p:spTgt spid="23"/>
                                        </p:tgtEl>
                                        <p:attrNameLst>
                                          <p:attrName>ppt_w</p:attrName>
                                        </p:attrNameLst>
                                      </p:cBhvr>
                                      <p:tavLst>
                                        <p:tav tm="0">
                                          <p:val>
                                            <p:fltVal val="0"/>
                                          </p:val>
                                        </p:tav>
                                        <p:tav tm="100000">
                                          <p:val>
                                            <p:strVal val="#ppt_w"/>
                                          </p:val>
                                        </p:tav>
                                      </p:tavLst>
                                    </p:anim>
                                    <p:anim calcmode="lin" valueType="num">
                                      <p:cBhvr>
                                        <p:cTn id="39" dur="2000" fill="hold"/>
                                        <p:tgtEl>
                                          <p:spTgt spid="23"/>
                                        </p:tgtEl>
                                        <p:attrNameLst>
                                          <p:attrName>ppt_h</p:attrName>
                                        </p:attrNameLst>
                                      </p:cBhvr>
                                      <p:tavLst>
                                        <p:tav tm="0">
                                          <p:val>
                                            <p:fltVal val="0"/>
                                          </p:val>
                                        </p:tav>
                                        <p:tav tm="100000">
                                          <p:val>
                                            <p:strVal val="#ppt_h"/>
                                          </p:val>
                                        </p:tav>
                                      </p:tavLst>
                                    </p:anim>
                                    <p:animEffect transition="in" filter="fade">
                                      <p:cBhvr>
                                        <p:cTn id="40" dur="2000"/>
                                        <p:tgtEl>
                                          <p:spTgt spid="23"/>
                                        </p:tgtEl>
                                      </p:cBhvr>
                                    </p:animEffect>
                                  </p:childTnLst>
                                </p:cTn>
                              </p:par>
                              <p:par>
                                <p:cTn id="41" presetID="53" presetClass="entr" presetSubtype="16" fill="hold" grpId="0" nodeType="withEffect">
                                  <p:stCondLst>
                                    <p:cond delay="40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2000" fill="hold"/>
                                        <p:tgtEl>
                                          <p:spTgt spid="24"/>
                                        </p:tgtEl>
                                        <p:attrNameLst>
                                          <p:attrName>ppt_w</p:attrName>
                                        </p:attrNameLst>
                                      </p:cBhvr>
                                      <p:tavLst>
                                        <p:tav tm="0">
                                          <p:val>
                                            <p:fltVal val="0"/>
                                          </p:val>
                                        </p:tav>
                                        <p:tav tm="100000">
                                          <p:val>
                                            <p:strVal val="#ppt_w"/>
                                          </p:val>
                                        </p:tav>
                                      </p:tavLst>
                                    </p:anim>
                                    <p:anim calcmode="lin" valueType="num">
                                      <p:cBhvr>
                                        <p:cTn id="44" dur="2000" fill="hold"/>
                                        <p:tgtEl>
                                          <p:spTgt spid="24"/>
                                        </p:tgtEl>
                                        <p:attrNameLst>
                                          <p:attrName>ppt_h</p:attrName>
                                        </p:attrNameLst>
                                      </p:cBhvr>
                                      <p:tavLst>
                                        <p:tav tm="0">
                                          <p:val>
                                            <p:fltVal val="0"/>
                                          </p:val>
                                        </p:tav>
                                        <p:tav tm="100000">
                                          <p:val>
                                            <p:strVal val="#ppt_h"/>
                                          </p:val>
                                        </p:tav>
                                      </p:tavLst>
                                    </p:anim>
                                    <p:animEffect transition="in" filter="fade">
                                      <p:cBhvr>
                                        <p:cTn id="45" dur="2000"/>
                                        <p:tgtEl>
                                          <p:spTgt spid="24"/>
                                        </p:tgtEl>
                                      </p:cBhvr>
                                    </p:animEffect>
                                  </p:childTnLst>
                                </p:cTn>
                              </p:par>
                              <p:par>
                                <p:cTn id="46" presetID="53" presetClass="entr" presetSubtype="16" fill="hold" nodeType="withEffect">
                                  <p:stCondLst>
                                    <p:cond delay="4000"/>
                                  </p:stCondLst>
                                  <p:childTnLst>
                                    <p:set>
                                      <p:cBhvr>
                                        <p:cTn id="47" dur="1" fill="hold">
                                          <p:stCondLst>
                                            <p:cond delay="0"/>
                                          </p:stCondLst>
                                        </p:cTn>
                                        <p:tgtEl>
                                          <p:spTgt spid="28"/>
                                        </p:tgtEl>
                                        <p:attrNameLst>
                                          <p:attrName>style.visibility</p:attrName>
                                        </p:attrNameLst>
                                      </p:cBhvr>
                                      <p:to>
                                        <p:strVal val="visible"/>
                                      </p:to>
                                    </p:set>
                                    <p:anim calcmode="lin" valueType="num">
                                      <p:cBhvr>
                                        <p:cTn id="48" dur="2000" fill="hold"/>
                                        <p:tgtEl>
                                          <p:spTgt spid="28"/>
                                        </p:tgtEl>
                                        <p:attrNameLst>
                                          <p:attrName>ppt_w</p:attrName>
                                        </p:attrNameLst>
                                      </p:cBhvr>
                                      <p:tavLst>
                                        <p:tav tm="0">
                                          <p:val>
                                            <p:fltVal val="0"/>
                                          </p:val>
                                        </p:tav>
                                        <p:tav tm="100000">
                                          <p:val>
                                            <p:strVal val="#ppt_w"/>
                                          </p:val>
                                        </p:tav>
                                      </p:tavLst>
                                    </p:anim>
                                    <p:anim calcmode="lin" valueType="num">
                                      <p:cBhvr>
                                        <p:cTn id="49" dur="2000" fill="hold"/>
                                        <p:tgtEl>
                                          <p:spTgt spid="28"/>
                                        </p:tgtEl>
                                        <p:attrNameLst>
                                          <p:attrName>ppt_h</p:attrName>
                                        </p:attrNameLst>
                                      </p:cBhvr>
                                      <p:tavLst>
                                        <p:tav tm="0">
                                          <p:val>
                                            <p:fltVal val="0"/>
                                          </p:val>
                                        </p:tav>
                                        <p:tav tm="100000">
                                          <p:val>
                                            <p:strVal val="#ppt_h"/>
                                          </p:val>
                                        </p:tav>
                                      </p:tavLst>
                                    </p:anim>
                                    <p:animEffect transition="in" filter="fade">
                                      <p:cBhvr>
                                        <p:cTn id="50" dur="2000"/>
                                        <p:tgtEl>
                                          <p:spTgt spid="28"/>
                                        </p:tgtEl>
                                      </p:cBhvr>
                                    </p:animEffect>
                                  </p:childTnLst>
                                </p:cTn>
                              </p:par>
                              <p:par>
                                <p:cTn id="51" presetID="53" presetClass="entr" presetSubtype="16" fill="hold" grpId="0" nodeType="withEffect">
                                  <p:stCondLst>
                                    <p:cond delay="4000"/>
                                  </p:stCondLst>
                                  <p:childTnLst>
                                    <p:set>
                                      <p:cBhvr>
                                        <p:cTn id="52" dur="1" fill="hold">
                                          <p:stCondLst>
                                            <p:cond delay="0"/>
                                          </p:stCondLst>
                                        </p:cTn>
                                        <p:tgtEl>
                                          <p:spTgt spid="29"/>
                                        </p:tgtEl>
                                        <p:attrNameLst>
                                          <p:attrName>style.visibility</p:attrName>
                                        </p:attrNameLst>
                                      </p:cBhvr>
                                      <p:to>
                                        <p:strVal val="visible"/>
                                      </p:to>
                                    </p:set>
                                    <p:anim calcmode="lin" valueType="num">
                                      <p:cBhvr>
                                        <p:cTn id="53" dur="2000" fill="hold"/>
                                        <p:tgtEl>
                                          <p:spTgt spid="29"/>
                                        </p:tgtEl>
                                        <p:attrNameLst>
                                          <p:attrName>ppt_w</p:attrName>
                                        </p:attrNameLst>
                                      </p:cBhvr>
                                      <p:tavLst>
                                        <p:tav tm="0">
                                          <p:val>
                                            <p:fltVal val="0"/>
                                          </p:val>
                                        </p:tav>
                                        <p:tav tm="100000">
                                          <p:val>
                                            <p:strVal val="#ppt_w"/>
                                          </p:val>
                                        </p:tav>
                                      </p:tavLst>
                                    </p:anim>
                                    <p:anim calcmode="lin" valueType="num">
                                      <p:cBhvr>
                                        <p:cTn id="54" dur="2000" fill="hold"/>
                                        <p:tgtEl>
                                          <p:spTgt spid="29"/>
                                        </p:tgtEl>
                                        <p:attrNameLst>
                                          <p:attrName>ppt_h</p:attrName>
                                        </p:attrNameLst>
                                      </p:cBhvr>
                                      <p:tavLst>
                                        <p:tav tm="0">
                                          <p:val>
                                            <p:fltVal val="0"/>
                                          </p:val>
                                        </p:tav>
                                        <p:tav tm="100000">
                                          <p:val>
                                            <p:strVal val="#ppt_h"/>
                                          </p:val>
                                        </p:tav>
                                      </p:tavLst>
                                    </p:anim>
                                    <p:animEffect transition="in" filter="fade">
                                      <p:cBhvr>
                                        <p:cTn id="55" dur="2000"/>
                                        <p:tgtEl>
                                          <p:spTgt spid="29"/>
                                        </p:tgtEl>
                                      </p:cBhvr>
                                    </p:animEffect>
                                  </p:childTnLst>
                                </p:cTn>
                              </p:par>
                              <p:par>
                                <p:cTn id="56" presetID="22" presetClass="entr" presetSubtype="8" fill="hold" grpId="0" nodeType="withEffect">
                                  <p:stCondLst>
                                    <p:cond delay="6000"/>
                                  </p:stCondLst>
                                  <p:childTnLst>
                                    <p:set>
                                      <p:cBhvr>
                                        <p:cTn id="57" dur="1" fill="hold">
                                          <p:stCondLst>
                                            <p:cond delay="0"/>
                                          </p:stCondLst>
                                        </p:cTn>
                                        <p:tgtEl>
                                          <p:spTgt spid="36"/>
                                        </p:tgtEl>
                                        <p:attrNameLst>
                                          <p:attrName>style.visibility</p:attrName>
                                        </p:attrNameLst>
                                      </p:cBhvr>
                                      <p:to>
                                        <p:strVal val="visible"/>
                                      </p:to>
                                    </p:set>
                                    <p:animEffect transition="in" filter="wipe(left)">
                                      <p:cBhvr>
                                        <p:cTn id="58" dur="2000"/>
                                        <p:tgtEl>
                                          <p:spTgt spid="36"/>
                                        </p:tgtEl>
                                      </p:cBhvr>
                                    </p:animEffect>
                                  </p:childTnLst>
                                </p:cTn>
                              </p:par>
                              <p:par>
                                <p:cTn id="59" presetID="22" presetClass="entr" presetSubtype="8" fill="hold" grpId="0" nodeType="withEffect">
                                  <p:stCondLst>
                                    <p:cond delay="600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2000"/>
                                        <p:tgtEl>
                                          <p:spTgt spid="37"/>
                                        </p:tgtEl>
                                      </p:cBhvr>
                                    </p:animEffect>
                                  </p:childTnLst>
                                </p:cTn>
                              </p:par>
                              <p:par>
                                <p:cTn id="62" presetID="22" presetClass="entr" presetSubtype="8" fill="hold" grpId="0" nodeType="withEffect">
                                  <p:stCondLst>
                                    <p:cond delay="6000"/>
                                  </p:stCondLst>
                                  <p:childTnLst>
                                    <p:set>
                                      <p:cBhvr>
                                        <p:cTn id="63" dur="1" fill="hold">
                                          <p:stCondLst>
                                            <p:cond delay="0"/>
                                          </p:stCondLst>
                                        </p:cTn>
                                        <p:tgtEl>
                                          <p:spTgt spid="38"/>
                                        </p:tgtEl>
                                        <p:attrNameLst>
                                          <p:attrName>style.visibility</p:attrName>
                                        </p:attrNameLst>
                                      </p:cBhvr>
                                      <p:to>
                                        <p:strVal val="visible"/>
                                      </p:to>
                                    </p:set>
                                    <p:animEffect transition="in" filter="wipe(left)">
                                      <p:cBhvr>
                                        <p:cTn id="64" dur="2000"/>
                                        <p:tgtEl>
                                          <p:spTgt spid="38"/>
                                        </p:tgtEl>
                                      </p:cBhvr>
                                    </p:animEffect>
                                  </p:childTnLst>
                                </p:cTn>
                              </p:par>
                              <p:par>
                                <p:cTn id="65" presetID="22" presetClass="entr" presetSubtype="8" fill="hold" grpId="0" nodeType="withEffect">
                                  <p:stCondLst>
                                    <p:cond delay="6000"/>
                                  </p:stCondLst>
                                  <p:childTnLst>
                                    <p:set>
                                      <p:cBhvr>
                                        <p:cTn id="66" dur="1" fill="hold">
                                          <p:stCondLst>
                                            <p:cond delay="0"/>
                                          </p:stCondLst>
                                        </p:cTn>
                                        <p:tgtEl>
                                          <p:spTgt spid="39"/>
                                        </p:tgtEl>
                                        <p:attrNameLst>
                                          <p:attrName>style.visibility</p:attrName>
                                        </p:attrNameLst>
                                      </p:cBhvr>
                                      <p:to>
                                        <p:strVal val="visible"/>
                                      </p:to>
                                    </p:set>
                                    <p:animEffect transition="in" filter="wipe(left)">
                                      <p:cBhvr>
                                        <p:cTn id="67" dur="2000"/>
                                        <p:tgtEl>
                                          <p:spTgt spid="39"/>
                                        </p:tgtEl>
                                      </p:cBhvr>
                                    </p:animEffect>
                                  </p:childTnLst>
                                </p:cTn>
                              </p:par>
                              <p:par>
                                <p:cTn id="68" presetID="22" presetClass="entr" presetSubtype="2" fill="hold" grpId="0" nodeType="withEffect">
                                  <p:stCondLst>
                                    <p:cond delay="6000"/>
                                  </p:stCondLst>
                                  <p:childTnLst>
                                    <p:set>
                                      <p:cBhvr>
                                        <p:cTn id="69" dur="1" fill="hold">
                                          <p:stCondLst>
                                            <p:cond delay="0"/>
                                          </p:stCondLst>
                                        </p:cTn>
                                        <p:tgtEl>
                                          <p:spTgt spid="35"/>
                                        </p:tgtEl>
                                        <p:attrNameLst>
                                          <p:attrName>style.visibility</p:attrName>
                                        </p:attrNameLst>
                                      </p:cBhvr>
                                      <p:to>
                                        <p:strVal val="visible"/>
                                      </p:to>
                                    </p:set>
                                    <p:animEffect transition="in" filter="wipe(right)">
                                      <p:cBhvr>
                                        <p:cTn id="70" dur="2000"/>
                                        <p:tgtEl>
                                          <p:spTgt spid="35"/>
                                        </p:tgtEl>
                                      </p:cBhvr>
                                    </p:animEffect>
                                  </p:childTnLst>
                                </p:cTn>
                              </p:par>
                              <p:par>
                                <p:cTn id="71" presetID="22" presetClass="entr" presetSubtype="2" fill="hold" grpId="0" nodeType="withEffect">
                                  <p:stCondLst>
                                    <p:cond delay="6000"/>
                                  </p:stCondLst>
                                  <p:childTnLst>
                                    <p:set>
                                      <p:cBhvr>
                                        <p:cTn id="72" dur="1" fill="hold">
                                          <p:stCondLst>
                                            <p:cond delay="0"/>
                                          </p:stCondLst>
                                        </p:cTn>
                                        <p:tgtEl>
                                          <p:spTgt spid="34"/>
                                        </p:tgtEl>
                                        <p:attrNameLst>
                                          <p:attrName>style.visibility</p:attrName>
                                        </p:attrNameLst>
                                      </p:cBhvr>
                                      <p:to>
                                        <p:strVal val="visible"/>
                                      </p:to>
                                    </p:set>
                                    <p:animEffect transition="in" filter="wipe(right)">
                                      <p:cBhvr>
                                        <p:cTn id="73" dur="2000"/>
                                        <p:tgtEl>
                                          <p:spTgt spid="34"/>
                                        </p:tgtEl>
                                      </p:cBhvr>
                                    </p:animEffect>
                                  </p:childTnLst>
                                </p:cTn>
                              </p:par>
                              <p:par>
                                <p:cTn id="74" presetID="22" presetClass="entr" presetSubtype="2" fill="hold" grpId="0" nodeType="withEffect">
                                  <p:stCondLst>
                                    <p:cond delay="6000"/>
                                  </p:stCondLst>
                                  <p:childTnLst>
                                    <p:set>
                                      <p:cBhvr>
                                        <p:cTn id="75" dur="1" fill="hold">
                                          <p:stCondLst>
                                            <p:cond delay="0"/>
                                          </p:stCondLst>
                                        </p:cTn>
                                        <p:tgtEl>
                                          <p:spTgt spid="33"/>
                                        </p:tgtEl>
                                        <p:attrNameLst>
                                          <p:attrName>style.visibility</p:attrName>
                                        </p:attrNameLst>
                                      </p:cBhvr>
                                      <p:to>
                                        <p:strVal val="visible"/>
                                      </p:to>
                                    </p:set>
                                    <p:animEffect transition="in" filter="wipe(right)">
                                      <p:cBhvr>
                                        <p:cTn id="76" dur="2000"/>
                                        <p:tgtEl>
                                          <p:spTgt spid="33"/>
                                        </p:tgtEl>
                                      </p:cBhvr>
                                    </p:animEffect>
                                  </p:childTnLst>
                                </p:cTn>
                              </p:par>
                              <p:par>
                                <p:cTn id="77" presetID="22" presetClass="entr" presetSubtype="2" fill="hold" grpId="0" nodeType="withEffect">
                                  <p:stCondLst>
                                    <p:cond delay="6000"/>
                                  </p:stCondLst>
                                  <p:childTnLst>
                                    <p:set>
                                      <p:cBhvr>
                                        <p:cTn id="78" dur="1" fill="hold">
                                          <p:stCondLst>
                                            <p:cond delay="0"/>
                                          </p:stCondLst>
                                        </p:cTn>
                                        <p:tgtEl>
                                          <p:spTgt spid="32"/>
                                        </p:tgtEl>
                                        <p:attrNameLst>
                                          <p:attrName>style.visibility</p:attrName>
                                        </p:attrNameLst>
                                      </p:cBhvr>
                                      <p:to>
                                        <p:strVal val="visible"/>
                                      </p:to>
                                    </p:set>
                                    <p:animEffect transition="in" filter="wipe(right)">
                                      <p:cBhvr>
                                        <p:cTn id="79"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P spid="24" grpId="0" animBg="1"/>
      <p:bldP spid="29" grpId="0" animBg="1"/>
      <p:bldP spid="32" grpId="0"/>
      <p:bldP spid="33" grpId="0"/>
      <p:bldP spid="34" grpId="0"/>
      <p:bldP spid="35" grpId="0"/>
      <p:bldP spid="36" grpId="0"/>
      <p:bldP spid="37" grpId="0"/>
      <p:bldP spid="38" grpId="0"/>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3000"/>
                    </a14:imgEffect>
                  </a14:imgLayer>
                </a14:imgProps>
              </a:ext>
              <a:ext uri="{28A0092B-C50C-407E-A947-70E740481C1C}">
                <a14:useLocalDpi xmlns:a14="http://schemas.microsoft.com/office/drawing/2010/main" val="0"/>
              </a:ext>
            </a:extLst>
          </a:blip>
          <a:stretch>
            <a:fillRect/>
          </a:stretch>
        </p:blipFill>
        <p:spPr>
          <a:xfrm rot="1681726">
            <a:off x="2147748" y="2291675"/>
            <a:ext cx="2513998" cy="2584188"/>
          </a:xfrm>
          <a:prstGeom prst="rect">
            <a:avLst/>
          </a:prstGeom>
        </p:spPr>
      </p:pic>
      <p:sp>
        <p:nvSpPr>
          <p:cNvPr id="14" name="TextBox 76"/>
          <p:cNvSpPr txBox="1"/>
          <p:nvPr/>
        </p:nvSpPr>
        <p:spPr>
          <a:xfrm>
            <a:off x="5693886" y="2465452"/>
            <a:ext cx="3554563" cy="830997"/>
          </a:xfrm>
          <a:prstGeom prst="rect">
            <a:avLst/>
          </a:prstGeom>
          <a:noFill/>
        </p:spPr>
        <p:txBody>
          <a:bodyPr wrap="none" rtlCol="0">
            <a:spAutoFit/>
          </a:bodyPr>
          <a:lstStyle/>
          <a:p>
            <a:r>
              <a:rPr lang="en-US" altLang="zh-CN" sz="4800" dirty="0">
                <a:solidFill>
                  <a:srgbClr val="E7E6E6">
                    <a:lumMod val="75000"/>
                  </a:srgbClr>
                </a:solidFill>
                <a:latin typeface="微软雅黑" panose="020B0503020204020204" pitchFamily="34" charset="-122"/>
                <a:ea typeface="微软雅黑" panose="020B0503020204020204" pitchFamily="34" charset="-122"/>
              </a:rPr>
              <a:t>PART </a:t>
            </a:r>
            <a:r>
              <a:rPr lang="en-US" altLang="zh-CN" sz="4800" dirty="0" smtClean="0">
                <a:solidFill>
                  <a:srgbClr val="E7E6E6">
                    <a:lumMod val="75000"/>
                  </a:srgbClr>
                </a:solidFill>
                <a:latin typeface="微软雅黑" panose="020B0503020204020204" pitchFamily="34" charset="-122"/>
                <a:ea typeface="微软雅黑" panose="020B0503020204020204" pitchFamily="34" charset="-122"/>
              </a:rPr>
              <a:t>FOUR</a:t>
            </a:r>
            <a:endParaRPr lang="zh-CN" altLang="en-US" sz="4800" dirty="0">
              <a:solidFill>
                <a:srgbClr val="E7E6E6">
                  <a:lumMod val="75000"/>
                </a:srgbClr>
              </a:solidFill>
              <a:latin typeface="微软雅黑" panose="020B0503020204020204" pitchFamily="34" charset="-122"/>
              <a:ea typeface="微软雅黑" panose="020B0503020204020204" pitchFamily="34" charset="-122"/>
            </a:endParaRPr>
          </a:p>
        </p:txBody>
      </p:sp>
      <p:sp>
        <p:nvSpPr>
          <p:cNvPr id="15" name="矩形 14"/>
          <p:cNvSpPr/>
          <p:nvPr/>
        </p:nvSpPr>
        <p:spPr>
          <a:xfrm>
            <a:off x="5693886" y="3352937"/>
            <a:ext cx="3745384" cy="461665"/>
          </a:xfrm>
          <a:prstGeom prst="rect">
            <a:avLst/>
          </a:prstGeom>
          <a:noFill/>
        </p:spPr>
        <p:txBody>
          <a:bodyPr wrap="none">
            <a:spAutoFit/>
          </a:bodyPr>
          <a:lstStyle/>
          <a:p>
            <a:pPr>
              <a:spcBef>
                <a:spcPct val="0"/>
              </a:spcBef>
            </a:pPr>
            <a:r>
              <a:rPr lang="en-US" altLang="zh-CN" sz="2400" dirty="0">
                <a:solidFill>
                  <a:srgbClr val="E7E6E6">
                    <a:lumMod val="75000"/>
                  </a:srgbClr>
                </a:solidFill>
                <a:latin typeface="微软雅黑" panose="020B0503020204020204" pitchFamily="34" charset="-122"/>
                <a:ea typeface="微软雅黑" panose="020B0503020204020204" pitchFamily="34" charset="-122"/>
              </a:rPr>
              <a:t>Please add the title here</a:t>
            </a:r>
            <a:endParaRPr lang="en-US" altLang="zh-CN" sz="2400" dirty="0">
              <a:solidFill>
                <a:srgbClr val="E7E6E6">
                  <a:lumMod val="75000"/>
                </a:srgb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693886" y="3983434"/>
            <a:ext cx="4726020" cy="752514"/>
          </a:xfrm>
          <a:prstGeom prst="rect">
            <a:avLst/>
          </a:prstGeom>
          <a:noFill/>
        </p:spPr>
        <p:txBody>
          <a:bodyPr wrap="square" rtlCol="0">
            <a:spAutoFit/>
          </a:bodyPr>
          <a:lstStyle/>
          <a:p>
            <a:pPr>
              <a:lnSpc>
                <a:spcPct val="130000"/>
              </a:lnSpc>
            </a:pPr>
            <a:r>
              <a:rPr lang="en-US" altLang="zh-CN" sz="1100" dirty="0">
                <a:solidFill>
                  <a:srgbClr val="E7E6E6">
                    <a:lumMod val="75000"/>
                  </a:srgb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endParaRPr lang="en-US" altLang="zh-CN" sz="1100" dirty="0">
              <a:solidFill>
                <a:srgbClr val="E7E6E6">
                  <a:lumMod val="75000"/>
                </a:srgbClr>
              </a:solidFill>
              <a:latin typeface="微软雅黑" panose="020B0503020204020204" pitchFamily="34" charset="-122"/>
              <a:ea typeface="微软雅黑" panose="020B0503020204020204" pitchFamily="34" charset="-122"/>
            </a:endParaRPr>
          </a:p>
        </p:txBody>
      </p:sp>
      <p:sp>
        <p:nvSpPr>
          <p:cNvPr id="6" name="椭圆 5"/>
          <p:cNvSpPr/>
          <p:nvPr/>
        </p:nvSpPr>
        <p:spPr>
          <a:xfrm>
            <a:off x="1818124" y="1944664"/>
            <a:ext cx="3031878" cy="3031878"/>
          </a:xfrm>
          <a:prstGeom prst="ellipse">
            <a:avLst/>
          </a:prstGeom>
          <a:noFill/>
          <a:ln w="19050">
            <a:solidFill>
              <a:schemeClr val="bg2">
                <a:lumMod val="75000"/>
                <a:alpha val="26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1688005" y="1775668"/>
            <a:ext cx="3306664" cy="3306664"/>
          </a:xfrm>
          <a:prstGeom prst="ellipse">
            <a:avLst/>
          </a:prstGeom>
          <a:noFill/>
          <a:ln w="6350">
            <a:solidFill>
              <a:schemeClr val="bg2">
                <a:lumMod val="75000"/>
                <a:alpha val="18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3000" fill="hold"/>
                                        <p:tgtEl>
                                          <p:spTgt spid="13"/>
                                        </p:tgtEl>
                                        <p:attrNameLst>
                                          <p:attrName>ppt_w</p:attrName>
                                        </p:attrNameLst>
                                      </p:cBhvr>
                                      <p:tavLst>
                                        <p:tav tm="0">
                                          <p:val>
                                            <p:fltVal val="0"/>
                                          </p:val>
                                        </p:tav>
                                        <p:tav tm="100000">
                                          <p:val>
                                            <p:strVal val="#ppt_w"/>
                                          </p:val>
                                        </p:tav>
                                      </p:tavLst>
                                    </p:anim>
                                    <p:anim calcmode="lin" valueType="num">
                                      <p:cBhvr>
                                        <p:cTn id="8" dur="3000" fill="hold"/>
                                        <p:tgtEl>
                                          <p:spTgt spid="13"/>
                                        </p:tgtEl>
                                        <p:attrNameLst>
                                          <p:attrName>ppt_h</p:attrName>
                                        </p:attrNameLst>
                                      </p:cBhvr>
                                      <p:tavLst>
                                        <p:tav tm="0">
                                          <p:val>
                                            <p:fltVal val="0"/>
                                          </p:val>
                                        </p:tav>
                                        <p:tav tm="100000">
                                          <p:val>
                                            <p:strVal val="#ppt_h"/>
                                          </p:val>
                                        </p:tav>
                                      </p:tavLst>
                                    </p:anim>
                                    <p:animEffect transition="in" filter="fade">
                                      <p:cBhvr>
                                        <p:cTn id="9" dur="3000"/>
                                        <p:tgtEl>
                                          <p:spTgt spid="13"/>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8" presetClass="emph" presetSubtype="0" repeatCount="3000" fill="hold" grpId="1" nodeType="withEffect">
                                  <p:stCondLst>
                                    <p:cond delay="0"/>
                                  </p:stCondLst>
                                  <p:childTnLst>
                                    <p:animRot by="-21600000">
                                      <p:cBhvr>
                                        <p:cTn id="15" dur="3000" fill="hold"/>
                                        <p:tgtEl>
                                          <p:spTgt spid="6"/>
                                        </p:tgtEl>
                                        <p:attrNameLst>
                                          <p:attrName>r</p:attrName>
                                        </p:attrNameLst>
                                      </p:cBhvr>
                                    </p:animRot>
                                  </p:childTnLst>
                                </p:cTn>
                              </p:par>
                              <p:par>
                                <p:cTn id="16" presetID="8" presetClass="emph" presetSubtype="0" repeatCount="3000" fill="hold" grpId="1" nodeType="withEffect">
                                  <p:stCondLst>
                                    <p:cond delay="0"/>
                                  </p:stCondLst>
                                  <p:childTnLst>
                                    <p:animRot by="21600000">
                                      <p:cBhvr>
                                        <p:cTn id="17" dur="3000" fill="hold"/>
                                        <p:tgtEl>
                                          <p:spTgt spid="7"/>
                                        </p:tgtEl>
                                        <p:attrNameLst>
                                          <p:attrName>r</p:attrName>
                                        </p:attrNameLst>
                                      </p:cBhvr>
                                    </p:animRot>
                                  </p:childTnLst>
                                </p:cTn>
                              </p:par>
                              <p:par>
                                <p:cTn id="18" presetID="41" presetClass="entr" presetSubtype="0" fill="hold" grpId="0" nodeType="withEffect">
                                  <p:stCondLst>
                                    <p:cond delay="2000"/>
                                  </p:stCondLst>
                                  <p:iterate type="lt">
                                    <p:tmPct val="10000"/>
                                  </p:iterate>
                                  <p:childTnLst>
                                    <p:set>
                                      <p:cBhvr>
                                        <p:cTn id="19" dur="1" fill="hold">
                                          <p:stCondLst>
                                            <p:cond delay="0"/>
                                          </p:stCondLst>
                                        </p:cTn>
                                        <p:tgtEl>
                                          <p:spTgt spid="14"/>
                                        </p:tgtEl>
                                        <p:attrNameLst>
                                          <p:attrName>style.visibility</p:attrName>
                                        </p:attrNameLst>
                                      </p:cBhvr>
                                      <p:to>
                                        <p:strVal val="visible"/>
                                      </p:to>
                                    </p:set>
                                    <p:anim calcmode="lin" valueType="num">
                                      <p:cBhvr>
                                        <p:cTn id="20" dur="2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1" dur="2000" fill="hold"/>
                                        <p:tgtEl>
                                          <p:spTgt spid="14"/>
                                        </p:tgtEl>
                                        <p:attrNameLst>
                                          <p:attrName>ppt_y</p:attrName>
                                        </p:attrNameLst>
                                      </p:cBhvr>
                                      <p:tavLst>
                                        <p:tav tm="0">
                                          <p:val>
                                            <p:strVal val="#ppt_y"/>
                                          </p:val>
                                        </p:tav>
                                        <p:tav tm="100000">
                                          <p:val>
                                            <p:strVal val="#ppt_y"/>
                                          </p:val>
                                        </p:tav>
                                      </p:tavLst>
                                    </p:anim>
                                    <p:anim calcmode="lin" valueType="num">
                                      <p:cBhvr>
                                        <p:cTn id="22" dur="2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3" dur="2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000" tmFilter="0,0; .5, 1; 1, 1"/>
                                        <p:tgtEl>
                                          <p:spTgt spid="14"/>
                                        </p:tgtEl>
                                      </p:cBhvr>
                                    </p:animEffect>
                                  </p:childTnLst>
                                </p:cTn>
                              </p:par>
                              <p:par>
                                <p:cTn id="25" presetID="22" presetClass="entr" presetSubtype="8" fill="hold" grpId="0" nodeType="withEffect">
                                  <p:stCondLst>
                                    <p:cond delay="4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2000"/>
                                        <p:tgtEl>
                                          <p:spTgt spid="15"/>
                                        </p:tgtEl>
                                      </p:cBhvr>
                                    </p:animEffect>
                                  </p:childTnLst>
                                </p:cTn>
                              </p:par>
                              <p:par>
                                <p:cTn id="28" presetID="22" presetClass="entr" presetSubtype="8" fill="hold" grpId="0" nodeType="withEffect">
                                  <p:stCondLst>
                                    <p:cond delay="600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6" grpId="0" animBg="1"/>
      <p:bldP spid="6" grpId="1" animBg="1"/>
      <p:bldP spid="7" grpId="0" animBg="1"/>
      <p:bldP spid="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4" name="Rectangle 30"/>
          <p:cNvSpPr>
            <a:spLocks noChangeArrowheads="1"/>
          </p:cNvSpPr>
          <p:nvPr/>
        </p:nvSpPr>
        <p:spPr bwMode="auto">
          <a:xfrm>
            <a:off x="1918075" y="4828155"/>
            <a:ext cx="8355849" cy="83269"/>
          </a:xfrm>
          <a:prstGeom prst="rect">
            <a:avLst/>
          </a:prstGeom>
          <a:solidFill>
            <a:schemeClr val="bg2">
              <a:lumMod val="75000"/>
              <a:alpha val="20000"/>
            </a:schemeClr>
          </a:solidFill>
          <a:ln>
            <a:noFill/>
          </a:ln>
        </p:spPr>
        <p:txBody>
          <a:bodyPr vert="horz" wrap="square" lIns="91440" tIns="45720" rIns="91440" bIns="45720" numCol="1" anchor="t" anchorCtr="0" compatLnSpc="1"/>
          <a:lstStyle/>
          <a:p>
            <a:endParaRPr lang="zh-CN" altLang="en-US"/>
          </a:p>
        </p:txBody>
      </p:sp>
      <p:sp>
        <p:nvSpPr>
          <p:cNvPr id="5" name="Oval 31"/>
          <p:cNvSpPr>
            <a:spLocks noChangeArrowheads="1"/>
          </p:cNvSpPr>
          <p:nvPr/>
        </p:nvSpPr>
        <p:spPr bwMode="auto">
          <a:xfrm>
            <a:off x="1381675" y="4332420"/>
            <a:ext cx="1072802" cy="1074739"/>
          </a:xfrm>
          <a:prstGeom prst="ellipse">
            <a:avLst/>
          </a:prstGeom>
          <a:solidFill>
            <a:schemeClr val="bg2">
              <a:lumMod val="75000"/>
            </a:schemeClr>
          </a:solidFill>
          <a:ln>
            <a:noFill/>
          </a:ln>
        </p:spPr>
        <p:txBody>
          <a:bodyPr vert="horz" wrap="square" lIns="91440" tIns="45720" rIns="91440" bIns="45720" numCol="1" anchor="t" anchorCtr="0" compatLnSpc="1"/>
          <a:lstStyle/>
          <a:p>
            <a:endParaRPr lang="zh-CN" altLang="en-US"/>
          </a:p>
        </p:txBody>
      </p:sp>
      <p:sp>
        <p:nvSpPr>
          <p:cNvPr id="6" name="Oval 32"/>
          <p:cNvSpPr>
            <a:spLocks noChangeArrowheads="1"/>
          </p:cNvSpPr>
          <p:nvPr/>
        </p:nvSpPr>
        <p:spPr bwMode="auto">
          <a:xfrm>
            <a:off x="4164375" y="4332420"/>
            <a:ext cx="1070866" cy="1074739"/>
          </a:xfrm>
          <a:prstGeom prst="ellipse">
            <a:avLst/>
          </a:prstGeom>
          <a:solidFill>
            <a:schemeClr val="bg2">
              <a:lumMod val="75000"/>
            </a:schemeClr>
          </a:solidFill>
          <a:ln>
            <a:noFill/>
          </a:ln>
        </p:spPr>
        <p:txBody>
          <a:bodyPr vert="horz" wrap="square" lIns="91440" tIns="45720" rIns="91440" bIns="45720" numCol="1" anchor="t" anchorCtr="0" compatLnSpc="1"/>
          <a:lstStyle/>
          <a:p>
            <a:endParaRPr lang="zh-CN" altLang="en-US"/>
          </a:p>
        </p:txBody>
      </p:sp>
      <p:sp>
        <p:nvSpPr>
          <p:cNvPr id="7" name="Oval 33"/>
          <p:cNvSpPr>
            <a:spLocks noChangeArrowheads="1"/>
          </p:cNvSpPr>
          <p:nvPr/>
        </p:nvSpPr>
        <p:spPr bwMode="auto">
          <a:xfrm>
            <a:off x="6949013" y="4332420"/>
            <a:ext cx="1074739" cy="1074739"/>
          </a:xfrm>
          <a:prstGeom prst="ellipse">
            <a:avLst/>
          </a:prstGeom>
          <a:solidFill>
            <a:schemeClr val="bg2">
              <a:lumMod val="75000"/>
            </a:schemeClr>
          </a:solidFill>
          <a:ln>
            <a:noFill/>
          </a:ln>
        </p:spPr>
        <p:txBody>
          <a:bodyPr vert="horz" wrap="square" lIns="91440" tIns="45720" rIns="91440" bIns="45720" numCol="1" anchor="t" anchorCtr="0" compatLnSpc="1"/>
          <a:lstStyle/>
          <a:p>
            <a:endParaRPr lang="zh-CN" altLang="en-US"/>
          </a:p>
        </p:txBody>
      </p:sp>
      <p:sp>
        <p:nvSpPr>
          <p:cNvPr id="8" name="Oval 34"/>
          <p:cNvSpPr>
            <a:spLocks noChangeArrowheads="1"/>
          </p:cNvSpPr>
          <p:nvPr/>
        </p:nvSpPr>
        <p:spPr bwMode="auto">
          <a:xfrm>
            <a:off x="9737523" y="4332420"/>
            <a:ext cx="1072802" cy="1074739"/>
          </a:xfrm>
          <a:prstGeom prst="ellipse">
            <a:avLst/>
          </a:prstGeom>
          <a:solidFill>
            <a:schemeClr val="bg2">
              <a:lumMod val="75000"/>
            </a:schemeClr>
          </a:solidFill>
          <a:ln>
            <a:noFill/>
          </a:ln>
        </p:spPr>
        <p:txBody>
          <a:bodyPr vert="horz" wrap="square" lIns="91440" tIns="45720" rIns="91440" bIns="45720" numCol="1" anchor="t" anchorCtr="0" compatLnSpc="1"/>
          <a:lstStyle/>
          <a:p>
            <a:endParaRPr lang="zh-CN" altLang="en-US"/>
          </a:p>
        </p:txBody>
      </p:sp>
      <p:sp>
        <p:nvSpPr>
          <p:cNvPr id="9" name="Freeform 35"/>
          <p:cNvSpPr>
            <a:spLocks noEditPoints="1"/>
          </p:cNvSpPr>
          <p:nvPr/>
        </p:nvSpPr>
        <p:spPr bwMode="auto">
          <a:xfrm>
            <a:off x="4450972" y="4535749"/>
            <a:ext cx="497672" cy="673890"/>
          </a:xfrm>
          <a:custGeom>
            <a:avLst/>
            <a:gdLst>
              <a:gd name="T0" fmla="*/ 272 w 288"/>
              <a:gd name="T1" fmla="*/ 75 h 389"/>
              <a:gd name="T2" fmla="*/ 221 w 288"/>
              <a:gd name="T3" fmla="*/ 21 h 389"/>
              <a:gd name="T4" fmla="*/ 144 w 288"/>
              <a:gd name="T5" fmla="*/ 0 h 389"/>
              <a:gd name="T6" fmla="*/ 50 w 288"/>
              <a:gd name="T7" fmla="*/ 34 h 389"/>
              <a:gd name="T8" fmla="*/ 4 w 288"/>
              <a:gd name="T9" fmla="*/ 118 h 389"/>
              <a:gd name="T10" fmla="*/ 27 w 288"/>
              <a:gd name="T11" fmla="*/ 208 h 389"/>
              <a:gd name="T12" fmla="*/ 76 w 288"/>
              <a:gd name="T13" fmla="*/ 294 h 389"/>
              <a:gd name="T14" fmla="*/ 144 w 288"/>
              <a:gd name="T15" fmla="*/ 389 h 389"/>
              <a:gd name="T16" fmla="*/ 218 w 288"/>
              <a:gd name="T17" fmla="*/ 286 h 389"/>
              <a:gd name="T18" fmla="*/ 264 w 288"/>
              <a:gd name="T19" fmla="*/ 202 h 389"/>
              <a:gd name="T20" fmla="*/ 285 w 288"/>
              <a:gd name="T21" fmla="*/ 141 h 389"/>
              <a:gd name="T22" fmla="*/ 272 w 288"/>
              <a:gd name="T23" fmla="*/ 75 h 389"/>
              <a:gd name="T24" fmla="*/ 144 w 288"/>
              <a:gd name="T25" fmla="*/ 167 h 389"/>
              <a:gd name="T26" fmla="*/ 98 w 288"/>
              <a:gd name="T27" fmla="*/ 121 h 389"/>
              <a:gd name="T28" fmla="*/ 144 w 288"/>
              <a:gd name="T29" fmla="*/ 75 h 389"/>
              <a:gd name="T30" fmla="*/ 191 w 288"/>
              <a:gd name="T31" fmla="*/ 121 h 389"/>
              <a:gd name="T32" fmla="*/ 144 w 288"/>
              <a:gd name="T33" fmla="*/ 167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389">
                <a:moveTo>
                  <a:pt x="272" y="75"/>
                </a:moveTo>
                <a:cubicBezTo>
                  <a:pt x="261" y="53"/>
                  <a:pt x="243" y="34"/>
                  <a:pt x="221" y="21"/>
                </a:cubicBezTo>
                <a:cubicBezTo>
                  <a:pt x="198" y="7"/>
                  <a:pt x="171" y="0"/>
                  <a:pt x="144" y="0"/>
                </a:cubicBezTo>
                <a:cubicBezTo>
                  <a:pt x="110" y="0"/>
                  <a:pt x="76" y="11"/>
                  <a:pt x="50" y="34"/>
                </a:cubicBezTo>
                <a:cubicBezTo>
                  <a:pt x="24" y="55"/>
                  <a:pt x="7" y="85"/>
                  <a:pt x="4" y="118"/>
                </a:cubicBezTo>
                <a:cubicBezTo>
                  <a:pt x="0" y="150"/>
                  <a:pt x="14" y="180"/>
                  <a:pt x="27" y="208"/>
                </a:cubicBezTo>
                <a:cubicBezTo>
                  <a:pt x="41" y="238"/>
                  <a:pt x="58" y="266"/>
                  <a:pt x="76" y="294"/>
                </a:cubicBezTo>
                <a:cubicBezTo>
                  <a:pt x="97" y="327"/>
                  <a:pt x="121" y="358"/>
                  <a:pt x="144" y="389"/>
                </a:cubicBezTo>
                <a:cubicBezTo>
                  <a:pt x="170" y="356"/>
                  <a:pt x="195" y="322"/>
                  <a:pt x="218" y="286"/>
                </a:cubicBezTo>
                <a:cubicBezTo>
                  <a:pt x="235" y="259"/>
                  <a:pt x="251" y="231"/>
                  <a:pt x="264" y="202"/>
                </a:cubicBezTo>
                <a:cubicBezTo>
                  <a:pt x="273" y="183"/>
                  <a:pt x="282" y="163"/>
                  <a:pt x="285" y="141"/>
                </a:cubicBezTo>
                <a:cubicBezTo>
                  <a:pt x="288" y="119"/>
                  <a:pt x="282" y="95"/>
                  <a:pt x="272" y="75"/>
                </a:cubicBezTo>
                <a:close/>
                <a:moveTo>
                  <a:pt x="144" y="167"/>
                </a:moveTo>
                <a:cubicBezTo>
                  <a:pt x="119" y="167"/>
                  <a:pt x="98" y="147"/>
                  <a:pt x="98" y="121"/>
                </a:cubicBezTo>
                <a:cubicBezTo>
                  <a:pt x="98" y="96"/>
                  <a:pt x="119" y="75"/>
                  <a:pt x="144" y="75"/>
                </a:cubicBezTo>
                <a:cubicBezTo>
                  <a:pt x="170" y="75"/>
                  <a:pt x="191" y="96"/>
                  <a:pt x="191" y="121"/>
                </a:cubicBezTo>
                <a:cubicBezTo>
                  <a:pt x="191" y="147"/>
                  <a:pt x="170" y="167"/>
                  <a:pt x="144" y="167"/>
                </a:cubicBezTo>
                <a:close/>
              </a:path>
            </a:pathLst>
          </a:custGeom>
          <a:solidFill>
            <a:srgbClr val="171717"/>
          </a:solidFill>
          <a:ln>
            <a:noFill/>
          </a:ln>
        </p:spPr>
        <p:txBody>
          <a:bodyPr vert="horz" wrap="square" lIns="91440" tIns="45720" rIns="91440" bIns="45720" numCol="1" anchor="t" anchorCtr="0" compatLnSpc="1"/>
          <a:lstStyle/>
          <a:p>
            <a:endParaRPr lang="zh-CN" altLang="en-US"/>
          </a:p>
        </p:txBody>
      </p:sp>
      <p:sp>
        <p:nvSpPr>
          <p:cNvPr id="10" name="Freeform 36"/>
          <p:cNvSpPr/>
          <p:nvPr/>
        </p:nvSpPr>
        <p:spPr bwMode="auto">
          <a:xfrm>
            <a:off x="7642267" y="4520258"/>
            <a:ext cx="73586" cy="160727"/>
          </a:xfrm>
          <a:custGeom>
            <a:avLst/>
            <a:gdLst>
              <a:gd name="T0" fmla="*/ 38 w 38"/>
              <a:gd name="T1" fmla="*/ 0 h 83"/>
              <a:gd name="T2" fmla="*/ 0 w 38"/>
              <a:gd name="T3" fmla="*/ 0 h 83"/>
              <a:gd name="T4" fmla="*/ 1 w 38"/>
              <a:gd name="T5" fmla="*/ 46 h 83"/>
              <a:gd name="T6" fmla="*/ 38 w 38"/>
              <a:gd name="T7" fmla="*/ 83 h 83"/>
              <a:gd name="T8" fmla="*/ 38 w 38"/>
              <a:gd name="T9" fmla="*/ 0 h 83"/>
            </a:gdLst>
            <a:ahLst/>
            <a:cxnLst>
              <a:cxn ang="0">
                <a:pos x="T0" y="T1"/>
              </a:cxn>
              <a:cxn ang="0">
                <a:pos x="T2" y="T3"/>
              </a:cxn>
              <a:cxn ang="0">
                <a:pos x="T4" y="T5"/>
              </a:cxn>
              <a:cxn ang="0">
                <a:pos x="T6" y="T7"/>
              </a:cxn>
              <a:cxn ang="0">
                <a:pos x="T8" y="T9"/>
              </a:cxn>
            </a:cxnLst>
            <a:rect l="0" t="0" r="r" b="b"/>
            <a:pathLst>
              <a:path w="38" h="83">
                <a:moveTo>
                  <a:pt x="38" y="0"/>
                </a:moveTo>
                <a:lnTo>
                  <a:pt x="0" y="0"/>
                </a:lnTo>
                <a:lnTo>
                  <a:pt x="1" y="46"/>
                </a:lnTo>
                <a:lnTo>
                  <a:pt x="38" y="83"/>
                </a:lnTo>
                <a:lnTo>
                  <a:pt x="38" y="0"/>
                </a:lnTo>
                <a:close/>
              </a:path>
            </a:pathLst>
          </a:custGeom>
          <a:solidFill>
            <a:srgbClr val="171717"/>
          </a:solidFill>
          <a:ln>
            <a:noFill/>
          </a:ln>
        </p:spPr>
        <p:txBody>
          <a:bodyPr vert="horz" wrap="square" lIns="91440" tIns="45720" rIns="91440" bIns="45720" numCol="1" anchor="t" anchorCtr="0" compatLnSpc="1"/>
          <a:lstStyle/>
          <a:p>
            <a:endParaRPr lang="zh-CN" altLang="en-US"/>
          </a:p>
        </p:txBody>
      </p:sp>
      <p:sp>
        <p:nvSpPr>
          <p:cNvPr id="11" name="Freeform 37"/>
          <p:cNvSpPr/>
          <p:nvPr/>
        </p:nvSpPr>
        <p:spPr bwMode="auto">
          <a:xfrm>
            <a:off x="7142659" y="4483464"/>
            <a:ext cx="689382" cy="391166"/>
          </a:xfrm>
          <a:custGeom>
            <a:avLst/>
            <a:gdLst>
              <a:gd name="T0" fmla="*/ 356 w 356"/>
              <a:gd name="T1" fmla="*/ 178 h 202"/>
              <a:gd name="T2" fmla="*/ 201 w 356"/>
              <a:gd name="T3" fmla="*/ 23 h 202"/>
              <a:gd name="T4" fmla="*/ 201 w 356"/>
              <a:gd name="T5" fmla="*/ 23 h 202"/>
              <a:gd name="T6" fmla="*/ 178 w 356"/>
              <a:gd name="T7" fmla="*/ 0 h 202"/>
              <a:gd name="T8" fmla="*/ 178 w 356"/>
              <a:gd name="T9" fmla="*/ 0 h 202"/>
              <a:gd name="T10" fmla="*/ 178 w 356"/>
              <a:gd name="T11" fmla="*/ 0 h 202"/>
              <a:gd name="T12" fmla="*/ 155 w 356"/>
              <a:gd name="T13" fmla="*/ 23 h 202"/>
              <a:gd name="T14" fmla="*/ 155 w 356"/>
              <a:gd name="T15" fmla="*/ 23 h 202"/>
              <a:gd name="T16" fmla="*/ 0 w 356"/>
              <a:gd name="T17" fmla="*/ 178 h 202"/>
              <a:gd name="T18" fmla="*/ 22 w 356"/>
              <a:gd name="T19" fmla="*/ 202 h 202"/>
              <a:gd name="T20" fmla="*/ 178 w 356"/>
              <a:gd name="T21" fmla="*/ 45 h 202"/>
              <a:gd name="T22" fmla="*/ 334 w 356"/>
              <a:gd name="T23" fmla="*/ 202 h 202"/>
              <a:gd name="T24" fmla="*/ 356 w 356"/>
              <a:gd name="T25" fmla="*/ 17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202">
                <a:moveTo>
                  <a:pt x="356" y="178"/>
                </a:moveTo>
                <a:lnTo>
                  <a:pt x="201" y="23"/>
                </a:lnTo>
                <a:lnTo>
                  <a:pt x="201" y="23"/>
                </a:lnTo>
                <a:lnTo>
                  <a:pt x="178" y="0"/>
                </a:lnTo>
                <a:lnTo>
                  <a:pt x="178" y="0"/>
                </a:lnTo>
                <a:lnTo>
                  <a:pt x="178" y="0"/>
                </a:lnTo>
                <a:lnTo>
                  <a:pt x="155" y="23"/>
                </a:lnTo>
                <a:lnTo>
                  <a:pt x="155" y="23"/>
                </a:lnTo>
                <a:lnTo>
                  <a:pt x="0" y="178"/>
                </a:lnTo>
                <a:lnTo>
                  <a:pt x="22" y="202"/>
                </a:lnTo>
                <a:lnTo>
                  <a:pt x="178" y="45"/>
                </a:lnTo>
                <a:lnTo>
                  <a:pt x="334" y="202"/>
                </a:lnTo>
                <a:lnTo>
                  <a:pt x="356" y="178"/>
                </a:lnTo>
                <a:close/>
              </a:path>
            </a:pathLst>
          </a:custGeom>
          <a:solidFill>
            <a:srgbClr val="171717"/>
          </a:solidFill>
          <a:ln>
            <a:noFill/>
          </a:ln>
        </p:spPr>
        <p:txBody>
          <a:bodyPr vert="horz" wrap="square" lIns="91440" tIns="45720" rIns="91440" bIns="45720" numCol="1" anchor="t" anchorCtr="0" compatLnSpc="1"/>
          <a:lstStyle/>
          <a:p>
            <a:endParaRPr lang="zh-CN" altLang="en-US"/>
          </a:p>
        </p:txBody>
      </p:sp>
      <p:sp>
        <p:nvSpPr>
          <p:cNvPr id="12" name="Freeform 38"/>
          <p:cNvSpPr/>
          <p:nvPr/>
        </p:nvSpPr>
        <p:spPr bwMode="auto">
          <a:xfrm>
            <a:off x="7223991" y="4615144"/>
            <a:ext cx="526719" cy="544147"/>
          </a:xfrm>
          <a:custGeom>
            <a:avLst/>
            <a:gdLst>
              <a:gd name="T0" fmla="*/ 136 w 272"/>
              <a:gd name="T1" fmla="*/ 0 h 281"/>
              <a:gd name="T2" fmla="*/ 0 w 272"/>
              <a:gd name="T3" fmla="*/ 136 h 281"/>
              <a:gd name="T4" fmla="*/ 0 w 272"/>
              <a:gd name="T5" fmla="*/ 136 h 281"/>
              <a:gd name="T6" fmla="*/ 0 w 272"/>
              <a:gd name="T7" fmla="*/ 281 h 281"/>
              <a:gd name="T8" fmla="*/ 103 w 272"/>
              <a:gd name="T9" fmla="*/ 281 h 281"/>
              <a:gd name="T10" fmla="*/ 103 w 272"/>
              <a:gd name="T11" fmla="*/ 187 h 281"/>
              <a:gd name="T12" fmla="*/ 169 w 272"/>
              <a:gd name="T13" fmla="*/ 187 h 281"/>
              <a:gd name="T14" fmla="*/ 169 w 272"/>
              <a:gd name="T15" fmla="*/ 281 h 281"/>
              <a:gd name="T16" fmla="*/ 272 w 272"/>
              <a:gd name="T17" fmla="*/ 281 h 281"/>
              <a:gd name="T18" fmla="*/ 272 w 272"/>
              <a:gd name="T19" fmla="*/ 136 h 281"/>
              <a:gd name="T20" fmla="*/ 136 w 272"/>
              <a:gd name="T21"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2" h="281">
                <a:moveTo>
                  <a:pt x="136" y="0"/>
                </a:moveTo>
                <a:lnTo>
                  <a:pt x="0" y="136"/>
                </a:lnTo>
                <a:lnTo>
                  <a:pt x="0" y="136"/>
                </a:lnTo>
                <a:lnTo>
                  <a:pt x="0" y="281"/>
                </a:lnTo>
                <a:lnTo>
                  <a:pt x="103" y="281"/>
                </a:lnTo>
                <a:lnTo>
                  <a:pt x="103" y="187"/>
                </a:lnTo>
                <a:lnTo>
                  <a:pt x="169" y="187"/>
                </a:lnTo>
                <a:lnTo>
                  <a:pt x="169" y="281"/>
                </a:lnTo>
                <a:lnTo>
                  <a:pt x="272" y="281"/>
                </a:lnTo>
                <a:lnTo>
                  <a:pt x="272" y="136"/>
                </a:lnTo>
                <a:lnTo>
                  <a:pt x="136" y="0"/>
                </a:lnTo>
                <a:close/>
              </a:path>
            </a:pathLst>
          </a:custGeom>
          <a:solidFill>
            <a:srgbClr val="171717"/>
          </a:solidFill>
          <a:ln>
            <a:noFill/>
          </a:ln>
        </p:spPr>
        <p:txBody>
          <a:bodyPr vert="horz" wrap="square" lIns="91440" tIns="45720" rIns="91440" bIns="45720" numCol="1" anchor="t" anchorCtr="0" compatLnSpc="1"/>
          <a:lstStyle/>
          <a:p>
            <a:endParaRPr lang="zh-CN" altLang="en-US"/>
          </a:p>
        </p:txBody>
      </p:sp>
      <p:sp>
        <p:nvSpPr>
          <p:cNvPr id="13" name="Oval 39"/>
          <p:cNvSpPr>
            <a:spLocks noChangeArrowheads="1"/>
          </p:cNvSpPr>
          <p:nvPr/>
        </p:nvSpPr>
        <p:spPr bwMode="auto">
          <a:xfrm>
            <a:off x="10130626" y="4497020"/>
            <a:ext cx="296280" cy="294343"/>
          </a:xfrm>
          <a:prstGeom prst="ellipse">
            <a:avLst/>
          </a:prstGeom>
          <a:solidFill>
            <a:srgbClr val="171717"/>
          </a:solidFill>
          <a:ln>
            <a:noFill/>
          </a:ln>
        </p:spPr>
        <p:txBody>
          <a:bodyPr vert="horz" wrap="square" lIns="91440" tIns="45720" rIns="91440" bIns="45720" numCol="1" anchor="t" anchorCtr="0" compatLnSpc="1"/>
          <a:lstStyle/>
          <a:p>
            <a:endParaRPr lang="zh-CN" altLang="en-US"/>
          </a:p>
        </p:txBody>
      </p:sp>
      <p:sp>
        <p:nvSpPr>
          <p:cNvPr id="14" name="Freeform 40"/>
          <p:cNvSpPr/>
          <p:nvPr/>
        </p:nvSpPr>
        <p:spPr bwMode="auto">
          <a:xfrm>
            <a:off x="10024120" y="4826219"/>
            <a:ext cx="507354" cy="344691"/>
          </a:xfrm>
          <a:custGeom>
            <a:avLst/>
            <a:gdLst>
              <a:gd name="T0" fmla="*/ 290 w 293"/>
              <a:gd name="T1" fmla="*/ 109 h 199"/>
              <a:gd name="T2" fmla="*/ 263 w 293"/>
              <a:gd name="T3" fmla="*/ 46 h 199"/>
              <a:gd name="T4" fmla="*/ 208 w 293"/>
              <a:gd name="T5" fmla="*/ 2 h 199"/>
              <a:gd name="T6" fmla="*/ 85 w 293"/>
              <a:gd name="T7" fmla="*/ 2 h 199"/>
              <a:gd name="T8" fmla="*/ 0 w 293"/>
              <a:gd name="T9" fmla="*/ 133 h 199"/>
              <a:gd name="T10" fmla="*/ 0 w 293"/>
              <a:gd name="T11" fmla="*/ 199 h 199"/>
              <a:gd name="T12" fmla="*/ 293 w 293"/>
              <a:gd name="T13" fmla="*/ 199 h 199"/>
              <a:gd name="T14" fmla="*/ 293 w 293"/>
              <a:gd name="T15" fmla="*/ 199 h 199"/>
              <a:gd name="T16" fmla="*/ 293 w 293"/>
              <a:gd name="T17" fmla="*/ 198 h 199"/>
              <a:gd name="T18" fmla="*/ 293 w 293"/>
              <a:gd name="T19" fmla="*/ 134 h 199"/>
              <a:gd name="T20" fmla="*/ 290 w 293"/>
              <a:gd name="T21" fmla="*/ 10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199">
                <a:moveTo>
                  <a:pt x="290" y="109"/>
                </a:moveTo>
                <a:cubicBezTo>
                  <a:pt x="286" y="86"/>
                  <a:pt x="277" y="65"/>
                  <a:pt x="263" y="46"/>
                </a:cubicBezTo>
                <a:cubicBezTo>
                  <a:pt x="249" y="27"/>
                  <a:pt x="230" y="12"/>
                  <a:pt x="208" y="2"/>
                </a:cubicBezTo>
                <a:cubicBezTo>
                  <a:pt x="200" y="0"/>
                  <a:pt x="93" y="0"/>
                  <a:pt x="85" y="2"/>
                </a:cubicBezTo>
                <a:cubicBezTo>
                  <a:pt x="35" y="25"/>
                  <a:pt x="1" y="75"/>
                  <a:pt x="0" y="133"/>
                </a:cubicBezTo>
                <a:cubicBezTo>
                  <a:pt x="0" y="133"/>
                  <a:pt x="0" y="199"/>
                  <a:pt x="0" y="199"/>
                </a:cubicBezTo>
                <a:cubicBezTo>
                  <a:pt x="293" y="199"/>
                  <a:pt x="293" y="199"/>
                  <a:pt x="293" y="199"/>
                </a:cubicBezTo>
                <a:cubicBezTo>
                  <a:pt x="293" y="199"/>
                  <a:pt x="293" y="199"/>
                  <a:pt x="293" y="199"/>
                </a:cubicBezTo>
                <a:cubicBezTo>
                  <a:pt x="293" y="198"/>
                  <a:pt x="293" y="198"/>
                  <a:pt x="293" y="198"/>
                </a:cubicBezTo>
                <a:cubicBezTo>
                  <a:pt x="293" y="134"/>
                  <a:pt x="293" y="134"/>
                  <a:pt x="293" y="134"/>
                </a:cubicBezTo>
                <a:cubicBezTo>
                  <a:pt x="293" y="126"/>
                  <a:pt x="292" y="117"/>
                  <a:pt x="290" y="109"/>
                </a:cubicBezTo>
                <a:close/>
              </a:path>
            </a:pathLst>
          </a:custGeom>
          <a:solidFill>
            <a:srgbClr val="171717"/>
          </a:solidFill>
          <a:ln>
            <a:noFill/>
          </a:ln>
        </p:spPr>
        <p:txBody>
          <a:bodyPr vert="horz" wrap="square" lIns="91440" tIns="45720" rIns="91440" bIns="45720" numCol="1" anchor="t" anchorCtr="0" compatLnSpc="1"/>
          <a:lstStyle/>
          <a:p>
            <a:endParaRPr lang="zh-CN" altLang="en-US"/>
          </a:p>
        </p:txBody>
      </p:sp>
      <p:sp>
        <p:nvSpPr>
          <p:cNvPr id="15" name="Freeform 41"/>
          <p:cNvSpPr/>
          <p:nvPr/>
        </p:nvSpPr>
        <p:spPr bwMode="auto">
          <a:xfrm>
            <a:off x="1629543" y="4529939"/>
            <a:ext cx="532529" cy="679700"/>
          </a:xfrm>
          <a:custGeom>
            <a:avLst/>
            <a:gdLst>
              <a:gd name="T0" fmla="*/ 307 w 307"/>
              <a:gd name="T1" fmla="*/ 180 h 392"/>
              <a:gd name="T2" fmla="*/ 305 w 307"/>
              <a:gd name="T3" fmla="*/ 89 h 392"/>
              <a:gd name="T4" fmla="*/ 299 w 307"/>
              <a:gd name="T5" fmla="*/ 71 h 392"/>
              <a:gd name="T6" fmla="*/ 282 w 307"/>
              <a:gd name="T7" fmla="*/ 64 h 392"/>
              <a:gd name="T8" fmla="*/ 258 w 307"/>
              <a:gd name="T9" fmla="*/ 88 h 392"/>
              <a:gd name="T10" fmla="*/ 258 w 307"/>
              <a:gd name="T11" fmla="*/ 199 h 392"/>
              <a:gd name="T12" fmla="*/ 253 w 307"/>
              <a:gd name="T13" fmla="*/ 204 h 392"/>
              <a:gd name="T14" fmla="*/ 249 w 307"/>
              <a:gd name="T15" fmla="*/ 199 h 392"/>
              <a:gd name="T16" fmla="*/ 249 w 307"/>
              <a:gd name="T17" fmla="*/ 120 h 392"/>
              <a:gd name="T18" fmla="*/ 248 w 307"/>
              <a:gd name="T19" fmla="*/ 41 h 392"/>
              <a:gd name="T20" fmla="*/ 248 w 307"/>
              <a:gd name="T21" fmla="*/ 41 h 392"/>
              <a:gd name="T22" fmla="*/ 248 w 307"/>
              <a:gd name="T23" fmla="*/ 41 h 392"/>
              <a:gd name="T24" fmla="*/ 225 w 307"/>
              <a:gd name="T25" fmla="*/ 16 h 392"/>
              <a:gd name="T26" fmla="*/ 202 w 307"/>
              <a:gd name="T27" fmla="*/ 41 h 392"/>
              <a:gd name="T28" fmla="*/ 202 w 307"/>
              <a:gd name="T29" fmla="*/ 199 h 392"/>
              <a:gd name="T30" fmla="*/ 197 w 307"/>
              <a:gd name="T31" fmla="*/ 204 h 392"/>
              <a:gd name="T32" fmla="*/ 192 w 307"/>
              <a:gd name="T33" fmla="*/ 199 h 392"/>
              <a:gd name="T34" fmla="*/ 192 w 307"/>
              <a:gd name="T35" fmla="*/ 105 h 392"/>
              <a:gd name="T36" fmla="*/ 192 w 307"/>
              <a:gd name="T37" fmla="*/ 25 h 392"/>
              <a:gd name="T38" fmla="*/ 168 w 307"/>
              <a:gd name="T39" fmla="*/ 0 h 392"/>
              <a:gd name="T40" fmla="*/ 145 w 307"/>
              <a:gd name="T41" fmla="*/ 25 h 392"/>
              <a:gd name="T42" fmla="*/ 145 w 307"/>
              <a:gd name="T43" fmla="*/ 199 h 392"/>
              <a:gd name="T44" fmla="*/ 140 w 307"/>
              <a:gd name="T45" fmla="*/ 204 h 392"/>
              <a:gd name="T46" fmla="*/ 135 w 307"/>
              <a:gd name="T47" fmla="*/ 199 h 392"/>
              <a:gd name="T48" fmla="*/ 135 w 307"/>
              <a:gd name="T49" fmla="*/ 128 h 392"/>
              <a:gd name="T50" fmla="*/ 135 w 307"/>
              <a:gd name="T51" fmla="*/ 57 h 392"/>
              <a:gd name="T52" fmla="*/ 135 w 307"/>
              <a:gd name="T53" fmla="*/ 57 h 392"/>
              <a:gd name="T54" fmla="*/ 135 w 307"/>
              <a:gd name="T55" fmla="*/ 57 h 392"/>
              <a:gd name="T56" fmla="*/ 112 w 307"/>
              <a:gd name="T57" fmla="*/ 32 h 392"/>
              <a:gd name="T58" fmla="*/ 94 w 307"/>
              <a:gd name="T59" fmla="*/ 39 h 392"/>
              <a:gd name="T60" fmla="*/ 87 w 307"/>
              <a:gd name="T61" fmla="*/ 57 h 392"/>
              <a:gd name="T62" fmla="*/ 87 w 307"/>
              <a:gd name="T63" fmla="*/ 261 h 392"/>
              <a:gd name="T64" fmla="*/ 81 w 307"/>
              <a:gd name="T65" fmla="*/ 255 h 392"/>
              <a:gd name="T66" fmla="*/ 81 w 307"/>
              <a:gd name="T67" fmla="*/ 255 h 392"/>
              <a:gd name="T68" fmla="*/ 52 w 307"/>
              <a:gd name="T69" fmla="*/ 221 h 392"/>
              <a:gd name="T70" fmla="*/ 39 w 307"/>
              <a:gd name="T71" fmla="*/ 210 h 392"/>
              <a:gd name="T72" fmla="*/ 24 w 307"/>
              <a:gd name="T73" fmla="*/ 205 h 392"/>
              <a:gd name="T74" fmla="*/ 12 w 307"/>
              <a:gd name="T75" fmla="*/ 209 h 392"/>
              <a:gd name="T76" fmla="*/ 9 w 307"/>
              <a:gd name="T77" fmla="*/ 247 h 392"/>
              <a:gd name="T78" fmla="*/ 75 w 307"/>
              <a:gd name="T79" fmla="*/ 336 h 392"/>
              <a:gd name="T80" fmla="*/ 188 w 307"/>
              <a:gd name="T81" fmla="*/ 392 h 392"/>
              <a:gd name="T82" fmla="*/ 244 w 307"/>
              <a:gd name="T83" fmla="*/ 379 h 392"/>
              <a:gd name="T84" fmla="*/ 279 w 307"/>
              <a:gd name="T85" fmla="*/ 351 h 392"/>
              <a:gd name="T86" fmla="*/ 296 w 307"/>
              <a:gd name="T87" fmla="*/ 319 h 392"/>
              <a:gd name="T88" fmla="*/ 302 w 307"/>
              <a:gd name="T89" fmla="*/ 298 h 392"/>
              <a:gd name="T90" fmla="*/ 307 w 307"/>
              <a:gd name="T91" fmla="*/ 18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7" h="392">
                <a:moveTo>
                  <a:pt x="307" y="180"/>
                </a:moveTo>
                <a:cubicBezTo>
                  <a:pt x="306" y="133"/>
                  <a:pt x="305" y="91"/>
                  <a:pt x="305" y="89"/>
                </a:cubicBezTo>
                <a:cubicBezTo>
                  <a:pt x="305" y="82"/>
                  <a:pt x="303" y="76"/>
                  <a:pt x="299" y="71"/>
                </a:cubicBezTo>
                <a:cubicBezTo>
                  <a:pt x="294" y="66"/>
                  <a:pt x="288" y="64"/>
                  <a:pt x="282" y="64"/>
                </a:cubicBezTo>
                <a:cubicBezTo>
                  <a:pt x="269" y="64"/>
                  <a:pt x="258" y="75"/>
                  <a:pt x="258" y="88"/>
                </a:cubicBezTo>
                <a:cubicBezTo>
                  <a:pt x="258" y="199"/>
                  <a:pt x="258" y="199"/>
                  <a:pt x="258" y="199"/>
                </a:cubicBezTo>
                <a:cubicBezTo>
                  <a:pt x="258" y="202"/>
                  <a:pt x="256" y="204"/>
                  <a:pt x="253" y="204"/>
                </a:cubicBezTo>
                <a:cubicBezTo>
                  <a:pt x="251" y="204"/>
                  <a:pt x="249" y="202"/>
                  <a:pt x="249" y="199"/>
                </a:cubicBezTo>
                <a:cubicBezTo>
                  <a:pt x="249" y="199"/>
                  <a:pt x="249" y="159"/>
                  <a:pt x="249" y="120"/>
                </a:cubicBezTo>
                <a:cubicBezTo>
                  <a:pt x="248" y="41"/>
                  <a:pt x="248" y="41"/>
                  <a:pt x="248" y="41"/>
                </a:cubicBezTo>
                <a:cubicBezTo>
                  <a:pt x="248" y="41"/>
                  <a:pt x="248" y="41"/>
                  <a:pt x="248" y="41"/>
                </a:cubicBezTo>
                <a:cubicBezTo>
                  <a:pt x="248" y="41"/>
                  <a:pt x="248" y="41"/>
                  <a:pt x="248" y="41"/>
                </a:cubicBezTo>
                <a:cubicBezTo>
                  <a:pt x="248" y="27"/>
                  <a:pt x="238" y="16"/>
                  <a:pt x="225" y="16"/>
                </a:cubicBezTo>
                <a:cubicBezTo>
                  <a:pt x="212" y="16"/>
                  <a:pt x="202" y="27"/>
                  <a:pt x="202" y="41"/>
                </a:cubicBezTo>
                <a:cubicBezTo>
                  <a:pt x="202" y="199"/>
                  <a:pt x="202" y="199"/>
                  <a:pt x="202" y="199"/>
                </a:cubicBezTo>
                <a:cubicBezTo>
                  <a:pt x="202" y="202"/>
                  <a:pt x="199" y="204"/>
                  <a:pt x="197" y="204"/>
                </a:cubicBezTo>
                <a:cubicBezTo>
                  <a:pt x="194" y="204"/>
                  <a:pt x="192" y="202"/>
                  <a:pt x="192" y="199"/>
                </a:cubicBezTo>
                <a:cubicBezTo>
                  <a:pt x="192" y="198"/>
                  <a:pt x="192" y="151"/>
                  <a:pt x="192" y="105"/>
                </a:cubicBezTo>
                <a:cubicBezTo>
                  <a:pt x="192" y="65"/>
                  <a:pt x="192" y="26"/>
                  <a:pt x="192" y="25"/>
                </a:cubicBezTo>
                <a:cubicBezTo>
                  <a:pt x="192" y="11"/>
                  <a:pt x="181" y="0"/>
                  <a:pt x="168" y="0"/>
                </a:cubicBezTo>
                <a:cubicBezTo>
                  <a:pt x="155" y="0"/>
                  <a:pt x="145" y="11"/>
                  <a:pt x="145" y="25"/>
                </a:cubicBezTo>
                <a:cubicBezTo>
                  <a:pt x="145" y="199"/>
                  <a:pt x="145" y="199"/>
                  <a:pt x="145" y="199"/>
                </a:cubicBezTo>
                <a:cubicBezTo>
                  <a:pt x="145" y="202"/>
                  <a:pt x="143" y="204"/>
                  <a:pt x="140" y="204"/>
                </a:cubicBezTo>
                <a:cubicBezTo>
                  <a:pt x="137" y="204"/>
                  <a:pt x="135" y="202"/>
                  <a:pt x="135" y="199"/>
                </a:cubicBezTo>
                <a:cubicBezTo>
                  <a:pt x="135" y="198"/>
                  <a:pt x="135" y="163"/>
                  <a:pt x="135" y="128"/>
                </a:cubicBezTo>
                <a:cubicBezTo>
                  <a:pt x="135" y="57"/>
                  <a:pt x="135" y="57"/>
                  <a:pt x="135" y="57"/>
                </a:cubicBezTo>
                <a:cubicBezTo>
                  <a:pt x="135" y="57"/>
                  <a:pt x="135" y="57"/>
                  <a:pt x="135" y="57"/>
                </a:cubicBezTo>
                <a:cubicBezTo>
                  <a:pt x="135" y="57"/>
                  <a:pt x="135" y="57"/>
                  <a:pt x="135" y="57"/>
                </a:cubicBezTo>
                <a:cubicBezTo>
                  <a:pt x="135" y="43"/>
                  <a:pt x="125" y="32"/>
                  <a:pt x="112" y="32"/>
                </a:cubicBezTo>
                <a:cubicBezTo>
                  <a:pt x="105" y="32"/>
                  <a:pt x="99" y="35"/>
                  <a:pt x="94" y="39"/>
                </a:cubicBezTo>
                <a:cubicBezTo>
                  <a:pt x="89" y="44"/>
                  <a:pt x="87" y="50"/>
                  <a:pt x="87" y="57"/>
                </a:cubicBezTo>
                <a:cubicBezTo>
                  <a:pt x="87" y="261"/>
                  <a:pt x="87" y="261"/>
                  <a:pt x="87" y="261"/>
                </a:cubicBezTo>
                <a:cubicBezTo>
                  <a:pt x="85" y="260"/>
                  <a:pt x="83" y="257"/>
                  <a:pt x="81" y="255"/>
                </a:cubicBezTo>
                <a:cubicBezTo>
                  <a:pt x="81" y="255"/>
                  <a:pt x="81" y="255"/>
                  <a:pt x="81" y="255"/>
                </a:cubicBezTo>
                <a:cubicBezTo>
                  <a:pt x="72" y="244"/>
                  <a:pt x="61" y="230"/>
                  <a:pt x="52" y="221"/>
                </a:cubicBezTo>
                <a:cubicBezTo>
                  <a:pt x="49" y="216"/>
                  <a:pt x="44" y="212"/>
                  <a:pt x="39" y="210"/>
                </a:cubicBezTo>
                <a:cubicBezTo>
                  <a:pt x="34" y="207"/>
                  <a:pt x="29" y="205"/>
                  <a:pt x="24" y="205"/>
                </a:cubicBezTo>
                <a:cubicBezTo>
                  <a:pt x="19" y="205"/>
                  <a:pt x="15" y="206"/>
                  <a:pt x="12" y="209"/>
                </a:cubicBezTo>
                <a:cubicBezTo>
                  <a:pt x="1" y="218"/>
                  <a:pt x="0" y="234"/>
                  <a:pt x="9" y="247"/>
                </a:cubicBezTo>
                <a:cubicBezTo>
                  <a:pt x="19" y="262"/>
                  <a:pt x="51" y="305"/>
                  <a:pt x="75" y="336"/>
                </a:cubicBezTo>
                <a:cubicBezTo>
                  <a:pt x="101" y="370"/>
                  <a:pt x="144" y="392"/>
                  <a:pt x="188" y="392"/>
                </a:cubicBezTo>
                <a:cubicBezTo>
                  <a:pt x="209" y="392"/>
                  <a:pt x="228" y="387"/>
                  <a:pt x="244" y="379"/>
                </a:cubicBezTo>
                <a:cubicBezTo>
                  <a:pt x="257" y="372"/>
                  <a:pt x="269" y="363"/>
                  <a:pt x="279" y="351"/>
                </a:cubicBezTo>
                <a:cubicBezTo>
                  <a:pt x="286" y="341"/>
                  <a:pt x="292" y="331"/>
                  <a:pt x="296" y="319"/>
                </a:cubicBezTo>
                <a:cubicBezTo>
                  <a:pt x="300" y="310"/>
                  <a:pt x="301" y="302"/>
                  <a:pt x="302" y="298"/>
                </a:cubicBezTo>
                <a:cubicBezTo>
                  <a:pt x="305" y="281"/>
                  <a:pt x="307" y="242"/>
                  <a:pt x="307" y="180"/>
                </a:cubicBezTo>
                <a:close/>
              </a:path>
            </a:pathLst>
          </a:custGeom>
          <a:solidFill>
            <a:srgbClr val="171717"/>
          </a:solidFill>
          <a:ln>
            <a:noFill/>
          </a:ln>
        </p:spPr>
        <p:txBody>
          <a:bodyPr vert="horz" wrap="square" lIns="91440" tIns="45720" rIns="91440" bIns="45720" numCol="1" anchor="t" anchorCtr="0" compatLnSpc="1"/>
          <a:lstStyle/>
          <a:p>
            <a:endParaRPr lang="zh-CN" altLang="en-US"/>
          </a:p>
        </p:txBody>
      </p:sp>
      <p:sp>
        <p:nvSpPr>
          <p:cNvPr id="16" name="文本框 15"/>
          <p:cNvSpPr txBox="1"/>
          <p:nvPr/>
        </p:nvSpPr>
        <p:spPr>
          <a:xfrm>
            <a:off x="2454477" y="2762465"/>
            <a:ext cx="7337768" cy="812530"/>
          </a:xfrm>
          <a:prstGeom prst="rect">
            <a:avLst/>
          </a:prstGeom>
          <a:noFill/>
        </p:spPr>
        <p:txBody>
          <a:bodyPr wrap="square" rtlCol="0">
            <a:spAutoFit/>
          </a:bodyPr>
          <a:lstStyle/>
          <a:p>
            <a:pPr algn="ctr">
              <a:lnSpc>
                <a:spcPct val="130000"/>
              </a:lnSpc>
            </a:pPr>
            <a:r>
              <a:rPr lang="en-US" altLang="zh-CN" sz="1200" dirty="0" smtClean="0">
                <a:solidFill>
                  <a:schemeClr val="bg2">
                    <a:lumMod val="75000"/>
                  </a:schemeClr>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 Flying impression graphic design thank you for buying this template, we mainly engaged in various types of advertising graphic design.</a:t>
            </a:r>
            <a:endParaRPr lang="en-US" altLang="zh-CN" sz="1200"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7" name="TextBox 76"/>
          <p:cNvSpPr txBox="1"/>
          <p:nvPr/>
        </p:nvSpPr>
        <p:spPr>
          <a:xfrm>
            <a:off x="3795573" y="2036182"/>
            <a:ext cx="4655577" cy="707886"/>
          </a:xfrm>
          <a:prstGeom prst="rect">
            <a:avLst/>
          </a:prstGeom>
          <a:noFill/>
        </p:spPr>
        <p:txBody>
          <a:bodyPr wrap="square" rtlCol="0">
            <a:spAutoFit/>
          </a:bodyPr>
          <a:lstStyle/>
          <a:p>
            <a:pPr algn="ctr"/>
            <a:r>
              <a:rPr lang="en-US" altLang="zh-CN" sz="4000" b="1" dirty="0" smtClean="0">
                <a:solidFill>
                  <a:schemeClr val="bg2">
                    <a:lumMod val="75000"/>
                  </a:schemeClr>
                </a:solidFill>
                <a:latin typeface="微软雅黑" panose="020B0503020204020204" pitchFamily="34" charset="-122"/>
                <a:ea typeface="微软雅黑" panose="020B0503020204020204" pitchFamily="34" charset="-122"/>
              </a:rPr>
              <a:t>YOUR</a:t>
            </a:r>
            <a:r>
              <a:rPr lang="en-US" altLang="zh-CN" sz="4000" b="1" dirty="0">
                <a:solidFill>
                  <a:schemeClr val="bg2">
                    <a:lumMod val="75000"/>
                  </a:schemeClr>
                </a:solidFill>
                <a:latin typeface="微软雅黑" panose="020B0503020204020204" pitchFamily="34" charset="-122"/>
                <a:ea typeface="微软雅黑" panose="020B0503020204020204" pitchFamily="34" charset="-122"/>
              </a:rPr>
              <a:t> </a:t>
            </a:r>
            <a:r>
              <a:rPr lang="en-US" altLang="zh-CN" sz="4000" b="1" dirty="0" smtClean="0">
                <a:solidFill>
                  <a:schemeClr val="bg2">
                    <a:lumMod val="75000"/>
                  </a:schemeClr>
                </a:solidFill>
                <a:latin typeface="微软雅黑" panose="020B0503020204020204" pitchFamily="34" charset="-122"/>
                <a:ea typeface="微软雅黑" panose="020B0503020204020204" pitchFamily="34" charset="-122"/>
              </a:rPr>
              <a:t>TEXT HERE</a:t>
            </a:r>
            <a:endParaRPr lang="zh-CN" altLang="en-US" sz="4000" b="1" dirty="0">
              <a:solidFill>
                <a:schemeClr val="bg2">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20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2000" fill="hold"/>
                                        <p:tgtEl>
                                          <p:spTgt spid="17"/>
                                        </p:tgtEl>
                                        <p:attrNameLst>
                                          <p:attrName>ppt_y</p:attrName>
                                        </p:attrNameLst>
                                      </p:cBhvr>
                                      <p:tavLst>
                                        <p:tav tm="0">
                                          <p:val>
                                            <p:strVal val="#ppt_y"/>
                                          </p:val>
                                        </p:tav>
                                        <p:tav tm="100000">
                                          <p:val>
                                            <p:strVal val="#ppt_y"/>
                                          </p:val>
                                        </p:tav>
                                      </p:tavLst>
                                    </p:anim>
                                    <p:anim calcmode="lin" valueType="num">
                                      <p:cBhvr>
                                        <p:cTn id="9" dur="20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20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000" tmFilter="0,0; .5, 1; 1, 1"/>
                                        <p:tgtEl>
                                          <p:spTgt spid="17"/>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2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0" fill="hold"/>
                                        <p:tgtEl>
                                          <p:spTgt spid="4"/>
                                        </p:tgtEl>
                                        <p:attrNameLst>
                                          <p:attrName>ppt_w</p:attrName>
                                        </p:attrNameLst>
                                      </p:cBhvr>
                                      <p:tavLst>
                                        <p:tav tm="0">
                                          <p:val>
                                            <p:fltVal val="0"/>
                                          </p:val>
                                        </p:tav>
                                        <p:tav tm="100000">
                                          <p:val>
                                            <p:strVal val="#ppt_w"/>
                                          </p:val>
                                        </p:tav>
                                      </p:tavLst>
                                    </p:anim>
                                    <p:anim calcmode="lin" valueType="num">
                                      <p:cBhvr>
                                        <p:cTn id="20" dur="3000" fill="hold"/>
                                        <p:tgtEl>
                                          <p:spTgt spid="4"/>
                                        </p:tgtEl>
                                        <p:attrNameLst>
                                          <p:attrName>ppt_h</p:attrName>
                                        </p:attrNameLst>
                                      </p:cBhvr>
                                      <p:tavLst>
                                        <p:tav tm="0">
                                          <p:val>
                                            <p:fltVal val="0"/>
                                          </p:val>
                                        </p:tav>
                                        <p:tav tm="100000">
                                          <p:val>
                                            <p:strVal val="#ppt_h"/>
                                          </p:val>
                                        </p:tav>
                                      </p:tavLst>
                                    </p:anim>
                                    <p:animEffect transition="in" filter="fade">
                                      <p:cBhvr>
                                        <p:cTn id="21" dur="3000"/>
                                        <p:tgtEl>
                                          <p:spTgt spid="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3000" fill="hold"/>
                                        <p:tgtEl>
                                          <p:spTgt spid="5"/>
                                        </p:tgtEl>
                                        <p:attrNameLst>
                                          <p:attrName>ppt_w</p:attrName>
                                        </p:attrNameLst>
                                      </p:cBhvr>
                                      <p:tavLst>
                                        <p:tav tm="0">
                                          <p:val>
                                            <p:fltVal val="0"/>
                                          </p:val>
                                        </p:tav>
                                        <p:tav tm="100000">
                                          <p:val>
                                            <p:strVal val="#ppt_w"/>
                                          </p:val>
                                        </p:tav>
                                      </p:tavLst>
                                    </p:anim>
                                    <p:anim calcmode="lin" valueType="num">
                                      <p:cBhvr>
                                        <p:cTn id="25" dur="3000" fill="hold"/>
                                        <p:tgtEl>
                                          <p:spTgt spid="5"/>
                                        </p:tgtEl>
                                        <p:attrNameLst>
                                          <p:attrName>ppt_h</p:attrName>
                                        </p:attrNameLst>
                                      </p:cBhvr>
                                      <p:tavLst>
                                        <p:tav tm="0">
                                          <p:val>
                                            <p:fltVal val="0"/>
                                          </p:val>
                                        </p:tav>
                                        <p:tav tm="100000">
                                          <p:val>
                                            <p:strVal val="#ppt_h"/>
                                          </p:val>
                                        </p:tav>
                                      </p:tavLst>
                                    </p:anim>
                                    <p:animEffect transition="in" filter="fade">
                                      <p:cBhvr>
                                        <p:cTn id="26" dur="3000"/>
                                        <p:tgtEl>
                                          <p:spTgt spid="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3000" fill="hold"/>
                                        <p:tgtEl>
                                          <p:spTgt spid="6"/>
                                        </p:tgtEl>
                                        <p:attrNameLst>
                                          <p:attrName>ppt_w</p:attrName>
                                        </p:attrNameLst>
                                      </p:cBhvr>
                                      <p:tavLst>
                                        <p:tav tm="0">
                                          <p:val>
                                            <p:fltVal val="0"/>
                                          </p:val>
                                        </p:tav>
                                        <p:tav tm="100000">
                                          <p:val>
                                            <p:strVal val="#ppt_w"/>
                                          </p:val>
                                        </p:tav>
                                      </p:tavLst>
                                    </p:anim>
                                    <p:anim calcmode="lin" valueType="num">
                                      <p:cBhvr>
                                        <p:cTn id="30" dur="3000" fill="hold"/>
                                        <p:tgtEl>
                                          <p:spTgt spid="6"/>
                                        </p:tgtEl>
                                        <p:attrNameLst>
                                          <p:attrName>ppt_h</p:attrName>
                                        </p:attrNameLst>
                                      </p:cBhvr>
                                      <p:tavLst>
                                        <p:tav tm="0">
                                          <p:val>
                                            <p:fltVal val="0"/>
                                          </p:val>
                                        </p:tav>
                                        <p:tav tm="100000">
                                          <p:val>
                                            <p:strVal val="#ppt_h"/>
                                          </p:val>
                                        </p:tav>
                                      </p:tavLst>
                                    </p:anim>
                                    <p:animEffect transition="in" filter="fade">
                                      <p:cBhvr>
                                        <p:cTn id="31" dur="3000"/>
                                        <p:tgtEl>
                                          <p:spTgt spid="6"/>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3000" fill="hold"/>
                                        <p:tgtEl>
                                          <p:spTgt spid="7"/>
                                        </p:tgtEl>
                                        <p:attrNameLst>
                                          <p:attrName>ppt_w</p:attrName>
                                        </p:attrNameLst>
                                      </p:cBhvr>
                                      <p:tavLst>
                                        <p:tav tm="0">
                                          <p:val>
                                            <p:fltVal val="0"/>
                                          </p:val>
                                        </p:tav>
                                        <p:tav tm="100000">
                                          <p:val>
                                            <p:strVal val="#ppt_w"/>
                                          </p:val>
                                        </p:tav>
                                      </p:tavLst>
                                    </p:anim>
                                    <p:anim calcmode="lin" valueType="num">
                                      <p:cBhvr>
                                        <p:cTn id="35" dur="3000" fill="hold"/>
                                        <p:tgtEl>
                                          <p:spTgt spid="7"/>
                                        </p:tgtEl>
                                        <p:attrNameLst>
                                          <p:attrName>ppt_h</p:attrName>
                                        </p:attrNameLst>
                                      </p:cBhvr>
                                      <p:tavLst>
                                        <p:tav tm="0">
                                          <p:val>
                                            <p:fltVal val="0"/>
                                          </p:val>
                                        </p:tav>
                                        <p:tav tm="100000">
                                          <p:val>
                                            <p:strVal val="#ppt_h"/>
                                          </p:val>
                                        </p:tav>
                                      </p:tavLst>
                                    </p:anim>
                                    <p:animEffect transition="in" filter="fade">
                                      <p:cBhvr>
                                        <p:cTn id="36" dur="3000"/>
                                        <p:tgtEl>
                                          <p:spTgt spid="7"/>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3000" fill="hold"/>
                                        <p:tgtEl>
                                          <p:spTgt spid="8"/>
                                        </p:tgtEl>
                                        <p:attrNameLst>
                                          <p:attrName>ppt_w</p:attrName>
                                        </p:attrNameLst>
                                      </p:cBhvr>
                                      <p:tavLst>
                                        <p:tav tm="0">
                                          <p:val>
                                            <p:fltVal val="0"/>
                                          </p:val>
                                        </p:tav>
                                        <p:tav tm="100000">
                                          <p:val>
                                            <p:strVal val="#ppt_w"/>
                                          </p:val>
                                        </p:tav>
                                      </p:tavLst>
                                    </p:anim>
                                    <p:anim calcmode="lin" valueType="num">
                                      <p:cBhvr>
                                        <p:cTn id="40" dur="3000" fill="hold"/>
                                        <p:tgtEl>
                                          <p:spTgt spid="8"/>
                                        </p:tgtEl>
                                        <p:attrNameLst>
                                          <p:attrName>ppt_h</p:attrName>
                                        </p:attrNameLst>
                                      </p:cBhvr>
                                      <p:tavLst>
                                        <p:tav tm="0">
                                          <p:val>
                                            <p:fltVal val="0"/>
                                          </p:val>
                                        </p:tav>
                                        <p:tav tm="100000">
                                          <p:val>
                                            <p:strVal val="#ppt_h"/>
                                          </p:val>
                                        </p:tav>
                                      </p:tavLst>
                                    </p:anim>
                                    <p:animEffect transition="in" filter="fade">
                                      <p:cBhvr>
                                        <p:cTn id="41" dur="3000"/>
                                        <p:tgtEl>
                                          <p:spTgt spid="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3000" fill="hold"/>
                                        <p:tgtEl>
                                          <p:spTgt spid="9"/>
                                        </p:tgtEl>
                                        <p:attrNameLst>
                                          <p:attrName>ppt_w</p:attrName>
                                        </p:attrNameLst>
                                      </p:cBhvr>
                                      <p:tavLst>
                                        <p:tav tm="0">
                                          <p:val>
                                            <p:fltVal val="0"/>
                                          </p:val>
                                        </p:tav>
                                        <p:tav tm="100000">
                                          <p:val>
                                            <p:strVal val="#ppt_w"/>
                                          </p:val>
                                        </p:tav>
                                      </p:tavLst>
                                    </p:anim>
                                    <p:anim calcmode="lin" valueType="num">
                                      <p:cBhvr>
                                        <p:cTn id="45" dur="3000" fill="hold"/>
                                        <p:tgtEl>
                                          <p:spTgt spid="9"/>
                                        </p:tgtEl>
                                        <p:attrNameLst>
                                          <p:attrName>ppt_h</p:attrName>
                                        </p:attrNameLst>
                                      </p:cBhvr>
                                      <p:tavLst>
                                        <p:tav tm="0">
                                          <p:val>
                                            <p:fltVal val="0"/>
                                          </p:val>
                                        </p:tav>
                                        <p:tav tm="100000">
                                          <p:val>
                                            <p:strVal val="#ppt_h"/>
                                          </p:val>
                                        </p:tav>
                                      </p:tavLst>
                                    </p:anim>
                                    <p:animEffect transition="in" filter="fade">
                                      <p:cBhvr>
                                        <p:cTn id="46" dur="3000"/>
                                        <p:tgtEl>
                                          <p:spTgt spid="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3000" fill="hold"/>
                                        <p:tgtEl>
                                          <p:spTgt spid="10"/>
                                        </p:tgtEl>
                                        <p:attrNameLst>
                                          <p:attrName>ppt_w</p:attrName>
                                        </p:attrNameLst>
                                      </p:cBhvr>
                                      <p:tavLst>
                                        <p:tav tm="0">
                                          <p:val>
                                            <p:fltVal val="0"/>
                                          </p:val>
                                        </p:tav>
                                        <p:tav tm="100000">
                                          <p:val>
                                            <p:strVal val="#ppt_w"/>
                                          </p:val>
                                        </p:tav>
                                      </p:tavLst>
                                    </p:anim>
                                    <p:anim calcmode="lin" valueType="num">
                                      <p:cBhvr>
                                        <p:cTn id="50" dur="3000" fill="hold"/>
                                        <p:tgtEl>
                                          <p:spTgt spid="10"/>
                                        </p:tgtEl>
                                        <p:attrNameLst>
                                          <p:attrName>ppt_h</p:attrName>
                                        </p:attrNameLst>
                                      </p:cBhvr>
                                      <p:tavLst>
                                        <p:tav tm="0">
                                          <p:val>
                                            <p:fltVal val="0"/>
                                          </p:val>
                                        </p:tav>
                                        <p:tav tm="100000">
                                          <p:val>
                                            <p:strVal val="#ppt_h"/>
                                          </p:val>
                                        </p:tav>
                                      </p:tavLst>
                                    </p:anim>
                                    <p:animEffect transition="in" filter="fade">
                                      <p:cBhvr>
                                        <p:cTn id="51" dur="3000"/>
                                        <p:tgtEl>
                                          <p:spTgt spid="1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3000" fill="hold"/>
                                        <p:tgtEl>
                                          <p:spTgt spid="11"/>
                                        </p:tgtEl>
                                        <p:attrNameLst>
                                          <p:attrName>ppt_w</p:attrName>
                                        </p:attrNameLst>
                                      </p:cBhvr>
                                      <p:tavLst>
                                        <p:tav tm="0">
                                          <p:val>
                                            <p:fltVal val="0"/>
                                          </p:val>
                                        </p:tav>
                                        <p:tav tm="100000">
                                          <p:val>
                                            <p:strVal val="#ppt_w"/>
                                          </p:val>
                                        </p:tav>
                                      </p:tavLst>
                                    </p:anim>
                                    <p:anim calcmode="lin" valueType="num">
                                      <p:cBhvr>
                                        <p:cTn id="55" dur="3000" fill="hold"/>
                                        <p:tgtEl>
                                          <p:spTgt spid="11"/>
                                        </p:tgtEl>
                                        <p:attrNameLst>
                                          <p:attrName>ppt_h</p:attrName>
                                        </p:attrNameLst>
                                      </p:cBhvr>
                                      <p:tavLst>
                                        <p:tav tm="0">
                                          <p:val>
                                            <p:fltVal val="0"/>
                                          </p:val>
                                        </p:tav>
                                        <p:tav tm="100000">
                                          <p:val>
                                            <p:strVal val="#ppt_h"/>
                                          </p:val>
                                        </p:tav>
                                      </p:tavLst>
                                    </p:anim>
                                    <p:animEffect transition="in" filter="fade">
                                      <p:cBhvr>
                                        <p:cTn id="56" dur="3000"/>
                                        <p:tgtEl>
                                          <p:spTgt spid="11"/>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3000" fill="hold"/>
                                        <p:tgtEl>
                                          <p:spTgt spid="12"/>
                                        </p:tgtEl>
                                        <p:attrNameLst>
                                          <p:attrName>ppt_w</p:attrName>
                                        </p:attrNameLst>
                                      </p:cBhvr>
                                      <p:tavLst>
                                        <p:tav tm="0">
                                          <p:val>
                                            <p:fltVal val="0"/>
                                          </p:val>
                                        </p:tav>
                                        <p:tav tm="100000">
                                          <p:val>
                                            <p:strVal val="#ppt_w"/>
                                          </p:val>
                                        </p:tav>
                                      </p:tavLst>
                                    </p:anim>
                                    <p:anim calcmode="lin" valueType="num">
                                      <p:cBhvr>
                                        <p:cTn id="60" dur="3000" fill="hold"/>
                                        <p:tgtEl>
                                          <p:spTgt spid="12"/>
                                        </p:tgtEl>
                                        <p:attrNameLst>
                                          <p:attrName>ppt_h</p:attrName>
                                        </p:attrNameLst>
                                      </p:cBhvr>
                                      <p:tavLst>
                                        <p:tav tm="0">
                                          <p:val>
                                            <p:fltVal val="0"/>
                                          </p:val>
                                        </p:tav>
                                        <p:tav tm="100000">
                                          <p:val>
                                            <p:strVal val="#ppt_h"/>
                                          </p:val>
                                        </p:tav>
                                      </p:tavLst>
                                    </p:anim>
                                    <p:animEffect transition="in" filter="fade">
                                      <p:cBhvr>
                                        <p:cTn id="61" dur="3000"/>
                                        <p:tgtEl>
                                          <p:spTgt spid="1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3000" fill="hold"/>
                                        <p:tgtEl>
                                          <p:spTgt spid="13"/>
                                        </p:tgtEl>
                                        <p:attrNameLst>
                                          <p:attrName>ppt_w</p:attrName>
                                        </p:attrNameLst>
                                      </p:cBhvr>
                                      <p:tavLst>
                                        <p:tav tm="0">
                                          <p:val>
                                            <p:fltVal val="0"/>
                                          </p:val>
                                        </p:tav>
                                        <p:tav tm="100000">
                                          <p:val>
                                            <p:strVal val="#ppt_w"/>
                                          </p:val>
                                        </p:tav>
                                      </p:tavLst>
                                    </p:anim>
                                    <p:anim calcmode="lin" valueType="num">
                                      <p:cBhvr>
                                        <p:cTn id="65" dur="3000" fill="hold"/>
                                        <p:tgtEl>
                                          <p:spTgt spid="13"/>
                                        </p:tgtEl>
                                        <p:attrNameLst>
                                          <p:attrName>ppt_h</p:attrName>
                                        </p:attrNameLst>
                                      </p:cBhvr>
                                      <p:tavLst>
                                        <p:tav tm="0">
                                          <p:val>
                                            <p:fltVal val="0"/>
                                          </p:val>
                                        </p:tav>
                                        <p:tav tm="100000">
                                          <p:val>
                                            <p:strVal val="#ppt_h"/>
                                          </p:val>
                                        </p:tav>
                                      </p:tavLst>
                                    </p:anim>
                                    <p:animEffect transition="in" filter="fade">
                                      <p:cBhvr>
                                        <p:cTn id="66" dur="3000"/>
                                        <p:tgtEl>
                                          <p:spTgt spid="13"/>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3000" fill="hold"/>
                                        <p:tgtEl>
                                          <p:spTgt spid="14"/>
                                        </p:tgtEl>
                                        <p:attrNameLst>
                                          <p:attrName>ppt_w</p:attrName>
                                        </p:attrNameLst>
                                      </p:cBhvr>
                                      <p:tavLst>
                                        <p:tav tm="0">
                                          <p:val>
                                            <p:fltVal val="0"/>
                                          </p:val>
                                        </p:tav>
                                        <p:tav tm="100000">
                                          <p:val>
                                            <p:strVal val="#ppt_w"/>
                                          </p:val>
                                        </p:tav>
                                      </p:tavLst>
                                    </p:anim>
                                    <p:anim calcmode="lin" valueType="num">
                                      <p:cBhvr>
                                        <p:cTn id="70" dur="3000" fill="hold"/>
                                        <p:tgtEl>
                                          <p:spTgt spid="14"/>
                                        </p:tgtEl>
                                        <p:attrNameLst>
                                          <p:attrName>ppt_h</p:attrName>
                                        </p:attrNameLst>
                                      </p:cBhvr>
                                      <p:tavLst>
                                        <p:tav tm="0">
                                          <p:val>
                                            <p:fltVal val="0"/>
                                          </p:val>
                                        </p:tav>
                                        <p:tav tm="100000">
                                          <p:val>
                                            <p:strVal val="#ppt_h"/>
                                          </p:val>
                                        </p:tav>
                                      </p:tavLst>
                                    </p:anim>
                                    <p:animEffect transition="in" filter="fade">
                                      <p:cBhvr>
                                        <p:cTn id="71" dur="3000"/>
                                        <p:tgtEl>
                                          <p:spTgt spid="14"/>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3000" fill="hold"/>
                                        <p:tgtEl>
                                          <p:spTgt spid="15"/>
                                        </p:tgtEl>
                                        <p:attrNameLst>
                                          <p:attrName>ppt_w</p:attrName>
                                        </p:attrNameLst>
                                      </p:cBhvr>
                                      <p:tavLst>
                                        <p:tav tm="0">
                                          <p:val>
                                            <p:fltVal val="0"/>
                                          </p:val>
                                        </p:tav>
                                        <p:tav tm="100000">
                                          <p:val>
                                            <p:strVal val="#ppt_w"/>
                                          </p:val>
                                        </p:tav>
                                      </p:tavLst>
                                    </p:anim>
                                    <p:anim calcmode="lin" valueType="num">
                                      <p:cBhvr>
                                        <p:cTn id="75" dur="3000" fill="hold"/>
                                        <p:tgtEl>
                                          <p:spTgt spid="15"/>
                                        </p:tgtEl>
                                        <p:attrNameLst>
                                          <p:attrName>ppt_h</p:attrName>
                                        </p:attrNameLst>
                                      </p:cBhvr>
                                      <p:tavLst>
                                        <p:tav tm="0">
                                          <p:val>
                                            <p:fltVal val="0"/>
                                          </p:val>
                                        </p:tav>
                                        <p:tav tm="100000">
                                          <p:val>
                                            <p:strVal val="#ppt_h"/>
                                          </p:val>
                                        </p:tav>
                                      </p:tavLst>
                                    </p:anim>
                                    <p:animEffect transition="in" filter="fade">
                                      <p:cBhvr>
                                        <p:cTn id="76" dur="3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sp>
        <p:nvSpPr>
          <p:cNvPr id="202" name="TextBox 76"/>
          <p:cNvSpPr txBox="1"/>
          <p:nvPr/>
        </p:nvSpPr>
        <p:spPr>
          <a:xfrm>
            <a:off x="5182930" y="208494"/>
            <a:ext cx="1826141" cy="461665"/>
          </a:xfrm>
          <a:prstGeom prst="rect">
            <a:avLst/>
          </a:prstGeom>
          <a:noFill/>
        </p:spPr>
        <p:txBody>
          <a:bodyPr wrap="none" rtlCol="0">
            <a:spAutoFit/>
          </a:bodyPr>
          <a:lstStyle/>
          <a:p>
            <a:pPr algn="ctr"/>
            <a:r>
              <a:rPr lang="en-US" altLang="zh-CN" sz="2400" b="1" dirty="0" smtClean="0">
                <a:solidFill>
                  <a:schemeClr val="bg2">
                    <a:lumMod val="75000"/>
                  </a:schemeClr>
                </a:solidFill>
                <a:latin typeface="微软雅黑" panose="020B0503020204020204" pitchFamily="34" charset="-122"/>
                <a:ea typeface="微软雅黑" panose="020B0503020204020204" pitchFamily="34" charset="-122"/>
              </a:rPr>
              <a:t>ADD TITLE</a:t>
            </a:r>
            <a:endParaRPr lang="zh-CN" altLang="en-US" sz="2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4498003" y="567510"/>
            <a:ext cx="3195994" cy="281937"/>
          </a:xfrm>
          <a:prstGeom prst="rect">
            <a:avLst/>
          </a:prstGeom>
          <a:noFill/>
        </p:spPr>
        <p:txBody>
          <a:bodyPr wrap="square" rtlCol="0">
            <a:spAutoFit/>
          </a:bodyPr>
          <a:lstStyle/>
          <a:p>
            <a:pPr algn="ctr">
              <a:lnSpc>
                <a:spcPct val="130000"/>
              </a:lnSpc>
            </a:pPr>
            <a:r>
              <a:rPr lang="en-US" altLang="zh-CN" sz="1050" dirty="0">
                <a:solidFill>
                  <a:schemeClr val="bg2">
                    <a:lumMod val="75000"/>
                  </a:schemeClr>
                </a:solidFill>
                <a:latin typeface="微软雅黑" panose="020B0503020204020204" pitchFamily="34" charset="-122"/>
                <a:ea typeface="微软雅黑" panose="020B0503020204020204" pitchFamily="34" charset="-122"/>
              </a:rPr>
              <a:t>Choose to fly impression template</a:t>
            </a:r>
            <a:endParaRPr lang="en-US" altLang="zh-CN" sz="1050" dirty="0" smtClean="0">
              <a:solidFill>
                <a:schemeClr val="bg2">
                  <a:lumMod val="75000"/>
                </a:scheme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9000" contrast="-3000"/>
                    </a14:imgEffect>
                  </a14:imgLayer>
                </a14:imgProps>
              </a:ext>
              <a:ext uri="{28A0092B-C50C-407E-A947-70E740481C1C}">
                <a14:useLocalDpi xmlns:a14="http://schemas.microsoft.com/office/drawing/2010/main" val="0"/>
              </a:ext>
            </a:extLst>
          </a:blip>
          <a:stretch>
            <a:fillRect/>
          </a:stretch>
        </p:blipFill>
        <p:spPr>
          <a:xfrm rot="19912399" flipV="1">
            <a:off x="2538924" y="3785183"/>
            <a:ext cx="2035138" cy="2091961"/>
          </a:xfrm>
          <a:prstGeom prst="rect">
            <a:avLst/>
          </a:prstGeom>
        </p:spPr>
      </p:pic>
      <p:pic>
        <p:nvPicPr>
          <p:cNvPr id="5" name="图片 4"/>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9000" contrast="-3000"/>
                    </a14:imgEffect>
                  </a14:imgLayer>
                </a14:imgProps>
              </a:ext>
              <a:ext uri="{28A0092B-C50C-407E-A947-70E740481C1C}">
                <a14:useLocalDpi xmlns:a14="http://schemas.microsoft.com/office/drawing/2010/main" val="0"/>
              </a:ext>
            </a:extLst>
          </a:blip>
          <a:stretch>
            <a:fillRect/>
          </a:stretch>
        </p:blipFill>
        <p:spPr>
          <a:xfrm rot="19912399" flipV="1">
            <a:off x="4362386" y="1853754"/>
            <a:ext cx="1169217" cy="1201863"/>
          </a:xfrm>
          <a:prstGeom prst="rect">
            <a:avLst/>
          </a:prstGeom>
        </p:spPr>
      </p:pic>
      <p:sp>
        <p:nvSpPr>
          <p:cNvPr id="8" name="TextBox 76"/>
          <p:cNvSpPr txBox="1"/>
          <p:nvPr/>
        </p:nvSpPr>
        <p:spPr>
          <a:xfrm>
            <a:off x="6629066" y="1912410"/>
            <a:ext cx="2284695" cy="369332"/>
          </a:xfrm>
          <a:prstGeom prst="rect">
            <a:avLst/>
          </a:prstGeom>
          <a:noFill/>
          <a:effectLst/>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629066" y="2229484"/>
            <a:ext cx="3115179" cy="572464"/>
          </a:xfrm>
          <a:prstGeom prst="rect">
            <a:avLst/>
          </a:prstGeom>
          <a:noFill/>
          <a:effectLst/>
        </p:spPr>
        <p:txBody>
          <a:bodyPr wrap="square" rtlCol="0">
            <a:spAutoFit/>
          </a:bodyPr>
          <a:lstStyle/>
          <a:p>
            <a:pP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5671491" y="2128167"/>
            <a:ext cx="957575" cy="0"/>
          </a:xfrm>
          <a:prstGeom prst="line">
            <a:avLst/>
          </a:prstGeom>
          <a:ln>
            <a:solidFill>
              <a:schemeClr val="bg2">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3" name="TextBox 76"/>
          <p:cNvSpPr txBox="1"/>
          <p:nvPr/>
        </p:nvSpPr>
        <p:spPr>
          <a:xfrm>
            <a:off x="5650787" y="4141902"/>
            <a:ext cx="2284695" cy="369332"/>
          </a:xfrm>
          <a:prstGeom prst="rect">
            <a:avLst/>
          </a:prstGeom>
          <a:noFill/>
          <a:effectLst/>
        </p:spPr>
        <p:txBody>
          <a:bodyPr wrap="square" rtlCol="0">
            <a:spAutoFit/>
          </a:bodyPr>
          <a:lstStyle/>
          <a:p>
            <a:r>
              <a:rPr lang="en-US" altLang="zh-CN" dirty="0" smtClean="0">
                <a:solidFill>
                  <a:schemeClr val="bg2">
                    <a:lumMod val="75000"/>
                  </a:schemeClr>
                </a:solidFill>
                <a:latin typeface="微软雅黑" panose="020B0503020204020204" pitchFamily="34" charset="-122"/>
                <a:ea typeface="微软雅黑" panose="020B0503020204020204" pitchFamily="34" charset="-122"/>
              </a:rPr>
              <a:t>Add the title here</a:t>
            </a:r>
            <a:endParaRPr lang="en-US" altLang="zh-CN"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650787" y="4458976"/>
            <a:ext cx="3115179" cy="572464"/>
          </a:xfrm>
          <a:prstGeom prst="rect">
            <a:avLst/>
          </a:prstGeom>
          <a:noFill/>
          <a:effectLst/>
        </p:spPr>
        <p:txBody>
          <a:bodyPr wrap="square" rtlCol="0">
            <a:spAutoFit/>
          </a:bodyPr>
          <a:lstStyle/>
          <a:p>
            <a:pPr>
              <a:lnSpc>
                <a:spcPct val="130000"/>
              </a:lnSpc>
            </a:pPr>
            <a:r>
              <a:rPr lang="en-US" altLang="zh-CN" sz="1200" dirty="0">
                <a:solidFill>
                  <a:schemeClr val="bg2">
                    <a:lumMod val="75000"/>
                  </a:schemeClr>
                </a:solidFill>
                <a:latin typeface="微软雅黑" panose="020B0503020204020204" pitchFamily="34" charset="-122"/>
                <a:ea typeface="微软雅黑" panose="020B0503020204020204" pitchFamily="34" charset="-122"/>
              </a:rPr>
              <a:t>Please add your text description to the flying impression plane.</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4693212" y="4357659"/>
            <a:ext cx="957575" cy="0"/>
          </a:xfrm>
          <a:prstGeom prst="line">
            <a:avLst/>
          </a:prstGeom>
          <a:ln>
            <a:solidFill>
              <a:schemeClr val="bg2">
                <a:lumMod val="75000"/>
              </a:schemeClr>
            </a:solidFill>
            <a:prstDash val="dash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8" presetClass="emph" presetSubtype="0" repeatCount="3000" fill="hold" nodeType="withEffect">
                                  <p:stCondLst>
                                    <p:cond delay="0"/>
                                  </p:stCondLst>
                                  <p:childTnLst>
                                    <p:animRot by="21600000">
                                      <p:cBhvr>
                                        <p:cTn id="11" dur="3000" fill="hold"/>
                                        <p:tgtEl>
                                          <p:spTgt spid="4"/>
                                        </p:tgtEl>
                                        <p:attrNameLst>
                                          <p:attrName>r</p:attrName>
                                        </p:attrNameLst>
                                      </p:cBhvr>
                                    </p:animRot>
                                  </p:childTnLst>
                                </p:cTn>
                              </p:par>
                              <p:par>
                                <p:cTn id="12" presetID="53" presetClass="entr" presetSubtype="16" fill="hold" nodeType="withEffect">
                                  <p:stCondLst>
                                    <p:cond delay="200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8" presetClass="emph" presetSubtype="0" repeatCount="3000" fill="hold" nodeType="withEffect">
                                  <p:stCondLst>
                                    <p:cond delay="2000"/>
                                  </p:stCondLst>
                                  <p:childTnLst>
                                    <p:animRot by="21600000">
                                      <p:cBhvr>
                                        <p:cTn id="18" dur="3000" fill="hold"/>
                                        <p:tgtEl>
                                          <p:spTgt spid="5"/>
                                        </p:tgtEl>
                                        <p:attrNameLst>
                                          <p:attrName>r</p:attrName>
                                        </p:attrNameLst>
                                      </p:cBhvr>
                                    </p:animRot>
                                  </p:childTnLst>
                                </p:cTn>
                              </p:par>
                              <p:par>
                                <p:cTn id="19" presetID="22" presetClass="entr" presetSubtype="2" fill="hold" grpId="0" nodeType="withEffect">
                                  <p:stCondLst>
                                    <p:cond delay="400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1000"/>
                                        <p:tgtEl>
                                          <p:spTgt spid="9"/>
                                        </p:tgtEl>
                                      </p:cBhvr>
                                    </p:animEffect>
                                  </p:childTnLst>
                                </p:cTn>
                              </p:par>
                              <p:par>
                                <p:cTn id="22" presetID="22" presetClass="entr" presetSubtype="2" fill="hold" grpId="0" nodeType="withEffect">
                                  <p:stCondLst>
                                    <p:cond delay="400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1000"/>
                                        <p:tgtEl>
                                          <p:spTgt spid="8"/>
                                        </p:tgtEl>
                                      </p:cBhvr>
                                    </p:animEffect>
                                  </p:childTnLst>
                                </p:cTn>
                              </p:par>
                              <p:par>
                                <p:cTn id="25" presetID="22" presetClass="entr" presetSubtype="2" fill="hold" grpId="0" nodeType="withEffect">
                                  <p:stCondLst>
                                    <p:cond delay="400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1000"/>
                                        <p:tgtEl>
                                          <p:spTgt spid="14"/>
                                        </p:tgtEl>
                                      </p:cBhvr>
                                    </p:animEffect>
                                  </p:childTnLst>
                                </p:cTn>
                              </p:par>
                              <p:par>
                                <p:cTn id="28" presetID="22" presetClass="entr" presetSubtype="2" fill="hold" grpId="0" nodeType="withEffect">
                                  <p:stCondLst>
                                    <p:cond delay="4000"/>
                                  </p:stCondLst>
                                  <p:childTnLst>
                                    <p:set>
                                      <p:cBhvr>
                                        <p:cTn id="29" dur="1" fill="hold">
                                          <p:stCondLst>
                                            <p:cond delay="0"/>
                                          </p:stCondLst>
                                        </p:cTn>
                                        <p:tgtEl>
                                          <p:spTgt spid="13"/>
                                        </p:tgtEl>
                                        <p:attrNameLst>
                                          <p:attrName>style.visibility</p:attrName>
                                        </p:attrNameLst>
                                      </p:cBhvr>
                                      <p:to>
                                        <p:strVal val="visible"/>
                                      </p:to>
                                    </p:set>
                                    <p:animEffect transition="in" filter="wipe(right)">
                                      <p:cBhvr>
                                        <p:cTn id="30" dur="1000"/>
                                        <p:tgtEl>
                                          <p:spTgt spid="13"/>
                                        </p:tgtEl>
                                      </p:cBhvr>
                                    </p:animEffect>
                                  </p:childTnLst>
                                </p:cTn>
                              </p:par>
                              <p:par>
                                <p:cTn id="31" presetID="22" presetClass="entr" presetSubtype="4" fill="hold" nodeType="withEffect">
                                  <p:stCondLst>
                                    <p:cond delay="400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00"/>
                                        <p:tgtEl>
                                          <p:spTgt spid="3"/>
                                        </p:tgtEl>
                                      </p:cBhvr>
                                    </p:animEffect>
                                  </p:childTnLst>
                                </p:cTn>
                              </p:par>
                              <p:par>
                                <p:cTn id="34" presetID="22" presetClass="entr" presetSubtype="4" fill="hold" nodeType="withEffect">
                                  <p:stCondLst>
                                    <p:cond delay="400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BEBA8EAE-BF5A-486C-A8C5-ECC9F3942E4B}">
                <a14:imgProps xmlns:a14="http://schemas.microsoft.com/office/drawing/2010/main">
                  <a14:imgLayer r:embed="rId3">
                    <a14:imgEffect>
                      <a14:brightnessContrast bright="-38000" contrast="17000"/>
                    </a14:imgEffect>
                  </a14:imgLayer>
                </a14:imgProps>
              </a:ext>
              <a:ext uri="{28A0092B-C50C-407E-A947-70E740481C1C}">
                <a14:useLocalDpi xmlns:a14="http://schemas.microsoft.com/office/drawing/2010/main" val="0"/>
              </a:ext>
            </a:extLst>
          </a:blip>
          <a:stretch>
            <a:fillRect/>
          </a:stretch>
        </p:blipFill>
        <p:spPr>
          <a:xfrm>
            <a:off x="3603812" y="767092"/>
            <a:ext cx="5338978" cy="5323815"/>
          </a:xfrm>
          <a:prstGeom prst="rect">
            <a:avLst/>
          </a:prstGeom>
        </p:spPr>
      </p:pic>
      <p:sp>
        <p:nvSpPr>
          <p:cNvPr id="6" name="PA_文本框 8"/>
          <p:cNvSpPr txBox="1"/>
          <p:nvPr>
            <p:custDataLst>
              <p:tags r:id="rId4"/>
            </p:custDataLst>
          </p:nvPr>
        </p:nvSpPr>
        <p:spPr>
          <a:xfrm>
            <a:off x="2969443" y="2907700"/>
            <a:ext cx="6225664" cy="923330"/>
          </a:xfrm>
          <a:prstGeom prst="rect">
            <a:avLst/>
          </a:prstGeom>
          <a:noFill/>
        </p:spPr>
        <p:txBody>
          <a:bodyPr wrap="square" rtlCol="0">
            <a:spAutoFit/>
          </a:bodyPr>
          <a:lstStyle/>
          <a:p>
            <a:pPr algn="ctr"/>
            <a:r>
              <a:rPr lang="en-US" altLang="zh-CN" sz="5400" b="1" dirty="0" smtClean="0">
                <a:solidFill>
                  <a:schemeClr val="bg2">
                    <a:lumMod val="75000"/>
                  </a:schemeClr>
                </a:solidFill>
                <a:latin typeface="微软雅黑" panose="020B0503020204020204" pitchFamily="34" charset="-122"/>
                <a:ea typeface="微软雅黑" panose="020B0503020204020204" pitchFamily="34" charset="-122"/>
              </a:rPr>
              <a:t>THANKS</a:t>
            </a:r>
            <a:endParaRPr lang="en-US" altLang="zh-CN" sz="5400" b="1" dirty="0" smtClean="0">
              <a:solidFill>
                <a:schemeClr val="bg2">
                  <a:lumMod val="7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3221760" y="568484"/>
            <a:ext cx="5721030" cy="5721030"/>
          </a:xfrm>
          <a:prstGeom prst="ellipse">
            <a:avLst/>
          </a:prstGeom>
          <a:noFill/>
          <a:ln w="28575">
            <a:solidFill>
              <a:schemeClr val="bg2">
                <a:lumMod val="75000"/>
                <a:alpha val="26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976230" y="249596"/>
            <a:ext cx="6239539" cy="6239539"/>
          </a:xfrm>
          <a:prstGeom prst="ellipse">
            <a:avLst/>
          </a:prstGeom>
          <a:noFill/>
          <a:ln w="19050">
            <a:solidFill>
              <a:schemeClr val="bg2">
                <a:lumMod val="75000"/>
                <a:alpha val="18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3000" fill="hold"/>
                                        <p:tgtEl>
                                          <p:spTgt spid="11"/>
                                        </p:tgtEl>
                                        <p:attrNameLst>
                                          <p:attrName>ppt_w</p:attrName>
                                        </p:attrNameLst>
                                      </p:cBhvr>
                                      <p:tavLst>
                                        <p:tav tm="0">
                                          <p:val>
                                            <p:fltVal val="0"/>
                                          </p:val>
                                        </p:tav>
                                        <p:tav tm="100000">
                                          <p:val>
                                            <p:strVal val="#ppt_w"/>
                                          </p:val>
                                        </p:tav>
                                      </p:tavLst>
                                    </p:anim>
                                    <p:anim calcmode="lin" valueType="num">
                                      <p:cBhvr>
                                        <p:cTn id="8" dur="3000" fill="hold"/>
                                        <p:tgtEl>
                                          <p:spTgt spid="11"/>
                                        </p:tgtEl>
                                        <p:attrNameLst>
                                          <p:attrName>ppt_h</p:attrName>
                                        </p:attrNameLst>
                                      </p:cBhvr>
                                      <p:tavLst>
                                        <p:tav tm="0">
                                          <p:val>
                                            <p:fltVal val="0"/>
                                          </p:val>
                                        </p:tav>
                                        <p:tav tm="100000">
                                          <p:val>
                                            <p:strVal val="#ppt_h"/>
                                          </p:val>
                                        </p:tav>
                                      </p:tavLst>
                                    </p:anim>
                                    <p:animEffect transition="in" filter="fade">
                                      <p:cBhvr>
                                        <p:cTn id="9" dur="3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par>
                                <p:cTn id="14" presetID="8" presetClass="emph" presetSubtype="0" repeatCount="2000" fill="hold" grpId="1" nodeType="withEffect">
                                  <p:stCondLst>
                                    <p:cond delay="0"/>
                                  </p:stCondLst>
                                  <p:childTnLst>
                                    <p:animRot by="-21600000">
                                      <p:cBhvr>
                                        <p:cTn id="15" dur="5000" fill="hold"/>
                                        <p:tgtEl>
                                          <p:spTgt spid="12"/>
                                        </p:tgtEl>
                                        <p:attrNameLst>
                                          <p:attrName>r</p:attrName>
                                        </p:attrNameLst>
                                      </p:cBhvr>
                                    </p:animRot>
                                  </p:childTnLst>
                                </p:cTn>
                              </p:par>
                              <p:par>
                                <p:cTn id="16" presetID="1"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par>
                                <p:cTn id="18" presetID="8" presetClass="emph" presetSubtype="0" repeatCount="2000" fill="hold" grpId="1" nodeType="withEffect">
                                  <p:stCondLst>
                                    <p:cond delay="0"/>
                                  </p:stCondLst>
                                  <p:childTnLst>
                                    <p:animRot by="-21600000">
                                      <p:cBhvr>
                                        <p:cTn id="19" dur="5000" fill="hold"/>
                                        <p:tgtEl>
                                          <p:spTgt spid="13"/>
                                        </p:tgtEl>
                                        <p:attrNameLst>
                                          <p:attrName>r</p:attrName>
                                        </p:attrNameLst>
                                      </p:cBhvr>
                                    </p:animRot>
                                  </p:childTnLst>
                                </p:cTn>
                              </p:par>
                              <p:par>
                                <p:cTn id="20" presetID="56" presetClass="entr" presetSubtype="0" fill="hold" grpId="0" nodeType="withEffect">
                                  <p:stCondLst>
                                    <p:cond delay="2000"/>
                                  </p:stCondLst>
                                  <p:iterate type="lt">
                                    <p:tmPct val="10000"/>
                                  </p:iterate>
                                  <p:childTnLst>
                                    <p:set>
                                      <p:cBhvr>
                                        <p:cTn id="21" dur="1" fill="hold">
                                          <p:stCondLst>
                                            <p:cond delay="0"/>
                                          </p:stCondLst>
                                        </p:cTn>
                                        <p:tgtEl>
                                          <p:spTgt spid="6"/>
                                        </p:tgtEl>
                                        <p:attrNameLst>
                                          <p:attrName>style.visibility</p:attrName>
                                        </p:attrNameLst>
                                      </p:cBhvr>
                                      <p:to>
                                        <p:strVal val="visible"/>
                                      </p:to>
                                    </p:set>
                                    <p:anim by="(-#ppt_w*2)" calcmode="lin" valueType="num">
                                      <p:cBhvr rctx="PPT">
                                        <p:cTn id="22" dur="1500" autoRev="1" fill="hold">
                                          <p:stCondLst>
                                            <p:cond delay="0"/>
                                          </p:stCondLst>
                                        </p:cTn>
                                        <p:tgtEl>
                                          <p:spTgt spid="6"/>
                                        </p:tgtEl>
                                        <p:attrNameLst>
                                          <p:attrName>ppt_w</p:attrName>
                                        </p:attrNameLst>
                                      </p:cBhvr>
                                    </p:anim>
                                    <p:anim by="(#ppt_w*0.50)" calcmode="lin" valueType="num">
                                      <p:cBhvr>
                                        <p:cTn id="23" dur="1500" decel="50000" autoRev="1" fill="hold">
                                          <p:stCondLst>
                                            <p:cond delay="0"/>
                                          </p:stCondLst>
                                        </p:cTn>
                                        <p:tgtEl>
                                          <p:spTgt spid="6"/>
                                        </p:tgtEl>
                                        <p:attrNameLst>
                                          <p:attrName>ppt_x</p:attrName>
                                        </p:attrNameLst>
                                      </p:cBhvr>
                                    </p:anim>
                                    <p:anim from="(-#ppt_h/2)" to="(#ppt_y)" calcmode="lin" valueType="num">
                                      <p:cBhvr>
                                        <p:cTn id="24" dur="3000" fill="hold">
                                          <p:stCondLst>
                                            <p:cond delay="0"/>
                                          </p:stCondLst>
                                        </p:cTn>
                                        <p:tgtEl>
                                          <p:spTgt spid="6"/>
                                        </p:tgtEl>
                                        <p:attrNameLst>
                                          <p:attrName>ppt_y</p:attrName>
                                        </p:attrNameLst>
                                      </p:cBhvr>
                                    </p:anim>
                                    <p:animRot by="21600000">
                                      <p:cBhvr>
                                        <p:cTn id="25" dur="3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2" grpId="1" animBg="1"/>
      <p:bldP spid="13" grpId="0" animBg="1"/>
      <p:bldP spid="13" grpId="1"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6626</Words>
  <Application>WPS 演示</Application>
  <PresentationFormat>宽屏</PresentationFormat>
  <Paragraphs>296</Paragraphs>
  <Slides>21</Slides>
  <Notes>21</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21</vt:i4>
      </vt:variant>
    </vt:vector>
  </HeadingPairs>
  <TitlesOfParts>
    <vt:vector size="31" baseType="lpstr">
      <vt:lpstr>Arial</vt:lpstr>
      <vt:lpstr>宋体</vt:lpstr>
      <vt:lpstr>Wingdings</vt:lpstr>
      <vt:lpstr>微软雅黑</vt:lpstr>
      <vt:lpstr>Calibri</vt:lpstr>
      <vt:lpstr>Gill Sans</vt:lpstr>
      <vt:lpstr>Arial Unicode MS</vt:lpstr>
      <vt:lpstr>Calibri Light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大气星空模板</dc:title>
  <dc:creator>赵飞</dc:creator>
  <cp:lastModifiedBy>Administrator</cp:lastModifiedBy>
  <cp:revision>40</cp:revision>
  <dcterms:created xsi:type="dcterms:W3CDTF">2017-04-05T11:00:00Z</dcterms:created>
  <dcterms:modified xsi:type="dcterms:W3CDTF">2017-07-11T02:48:58Z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2052-10.1.0.6638</vt:lpwstr>
  </property>
</Properties>
</file>